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7"/>
  </p:notesMasterIdLst>
  <p:sldIdLst>
    <p:sldId id="426" r:id="rId6"/>
    <p:sldId id="474" r:id="rId8"/>
    <p:sldId id="475" r:id="rId9"/>
    <p:sldId id="440" r:id="rId10"/>
    <p:sldId id="446" r:id="rId11"/>
    <p:sldId id="425" r:id="rId12"/>
    <p:sldId id="381" r:id="rId13"/>
    <p:sldId id="441" r:id="rId14"/>
    <p:sldId id="449" r:id="rId15"/>
    <p:sldId id="451" r:id="rId16"/>
    <p:sldId id="452" r:id="rId17"/>
    <p:sldId id="454" r:id="rId18"/>
    <p:sldId id="515" r:id="rId19"/>
    <p:sldId id="455" r:id="rId20"/>
    <p:sldId id="456" r:id="rId21"/>
    <p:sldId id="516" r:id="rId22"/>
    <p:sldId id="453" r:id="rId23"/>
    <p:sldId id="458" r:id="rId24"/>
    <p:sldId id="459" r:id="rId25"/>
    <p:sldId id="507" r:id="rId26"/>
    <p:sldId id="508" r:id="rId27"/>
    <p:sldId id="460" r:id="rId28"/>
    <p:sldId id="509" r:id="rId29"/>
    <p:sldId id="510" r:id="rId30"/>
    <p:sldId id="461" r:id="rId31"/>
    <p:sldId id="477" r:id="rId32"/>
    <p:sldId id="512" r:id="rId33"/>
    <p:sldId id="511" r:id="rId34"/>
    <p:sldId id="462" r:id="rId35"/>
    <p:sldId id="513" r:id="rId36"/>
    <p:sldId id="514" r:id="rId37"/>
    <p:sldId id="428" r:id="rId38"/>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00"/>
    <a:srgbClr val="99FF99"/>
    <a:srgbClr val="CCFFFF"/>
    <a:srgbClr val="990099"/>
    <a:srgbClr val="CC99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793"/>
    <p:restoredTop sz="93437"/>
  </p:normalViewPr>
  <p:slideViewPr>
    <p:cSldViewPr showGuides="1">
      <p:cViewPr varScale="1">
        <p:scale>
          <a:sx n="72" d="100"/>
          <a:sy n="72" d="100"/>
        </p:scale>
        <p:origin x="666" y="66"/>
      </p:cViewPr>
      <p:guideLst>
        <p:guide orient="horz" pos="2159"/>
        <p:guide pos="3840"/>
      </p:guideLst>
    </p:cSldViewPr>
  </p:slideViewPr>
  <p:notesTextViewPr>
    <p:cViewPr>
      <p:scale>
        <a:sx n="100" d="100"/>
        <a:sy n="100" d="100"/>
      </p:scale>
      <p:origin x="0" y="0"/>
    </p:cViewPr>
  </p:notesTextViewPr>
  <p:sorterViewPr showFormatting="0">
    <p:cViewPr>
      <p:scale>
        <a:sx n="66" d="100"/>
        <a:sy n="66" d="100"/>
      </p:scale>
      <p:origin x="0" y="1896"/>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4" Type="http://schemas.openxmlformats.org/officeDocument/2006/relationships/image" Target="../media/image13.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4" Type="http://schemas.openxmlformats.org/officeDocument/2006/relationships/image" Target="../media/image13.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1D7296C-5B51-4970-94B2-22DB9BA285F6}" type="doc">
      <dgm:prSet loTypeId="urn:microsoft.com/office/officeart/2005/8/layout/matrix2" loCatId="matrix" qsTypeId="urn:microsoft.com/office/officeart/2005/8/quickstyle/simple3" qsCatId="simple" csTypeId="urn:microsoft.com/office/officeart/2005/8/colors/accent1_2" csCatId="accent1" phldr="1"/>
      <dgm:spPr/>
      <dgm:t>
        <a:bodyPr/>
        <a:lstStyle/>
        <a:p>
          <a:endParaRPr lang="en-US"/>
        </a:p>
      </dgm:t>
    </dgm:pt>
    <dgm:pt modelId="{564B703B-7747-4B9C-8C15-CE3801E2C18E}">
      <dgm:prSet phldrT="[Text]"/>
      <dgm:spPr>
        <a:blipFill rotWithShape="0">
          <a:blip xmlns:r="http://schemas.openxmlformats.org/officeDocument/2006/relationships" r:embed="rId1"/>
          <a:stretch>
            <a:fillRect/>
          </a:stretch>
        </a:blipFill>
      </dgm:spPr>
      <dgm:t>
        <a:bodyPr/>
        <a:lstStyle/>
        <a:p>
          <a:endParaRPr lang="en-US" dirty="0"/>
        </a:p>
      </dgm:t>
    </dgm:pt>
    <dgm:pt modelId="{E1921DEC-D815-41CE-A680-5C8D60F4FD1E}" cxnId="{FF7F3E19-233D-423B-91DA-992BAA3A95AC}" type="parTrans">
      <dgm:prSet/>
      <dgm:spPr/>
      <dgm:t>
        <a:bodyPr/>
        <a:lstStyle/>
        <a:p>
          <a:endParaRPr lang="en-US"/>
        </a:p>
      </dgm:t>
    </dgm:pt>
    <dgm:pt modelId="{B50E8FF0-C783-4AC9-91BD-F5887FCF08A5}" cxnId="{FF7F3E19-233D-423B-91DA-992BAA3A95AC}" type="sibTrans">
      <dgm:prSet/>
      <dgm:spPr/>
      <dgm:t>
        <a:bodyPr/>
        <a:lstStyle/>
        <a:p>
          <a:endParaRPr lang="en-US"/>
        </a:p>
      </dgm:t>
    </dgm:pt>
    <dgm:pt modelId="{789C475F-7461-4F1D-B9F0-E52D33B7AE22}">
      <dgm:prSet phldrT="[Text]"/>
      <dgm:spPr>
        <a:blipFill rotWithShape="0">
          <a:blip xmlns:r="http://schemas.openxmlformats.org/officeDocument/2006/relationships" r:embed="rId2"/>
          <a:stretch>
            <a:fillRect/>
          </a:stretch>
        </a:blipFill>
      </dgm:spPr>
      <dgm:t>
        <a:bodyPr/>
        <a:lstStyle/>
        <a:p>
          <a:endParaRPr lang="en-US" dirty="0"/>
        </a:p>
      </dgm:t>
    </dgm:pt>
    <dgm:pt modelId="{92139857-A6F1-4310-AF12-F5994D145784}" cxnId="{F88D6DB1-869D-4E87-9385-AA381F233851}" type="parTrans">
      <dgm:prSet/>
      <dgm:spPr/>
      <dgm:t>
        <a:bodyPr/>
        <a:lstStyle/>
        <a:p>
          <a:endParaRPr lang="en-US"/>
        </a:p>
      </dgm:t>
    </dgm:pt>
    <dgm:pt modelId="{2CD86E5A-A5B5-4FC8-B1C9-7E6B4E8FE093}" cxnId="{F88D6DB1-869D-4E87-9385-AA381F233851}" type="sibTrans">
      <dgm:prSet/>
      <dgm:spPr/>
      <dgm:t>
        <a:bodyPr/>
        <a:lstStyle/>
        <a:p>
          <a:endParaRPr lang="en-US"/>
        </a:p>
      </dgm:t>
    </dgm:pt>
    <dgm:pt modelId="{152B42DB-B233-4105-8FD2-570BE2D8E5A1}">
      <dgm:prSet phldrT="[Text]"/>
      <dgm:spPr>
        <a:blipFill rotWithShape="0">
          <a:blip xmlns:r="http://schemas.openxmlformats.org/officeDocument/2006/relationships" r:embed="rId3"/>
          <a:stretch>
            <a:fillRect/>
          </a:stretch>
        </a:blipFill>
      </dgm:spPr>
      <dgm:t>
        <a:bodyPr/>
        <a:lstStyle/>
        <a:p>
          <a:endParaRPr lang="en-US" dirty="0"/>
        </a:p>
      </dgm:t>
    </dgm:pt>
    <dgm:pt modelId="{F919DB64-D43F-4D61-810B-B87D430B5F9B}" cxnId="{42953A10-5AC7-4C1D-9F6F-6E2684FE3C12}" type="sibTrans">
      <dgm:prSet/>
      <dgm:spPr/>
      <dgm:t>
        <a:bodyPr/>
        <a:lstStyle/>
        <a:p>
          <a:endParaRPr lang="en-US"/>
        </a:p>
      </dgm:t>
    </dgm:pt>
    <dgm:pt modelId="{F229B828-C893-4887-9077-33BAF77AD492}" cxnId="{42953A10-5AC7-4C1D-9F6F-6E2684FE3C12}" type="parTrans">
      <dgm:prSet/>
      <dgm:spPr/>
      <dgm:t>
        <a:bodyPr/>
        <a:lstStyle/>
        <a:p>
          <a:endParaRPr lang="en-US"/>
        </a:p>
      </dgm:t>
    </dgm:pt>
    <dgm:pt modelId="{578BD019-1072-4D40-9B4E-F803FB07F78A}" type="pres">
      <dgm:prSet presAssocID="{81D7296C-5B51-4970-94B2-22DB9BA285F6}" presName="matrix" presStyleCnt="0">
        <dgm:presLayoutVars>
          <dgm:chMax val="1"/>
          <dgm:dir/>
          <dgm:resizeHandles val="exact"/>
        </dgm:presLayoutVars>
      </dgm:prSet>
      <dgm:spPr/>
    </dgm:pt>
    <dgm:pt modelId="{2B90F95A-FE8D-4B88-B6D3-FE9A5511C72E}" type="pres">
      <dgm:prSet presAssocID="{81D7296C-5B51-4970-94B2-22DB9BA285F6}" presName="axisShape" presStyleLbl="bgShp" presStyleIdx="0" presStyleCnt="1"/>
      <dgm:spPr/>
    </dgm:pt>
    <dgm:pt modelId="{26FD4755-51D7-47F2-ABD7-75BF983B2D17}" type="pres">
      <dgm:prSet presAssocID="{81D7296C-5B51-4970-94B2-22DB9BA285F6}" presName="rect1" presStyleLbl="node1" presStyleIdx="0" presStyleCnt="4" custLinFactNeighborX="1010" custLinFactNeighborY="1566">
        <dgm:presLayoutVars>
          <dgm:chMax val="0"/>
          <dgm:chPref val="0"/>
          <dgm:bulletEnabled val="1"/>
        </dgm:presLayoutVars>
      </dgm:prSet>
      <dgm:spPr/>
    </dgm:pt>
    <dgm:pt modelId="{39ABB291-351E-4D7C-B9AB-FA6D10EDA7D2}" type="pres">
      <dgm:prSet presAssocID="{81D7296C-5B51-4970-94B2-22DB9BA285F6}" presName="rect2" presStyleLbl="node1" presStyleIdx="1" presStyleCnt="4">
        <dgm:presLayoutVars>
          <dgm:chMax val="0"/>
          <dgm:chPref val="0"/>
          <dgm:bulletEnabled val="1"/>
        </dgm:presLayoutVars>
      </dgm:prSet>
      <dgm:spPr/>
    </dgm:pt>
    <dgm:pt modelId="{6066BFA1-F2BE-4C31-BD9E-E14AAFB39C40}" type="pres">
      <dgm:prSet presAssocID="{81D7296C-5B51-4970-94B2-22DB9BA285F6}" presName="rect3" presStyleLbl="node1" presStyleIdx="2" presStyleCnt="4">
        <dgm:presLayoutVars>
          <dgm:chMax val="0"/>
          <dgm:chPref val="0"/>
          <dgm:bulletEnabled val="1"/>
        </dgm:presLayoutVars>
      </dgm:prSet>
      <dgm:spPr/>
    </dgm:pt>
    <dgm:pt modelId="{5CC3B8A4-4F09-4255-A33F-613F1C284052}" type="pres">
      <dgm:prSet presAssocID="{81D7296C-5B51-4970-94B2-22DB9BA285F6}" presName="rect4" presStyleLbl="node1" presStyleIdx="3" presStyleCnt="4">
        <dgm:presLayoutVars>
          <dgm:chMax val="0"/>
          <dgm:chPref val="0"/>
          <dgm:bulletEnabled val="1"/>
        </dgm:presLayoutVars>
      </dgm:prSet>
      <dgm:spPr>
        <a:blipFill rotWithShape="0">
          <a:blip xmlns:r="http://schemas.openxmlformats.org/officeDocument/2006/relationships" r:embed="rId4"/>
          <a:stretch>
            <a:fillRect/>
          </a:stretch>
        </a:blipFill>
      </dgm:spPr>
    </dgm:pt>
  </dgm:ptLst>
  <dgm:cxnLst>
    <dgm:cxn modelId="{42953A10-5AC7-4C1D-9F6F-6E2684FE3C12}" srcId="{81D7296C-5B51-4970-94B2-22DB9BA285F6}" destId="{152B42DB-B233-4105-8FD2-570BE2D8E5A1}" srcOrd="0" destOrd="0" parTransId="{F229B828-C893-4887-9077-33BAF77AD492}" sibTransId="{F919DB64-D43F-4D61-810B-B87D430B5F9B}"/>
    <dgm:cxn modelId="{C355E518-3CA4-4A89-AB71-E8B8E92323AE}" type="presOf" srcId="{564B703B-7747-4B9C-8C15-CE3801E2C18E}" destId="{39ABB291-351E-4D7C-B9AB-FA6D10EDA7D2}" srcOrd="0" destOrd="0" presId="urn:microsoft.com/office/officeart/2005/8/layout/matrix2"/>
    <dgm:cxn modelId="{FF7F3E19-233D-423B-91DA-992BAA3A95AC}" srcId="{81D7296C-5B51-4970-94B2-22DB9BA285F6}" destId="{564B703B-7747-4B9C-8C15-CE3801E2C18E}" srcOrd="1" destOrd="0" parTransId="{E1921DEC-D815-41CE-A680-5C8D60F4FD1E}" sibTransId="{B50E8FF0-C783-4AC9-91BD-F5887FCF08A5}"/>
    <dgm:cxn modelId="{E9748D1D-C44E-40F6-B7ED-8278054DBF4A}" type="presOf" srcId="{789C475F-7461-4F1D-B9F0-E52D33B7AE22}" destId="{6066BFA1-F2BE-4C31-BD9E-E14AAFB39C40}" srcOrd="0" destOrd="0" presId="urn:microsoft.com/office/officeart/2005/8/layout/matrix2"/>
    <dgm:cxn modelId="{F88D6DB1-869D-4E87-9385-AA381F233851}" srcId="{81D7296C-5B51-4970-94B2-22DB9BA285F6}" destId="{789C475F-7461-4F1D-B9F0-E52D33B7AE22}" srcOrd="2" destOrd="0" parTransId="{92139857-A6F1-4310-AF12-F5994D145784}" sibTransId="{2CD86E5A-A5B5-4FC8-B1C9-7E6B4E8FE093}"/>
    <dgm:cxn modelId="{E19CB3B6-65E3-45EC-B38D-3A81D6D3017F}" type="presOf" srcId="{152B42DB-B233-4105-8FD2-570BE2D8E5A1}" destId="{26FD4755-51D7-47F2-ABD7-75BF983B2D17}" srcOrd="0" destOrd="0" presId="urn:microsoft.com/office/officeart/2005/8/layout/matrix2"/>
    <dgm:cxn modelId="{E54B1DBC-2F45-42C5-82FD-1176C64B9B2A}" type="presOf" srcId="{81D7296C-5B51-4970-94B2-22DB9BA285F6}" destId="{578BD019-1072-4D40-9B4E-F803FB07F78A}" srcOrd="0" destOrd="0" presId="urn:microsoft.com/office/officeart/2005/8/layout/matrix2"/>
    <dgm:cxn modelId="{8E9DC869-BF7C-48F5-8278-DB39D2C3639A}" type="presParOf" srcId="{578BD019-1072-4D40-9B4E-F803FB07F78A}" destId="{2B90F95A-FE8D-4B88-B6D3-FE9A5511C72E}" srcOrd="0" destOrd="0" presId="urn:microsoft.com/office/officeart/2005/8/layout/matrix2"/>
    <dgm:cxn modelId="{07E0E49F-9A83-414F-B94B-1993D4675296}" type="presParOf" srcId="{578BD019-1072-4D40-9B4E-F803FB07F78A}" destId="{26FD4755-51D7-47F2-ABD7-75BF983B2D17}" srcOrd="1" destOrd="0" presId="urn:microsoft.com/office/officeart/2005/8/layout/matrix2"/>
    <dgm:cxn modelId="{3C54F613-3099-4FC9-A1EA-A15B7C4A4656}" type="presParOf" srcId="{578BD019-1072-4D40-9B4E-F803FB07F78A}" destId="{39ABB291-351E-4D7C-B9AB-FA6D10EDA7D2}" srcOrd="2" destOrd="0" presId="urn:microsoft.com/office/officeart/2005/8/layout/matrix2"/>
    <dgm:cxn modelId="{0C071FB3-7118-4C5A-A397-A3BF6ED6B252}" type="presParOf" srcId="{578BD019-1072-4D40-9B4E-F803FB07F78A}" destId="{6066BFA1-F2BE-4C31-BD9E-E14AAFB39C40}" srcOrd="3" destOrd="0" presId="urn:microsoft.com/office/officeart/2005/8/layout/matrix2"/>
    <dgm:cxn modelId="{8CF7EE47-0FEE-4FF4-B9AA-FA49F3215463}" type="presParOf" srcId="{578BD019-1072-4D40-9B4E-F803FB07F78A}" destId="{5CC3B8A4-4F09-4255-A33F-613F1C284052}" srcOrd="4" destOrd="0" presId="urn:microsoft.com/office/officeart/2005/8/layout/matrix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D7296C-5B51-4970-94B2-22DB9BA285F6}" type="doc">
      <dgm:prSet loTypeId="urn:microsoft.com/office/officeart/2005/8/layout/matrix2" loCatId="matrix" qsTypeId="urn:microsoft.com/office/officeart/2005/8/quickstyle/simple3" qsCatId="simple" csTypeId="urn:microsoft.com/office/officeart/2005/8/colors/accent1_2" csCatId="accent1" phldr="1"/>
      <dgm:spPr/>
      <dgm:t>
        <a:bodyPr/>
        <a:lstStyle/>
        <a:p>
          <a:endParaRPr lang="en-US"/>
        </a:p>
      </dgm:t>
    </dgm:pt>
    <dgm:pt modelId="{564B703B-7747-4B9C-8C15-CE3801E2C18E}">
      <dgm:prSet phldrT="[Text]"/>
      <dgm:spPr>
        <a:blipFill rotWithShape="0">
          <a:blip xmlns:r="http://schemas.openxmlformats.org/officeDocument/2006/relationships" r:embed="rId1"/>
          <a:stretch>
            <a:fillRect/>
          </a:stretch>
        </a:blipFill>
      </dgm:spPr>
      <dgm:t>
        <a:bodyPr/>
        <a:lstStyle/>
        <a:p>
          <a:endParaRPr lang="en-US" dirty="0"/>
        </a:p>
      </dgm:t>
    </dgm:pt>
    <dgm:pt modelId="{E1921DEC-D815-41CE-A680-5C8D60F4FD1E}" cxnId="{FF7F3E19-233D-423B-91DA-992BAA3A95AC}" type="parTrans">
      <dgm:prSet/>
      <dgm:spPr/>
      <dgm:t>
        <a:bodyPr/>
        <a:lstStyle/>
        <a:p>
          <a:endParaRPr lang="en-US"/>
        </a:p>
      </dgm:t>
    </dgm:pt>
    <dgm:pt modelId="{B50E8FF0-C783-4AC9-91BD-F5887FCF08A5}" cxnId="{FF7F3E19-233D-423B-91DA-992BAA3A95AC}" type="sibTrans">
      <dgm:prSet/>
      <dgm:spPr/>
      <dgm:t>
        <a:bodyPr/>
        <a:lstStyle/>
        <a:p>
          <a:endParaRPr lang="en-US"/>
        </a:p>
      </dgm:t>
    </dgm:pt>
    <dgm:pt modelId="{789C475F-7461-4F1D-B9F0-E52D33B7AE22}">
      <dgm:prSet phldrT="[Text]"/>
      <dgm:spPr>
        <a:blipFill rotWithShape="0">
          <a:blip xmlns:r="http://schemas.openxmlformats.org/officeDocument/2006/relationships" r:embed="rId2"/>
          <a:stretch>
            <a:fillRect/>
          </a:stretch>
        </a:blipFill>
      </dgm:spPr>
      <dgm:t>
        <a:bodyPr/>
        <a:lstStyle/>
        <a:p>
          <a:endParaRPr lang="en-US" dirty="0"/>
        </a:p>
      </dgm:t>
    </dgm:pt>
    <dgm:pt modelId="{92139857-A6F1-4310-AF12-F5994D145784}" cxnId="{F88D6DB1-869D-4E87-9385-AA381F233851}" type="parTrans">
      <dgm:prSet/>
      <dgm:spPr/>
      <dgm:t>
        <a:bodyPr/>
        <a:lstStyle/>
        <a:p>
          <a:endParaRPr lang="en-US"/>
        </a:p>
      </dgm:t>
    </dgm:pt>
    <dgm:pt modelId="{2CD86E5A-A5B5-4FC8-B1C9-7E6B4E8FE093}" cxnId="{F88D6DB1-869D-4E87-9385-AA381F233851}" type="sibTrans">
      <dgm:prSet/>
      <dgm:spPr/>
      <dgm:t>
        <a:bodyPr/>
        <a:lstStyle/>
        <a:p>
          <a:endParaRPr lang="en-US"/>
        </a:p>
      </dgm:t>
    </dgm:pt>
    <dgm:pt modelId="{152B42DB-B233-4105-8FD2-570BE2D8E5A1}">
      <dgm:prSet phldrT="[Text]"/>
      <dgm:spPr>
        <a:blipFill rotWithShape="0">
          <a:blip xmlns:r="http://schemas.openxmlformats.org/officeDocument/2006/relationships" r:embed="rId3"/>
          <a:stretch>
            <a:fillRect/>
          </a:stretch>
        </a:blipFill>
      </dgm:spPr>
      <dgm:t>
        <a:bodyPr/>
        <a:lstStyle/>
        <a:p>
          <a:endParaRPr lang="en-US" dirty="0"/>
        </a:p>
      </dgm:t>
    </dgm:pt>
    <dgm:pt modelId="{F919DB64-D43F-4D61-810B-B87D430B5F9B}" cxnId="{42953A10-5AC7-4C1D-9F6F-6E2684FE3C12}" type="sibTrans">
      <dgm:prSet/>
      <dgm:spPr/>
      <dgm:t>
        <a:bodyPr/>
        <a:lstStyle/>
        <a:p>
          <a:endParaRPr lang="en-US"/>
        </a:p>
      </dgm:t>
    </dgm:pt>
    <dgm:pt modelId="{F229B828-C893-4887-9077-33BAF77AD492}" cxnId="{42953A10-5AC7-4C1D-9F6F-6E2684FE3C12}" type="parTrans">
      <dgm:prSet/>
      <dgm:spPr/>
      <dgm:t>
        <a:bodyPr/>
        <a:lstStyle/>
        <a:p>
          <a:endParaRPr lang="en-US"/>
        </a:p>
      </dgm:t>
    </dgm:pt>
    <dgm:pt modelId="{578BD019-1072-4D40-9B4E-F803FB07F78A}" type="pres">
      <dgm:prSet presAssocID="{81D7296C-5B51-4970-94B2-22DB9BA285F6}" presName="matrix" presStyleCnt="0">
        <dgm:presLayoutVars>
          <dgm:chMax val="1"/>
          <dgm:dir/>
          <dgm:resizeHandles val="exact"/>
        </dgm:presLayoutVars>
      </dgm:prSet>
      <dgm:spPr/>
    </dgm:pt>
    <dgm:pt modelId="{2B90F95A-FE8D-4B88-B6D3-FE9A5511C72E}" type="pres">
      <dgm:prSet presAssocID="{81D7296C-5B51-4970-94B2-22DB9BA285F6}" presName="axisShape" presStyleLbl="bgShp" presStyleIdx="0" presStyleCnt="1"/>
      <dgm:spPr/>
    </dgm:pt>
    <dgm:pt modelId="{26FD4755-51D7-47F2-ABD7-75BF983B2D17}" type="pres">
      <dgm:prSet presAssocID="{81D7296C-5B51-4970-94B2-22DB9BA285F6}" presName="rect1" presStyleLbl="node1" presStyleIdx="0" presStyleCnt="4" custLinFactNeighborX="-1138" custLinFactNeighborY="-730">
        <dgm:presLayoutVars>
          <dgm:chMax val="0"/>
          <dgm:chPref val="0"/>
          <dgm:bulletEnabled val="1"/>
        </dgm:presLayoutVars>
      </dgm:prSet>
      <dgm:spPr/>
    </dgm:pt>
    <dgm:pt modelId="{39ABB291-351E-4D7C-B9AB-FA6D10EDA7D2}" type="pres">
      <dgm:prSet presAssocID="{81D7296C-5B51-4970-94B2-22DB9BA285F6}" presName="rect2" presStyleLbl="node1" presStyleIdx="1" presStyleCnt="4">
        <dgm:presLayoutVars>
          <dgm:chMax val="0"/>
          <dgm:chPref val="0"/>
          <dgm:bulletEnabled val="1"/>
        </dgm:presLayoutVars>
      </dgm:prSet>
      <dgm:spPr/>
    </dgm:pt>
    <dgm:pt modelId="{6066BFA1-F2BE-4C31-BD9E-E14AAFB39C40}" type="pres">
      <dgm:prSet presAssocID="{81D7296C-5B51-4970-94B2-22DB9BA285F6}" presName="rect3" presStyleLbl="node1" presStyleIdx="2" presStyleCnt="4">
        <dgm:presLayoutVars>
          <dgm:chMax val="0"/>
          <dgm:chPref val="0"/>
          <dgm:bulletEnabled val="1"/>
        </dgm:presLayoutVars>
      </dgm:prSet>
      <dgm:spPr/>
    </dgm:pt>
    <dgm:pt modelId="{5CC3B8A4-4F09-4255-A33F-613F1C284052}" type="pres">
      <dgm:prSet presAssocID="{81D7296C-5B51-4970-94B2-22DB9BA285F6}" presName="rect4" presStyleLbl="node1" presStyleIdx="3" presStyleCnt="4">
        <dgm:presLayoutVars>
          <dgm:chMax val="0"/>
          <dgm:chPref val="0"/>
          <dgm:bulletEnabled val="1"/>
        </dgm:presLayoutVars>
      </dgm:prSet>
      <dgm:spPr>
        <a:blipFill rotWithShape="0">
          <a:blip xmlns:r="http://schemas.openxmlformats.org/officeDocument/2006/relationships" r:embed="rId4"/>
          <a:stretch>
            <a:fillRect/>
          </a:stretch>
        </a:blipFill>
      </dgm:spPr>
    </dgm:pt>
  </dgm:ptLst>
  <dgm:cxnLst>
    <dgm:cxn modelId="{42953A10-5AC7-4C1D-9F6F-6E2684FE3C12}" srcId="{81D7296C-5B51-4970-94B2-22DB9BA285F6}" destId="{152B42DB-B233-4105-8FD2-570BE2D8E5A1}" srcOrd="0" destOrd="0" parTransId="{F229B828-C893-4887-9077-33BAF77AD492}" sibTransId="{F919DB64-D43F-4D61-810B-B87D430B5F9B}"/>
    <dgm:cxn modelId="{FF7F3E19-233D-423B-91DA-992BAA3A95AC}" srcId="{81D7296C-5B51-4970-94B2-22DB9BA285F6}" destId="{564B703B-7747-4B9C-8C15-CE3801E2C18E}" srcOrd="1" destOrd="0" parTransId="{E1921DEC-D815-41CE-A680-5C8D60F4FD1E}" sibTransId="{B50E8FF0-C783-4AC9-91BD-F5887FCF08A5}"/>
    <dgm:cxn modelId="{7C71042B-7B33-4F59-89DF-6A72D9CF1F6A}" type="presOf" srcId="{81D7296C-5B51-4970-94B2-22DB9BA285F6}" destId="{578BD019-1072-4D40-9B4E-F803FB07F78A}" srcOrd="0" destOrd="0" presId="urn:microsoft.com/office/officeart/2005/8/layout/matrix2"/>
    <dgm:cxn modelId="{06557281-F1A6-482C-BB9F-70DEC21659FF}" type="presOf" srcId="{564B703B-7747-4B9C-8C15-CE3801E2C18E}" destId="{39ABB291-351E-4D7C-B9AB-FA6D10EDA7D2}" srcOrd="0" destOrd="0" presId="urn:microsoft.com/office/officeart/2005/8/layout/matrix2"/>
    <dgm:cxn modelId="{5D2A9394-98B6-4085-93B6-5BC051064E8A}" type="presOf" srcId="{789C475F-7461-4F1D-B9F0-E52D33B7AE22}" destId="{6066BFA1-F2BE-4C31-BD9E-E14AAFB39C40}" srcOrd="0" destOrd="0" presId="urn:microsoft.com/office/officeart/2005/8/layout/matrix2"/>
    <dgm:cxn modelId="{F88D6DB1-869D-4E87-9385-AA381F233851}" srcId="{81D7296C-5B51-4970-94B2-22DB9BA285F6}" destId="{789C475F-7461-4F1D-B9F0-E52D33B7AE22}" srcOrd="2" destOrd="0" parTransId="{92139857-A6F1-4310-AF12-F5994D145784}" sibTransId="{2CD86E5A-A5B5-4FC8-B1C9-7E6B4E8FE093}"/>
    <dgm:cxn modelId="{5ED397E2-CDE1-4673-A79E-4A6AE4C7CB29}" type="presOf" srcId="{152B42DB-B233-4105-8FD2-570BE2D8E5A1}" destId="{26FD4755-51D7-47F2-ABD7-75BF983B2D17}" srcOrd="0" destOrd="0" presId="urn:microsoft.com/office/officeart/2005/8/layout/matrix2"/>
    <dgm:cxn modelId="{DDDC1068-617D-469F-83A9-D94AC8767D7A}" type="presParOf" srcId="{578BD019-1072-4D40-9B4E-F803FB07F78A}" destId="{2B90F95A-FE8D-4B88-B6D3-FE9A5511C72E}" srcOrd="0" destOrd="0" presId="urn:microsoft.com/office/officeart/2005/8/layout/matrix2"/>
    <dgm:cxn modelId="{6800C079-BB65-4A3D-AFF9-E750143D4F04}" type="presParOf" srcId="{578BD019-1072-4D40-9B4E-F803FB07F78A}" destId="{26FD4755-51D7-47F2-ABD7-75BF983B2D17}" srcOrd="1" destOrd="0" presId="urn:microsoft.com/office/officeart/2005/8/layout/matrix2"/>
    <dgm:cxn modelId="{6A678AB6-5731-46FC-B83B-21DA42FB43D7}" type="presParOf" srcId="{578BD019-1072-4D40-9B4E-F803FB07F78A}" destId="{39ABB291-351E-4D7C-B9AB-FA6D10EDA7D2}" srcOrd="2" destOrd="0" presId="urn:microsoft.com/office/officeart/2005/8/layout/matrix2"/>
    <dgm:cxn modelId="{815B4AE0-5208-493D-BD20-56A15248E95F}" type="presParOf" srcId="{578BD019-1072-4D40-9B4E-F803FB07F78A}" destId="{6066BFA1-F2BE-4C31-BD9E-E14AAFB39C40}" srcOrd="3" destOrd="0" presId="urn:microsoft.com/office/officeart/2005/8/layout/matrix2"/>
    <dgm:cxn modelId="{E4457B68-438D-4FA0-8AAF-4270446D5234}" type="presParOf" srcId="{578BD019-1072-4D40-9B4E-F803FB07F78A}" destId="{5CC3B8A4-4F09-4255-A33F-613F1C284052}" srcOrd="4" destOrd="0" presId="urn:microsoft.com/office/officeart/2005/8/layout/matrix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144347" cy="6144347"/>
        <a:chOff x="0" y="0"/>
        <a:chExt cx="6144347" cy="6144347"/>
      </a:xfrm>
    </dsp:grpSpPr>
    <dsp:sp modelId="{2B90F95A-FE8D-4B88-B6D3-FE9A5511C72E}">
      <dsp:nvSpPr>
        <dsp:cNvPr id="3" name="Quad Arrow 2"/>
        <dsp:cNvSpPr/>
      </dsp:nvSpPr>
      <dsp:spPr bwMode="white">
        <a:xfrm>
          <a:off x="2490426" y="0"/>
          <a:ext cx="6144347" cy="6144347"/>
        </a:xfrm>
        <a:prstGeom prst="quadArrow">
          <a:avLst>
            <a:gd name="adj1" fmla="val 2000"/>
            <a:gd name="adj2" fmla="val 4000"/>
            <a:gd name="adj3" fmla="val 5000"/>
          </a:avLst>
        </a:prstGeom>
      </dsp:spPr>
      <dsp:style>
        <a:lnRef idx="0">
          <a:schemeClr val="accent1"/>
        </a:lnRef>
        <a:fillRef idx="1">
          <a:schemeClr val="accent1">
            <a:tint val="40000"/>
          </a:schemeClr>
        </a:fillRef>
        <a:effectRef idx="1">
          <a:scrgbClr r="0" g="0" b="0"/>
        </a:effectRef>
        <a:fontRef idx="minor"/>
      </dsp:style>
      <dsp:txXfrm>
        <a:off x="2490426" y="0"/>
        <a:ext cx="6144347" cy="6144347"/>
      </dsp:txXfrm>
    </dsp:sp>
    <dsp:sp modelId="{26FD4755-51D7-47F2-ABD7-75BF983B2D17}">
      <dsp:nvSpPr>
        <dsp:cNvPr id="4" name="Rounded Rectangle 3"/>
        <dsp:cNvSpPr/>
      </dsp:nvSpPr>
      <dsp:spPr bwMode="white">
        <a:xfrm>
          <a:off x="2914632" y="437871"/>
          <a:ext cx="2457739" cy="2457739"/>
        </a:xfrm>
        <a:prstGeom prst="roundRect">
          <a:avLst/>
        </a:prstGeom>
        <a:blipFill rotWithShape="0">
          <a:blip r:embed="rId1"/>
          <a:stretch>
            <a:fillRect/>
          </a:stretch>
        </a:blipFill>
        <a:sp3d prstMaterial="dkEdge">
          <a:bevelT w="8200" h="38100"/>
        </a:sp3d>
      </dsp:spPr>
      <dsp:style>
        <a:lnRef idx="0">
          <a:schemeClr val="lt1"/>
        </a:lnRef>
        <a:fillRef idx="2">
          <a:schemeClr val="accent1"/>
        </a:fillRef>
        <a:effectRef idx="1">
          <a:scrgbClr r="0" g="0" b="0"/>
        </a:effectRef>
        <a:fontRef idx="minor">
          <a:schemeClr val="dk1"/>
        </a:fontRef>
      </dsp:style>
      <dsp:txBody>
        <a:bodyPr lIns="247650" tIns="247650" rIns="247650" bIns="247650"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a:pPr lvl="0">
            <a:lnSpc>
              <a:spcPct val="100000"/>
            </a:lnSpc>
            <a:spcBef>
              <a:spcPct val="0"/>
            </a:spcBef>
            <a:spcAft>
              <a:spcPct val="35000"/>
            </a:spcAft>
          </a:pPr>
          <a:endParaRPr lang="en-US" dirty="0"/>
        </a:p>
      </dsp:txBody>
      <dsp:txXfrm>
        <a:off x="2914632" y="437871"/>
        <a:ext cx="2457739" cy="2457739"/>
      </dsp:txXfrm>
    </dsp:sp>
    <dsp:sp modelId="{39ABB291-351E-4D7C-B9AB-FA6D10EDA7D2}">
      <dsp:nvSpPr>
        <dsp:cNvPr id="5" name="Rounded Rectangle 4"/>
        <dsp:cNvSpPr/>
      </dsp:nvSpPr>
      <dsp:spPr bwMode="white">
        <a:xfrm>
          <a:off x="5777652" y="399383"/>
          <a:ext cx="2457739" cy="2457739"/>
        </a:xfrm>
        <a:prstGeom prst="roundRect">
          <a:avLst/>
        </a:prstGeom>
        <a:blipFill rotWithShape="0">
          <a:blip r:embed="rId2"/>
          <a:stretch>
            <a:fillRect/>
          </a:stretch>
        </a:blipFill>
        <a:sp3d prstMaterial="dkEdge">
          <a:bevelT w="8200" h="38100"/>
        </a:sp3d>
      </dsp:spPr>
      <dsp:style>
        <a:lnRef idx="0">
          <a:schemeClr val="lt1"/>
        </a:lnRef>
        <a:fillRef idx="2">
          <a:schemeClr val="accent1"/>
        </a:fillRef>
        <a:effectRef idx="1">
          <a:scrgbClr r="0" g="0" b="0"/>
        </a:effectRef>
        <a:fontRef idx="minor">
          <a:schemeClr val="dk1"/>
        </a:fontRef>
      </dsp:style>
      <dsp:txBody>
        <a:bodyPr lIns="247650" tIns="247650" rIns="247650" bIns="247650"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a:pPr lvl="0">
            <a:lnSpc>
              <a:spcPct val="100000"/>
            </a:lnSpc>
            <a:spcBef>
              <a:spcPct val="0"/>
            </a:spcBef>
            <a:spcAft>
              <a:spcPct val="35000"/>
            </a:spcAft>
          </a:pPr>
          <a:endParaRPr lang="en-US" dirty="0"/>
        </a:p>
      </dsp:txBody>
      <dsp:txXfrm>
        <a:off x="5777652" y="399383"/>
        <a:ext cx="2457739" cy="2457739"/>
      </dsp:txXfrm>
    </dsp:sp>
    <dsp:sp modelId="{6066BFA1-F2BE-4C31-BD9E-E14AAFB39C40}">
      <dsp:nvSpPr>
        <dsp:cNvPr id="6" name="Rounded Rectangle 5"/>
        <dsp:cNvSpPr/>
      </dsp:nvSpPr>
      <dsp:spPr bwMode="white">
        <a:xfrm>
          <a:off x="2889809" y="3287226"/>
          <a:ext cx="2457739" cy="2457739"/>
        </a:xfrm>
        <a:prstGeom prst="roundRect">
          <a:avLst/>
        </a:prstGeom>
        <a:blipFill rotWithShape="0">
          <a:blip r:embed="rId3"/>
          <a:stretch>
            <a:fillRect/>
          </a:stretch>
        </a:blipFill>
        <a:sp3d prstMaterial="dkEdge">
          <a:bevelT w="8200" h="38100"/>
        </a:sp3d>
      </dsp:spPr>
      <dsp:style>
        <a:lnRef idx="0">
          <a:schemeClr val="lt1"/>
        </a:lnRef>
        <a:fillRef idx="2">
          <a:schemeClr val="accent1"/>
        </a:fillRef>
        <a:effectRef idx="1">
          <a:scrgbClr r="0" g="0" b="0"/>
        </a:effectRef>
        <a:fontRef idx="minor">
          <a:schemeClr val="dk1"/>
        </a:fontRef>
      </dsp:style>
      <dsp:txBody>
        <a:bodyPr lIns="247650" tIns="247650" rIns="247650" bIns="247650"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a:pPr lvl="0">
            <a:lnSpc>
              <a:spcPct val="100000"/>
            </a:lnSpc>
            <a:spcBef>
              <a:spcPct val="0"/>
            </a:spcBef>
            <a:spcAft>
              <a:spcPct val="35000"/>
            </a:spcAft>
          </a:pPr>
          <a:endParaRPr lang="en-US" dirty="0"/>
        </a:p>
      </dsp:txBody>
      <dsp:txXfrm>
        <a:off x="2889809" y="3287226"/>
        <a:ext cx="2457739" cy="2457739"/>
      </dsp:txXfrm>
    </dsp:sp>
    <dsp:sp modelId="{5CC3B8A4-4F09-4255-A33F-613F1C284052}">
      <dsp:nvSpPr>
        <dsp:cNvPr id="7" name="Rounded Rectangle 6"/>
        <dsp:cNvSpPr/>
      </dsp:nvSpPr>
      <dsp:spPr bwMode="white">
        <a:xfrm>
          <a:off x="5777652" y="3287226"/>
          <a:ext cx="2457739" cy="2457739"/>
        </a:xfrm>
        <a:prstGeom prst="roundRect">
          <a:avLst/>
        </a:prstGeom>
        <a:blipFill rotWithShape="0">
          <a:blip r:embed="rId4"/>
          <a:stretch>
            <a:fillRect/>
          </a:stretch>
        </a:blipFill>
        <a:sp3d prstMaterial="dkEdge">
          <a:bevelT w="8200" h="38100"/>
        </a:sp3d>
      </dsp:spPr>
      <dsp:style>
        <a:lnRef idx="0">
          <a:schemeClr val="lt1"/>
        </a:lnRef>
        <a:fillRef idx="2">
          <a:schemeClr val="accent1"/>
        </a:fillRef>
        <a:effectRef idx="1">
          <a:scrgbClr r="0" g="0" b="0"/>
        </a:effectRef>
        <a:fontRef idx="minor">
          <a:schemeClr val="dk1"/>
        </a:fontRef>
      </dsp:style>
      <dsp:txBody>
        <a:bodyPr lIns="247650" tIns="247650" rIns="247650" bIns="247650"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dsp:txBody>
      <dsp:txXfrm>
        <a:off x="5777652" y="3287226"/>
        <a:ext cx="2457739" cy="2457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5229947" cy="5229947"/>
        <a:chOff x="0" y="0"/>
        <a:chExt cx="5229947" cy="5229947"/>
      </a:xfrm>
    </dsp:grpSpPr>
    <dsp:sp modelId="{2B90F95A-FE8D-4B88-B6D3-FE9A5511C72E}">
      <dsp:nvSpPr>
        <dsp:cNvPr id="3" name="Quad Arrow 2"/>
        <dsp:cNvSpPr/>
      </dsp:nvSpPr>
      <dsp:spPr bwMode="white">
        <a:xfrm>
          <a:off x="1633176" y="0"/>
          <a:ext cx="5229947" cy="5229947"/>
        </a:xfrm>
        <a:prstGeom prst="quadArrow">
          <a:avLst>
            <a:gd name="adj1" fmla="val 2000"/>
            <a:gd name="adj2" fmla="val 4000"/>
            <a:gd name="adj3" fmla="val 5000"/>
          </a:avLst>
        </a:prstGeom>
      </dsp:spPr>
      <dsp:style>
        <a:lnRef idx="0">
          <a:schemeClr val="accent1"/>
        </a:lnRef>
        <a:fillRef idx="1">
          <a:schemeClr val="accent1">
            <a:tint val="40000"/>
          </a:schemeClr>
        </a:fillRef>
        <a:effectRef idx="1">
          <a:scrgbClr r="0" g="0" b="0"/>
        </a:effectRef>
        <a:fontRef idx="minor"/>
      </dsp:style>
      <dsp:txXfrm>
        <a:off x="1633176" y="0"/>
        <a:ext cx="5229947" cy="5229947"/>
      </dsp:txXfrm>
    </dsp:sp>
    <dsp:sp modelId="{26FD4755-51D7-47F2-ABD7-75BF983B2D17}">
      <dsp:nvSpPr>
        <dsp:cNvPr id="4" name="Rounded Rectangle 3"/>
        <dsp:cNvSpPr/>
      </dsp:nvSpPr>
      <dsp:spPr bwMode="white">
        <a:xfrm>
          <a:off x="1949316" y="324675"/>
          <a:ext cx="2091979" cy="2091979"/>
        </a:xfrm>
        <a:prstGeom prst="roundRect">
          <a:avLst/>
        </a:prstGeom>
        <a:blipFill rotWithShape="0">
          <a:blip r:embed="rId1"/>
          <a:stretch>
            <a:fillRect/>
          </a:stretch>
        </a:blipFill>
        <a:sp3d prstMaterial="dkEdge">
          <a:bevelT w="8200" h="38100"/>
        </a:sp3d>
      </dsp:spPr>
      <dsp:style>
        <a:lnRef idx="0">
          <a:schemeClr val="lt1"/>
        </a:lnRef>
        <a:fillRef idx="2">
          <a:schemeClr val="accent1"/>
        </a:fillRef>
        <a:effectRef idx="1">
          <a:scrgbClr r="0" g="0" b="0"/>
        </a:effectRef>
        <a:fontRef idx="minor">
          <a:schemeClr val="dk1"/>
        </a:fontRef>
      </dsp:style>
      <dsp:txBody>
        <a:bodyPr lIns="247650" tIns="247650" rIns="247650" bIns="247650"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a:pPr lvl="0">
            <a:lnSpc>
              <a:spcPct val="100000"/>
            </a:lnSpc>
            <a:spcBef>
              <a:spcPct val="0"/>
            </a:spcBef>
            <a:spcAft>
              <a:spcPct val="35000"/>
            </a:spcAft>
          </a:pPr>
          <a:endParaRPr lang="en-US" dirty="0"/>
        </a:p>
      </dsp:txBody>
      <dsp:txXfrm>
        <a:off x="1949316" y="324675"/>
        <a:ext cx="2091979" cy="2091979"/>
      </dsp:txXfrm>
    </dsp:sp>
    <dsp:sp modelId="{39ABB291-351E-4D7C-B9AB-FA6D10EDA7D2}">
      <dsp:nvSpPr>
        <dsp:cNvPr id="5" name="Rounded Rectangle 4"/>
        <dsp:cNvSpPr/>
      </dsp:nvSpPr>
      <dsp:spPr bwMode="white">
        <a:xfrm>
          <a:off x="4431198" y="339947"/>
          <a:ext cx="2091979" cy="2091979"/>
        </a:xfrm>
        <a:prstGeom prst="roundRect">
          <a:avLst/>
        </a:prstGeom>
        <a:blipFill rotWithShape="0">
          <a:blip r:embed="rId2"/>
          <a:stretch>
            <a:fillRect/>
          </a:stretch>
        </a:blipFill>
        <a:sp3d prstMaterial="dkEdge">
          <a:bevelT w="8200" h="38100"/>
        </a:sp3d>
      </dsp:spPr>
      <dsp:style>
        <a:lnRef idx="0">
          <a:schemeClr val="lt1"/>
        </a:lnRef>
        <a:fillRef idx="2">
          <a:schemeClr val="accent1"/>
        </a:fillRef>
        <a:effectRef idx="1">
          <a:scrgbClr r="0" g="0" b="0"/>
        </a:effectRef>
        <a:fontRef idx="minor">
          <a:schemeClr val="dk1"/>
        </a:fontRef>
      </dsp:style>
      <dsp:txBody>
        <a:bodyPr lIns="247650" tIns="247650" rIns="247650" bIns="247650"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a:pPr lvl="0">
            <a:lnSpc>
              <a:spcPct val="100000"/>
            </a:lnSpc>
            <a:spcBef>
              <a:spcPct val="0"/>
            </a:spcBef>
            <a:spcAft>
              <a:spcPct val="35000"/>
            </a:spcAft>
          </a:pPr>
          <a:endParaRPr lang="en-US" dirty="0"/>
        </a:p>
      </dsp:txBody>
      <dsp:txXfrm>
        <a:off x="4431198" y="339947"/>
        <a:ext cx="2091979" cy="2091979"/>
      </dsp:txXfrm>
    </dsp:sp>
    <dsp:sp modelId="{6066BFA1-F2BE-4C31-BD9E-E14AAFB39C40}">
      <dsp:nvSpPr>
        <dsp:cNvPr id="6" name="Rounded Rectangle 5"/>
        <dsp:cNvSpPr/>
      </dsp:nvSpPr>
      <dsp:spPr bwMode="white">
        <a:xfrm>
          <a:off x="1973123" y="2798022"/>
          <a:ext cx="2091979" cy="2091979"/>
        </a:xfrm>
        <a:prstGeom prst="roundRect">
          <a:avLst/>
        </a:prstGeom>
        <a:blipFill rotWithShape="0">
          <a:blip r:embed="rId3"/>
          <a:stretch>
            <a:fillRect/>
          </a:stretch>
        </a:blipFill>
        <a:sp3d prstMaterial="dkEdge">
          <a:bevelT w="8200" h="38100"/>
        </a:sp3d>
      </dsp:spPr>
      <dsp:style>
        <a:lnRef idx="0">
          <a:schemeClr val="lt1"/>
        </a:lnRef>
        <a:fillRef idx="2">
          <a:schemeClr val="accent1"/>
        </a:fillRef>
        <a:effectRef idx="1">
          <a:scrgbClr r="0" g="0" b="0"/>
        </a:effectRef>
        <a:fontRef idx="minor">
          <a:schemeClr val="dk1"/>
        </a:fontRef>
      </dsp:style>
      <dsp:txBody>
        <a:bodyPr lIns="247650" tIns="247650" rIns="247650" bIns="247650"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a:pPr lvl="0">
            <a:lnSpc>
              <a:spcPct val="100000"/>
            </a:lnSpc>
            <a:spcBef>
              <a:spcPct val="0"/>
            </a:spcBef>
            <a:spcAft>
              <a:spcPct val="35000"/>
            </a:spcAft>
          </a:pPr>
          <a:endParaRPr lang="en-US" dirty="0"/>
        </a:p>
      </dsp:txBody>
      <dsp:txXfrm>
        <a:off x="1973123" y="2798022"/>
        <a:ext cx="2091979" cy="2091979"/>
      </dsp:txXfrm>
    </dsp:sp>
    <dsp:sp modelId="{5CC3B8A4-4F09-4255-A33F-613F1C284052}">
      <dsp:nvSpPr>
        <dsp:cNvPr id="7" name="Rounded Rectangle 6"/>
        <dsp:cNvSpPr/>
      </dsp:nvSpPr>
      <dsp:spPr bwMode="white">
        <a:xfrm>
          <a:off x="4431198" y="2798022"/>
          <a:ext cx="2091979" cy="2091979"/>
        </a:xfrm>
        <a:prstGeom prst="roundRect">
          <a:avLst/>
        </a:prstGeom>
        <a:blipFill rotWithShape="0">
          <a:blip r:embed="rId4"/>
          <a:stretch>
            <a:fillRect/>
          </a:stretch>
        </a:blipFill>
        <a:sp3d prstMaterial="dkEdge">
          <a:bevelT w="8200" h="38100"/>
        </a:sp3d>
      </dsp:spPr>
      <dsp:style>
        <a:lnRef idx="0">
          <a:schemeClr val="lt1"/>
        </a:lnRef>
        <a:fillRef idx="2">
          <a:schemeClr val="accent1"/>
        </a:fillRef>
        <a:effectRef idx="1">
          <a:scrgbClr r="0" g="0" b="0"/>
        </a:effectRef>
        <a:fontRef idx="minor">
          <a:schemeClr val="dk1"/>
        </a:fontRef>
      </dsp:style>
      <dsp:txBody>
        <a:bodyPr lIns="247650" tIns="247650" rIns="247650" bIns="247650" anchor="ctr"/>
        <a:lstStyle>
          <a:lvl1pPr algn="ctr">
            <a:defRPr sz="6500"/>
          </a:lvl1pPr>
          <a:lvl2pPr marL="285750" indent="-285750" algn="ctr">
            <a:defRPr sz="5100"/>
          </a:lvl2pPr>
          <a:lvl3pPr marL="571500" indent="-285750" algn="ctr">
            <a:defRPr sz="5100"/>
          </a:lvl3pPr>
          <a:lvl4pPr marL="857250" indent="-285750" algn="ctr">
            <a:defRPr sz="5100"/>
          </a:lvl4pPr>
          <a:lvl5pPr marL="1143000" indent="-285750" algn="ctr">
            <a:defRPr sz="5100"/>
          </a:lvl5pPr>
          <a:lvl6pPr marL="1428750" indent="-285750" algn="ctr">
            <a:defRPr sz="5100"/>
          </a:lvl6pPr>
          <a:lvl7pPr marL="1714500" indent="-285750" algn="ctr">
            <a:defRPr sz="5100"/>
          </a:lvl7pPr>
          <a:lvl8pPr marL="2000250" indent="-285750" algn="ctr">
            <a:defRPr sz="5100"/>
          </a:lvl8pPr>
          <a:lvl9pPr marL="2286000" indent="-285750" algn="ctr">
            <a:defRPr sz="5100"/>
          </a:lvl9pPr>
        </a:lstStyle>
        <a:p/>
      </dsp:txBody>
      <dsp:txXfrm>
        <a:off x="4431198" y="2798022"/>
        <a:ext cx="2091979" cy="2091979"/>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eaLnBrk="1" hangingPunct="1">
              <a:defRPr sz="1200" u="none">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eaLnBrk="1" hangingPunct="1">
              <a:defRPr sz="1200" u="none">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343FEB5-53D7-4CC4-B6DC-CC17762C30B2}" type="datetimeFigureOut">
              <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lstStyle>
            <a:lvl1pPr eaLnBrk="1" hangingPunct="1">
              <a:defRPr sz="1200" u="none">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fontAlgn="base" hangingPunct="1">
              <a:buNone/>
            </a:pPr>
            <a:fld id="{9A0DB2DC-4C9A-4742-B13C-FB6460FD3503}" type="slidenum">
              <a:rPr lang="en-US" altLang="en-US" sz="1200" u="none" strike="noStrike" noProof="1" dirty="0">
                <a:latin typeface="Calibri" panose="020F0502020204030204" pitchFamily="34" charset="0"/>
                <a:ea typeface="+mn-ea"/>
                <a:cs typeface="+mn-cs"/>
              </a:rPr>
            </a:fld>
            <a:endParaRPr lang="en-US" altLang="en-US" sz="1200" u="none" strike="noStrike" noProof="1"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Slide Image Placeholder 1"/>
          <p:cNvSpPr>
            <a:spLocks noGrp="1" noRot="1" noChangeAspect="1" noTextEdit="1"/>
          </p:cNvSpPr>
          <p:nvPr>
            <p:ph type="sldImg"/>
          </p:nvPr>
        </p:nvSpPr>
        <p:spPr>
          <a:ln>
            <a:solidFill>
              <a:srgbClr val="000000"/>
            </a:solidFill>
            <a:miter/>
          </a:ln>
        </p:spPr>
      </p:sp>
      <p:sp>
        <p:nvSpPr>
          <p:cNvPr id="28674" name="Notes Placeholder 2"/>
          <p:cNvSpPr>
            <a:spLocks noGrp="1"/>
          </p:cNvSpPr>
          <p:nvPr>
            <p:ph type="body"/>
          </p:nvPr>
        </p:nvSpPr>
        <p:spPr>
          <a:noFill/>
          <a:ln>
            <a:noFill/>
          </a:ln>
        </p:spPr>
        <p:txBody>
          <a:bodyPr wrap="square" lIns="91440" tIns="45720" rIns="91440" bIns="45720" anchor="t" anchorCtr="0"/>
          <a:p>
            <a:pPr lvl="0" algn="ctr" eaLnBrk="1" hangingPunct="1">
              <a:spcBef>
                <a:spcPct val="0"/>
              </a:spcBef>
            </a:pPr>
            <a:r>
              <a:rPr lang="en-GB" altLang="en-US" sz="1000" i="1" dirty="0">
                <a:solidFill>
                  <a:srgbClr val="0000CC"/>
                </a:solidFill>
              </a:rPr>
              <a:t>\</a:t>
            </a:r>
            <a:endParaRPr lang="en-GB" altLang="en-US" sz="1000" i="1" dirty="0">
              <a:solidFill>
                <a:srgbClr val="0000CC"/>
              </a:solidFill>
            </a:endParaRPr>
          </a:p>
        </p:txBody>
      </p:sp>
      <p:sp>
        <p:nvSpPr>
          <p:cNvPr id="28675" name="Slide Number Placeholder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en-US" sz="1800" dirty="0">
                <a:solidFill>
                  <a:srgbClr val="000000"/>
                </a:solidFill>
                <a:latin typeface="Arial" panose="020B0604020202020204" pitchFamily="34" charset="0"/>
              </a:rPr>
            </a:fld>
            <a:endParaRPr lang="en-US" altLang="en-US" sz="1800" dirty="0">
              <a:solidFill>
                <a:srgbClr val="000000"/>
              </a:solidFill>
              <a:latin typeface="Arial" panose="020B0604020202020204" pitchFamily="34" charset="0"/>
              <a:ea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609600" y="274639"/>
            <a:ext cx="8026400" cy="5851525"/>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479D437-BEE6-4CA0-9041-05A02B352867}"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A58599D-3EA6-42EC-B985-945AA38A97D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8BDE990-F2C4-45C7-BDC4-6DBB84A65098}"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4"/>
          <p:cNvSpPr>
            <a:spLocks noGrp="1"/>
          </p:cNvSpPr>
          <p:nvPr>
            <p:ph type="dt" sz="half" idx="1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E220767-8045-4973-93CD-D270A81ACB02}"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313B011-D60C-48DB-8351-2FB28D239666}"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7" name="Date Placeholder 2"/>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5B9E530-08ED-4A5C-977B-1D460465E5F5}"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3"/>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4"/>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4787CEF-4D80-4052-89B0-5280E6D7FC46}"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2"/>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3"/>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7" name="Date Placeholder 4"/>
          <p:cNvSpPr>
            <a:spLocks noGrp="1"/>
          </p:cNvSpPr>
          <p:nvPr>
            <p:ph type="dt" sz="half" idx="1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3766546-3106-409B-AE3D-BF5BDC426488}"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7" name="Date Placeholder 4"/>
          <p:cNvSpPr>
            <a:spLocks noGrp="1"/>
          </p:cNvSpPr>
          <p:nvPr>
            <p:ph type="dt" sz="half" idx="1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A1937E8-55BA-4FE7-8BFD-183F6538C355}"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61E34CD-2F97-4329-97EA-1B93799CE9F0}"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609600" y="274639"/>
            <a:ext cx="8026400" cy="5851525"/>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C298B22-43A3-412B-9480-09BAE00A3B73}"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1503B8FF-9A25-4532-8CDB-D9CA66EC15A6}"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E1D53D4-55B9-441A-B560-F56D71DE05F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C23BEBA-58F1-414C-9E28-72136A980DF6}"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4"/>
          <p:cNvSpPr>
            <a:spLocks noGrp="1"/>
          </p:cNvSpPr>
          <p:nvPr>
            <p:ph type="dt" sz="half" idx="1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38178EB-00E5-4743-9092-72232ED2ACEA}"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76009979-B901-41DB-AD91-9BF64C805472}"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7" name="Date Placeholder 2"/>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F9120F4-896F-4015-BDCF-1D717B935CE4}"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3"/>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4"/>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7ABF171-273E-45A9-B474-8EE54611EB53}"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2"/>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3"/>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7" name="Date Placeholder 4"/>
          <p:cNvSpPr>
            <a:spLocks noGrp="1"/>
          </p:cNvSpPr>
          <p:nvPr>
            <p:ph type="dt" sz="half" idx="1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9CD7572-0A7F-4635-97C1-1BF7C8700C43}"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7" name="Date Placeholder 4"/>
          <p:cNvSpPr>
            <a:spLocks noGrp="1"/>
          </p:cNvSpPr>
          <p:nvPr>
            <p:ph type="dt" sz="half" idx="1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C7E01EF-8565-4667-801F-59993A21DD92}"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5"/>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6"/>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308E2C96-E0D7-4BE8-A446-1D820A42CA8E}"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609600" y="274639"/>
            <a:ext cx="8026400" cy="5851525"/>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6A1214CD-57E4-4922-A640-7A191BDFD108}"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defRPr u="sng">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
            <a:pPr algn="r"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pPr fontAlgn="base"/>
            <a:r>
              <a:rPr lang="en-US" strike="noStrike" noProof="1"/>
              <a:t>Click to edit Master title style</a:t>
            </a:r>
            <a:endParaRPr lang="en-US" strike="noStrike" noProof="1"/>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en-US" strike="noStrike" noProof="1"/>
              <a:t>Click to edit Master subtitle style</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en-US" strike="noStrike" noProof="1"/>
              <a:t>Click to edit Master text styles</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pPr fontAlgn="base"/>
            <a:r>
              <a:rPr lang="en-US" strike="noStrike" noProof="1"/>
              <a:t>Click to edit Master title style</a:t>
            </a:r>
            <a:endParaRPr lang="en-US" strike="noStrike" noProof="1"/>
          </a:p>
        </p:txBody>
      </p:sp>
      <p:sp>
        <p:nvSpPr>
          <p:cNvPr id="3" name="Vertical Text Placeholder 2"/>
          <p:cNvSpPr>
            <a:spLocks noGrp="1"/>
          </p:cNvSpPr>
          <p:nvPr>
            <p:ph type="body" orient="vert" idx="1"/>
          </p:nvPr>
        </p:nvSpPr>
        <p:spPr>
          <a:xfrm>
            <a:off x="609600" y="274639"/>
            <a:ext cx="8026400" cy="5851525"/>
          </a:xfrm>
        </p:spPr>
        <p:txBody>
          <a:bodyPr vert="eaVert"/>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endParaRPr lang="en-US" strike="noStrike" noProof="1"/>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a:t>Click to edit Master text styles</a:t>
            </a:r>
            <a:endParaRPr lang="en-US" strike="noStrike" noProof="1"/>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endParaRPr lang="en-US" strike="noStrike" noProof="1"/>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pPr fontAlgn="base"/>
            <a:r>
              <a:rPr lang="en-US" strike="noStrike" noProof="1"/>
              <a:t>Click to edit Master title style</a:t>
            </a:r>
            <a:endParaRPr lang="en-US" strike="noStrike" noProof="1"/>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en-US" strike="noStrike" noProof="1"/>
              <a:t>Click to edit Master text styles</a:t>
            </a:r>
            <a:endParaRPr lang="en-US" strike="noStrike" noProof="1"/>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p:nvPr>
        </p:nvSpPr>
        <p:spPr>
          <a:xfrm>
            <a:off x="609600" y="1600200"/>
            <a:ext cx="10972800" cy="4525963"/>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p:nvPr>
        </p:nvSpPr>
        <p:spPr>
          <a:xfrm>
            <a:off x="609600" y="1600200"/>
            <a:ext cx="10972800" cy="4525963"/>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eaLnBrk="1" hangingPunct="1">
              <a:defRPr sz="1200" u="none">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F72E7EB8-BB08-496E-9BE8-4C9BABD9D4BF}"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lgn="ctr" eaLnBrk="1" hangingPunct="1">
              <a:defRPr sz="1200" u="none">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3075" name="Text Placeholder 2"/>
          <p:cNvSpPr>
            <a:spLocks noGrp="1"/>
          </p:cNvSpPr>
          <p:nvPr>
            <p:ph type="body"/>
          </p:nvPr>
        </p:nvSpPr>
        <p:spPr>
          <a:xfrm>
            <a:off x="609600" y="1600200"/>
            <a:ext cx="10972800" cy="4525963"/>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eaLnBrk="1" hangingPunct="1">
              <a:defRPr sz="1200" u="none">
                <a:solidFill>
                  <a:srgbClr val="898989"/>
                </a:solidFill>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B72304A2-09ED-4CE6-BC44-361B70F01D74}" type="datetimeFigureOut">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lgn="ctr" eaLnBrk="1" hangingPunct="1">
              <a:defRPr sz="1200" u="none">
                <a:solidFill>
                  <a:srgbClr val="898989"/>
                </a:solidFill>
                <a:latin typeface="Calibri" panose="020F050202020403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fontAlgn="base" hangingPunct="1">
              <a:buNone/>
            </a:pPr>
            <a:fld id="{9A0DB2DC-4C9A-4742-B13C-FB6460FD3503}" type="slidenum">
              <a:rPr lang="en-US" altLang="en-US" strike="noStrike" noProof="1" dirty="0">
                <a:latin typeface="Calibri" panose="020F0502020204030204" pitchFamily="34" charset="0"/>
                <a:ea typeface="+mn-ea"/>
                <a:cs typeface="+mn-cs"/>
              </a:rPr>
            </a:fld>
            <a:endParaRPr lang="en-US"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609600" y="274638"/>
            <a:ext cx="109728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Text Placeholder 2"/>
          <p:cNvSpPr>
            <a:spLocks noGrp="1"/>
          </p:cNvSpPr>
          <p:nvPr>
            <p:ph type="body"/>
          </p:nvPr>
        </p:nvSpPr>
        <p:spPr>
          <a:xfrm>
            <a:off x="609600" y="1600200"/>
            <a:ext cx="10972800" cy="4525963"/>
          </a:xfrm>
          <a:prstGeom prst="rect">
            <a:avLst/>
          </a:prstGeom>
          <a:noFill/>
          <a:ln w="9525">
            <a:noFill/>
          </a:ln>
        </p:spPr>
        <p:txBody>
          <a:bodyPr anchor="t"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lstStyle>
            <a:lvl1pPr eaLnBrk="1" hangingPunct="1">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67B250D-71D1-49E9-A04C-E3CCE7ABF10B}" type="datetimeFigureOut">
              <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fld>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lstStyle>
            <a:lvl1pPr algn="ctr" eaLnBrk="1" hangingPunct="1">
              <a:defRPr sz="1200">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200" b="0" i="0" u="sng"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buNone/>
            </a:pPr>
            <a:fld id="{9A0DB2DC-4C9A-4742-B13C-FB6460FD3503}" type="slidenum">
              <a:rPr lang="en-US" altLang="en-US" strike="noStrike" noProof="1" dirty="0">
                <a:latin typeface="Arial" panose="020B0604020202020204" pitchFamily="34" charset="0"/>
                <a:ea typeface="+mn-ea"/>
                <a:cs typeface="+mn-cs"/>
              </a:rPr>
            </a:fld>
            <a:endParaRPr lang="en-US" altLang="en-US"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image" Target="../media/image4.wmf"/><Relationship Id="rId6" Type="http://schemas.openxmlformats.org/officeDocument/2006/relationships/tags" Target="../tags/tag3.xml"/><Relationship Id="rId5" Type="http://schemas.openxmlformats.org/officeDocument/2006/relationships/image" Target="../media/image3.wmf"/><Relationship Id="rId4" Type="http://schemas.openxmlformats.org/officeDocument/2006/relationships/tags" Target="../tags/tag2.xml"/><Relationship Id="rId3" Type="http://schemas.openxmlformats.org/officeDocument/2006/relationships/image" Target="../media/image2.GIF"/><Relationship Id="rId2" Type="http://schemas.openxmlformats.org/officeDocument/2006/relationships/tags" Target="../tags/tag1.xml"/><Relationship Id="rId12" Type="http://schemas.openxmlformats.org/officeDocument/2006/relationships/notesSlide" Target="../notesSlides/notesSlide1.xml"/><Relationship Id="rId11" Type="http://schemas.openxmlformats.org/officeDocument/2006/relationships/slideLayout" Target="../slideLayouts/slideLayout18.xml"/><Relationship Id="rId10" Type="http://schemas.openxmlformats.org/officeDocument/2006/relationships/tags" Target="../tags/tag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xml"/><Relationship Id="rId1"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5.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5.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Picture 2" descr="Frames PPT 003"/>
          <p:cNvPicPr>
            <a:picLocks noChangeAspect="1"/>
          </p:cNvPicPr>
          <p:nvPr/>
        </p:nvPicPr>
        <p:blipFill>
          <a:blip r:embed="rId1"/>
          <a:stretch>
            <a:fillRect/>
          </a:stretch>
        </p:blipFill>
        <p:spPr>
          <a:xfrm>
            <a:off x="0" y="-47625"/>
            <a:ext cx="12192000" cy="7005638"/>
          </a:xfrm>
          <a:prstGeom prst="rect">
            <a:avLst/>
          </a:prstGeom>
          <a:noFill/>
          <a:ln w="9525">
            <a:noFill/>
          </a:ln>
        </p:spPr>
      </p:pic>
      <p:pic>
        <p:nvPicPr>
          <p:cNvPr id="27650" name="Picture 9" descr="flower1_div_md_wht"/>
          <p:cNvPicPr>
            <a:picLocks noChangeAspect="1"/>
          </p:cNvPicPr>
          <p:nvPr>
            <p:custDataLst>
              <p:tags r:id="rId2"/>
            </p:custDataLst>
          </p:nvPr>
        </p:nvPicPr>
        <p:blipFill>
          <a:blip r:embed="rId3"/>
          <a:stretch>
            <a:fillRect/>
          </a:stretch>
        </p:blipFill>
        <p:spPr>
          <a:xfrm>
            <a:off x="5029200" y="6308725"/>
            <a:ext cx="1708150" cy="271463"/>
          </a:xfrm>
          <a:prstGeom prst="rect">
            <a:avLst/>
          </a:prstGeom>
          <a:noFill/>
          <a:ln w="9525">
            <a:noFill/>
          </a:ln>
        </p:spPr>
      </p:pic>
      <p:pic>
        <p:nvPicPr>
          <p:cNvPr id="27651" name="Picture 76" descr="FIREWRK6"/>
          <p:cNvPicPr>
            <a:picLocks noChangeAspect="1"/>
          </p:cNvPicPr>
          <p:nvPr>
            <p:custDataLst>
              <p:tags r:id="rId4"/>
            </p:custDataLst>
          </p:nvPr>
        </p:nvPicPr>
        <p:blipFill>
          <a:blip r:embed="rId5"/>
          <a:stretch>
            <a:fillRect/>
          </a:stretch>
        </p:blipFill>
        <p:spPr>
          <a:xfrm>
            <a:off x="2319338" y="5268913"/>
            <a:ext cx="541337" cy="539750"/>
          </a:xfrm>
          <a:prstGeom prst="rect">
            <a:avLst/>
          </a:prstGeom>
          <a:noFill/>
          <a:ln w="9525">
            <a:noFill/>
          </a:ln>
        </p:spPr>
      </p:pic>
      <p:pic>
        <p:nvPicPr>
          <p:cNvPr id="27652" name="Picture 83" descr="FIREWRK8"/>
          <p:cNvPicPr>
            <a:picLocks noChangeAspect="1"/>
          </p:cNvPicPr>
          <p:nvPr>
            <p:custDataLst>
              <p:tags r:id="rId6"/>
            </p:custDataLst>
          </p:nvPr>
        </p:nvPicPr>
        <p:blipFill>
          <a:blip r:embed="rId7"/>
          <a:stretch>
            <a:fillRect/>
          </a:stretch>
        </p:blipFill>
        <p:spPr>
          <a:xfrm>
            <a:off x="8716963" y="4994275"/>
            <a:ext cx="833437" cy="814388"/>
          </a:xfrm>
          <a:prstGeom prst="rect">
            <a:avLst/>
          </a:prstGeom>
          <a:noFill/>
          <a:ln w="9525">
            <a:noFill/>
          </a:ln>
        </p:spPr>
      </p:pic>
      <p:pic>
        <p:nvPicPr>
          <p:cNvPr id="27653" name="Picture 84" descr="FIREWRK6"/>
          <p:cNvPicPr>
            <a:picLocks noChangeAspect="1"/>
          </p:cNvPicPr>
          <p:nvPr>
            <p:custDataLst>
              <p:tags r:id="rId8"/>
            </p:custDataLst>
          </p:nvPr>
        </p:nvPicPr>
        <p:blipFill>
          <a:blip r:embed="rId5"/>
          <a:stretch>
            <a:fillRect/>
          </a:stretch>
        </p:blipFill>
        <p:spPr>
          <a:xfrm>
            <a:off x="8237538" y="498475"/>
            <a:ext cx="668337" cy="665163"/>
          </a:xfrm>
          <a:prstGeom prst="rect">
            <a:avLst/>
          </a:prstGeom>
          <a:noFill/>
          <a:ln w="9525">
            <a:noFill/>
          </a:ln>
        </p:spPr>
      </p:pic>
      <p:pic>
        <p:nvPicPr>
          <p:cNvPr id="27654" name="Picture 86" descr="FIREWRK8"/>
          <p:cNvPicPr>
            <a:picLocks noChangeAspect="1"/>
          </p:cNvPicPr>
          <p:nvPr>
            <p:custDataLst>
              <p:tags r:id="rId9"/>
            </p:custDataLst>
          </p:nvPr>
        </p:nvPicPr>
        <p:blipFill>
          <a:blip r:embed="rId7"/>
          <a:stretch>
            <a:fillRect/>
          </a:stretch>
        </p:blipFill>
        <p:spPr>
          <a:xfrm>
            <a:off x="2790825" y="550863"/>
            <a:ext cx="752475" cy="735012"/>
          </a:xfrm>
          <a:prstGeom prst="rect">
            <a:avLst/>
          </a:prstGeom>
          <a:noFill/>
          <a:ln w="9525">
            <a:noFill/>
          </a:ln>
        </p:spPr>
      </p:pic>
      <p:sp>
        <p:nvSpPr>
          <p:cNvPr id="27655" name="TextBox 2"/>
          <p:cNvSpPr txBox="1"/>
          <p:nvPr/>
        </p:nvSpPr>
        <p:spPr>
          <a:xfrm>
            <a:off x="3578225" y="469900"/>
            <a:ext cx="4479925" cy="585788"/>
          </a:xfrm>
          <a:prstGeom prst="rect">
            <a:avLst/>
          </a:prstGeom>
          <a:noFill/>
          <a:ln w="9525">
            <a:noFill/>
          </a:ln>
        </p:spPr>
        <p:txBody>
          <a:bodyPr anchor="t" anchorCtr="0">
            <a:spAutoFit/>
          </a:bodyPr>
          <a:p>
            <a:pPr algn="ctr">
              <a:buFontTx/>
            </a:pPr>
            <a:r>
              <a:rPr lang="en-US" altLang="en-US" sz="3200" b="1" dirty="0">
                <a:solidFill>
                  <a:srgbClr val="00B050"/>
                </a:solidFill>
                <a:latin typeface="Arial" panose="020B0604020202020204" pitchFamily="34" charset="0"/>
              </a:rPr>
              <a:t>SINH HỌC 11_CTST</a:t>
            </a:r>
            <a:endParaRPr lang="en-US" altLang="en-US" sz="3200" b="1" dirty="0">
              <a:solidFill>
                <a:srgbClr val="00B050"/>
              </a:solidFill>
              <a:latin typeface="Arial" panose="020B0604020202020204" pitchFamily="34" charset="0"/>
              <a:ea typeface="Arial" panose="020B0604020202020204" pitchFamily="34" charset="0"/>
            </a:endParaRPr>
          </a:p>
        </p:txBody>
      </p:sp>
      <p:sp>
        <p:nvSpPr>
          <p:cNvPr id="14" name="Rectangle 13"/>
          <p:cNvSpPr/>
          <p:nvPr/>
        </p:nvSpPr>
        <p:spPr>
          <a:xfrm>
            <a:off x="1809720" y="2731918"/>
            <a:ext cx="8858280" cy="144655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CHÀO MỪNG QUÝ THẦY CÔ GIÁO ĐẾN DỰ </a:t>
            </a:r>
            <a:r>
              <a:rPr kumimoji="0" lang="en-US" sz="4400" b="1" i="0" u="none" strike="noStrike" kern="1200" cap="all" spc="0" normalizeH="0" baseline="0" noProof="0"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TiẾT</a:t>
            </a:r>
            <a:r>
              <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all" spc="0" normalizeH="0" baseline="0" noProof="0" dirty="0" err="1">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HỌC</a:t>
            </a:r>
            <a:r>
              <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rPr>
              <a:t> ! </a:t>
            </a:r>
            <a:endParaRPr kumimoji="0" lang="en-US" sz="4400"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Times New Roman" panose="02020603050405020304" pitchFamily="18" charset="0"/>
              <a:ea typeface="+mn-ea"/>
              <a:cs typeface="Times New Roman" panose="02020603050405020304" pitchFamily="18" charset="0"/>
            </a:endParaRPr>
          </a:p>
        </p:txBody>
      </p:sp>
    </p:spTree>
    <p:custDataLst>
      <p:tags r:id="rId10"/>
    </p:custData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Content Placeholder 2"/>
          <p:cNvSpPr>
            <a:spLocks noGrp="1"/>
          </p:cNvSpPr>
          <p:nvPr>
            <p:ph idx="1"/>
          </p:nvPr>
        </p:nvSpPr>
        <p:spPr>
          <a:xfrm>
            <a:off x="838200" y="228600"/>
            <a:ext cx="10439400" cy="6324600"/>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sz="3200"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Câu</a:t>
            </a:r>
            <a:r>
              <a:rPr kumimoji="0" lang="en-US" altLang="en-US"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1. Cho biết nhận xét sau đúng hay sai?</a:t>
            </a:r>
            <a:endParaRPr kumimoji="0" lang="en-US" altLang="en-US"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sz="32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Thực</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phẩm</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là</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sản</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phẩm</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mà</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con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người</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ăn</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uống</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ở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dạng</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tươi</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sống</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hoặc</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đã</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qua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sơ</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chế</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chế</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biến</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bảo</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 </a:t>
            </a:r>
            <a:r>
              <a:rPr kumimoji="0" lang="en-US" altLang="en-US" sz="32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ea typeface="+mn-ea"/>
                <a:cs typeface="Calibri" panose="020F0502020204030204" pitchFamily="34" charset="0"/>
              </a:rPr>
              <a:t>quản</a:t>
            </a:r>
            <a:r>
              <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rPr>
              <a:t>.</a:t>
            </a:r>
            <a:endParaRPr kumimoji="0" lang="en-US" altLang="en-US" sz="3200" b="1" i="0" u="none" strike="noStrike" kern="1200" cap="none" spc="0" normalizeH="0" baseline="0" noProof="0" dirty="0">
              <a:ln>
                <a:noFill/>
              </a:ln>
              <a:solidFill>
                <a:schemeClr val="tx2">
                  <a:lumMod val="50000"/>
                </a:scheme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altLang="en-US" sz="3200"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p:txBody>
      </p:sp>
      <p:sp>
        <p:nvSpPr>
          <p:cNvPr id="3" name="Text Box 2"/>
          <p:cNvSpPr txBox="1"/>
          <p:nvPr/>
        </p:nvSpPr>
        <p:spPr>
          <a:xfrm>
            <a:off x="9601200" y="1371600"/>
            <a:ext cx="2166938" cy="584200"/>
          </a:xfrm>
          <a:prstGeom prst="rect">
            <a:avLst/>
          </a:prstGeom>
          <a:noFill/>
          <a:ln w="9525">
            <a:noFill/>
          </a:ln>
        </p:spPr>
        <p:txBody>
          <a:bodyPr wrap="square" anchor="t" anchorCtr="0">
            <a:spAutoFit/>
          </a:bodyPr>
          <a:p>
            <a:pPr algn="ctr" eaLnBrk="0" hangingPunct="0"/>
            <a:r>
              <a:rPr lang="en-US" altLang="zh-CN" sz="3200" b="1">
                <a:solidFill>
                  <a:srgbClr val="FF0000"/>
                </a:solidFill>
                <a:latin typeface="Arial" panose="020B0604020202020204" pitchFamily="34" charset="0"/>
              </a:rPr>
              <a:t>Đúng </a:t>
            </a:r>
            <a:endParaRPr lang="en-US" altLang="zh-CN" sz="3200" b="1">
              <a:solidFill>
                <a:srgbClr val="FF0000"/>
              </a:solidFill>
              <a:latin typeface="Arial" panose="020B0604020202020204" pitchFamily="34"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034">
                                            <p:txEl>
                                              <p:charRg st="0" end="24"/>
                                            </p:txEl>
                                          </p:spTgt>
                                        </p:tgtEl>
                                        <p:attrNameLst>
                                          <p:attrName>style.visibility</p:attrName>
                                        </p:attrNameLst>
                                      </p:cBhvr>
                                      <p:to>
                                        <p:strVal val="visible"/>
                                      </p:to>
                                    </p:set>
                                    <p:animEffect transition="in" filter="fade">
                                      <p:cBhvr>
                                        <p:cTn id="7" dur="1000"/>
                                        <p:tgtEl>
                                          <p:spTgt spid="44034">
                                            <p:txEl>
                                              <p:charRg st="0" end="24"/>
                                            </p:txEl>
                                          </p:spTgt>
                                        </p:tgtEl>
                                      </p:cBhvr>
                                    </p:animEffect>
                                    <p:anim calcmode="lin" valueType="num">
                                      <p:cBhvr>
                                        <p:cTn id="8" dur="1000" fill="hold"/>
                                        <p:tgtEl>
                                          <p:spTgt spid="44034">
                                            <p:txEl>
                                              <p:charRg st="0" end="24"/>
                                            </p:txEl>
                                          </p:spTgt>
                                        </p:tgtEl>
                                        <p:attrNameLst>
                                          <p:attrName>ppt_x</p:attrName>
                                        </p:attrNameLst>
                                      </p:cBhvr>
                                      <p:tavLst>
                                        <p:tav tm="0">
                                          <p:val>
                                            <p:strVal val="#ppt_x"/>
                                          </p:val>
                                        </p:tav>
                                        <p:tav tm="100000">
                                          <p:val>
                                            <p:strVal val="#ppt_x"/>
                                          </p:val>
                                        </p:tav>
                                      </p:tavLst>
                                    </p:anim>
                                    <p:anim calcmode="lin" valueType="num">
                                      <p:cBhvr>
                                        <p:cTn id="9" dur="1000" fill="hold"/>
                                        <p:tgtEl>
                                          <p:spTgt spid="44034">
                                            <p:txEl>
                                              <p:charRg st="0" end="2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034">
                                            <p:txEl>
                                              <p:pRg st="1" end="1"/>
                                            </p:txEl>
                                          </p:spTgt>
                                        </p:tgtEl>
                                        <p:attrNameLst>
                                          <p:attrName>style.visibility</p:attrName>
                                        </p:attrNameLst>
                                      </p:cBhvr>
                                      <p:to>
                                        <p:strVal val="visible"/>
                                      </p:to>
                                    </p:set>
                                    <p:animEffect transition="in" filter="fade">
                                      <p:cBhvr>
                                        <p:cTn id="14" dur="1000"/>
                                        <p:tgtEl>
                                          <p:spTgt spid="44034">
                                            <p:txEl>
                                              <p:pRg st="1" end="1"/>
                                            </p:txEl>
                                          </p:spTgt>
                                        </p:tgtEl>
                                      </p:cBhvr>
                                    </p:animEffect>
                                    <p:anim calcmode="lin" valueType="num">
                                      <p:cBhvr>
                                        <p:cTn id="15" dur="1000" fill="hold"/>
                                        <p:tgtEl>
                                          <p:spTgt spid="4403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40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Content Placeholder 2"/>
          <p:cNvSpPr>
            <a:spLocks noGrp="1"/>
          </p:cNvSpPr>
          <p:nvPr>
            <p:ph idx="1"/>
          </p:nvPr>
        </p:nvSpPr>
        <p:spPr>
          <a:xfrm>
            <a:off x="609600" y="228600"/>
            <a:ext cx="10972800" cy="5897563"/>
          </a:xfrm>
        </p:spPr>
        <p:txBody>
          <a:bodyPr vert="horz" wrap="square" lIns="91440" tIns="45720" rIns="91440" bIns="45720" anchor="t" anchorCtr="0"/>
          <a:p>
            <a:pPr marL="0" indent="0" algn="just">
              <a:buNone/>
            </a:pPr>
            <a:r>
              <a:rPr lang="en-US" altLang="en-US" b="1" dirty="0">
                <a:solidFill>
                  <a:srgbClr val="0000FF"/>
                </a:solidFill>
                <a:latin typeface="Calibri" panose="020F0502020204030204" pitchFamily="34" charset="0"/>
                <a:cs typeface="Calibri" panose="020F0502020204030204" pitchFamily="34" charset="0"/>
              </a:rPr>
              <a:t>Câu 2. Theo lí thuyết, phát biểu sau đây đúng  về </a:t>
            </a:r>
            <a:r>
              <a:rPr lang="vi-VN" altLang="en-US" b="1" dirty="0">
                <a:solidFill>
                  <a:srgbClr val="0000FF"/>
                </a:solidFill>
                <a:latin typeface="Calibri" panose="020F0502020204030204" pitchFamily="34" charset="0"/>
                <a:cs typeface="Calibri" panose="020F0502020204030204" pitchFamily="34" charset="0"/>
              </a:rPr>
              <a:t>khái niệm </a:t>
            </a:r>
            <a:r>
              <a:rPr lang="en-US" altLang="en-US" b="1" dirty="0">
                <a:solidFill>
                  <a:srgbClr val="0000FF"/>
                </a:solidFill>
                <a:latin typeface="Calibri" panose="020F0502020204030204" pitchFamily="34" charset="0"/>
                <a:cs typeface="Calibri" panose="020F0502020204030204" pitchFamily="34" charset="0"/>
              </a:rPr>
              <a:t>an toàn thực phẩm ?</a:t>
            </a:r>
            <a:endParaRPr lang="en-US" altLang="en-US" b="1" dirty="0">
              <a:solidFill>
                <a:srgbClr val="0000FF"/>
              </a:solidFill>
              <a:latin typeface="Calibri" panose="020F0502020204030204" pitchFamily="34" charset="0"/>
              <a:cs typeface="Calibri" panose="020F0502020204030204" pitchFamily="34" charset="0"/>
            </a:endParaRPr>
          </a:p>
          <a:p>
            <a:pPr marL="0" indent="0" algn="just">
              <a:buNone/>
            </a:pPr>
            <a:r>
              <a:rPr lang="en-US" altLang="en-US" b="1" dirty="0">
                <a:latin typeface="Calibri" panose="020F0502020204030204" pitchFamily="34" charset="0"/>
                <a:cs typeface="Calibri" panose="020F0502020204030204" pitchFamily="34" charset="0"/>
              </a:rPr>
              <a:t>A .An toàn thực phẩm là việc bảo đảm để thực phẩm không bị sử dụng khi đã bị hỏng, ôi thiu.</a:t>
            </a:r>
            <a:endParaRPr lang="en-US" altLang="en-US" b="1" dirty="0">
              <a:latin typeface="Calibri" panose="020F0502020204030204" pitchFamily="34" charset="0"/>
              <a:cs typeface="Calibri" panose="020F0502020204030204" pitchFamily="34" charset="0"/>
            </a:endParaRPr>
          </a:p>
          <a:p>
            <a:pPr marL="0" indent="0" algn="just">
              <a:buNone/>
            </a:pPr>
            <a:r>
              <a:rPr lang="en-US" altLang="en-US" b="1" dirty="0">
                <a:latin typeface="Calibri" panose="020F0502020204030204" pitchFamily="34" charset="0"/>
                <a:cs typeface="Calibri" panose="020F0502020204030204" pitchFamily="34" charset="0"/>
              </a:rPr>
              <a:t>B. An toàn thực phẩm là việc bảo đảm để thực phẩm không gây hại đến sức khỏe, tính mạng con người.</a:t>
            </a:r>
            <a:endParaRPr lang="en-US" altLang="en-US" b="1" dirty="0">
              <a:latin typeface="Calibri" panose="020F0502020204030204" pitchFamily="34" charset="0"/>
              <a:cs typeface="Calibri" panose="020F0502020204030204" pitchFamily="34" charset="0"/>
            </a:endParaRPr>
          </a:p>
          <a:p>
            <a:pPr marL="0" indent="0" algn="just">
              <a:buNone/>
            </a:pPr>
            <a:r>
              <a:rPr lang="en-US" altLang="en-US" b="1" dirty="0">
                <a:latin typeface="Calibri" panose="020F0502020204030204" pitchFamily="34" charset="0"/>
                <a:cs typeface="Calibri" panose="020F0502020204030204" pitchFamily="34" charset="0"/>
              </a:rPr>
              <a:t>C. An toàn thực phẩm là việc bảo đảm để thực phẩm được sản xuất, kinh doanh trong điều kiện an toàn.  </a:t>
            </a:r>
            <a:endParaRPr lang="en-US" altLang="en-US" b="1" dirty="0">
              <a:latin typeface="Calibri" panose="020F0502020204030204" pitchFamily="34" charset="0"/>
              <a:cs typeface="Calibri" panose="020F0502020204030204" pitchFamily="34" charset="0"/>
            </a:endParaRPr>
          </a:p>
          <a:p>
            <a:pPr marL="0" indent="0" algn="just">
              <a:buNone/>
            </a:pPr>
            <a:r>
              <a:rPr lang="en-US" altLang="en-US" b="1" dirty="0">
                <a:latin typeface="Calibri" panose="020F0502020204030204" pitchFamily="34" charset="0"/>
                <a:cs typeface="Calibri" panose="020F0502020204030204" pitchFamily="34" charset="0"/>
              </a:rPr>
              <a:t>D. An toàn thực phẩm là việc bảo đảm để thực phẩm không gây hại đến sức khỏe, con người.</a:t>
            </a:r>
            <a:endParaRPr lang="en-US" altLang="en-US" b="1" dirty="0">
              <a:latin typeface="Calibri" panose="020F0502020204030204" pitchFamily="34" charset="0"/>
              <a:cs typeface="Calibri" panose="020F0502020204030204" pitchFamily="34" charset="0"/>
            </a:endParaRPr>
          </a:p>
          <a:p>
            <a:pPr marL="0" indent="0" algn="just"/>
            <a:endParaRPr lang="en-US" altLang="en-US" b="1" dirty="0">
              <a:solidFill>
                <a:srgbClr val="0000FF"/>
              </a:solidFill>
              <a:latin typeface="Calibri" panose="020F0502020204030204" pitchFamily="34" charset="0"/>
              <a:cs typeface="Calibri" panose="020F0502020204030204" pitchFamily="34" charset="0"/>
            </a:endParaRPr>
          </a:p>
        </p:txBody>
      </p:sp>
      <p:sp>
        <p:nvSpPr>
          <p:cNvPr id="2" name="Oval 1"/>
          <p:cNvSpPr/>
          <p:nvPr/>
        </p:nvSpPr>
        <p:spPr>
          <a:xfrm>
            <a:off x="533400" y="24384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u="sng">
                <a:solidFill>
                  <a:schemeClr val="tx1"/>
                </a:solidFill>
                <a:latin typeface="Arial" panose="020B0604020202020204" pitchFamily="34" charset="0"/>
                <a:cs typeface="Arial" panose="020B0604020202020204" pitchFamily="34" charset="0"/>
              </a:defRPr>
            </a:lvl1pPr>
            <a:lvl2pPr marL="742950" indent="-285750" eaLnBrk="0" hangingPunct="0">
              <a:defRPr sz="2400" u="sng">
                <a:solidFill>
                  <a:schemeClr val="tx1"/>
                </a:solidFill>
                <a:latin typeface="Arial" panose="020B0604020202020204" pitchFamily="34" charset="0"/>
                <a:cs typeface="Arial" panose="020B0604020202020204" pitchFamily="34" charset="0"/>
              </a:defRPr>
            </a:lvl2pPr>
            <a:lvl3pPr marL="1143000" indent="-228600" eaLnBrk="0" hangingPunct="0">
              <a:defRPr sz="2400" u="sng">
                <a:solidFill>
                  <a:schemeClr val="tx1"/>
                </a:solidFill>
                <a:latin typeface="Arial" panose="020B0604020202020204" pitchFamily="34" charset="0"/>
                <a:cs typeface="Arial" panose="020B0604020202020204" pitchFamily="34" charset="0"/>
              </a:defRPr>
            </a:lvl3pPr>
            <a:lvl4pPr marL="1600200" indent="-228600" eaLnBrk="0" hangingPunct="0">
              <a:defRPr sz="2400" u="sng">
                <a:solidFill>
                  <a:schemeClr val="tx1"/>
                </a:solidFill>
                <a:latin typeface="Arial" panose="020B0604020202020204" pitchFamily="34" charset="0"/>
                <a:cs typeface="Arial" panose="020B0604020202020204" pitchFamily="34" charset="0"/>
              </a:defRPr>
            </a:lvl4pPr>
            <a:lvl5pPr marL="2057400" indent="-228600" eaLnBrk="0" hangingPunct="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sng"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034">
                                            <p:txEl>
                                              <p:charRg st="0" end="80"/>
                                            </p:txEl>
                                          </p:spTgt>
                                        </p:tgtEl>
                                        <p:attrNameLst>
                                          <p:attrName>style.visibility</p:attrName>
                                        </p:attrNameLst>
                                      </p:cBhvr>
                                      <p:to>
                                        <p:strVal val="visible"/>
                                      </p:to>
                                    </p:set>
                                    <p:animEffect transition="in" filter="fade">
                                      <p:cBhvr>
                                        <p:cTn id="7" dur="1000"/>
                                        <p:tgtEl>
                                          <p:spTgt spid="44034">
                                            <p:txEl>
                                              <p:charRg st="0" end="80"/>
                                            </p:txEl>
                                          </p:spTgt>
                                        </p:tgtEl>
                                      </p:cBhvr>
                                    </p:animEffect>
                                    <p:anim calcmode="lin" valueType="num">
                                      <p:cBhvr>
                                        <p:cTn id="8" dur="1000" fill="hold"/>
                                        <p:tgtEl>
                                          <p:spTgt spid="44034">
                                            <p:txEl>
                                              <p:charRg st="0" end="80"/>
                                            </p:txEl>
                                          </p:spTgt>
                                        </p:tgtEl>
                                        <p:attrNameLst>
                                          <p:attrName>ppt_x</p:attrName>
                                        </p:attrNameLst>
                                      </p:cBhvr>
                                      <p:tavLst>
                                        <p:tav tm="0">
                                          <p:val>
                                            <p:strVal val="#ppt_x"/>
                                          </p:val>
                                        </p:tav>
                                        <p:tav tm="100000">
                                          <p:val>
                                            <p:strVal val="#ppt_x"/>
                                          </p:val>
                                        </p:tav>
                                      </p:tavLst>
                                    </p:anim>
                                    <p:anim calcmode="lin" valueType="num">
                                      <p:cBhvr>
                                        <p:cTn id="9" dur="1000" fill="hold"/>
                                        <p:tgtEl>
                                          <p:spTgt spid="44034">
                                            <p:txEl>
                                              <p:charRg st="0" end="8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4034">
                                            <p:txEl>
                                              <p:charRg st="80" end="172"/>
                                            </p:txEl>
                                          </p:spTgt>
                                        </p:tgtEl>
                                        <p:attrNameLst>
                                          <p:attrName>style.visibility</p:attrName>
                                        </p:attrNameLst>
                                      </p:cBhvr>
                                      <p:to>
                                        <p:strVal val="visible"/>
                                      </p:to>
                                    </p:set>
                                    <p:animEffect transition="in" filter="fade">
                                      <p:cBhvr>
                                        <p:cTn id="12" dur="1000"/>
                                        <p:tgtEl>
                                          <p:spTgt spid="44034">
                                            <p:txEl>
                                              <p:charRg st="80" end="172"/>
                                            </p:txEl>
                                          </p:spTgt>
                                        </p:tgtEl>
                                      </p:cBhvr>
                                    </p:animEffect>
                                    <p:anim calcmode="lin" valueType="num">
                                      <p:cBhvr>
                                        <p:cTn id="13" dur="1000" fill="hold"/>
                                        <p:tgtEl>
                                          <p:spTgt spid="44034">
                                            <p:txEl>
                                              <p:charRg st="80" end="172"/>
                                            </p:txEl>
                                          </p:spTgt>
                                        </p:tgtEl>
                                        <p:attrNameLst>
                                          <p:attrName>ppt_x</p:attrName>
                                        </p:attrNameLst>
                                      </p:cBhvr>
                                      <p:tavLst>
                                        <p:tav tm="0">
                                          <p:val>
                                            <p:strVal val="#ppt_x"/>
                                          </p:val>
                                        </p:tav>
                                        <p:tav tm="100000">
                                          <p:val>
                                            <p:strVal val="#ppt_x"/>
                                          </p:val>
                                        </p:tav>
                                      </p:tavLst>
                                    </p:anim>
                                    <p:anim calcmode="lin" valueType="num">
                                      <p:cBhvr>
                                        <p:cTn id="14" dur="1000" fill="hold"/>
                                        <p:tgtEl>
                                          <p:spTgt spid="44034">
                                            <p:txEl>
                                              <p:charRg st="80" end="17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034">
                                            <p:txEl>
                                              <p:charRg st="172" end="271"/>
                                            </p:txEl>
                                          </p:spTgt>
                                        </p:tgtEl>
                                        <p:attrNameLst>
                                          <p:attrName>style.visibility</p:attrName>
                                        </p:attrNameLst>
                                      </p:cBhvr>
                                      <p:to>
                                        <p:strVal val="visible"/>
                                      </p:to>
                                    </p:set>
                                    <p:animEffect transition="in" filter="fade">
                                      <p:cBhvr>
                                        <p:cTn id="17" dur="1000"/>
                                        <p:tgtEl>
                                          <p:spTgt spid="44034">
                                            <p:txEl>
                                              <p:charRg st="172" end="271"/>
                                            </p:txEl>
                                          </p:spTgt>
                                        </p:tgtEl>
                                      </p:cBhvr>
                                    </p:animEffect>
                                    <p:anim calcmode="lin" valueType="num">
                                      <p:cBhvr>
                                        <p:cTn id="18" dur="1000" fill="hold"/>
                                        <p:tgtEl>
                                          <p:spTgt spid="44034">
                                            <p:txEl>
                                              <p:charRg st="172" end="271"/>
                                            </p:txEl>
                                          </p:spTgt>
                                        </p:tgtEl>
                                        <p:attrNameLst>
                                          <p:attrName>ppt_x</p:attrName>
                                        </p:attrNameLst>
                                      </p:cBhvr>
                                      <p:tavLst>
                                        <p:tav tm="0">
                                          <p:val>
                                            <p:strVal val="#ppt_x"/>
                                          </p:val>
                                        </p:tav>
                                        <p:tav tm="100000">
                                          <p:val>
                                            <p:strVal val="#ppt_x"/>
                                          </p:val>
                                        </p:tav>
                                      </p:tavLst>
                                    </p:anim>
                                    <p:anim calcmode="lin" valueType="num">
                                      <p:cBhvr>
                                        <p:cTn id="19" dur="1000" fill="hold"/>
                                        <p:tgtEl>
                                          <p:spTgt spid="44034">
                                            <p:txEl>
                                              <p:charRg st="172" end="27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4034">
                                            <p:txEl>
                                              <p:charRg st="271" end="374"/>
                                            </p:txEl>
                                          </p:spTgt>
                                        </p:tgtEl>
                                        <p:attrNameLst>
                                          <p:attrName>style.visibility</p:attrName>
                                        </p:attrNameLst>
                                      </p:cBhvr>
                                      <p:to>
                                        <p:strVal val="visible"/>
                                      </p:to>
                                    </p:set>
                                    <p:animEffect transition="in" filter="fade">
                                      <p:cBhvr>
                                        <p:cTn id="22" dur="1000"/>
                                        <p:tgtEl>
                                          <p:spTgt spid="44034">
                                            <p:txEl>
                                              <p:charRg st="271" end="374"/>
                                            </p:txEl>
                                          </p:spTgt>
                                        </p:tgtEl>
                                      </p:cBhvr>
                                    </p:animEffect>
                                    <p:anim calcmode="lin" valueType="num">
                                      <p:cBhvr>
                                        <p:cTn id="23" dur="1000" fill="hold"/>
                                        <p:tgtEl>
                                          <p:spTgt spid="44034">
                                            <p:txEl>
                                              <p:charRg st="271" end="374"/>
                                            </p:txEl>
                                          </p:spTgt>
                                        </p:tgtEl>
                                        <p:attrNameLst>
                                          <p:attrName>ppt_x</p:attrName>
                                        </p:attrNameLst>
                                      </p:cBhvr>
                                      <p:tavLst>
                                        <p:tav tm="0">
                                          <p:val>
                                            <p:strVal val="#ppt_x"/>
                                          </p:val>
                                        </p:tav>
                                        <p:tav tm="100000">
                                          <p:val>
                                            <p:strVal val="#ppt_x"/>
                                          </p:val>
                                        </p:tav>
                                      </p:tavLst>
                                    </p:anim>
                                    <p:anim calcmode="lin" valueType="num">
                                      <p:cBhvr>
                                        <p:cTn id="24" dur="1000" fill="hold"/>
                                        <p:tgtEl>
                                          <p:spTgt spid="44034">
                                            <p:txEl>
                                              <p:charRg st="271" end="37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4034">
                                            <p:txEl>
                                              <p:charRg st="374" end="463"/>
                                            </p:txEl>
                                          </p:spTgt>
                                        </p:tgtEl>
                                        <p:attrNameLst>
                                          <p:attrName>style.visibility</p:attrName>
                                        </p:attrNameLst>
                                      </p:cBhvr>
                                      <p:to>
                                        <p:strVal val="visible"/>
                                      </p:to>
                                    </p:set>
                                    <p:animEffect transition="in" filter="fade">
                                      <p:cBhvr>
                                        <p:cTn id="27" dur="1000"/>
                                        <p:tgtEl>
                                          <p:spTgt spid="44034">
                                            <p:txEl>
                                              <p:charRg st="374" end="463"/>
                                            </p:txEl>
                                          </p:spTgt>
                                        </p:tgtEl>
                                      </p:cBhvr>
                                    </p:animEffect>
                                    <p:anim calcmode="lin" valueType="num">
                                      <p:cBhvr>
                                        <p:cTn id="28" dur="1000" fill="hold"/>
                                        <p:tgtEl>
                                          <p:spTgt spid="44034">
                                            <p:txEl>
                                              <p:charRg st="374" end="463"/>
                                            </p:txEl>
                                          </p:spTgt>
                                        </p:tgtEl>
                                        <p:attrNameLst>
                                          <p:attrName>ppt_x</p:attrName>
                                        </p:attrNameLst>
                                      </p:cBhvr>
                                      <p:tavLst>
                                        <p:tav tm="0">
                                          <p:val>
                                            <p:strVal val="#ppt_x"/>
                                          </p:val>
                                        </p:tav>
                                        <p:tav tm="100000">
                                          <p:val>
                                            <p:strVal val="#ppt_x"/>
                                          </p:val>
                                        </p:tav>
                                      </p:tavLst>
                                    </p:anim>
                                    <p:anim calcmode="lin" valueType="num">
                                      <p:cBhvr>
                                        <p:cTn id="29" dur="1000" fill="hold"/>
                                        <p:tgtEl>
                                          <p:spTgt spid="44034">
                                            <p:txEl>
                                              <p:charRg st="374" end="46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edge">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7" name="Content Placeholder 2"/>
          <p:cNvSpPr>
            <a:spLocks noGrp="1"/>
          </p:cNvSpPr>
          <p:nvPr>
            <p:ph idx="1"/>
          </p:nvPr>
        </p:nvSpPr>
        <p:spPr>
          <a:xfrm>
            <a:off x="712470" y="381000"/>
            <a:ext cx="10793730" cy="6374130"/>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Câu</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3: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Hãy</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sắp</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xếp</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thứ</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tự</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các</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khâu</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sản</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xuất</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sử</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dụng</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thực</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phẩm</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sao</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cho</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hợp</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lí</a:t>
            </a:r>
            <a:endPar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a:p>
            <a:pPr marL="514350" marR="0" lvl="0" indent="-51435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arenBoth"/>
              <a:defRPr/>
            </a:pP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Chế</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biến</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thực</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phẩm</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a:t>
            </a:r>
            <a:endPar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(2)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Sản</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xuất</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nguyên</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liệu</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a:t>
            </a:r>
            <a:endPar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(3)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Đóng</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gói</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a:t>
            </a:r>
            <a:endPar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(4)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Lưu</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thông</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trên</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thị</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trường</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a:t>
            </a:r>
            <a:endPar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(5)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Sử</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 </a:t>
            </a:r>
            <a:r>
              <a:rPr kumimoji="0" lang="en-US" altLang="en-US" b="1" i="0" u="none" strike="noStrike" kern="1200" cap="none" spc="0" normalizeH="0" baseline="0" noProof="0" dirty="0" err="1">
                <a:ln>
                  <a:noFill/>
                </a:ln>
                <a:solidFill>
                  <a:srgbClr val="0000FF"/>
                </a:solidFill>
                <a:effectLst/>
                <a:uLnTx/>
                <a:uFillTx/>
                <a:latin typeface="Calibri" panose="020F0502020204030204" pitchFamily="34" charset="0"/>
                <a:ea typeface="+mn-ea"/>
                <a:cs typeface="Calibri" panose="020F0502020204030204" pitchFamily="34" charset="0"/>
              </a:rPr>
              <a:t>dụng</a:t>
            </a:r>
            <a:r>
              <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rPr>
              <a:t>.</a:t>
            </a:r>
            <a:endPar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A. (1), (2), (4), (3), (5).   </a:t>
            </a:r>
            <a:endParaRPr kumimoji="0" lang="en-US" altLang="en-US"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B. (1), (3), (2), (4), (5).   </a:t>
            </a:r>
            <a:endParaRPr kumimoji="0" lang="en-US" altLang="en-US"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C. (2), (1), (3), (4), (5).  </a:t>
            </a:r>
            <a:endParaRPr kumimoji="0" lang="en-US" altLang="en-US"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altLang="en-US"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D. (2), (3), (1), (4), (5).</a:t>
            </a:r>
            <a:endParaRPr kumimoji="0" lang="en-US" altLang="en-US"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altLang="en-US" b="1" i="0" u="none" strike="noStrike" kern="1200" cap="none" spc="0" normalizeH="0" baseline="0" noProof="0" dirty="0">
              <a:ln>
                <a:noFill/>
              </a:ln>
              <a:solidFill>
                <a:srgbClr val="0000FF"/>
              </a:solidFill>
              <a:effectLst/>
              <a:uLnTx/>
              <a:uFillTx/>
              <a:latin typeface="Calibri" panose="020F0502020204030204" pitchFamily="34" charset="0"/>
              <a:ea typeface="+mn-ea"/>
              <a:cs typeface="Calibri" panose="020F0502020204030204" pitchFamily="34" charset="0"/>
            </a:endParaRPr>
          </a:p>
        </p:txBody>
      </p:sp>
      <p:sp>
        <p:nvSpPr>
          <p:cNvPr id="3" name="Oval 2"/>
          <p:cNvSpPr/>
          <p:nvPr/>
        </p:nvSpPr>
        <p:spPr>
          <a:xfrm>
            <a:off x="762635" y="56388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u="sng">
                <a:solidFill>
                  <a:schemeClr val="tx1"/>
                </a:solidFill>
                <a:latin typeface="Arial" panose="020B0604020202020204" pitchFamily="34" charset="0"/>
                <a:cs typeface="Arial" panose="020B0604020202020204" pitchFamily="34" charset="0"/>
              </a:defRPr>
            </a:lvl1pPr>
            <a:lvl2pPr marL="742950" indent="-285750" eaLnBrk="0" hangingPunct="0">
              <a:defRPr sz="2400" u="sng">
                <a:solidFill>
                  <a:schemeClr val="tx1"/>
                </a:solidFill>
                <a:latin typeface="Arial" panose="020B0604020202020204" pitchFamily="34" charset="0"/>
                <a:cs typeface="Arial" panose="020B0604020202020204" pitchFamily="34" charset="0"/>
              </a:defRPr>
            </a:lvl2pPr>
            <a:lvl3pPr marL="1143000" indent="-228600" eaLnBrk="0" hangingPunct="0">
              <a:defRPr sz="2400" u="sng">
                <a:solidFill>
                  <a:schemeClr val="tx1"/>
                </a:solidFill>
                <a:latin typeface="Arial" panose="020B0604020202020204" pitchFamily="34" charset="0"/>
                <a:cs typeface="Arial" panose="020B0604020202020204" pitchFamily="34" charset="0"/>
              </a:defRPr>
            </a:lvl3pPr>
            <a:lvl4pPr marL="1600200" indent="-228600" eaLnBrk="0" hangingPunct="0">
              <a:defRPr sz="2400" u="sng">
                <a:solidFill>
                  <a:schemeClr val="tx1"/>
                </a:solidFill>
                <a:latin typeface="Arial" panose="020B0604020202020204" pitchFamily="34" charset="0"/>
                <a:cs typeface="Arial" panose="020B0604020202020204" pitchFamily="34" charset="0"/>
              </a:defRPr>
            </a:lvl4pPr>
            <a:lvl5pPr marL="2057400" indent="-228600" eaLnBrk="0" hangingPunct="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sng"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7">
                                            <p:txEl>
                                              <p:charRg st="0" end="78"/>
                                            </p:txEl>
                                          </p:spTgt>
                                        </p:tgtEl>
                                        <p:attrNameLst>
                                          <p:attrName>style.visibility</p:attrName>
                                        </p:attrNameLst>
                                      </p:cBhvr>
                                      <p:to>
                                        <p:strVal val="visible"/>
                                      </p:to>
                                    </p:set>
                                    <p:animEffect transition="in" filter="fade">
                                      <p:cBhvr>
                                        <p:cTn id="7" dur="10"/>
                                        <p:tgtEl>
                                          <p:spTgt spid="16387">
                                            <p:txEl>
                                              <p:charRg st="0" end="78"/>
                                            </p:txEl>
                                          </p:spTgt>
                                        </p:tgtEl>
                                      </p:cBhvr>
                                    </p:animEffect>
                                    <p:anim calcmode="lin" valueType="num">
                                      <p:cBhvr>
                                        <p:cTn id="8" dur="10" fill="hold"/>
                                        <p:tgtEl>
                                          <p:spTgt spid="16387">
                                            <p:txEl>
                                              <p:charRg st="0" end="78"/>
                                            </p:txEl>
                                          </p:spTgt>
                                        </p:tgtEl>
                                        <p:attrNameLst>
                                          <p:attrName>ppt_x</p:attrName>
                                        </p:attrNameLst>
                                      </p:cBhvr>
                                      <p:tavLst>
                                        <p:tav tm="0">
                                          <p:val>
                                            <p:strVal val="#ppt_x"/>
                                          </p:val>
                                        </p:tav>
                                        <p:tav tm="100000">
                                          <p:val>
                                            <p:strVal val="#ppt_x"/>
                                          </p:val>
                                        </p:tav>
                                      </p:tavLst>
                                    </p:anim>
                                    <p:anim calcmode="lin" valueType="num">
                                      <p:cBhvr>
                                        <p:cTn id="9" dur="10" fill="hold"/>
                                        <p:tgtEl>
                                          <p:spTgt spid="16387">
                                            <p:txEl>
                                              <p:charRg st="0" end="7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387">
                                            <p:txEl>
                                              <p:charRg st="78" end="98"/>
                                            </p:txEl>
                                          </p:spTgt>
                                        </p:tgtEl>
                                        <p:attrNameLst>
                                          <p:attrName>style.visibility</p:attrName>
                                        </p:attrNameLst>
                                      </p:cBhvr>
                                      <p:to>
                                        <p:strVal val="visible"/>
                                      </p:to>
                                    </p:set>
                                    <p:animEffect transition="in" filter="fade">
                                      <p:cBhvr>
                                        <p:cTn id="12" dur="10"/>
                                        <p:tgtEl>
                                          <p:spTgt spid="16387">
                                            <p:txEl>
                                              <p:charRg st="78" end="98"/>
                                            </p:txEl>
                                          </p:spTgt>
                                        </p:tgtEl>
                                      </p:cBhvr>
                                    </p:animEffect>
                                    <p:anim calcmode="lin" valueType="num">
                                      <p:cBhvr>
                                        <p:cTn id="13" dur="10" fill="hold"/>
                                        <p:tgtEl>
                                          <p:spTgt spid="16387">
                                            <p:txEl>
                                              <p:charRg st="78" end="98"/>
                                            </p:txEl>
                                          </p:spTgt>
                                        </p:tgtEl>
                                        <p:attrNameLst>
                                          <p:attrName>ppt_x</p:attrName>
                                        </p:attrNameLst>
                                      </p:cBhvr>
                                      <p:tavLst>
                                        <p:tav tm="0">
                                          <p:val>
                                            <p:strVal val="#ppt_x"/>
                                          </p:val>
                                        </p:tav>
                                        <p:tav tm="100000">
                                          <p:val>
                                            <p:strVal val="#ppt_x"/>
                                          </p:val>
                                        </p:tav>
                                      </p:tavLst>
                                    </p:anim>
                                    <p:anim calcmode="lin" valueType="num">
                                      <p:cBhvr>
                                        <p:cTn id="14" dur="10" fill="hold"/>
                                        <p:tgtEl>
                                          <p:spTgt spid="16387">
                                            <p:txEl>
                                              <p:charRg st="78" end="98"/>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387">
                                            <p:txEl>
                                              <p:charRg st="98" end="124"/>
                                            </p:txEl>
                                          </p:spTgt>
                                        </p:tgtEl>
                                        <p:attrNameLst>
                                          <p:attrName>style.visibility</p:attrName>
                                        </p:attrNameLst>
                                      </p:cBhvr>
                                      <p:to>
                                        <p:strVal val="visible"/>
                                      </p:to>
                                    </p:set>
                                    <p:animEffect transition="in" filter="fade">
                                      <p:cBhvr>
                                        <p:cTn id="17" dur="10"/>
                                        <p:tgtEl>
                                          <p:spTgt spid="16387">
                                            <p:txEl>
                                              <p:charRg st="98" end="124"/>
                                            </p:txEl>
                                          </p:spTgt>
                                        </p:tgtEl>
                                      </p:cBhvr>
                                    </p:animEffect>
                                    <p:anim calcmode="lin" valueType="num">
                                      <p:cBhvr>
                                        <p:cTn id="18" dur="10" fill="hold"/>
                                        <p:tgtEl>
                                          <p:spTgt spid="16387">
                                            <p:txEl>
                                              <p:charRg st="98" end="124"/>
                                            </p:txEl>
                                          </p:spTgt>
                                        </p:tgtEl>
                                        <p:attrNameLst>
                                          <p:attrName>ppt_x</p:attrName>
                                        </p:attrNameLst>
                                      </p:cBhvr>
                                      <p:tavLst>
                                        <p:tav tm="0">
                                          <p:val>
                                            <p:strVal val="#ppt_x"/>
                                          </p:val>
                                        </p:tav>
                                        <p:tav tm="100000">
                                          <p:val>
                                            <p:strVal val="#ppt_x"/>
                                          </p:val>
                                        </p:tav>
                                      </p:tavLst>
                                    </p:anim>
                                    <p:anim calcmode="lin" valueType="num">
                                      <p:cBhvr>
                                        <p:cTn id="19" dur="10" fill="hold"/>
                                        <p:tgtEl>
                                          <p:spTgt spid="16387">
                                            <p:txEl>
                                              <p:charRg st="98" end="12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387">
                                            <p:txEl>
                                              <p:charRg st="124" end="138"/>
                                            </p:txEl>
                                          </p:spTgt>
                                        </p:tgtEl>
                                        <p:attrNameLst>
                                          <p:attrName>style.visibility</p:attrName>
                                        </p:attrNameLst>
                                      </p:cBhvr>
                                      <p:to>
                                        <p:strVal val="visible"/>
                                      </p:to>
                                    </p:set>
                                    <p:animEffect transition="in" filter="fade">
                                      <p:cBhvr>
                                        <p:cTn id="22" dur="10"/>
                                        <p:tgtEl>
                                          <p:spTgt spid="16387">
                                            <p:txEl>
                                              <p:charRg st="124" end="138"/>
                                            </p:txEl>
                                          </p:spTgt>
                                        </p:tgtEl>
                                      </p:cBhvr>
                                    </p:animEffect>
                                    <p:anim calcmode="lin" valueType="num">
                                      <p:cBhvr>
                                        <p:cTn id="23" dur="10" fill="hold"/>
                                        <p:tgtEl>
                                          <p:spTgt spid="16387">
                                            <p:txEl>
                                              <p:charRg st="124" end="138"/>
                                            </p:txEl>
                                          </p:spTgt>
                                        </p:tgtEl>
                                        <p:attrNameLst>
                                          <p:attrName>ppt_x</p:attrName>
                                        </p:attrNameLst>
                                      </p:cBhvr>
                                      <p:tavLst>
                                        <p:tav tm="0">
                                          <p:val>
                                            <p:strVal val="#ppt_x"/>
                                          </p:val>
                                        </p:tav>
                                        <p:tav tm="100000">
                                          <p:val>
                                            <p:strVal val="#ppt_x"/>
                                          </p:val>
                                        </p:tav>
                                      </p:tavLst>
                                    </p:anim>
                                    <p:anim calcmode="lin" valueType="num">
                                      <p:cBhvr>
                                        <p:cTn id="24" dur="10" fill="hold"/>
                                        <p:tgtEl>
                                          <p:spTgt spid="16387">
                                            <p:txEl>
                                              <p:charRg st="124" end="13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387">
                                            <p:txEl>
                                              <p:charRg st="138" end="169"/>
                                            </p:txEl>
                                          </p:spTgt>
                                        </p:tgtEl>
                                        <p:attrNameLst>
                                          <p:attrName>style.visibility</p:attrName>
                                        </p:attrNameLst>
                                      </p:cBhvr>
                                      <p:to>
                                        <p:strVal val="visible"/>
                                      </p:to>
                                    </p:set>
                                    <p:animEffect transition="in" filter="fade">
                                      <p:cBhvr>
                                        <p:cTn id="27" dur="10"/>
                                        <p:tgtEl>
                                          <p:spTgt spid="16387">
                                            <p:txEl>
                                              <p:charRg st="138" end="169"/>
                                            </p:txEl>
                                          </p:spTgt>
                                        </p:tgtEl>
                                      </p:cBhvr>
                                    </p:animEffect>
                                    <p:anim calcmode="lin" valueType="num">
                                      <p:cBhvr>
                                        <p:cTn id="28" dur="10" fill="hold"/>
                                        <p:tgtEl>
                                          <p:spTgt spid="16387">
                                            <p:txEl>
                                              <p:charRg st="138" end="169"/>
                                            </p:txEl>
                                          </p:spTgt>
                                        </p:tgtEl>
                                        <p:attrNameLst>
                                          <p:attrName>ppt_x</p:attrName>
                                        </p:attrNameLst>
                                      </p:cBhvr>
                                      <p:tavLst>
                                        <p:tav tm="0">
                                          <p:val>
                                            <p:strVal val="#ppt_x"/>
                                          </p:val>
                                        </p:tav>
                                        <p:tav tm="100000">
                                          <p:val>
                                            <p:strVal val="#ppt_x"/>
                                          </p:val>
                                        </p:tav>
                                      </p:tavLst>
                                    </p:anim>
                                    <p:anim calcmode="lin" valueType="num">
                                      <p:cBhvr>
                                        <p:cTn id="29" dur="10" fill="hold"/>
                                        <p:tgtEl>
                                          <p:spTgt spid="16387">
                                            <p:txEl>
                                              <p:charRg st="138" end="169"/>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387">
                                            <p:txEl>
                                              <p:charRg st="169" end="182"/>
                                            </p:txEl>
                                          </p:spTgt>
                                        </p:tgtEl>
                                        <p:attrNameLst>
                                          <p:attrName>style.visibility</p:attrName>
                                        </p:attrNameLst>
                                      </p:cBhvr>
                                      <p:to>
                                        <p:strVal val="visible"/>
                                      </p:to>
                                    </p:set>
                                    <p:animEffect transition="in" filter="fade">
                                      <p:cBhvr>
                                        <p:cTn id="32" dur="10"/>
                                        <p:tgtEl>
                                          <p:spTgt spid="16387">
                                            <p:txEl>
                                              <p:charRg st="169" end="182"/>
                                            </p:txEl>
                                          </p:spTgt>
                                        </p:tgtEl>
                                      </p:cBhvr>
                                    </p:animEffect>
                                    <p:anim calcmode="lin" valueType="num">
                                      <p:cBhvr>
                                        <p:cTn id="33" dur="10" fill="hold"/>
                                        <p:tgtEl>
                                          <p:spTgt spid="16387">
                                            <p:txEl>
                                              <p:charRg st="169" end="182"/>
                                            </p:txEl>
                                          </p:spTgt>
                                        </p:tgtEl>
                                        <p:attrNameLst>
                                          <p:attrName>ppt_x</p:attrName>
                                        </p:attrNameLst>
                                      </p:cBhvr>
                                      <p:tavLst>
                                        <p:tav tm="0">
                                          <p:val>
                                            <p:strVal val="#ppt_x"/>
                                          </p:val>
                                        </p:tav>
                                        <p:tav tm="100000">
                                          <p:val>
                                            <p:strVal val="#ppt_x"/>
                                          </p:val>
                                        </p:tav>
                                      </p:tavLst>
                                    </p:anim>
                                    <p:anim calcmode="lin" valueType="num">
                                      <p:cBhvr>
                                        <p:cTn id="34" dur="10" fill="hold"/>
                                        <p:tgtEl>
                                          <p:spTgt spid="16387">
                                            <p:txEl>
                                              <p:charRg st="169" end="18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387">
                                            <p:txEl>
                                              <p:charRg st="182" end="213"/>
                                            </p:txEl>
                                          </p:spTgt>
                                        </p:tgtEl>
                                        <p:attrNameLst>
                                          <p:attrName>style.visibility</p:attrName>
                                        </p:attrNameLst>
                                      </p:cBhvr>
                                      <p:to>
                                        <p:strVal val="visible"/>
                                      </p:to>
                                    </p:set>
                                    <p:animEffect transition="in" filter="fade">
                                      <p:cBhvr>
                                        <p:cTn id="37" dur="10"/>
                                        <p:tgtEl>
                                          <p:spTgt spid="16387">
                                            <p:txEl>
                                              <p:charRg st="182" end="213"/>
                                            </p:txEl>
                                          </p:spTgt>
                                        </p:tgtEl>
                                      </p:cBhvr>
                                    </p:animEffect>
                                    <p:anim calcmode="lin" valueType="num">
                                      <p:cBhvr>
                                        <p:cTn id="38" dur="10" fill="hold"/>
                                        <p:tgtEl>
                                          <p:spTgt spid="16387">
                                            <p:txEl>
                                              <p:charRg st="182" end="213"/>
                                            </p:txEl>
                                          </p:spTgt>
                                        </p:tgtEl>
                                        <p:attrNameLst>
                                          <p:attrName>ppt_x</p:attrName>
                                        </p:attrNameLst>
                                      </p:cBhvr>
                                      <p:tavLst>
                                        <p:tav tm="0">
                                          <p:val>
                                            <p:strVal val="#ppt_x"/>
                                          </p:val>
                                        </p:tav>
                                        <p:tav tm="100000">
                                          <p:val>
                                            <p:strVal val="#ppt_x"/>
                                          </p:val>
                                        </p:tav>
                                      </p:tavLst>
                                    </p:anim>
                                    <p:anim calcmode="lin" valueType="num">
                                      <p:cBhvr>
                                        <p:cTn id="39" dur="10" fill="hold"/>
                                        <p:tgtEl>
                                          <p:spTgt spid="16387">
                                            <p:txEl>
                                              <p:charRg st="182" end="21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387">
                                            <p:txEl>
                                              <p:charRg st="213" end="244"/>
                                            </p:txEl>
                                          </p:spTgt>
                                        </p:tgtEl>
                                        <p:attrNameLst>
                                          <p:attrName>style.visibility</p:attrName>
                                        </p:attrNameLst>
                                      </p:cBhvr>
                                      <p:to>
                                        <p:strVal val="visible"/>
                                      </p:to>
                                    </p:set>
                                    <p:animEffect transition="in" filter="fade">
                                      <p:cBhvr>
                                        <p:cTn id="42" dur="10"/>
                                        <p:tgtEl>
                                          <p:spTgt spid="16387">
                                            <p:txEl>
                                              <p:charRg st="213" end="244"/>
                                            </p:txEl>
                                          </p:spTgt>
                                        </p:tgtEl>
                                      </p:cBhvr>
                                    </p:animEffect>
                                    <p:anim calcmode="lin" valueType="num">
                                      <p:cBhvr>
                                        <p:cTn id="43" dur="10" fill="hold"/>
                                        <p:tgtEl>
                                          <p:spTgt spid="16387">
                                            <p:txEl>
                                              <p:charRg st="213" end="244"/>
                                            </p:txEl>
                                          </p:spTgt>
                                        </p:tgtEl>
                                        <p:attrNameLst>
                                          <p:attrName>ppt_x</p:attrName>
                                        </p:attrNameLst>
                                      </p:cBhvr>
                                      <p:tavLst>
                                        <p:tav tm="0">
                                          <p:val>
                                            <p:strVal val="#ppt_x"/>
                                          </p:val>
                                        </p:tav>
                                        <p:tav tm="100000">
                                          <p:val>
                                            <p:strVal val="#ppt_x"/>
                                          </p:val>
                                        </p:tav>
                                      </p:tavLst>
                                    </p:anim>
                                    <p:anim calcmode="lin" valueType="num">
                                      <p:cBhvr>
                                        <p:cTn id="44" dur="10" fill="hold"/>
                                        <p:tgtEl>
                                          <p:spTgt spid="16387">
                                            <p:txEl>
                                              <p:charRg st="213" end="24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387">
                                            <p:txEl>
                                              <p:charRg st="244" end="274"/>
                                            </p:txEl>
                                          </p:spTgt>
                                        </p:tgtEl>
                                        <p:attrNameLst>
                                          <p:attrName>style.visibility</p:attrName>
                                        </p:attrNameLst>
                                      </p:cBhvr>
                                      <p:to>
                                        <p:strVal val="visible"/>
                                      </p:to>
                                    </p:set>
                                    <p:animEffect transition="in" filter="fade">
                                      <p:cBhvr>
                                        <p:cTn id="47" dur="10"/>
                                        <p:tgtEl>
                                          <p:spTgt spid="16387">
                                            <p:txEl>
                                              <p:charRg st="244" end="274"/>
                                            </p:txEl>
                                          </p:spTgt>
                                        </p:tgtEl>
                                      </p:cBhvr>
                                    </p:animEffect>
                                    <p:anim calcmode="lin" valueType="num">
                                      <p:cBhvr>
                                        <p:cTn id="48" dur="10" fill="hold"/>
                                        <p:tgtEl>
                                          <p:spTgt spid="16387">
                                            <p:txEl>
                                              <p:charRg st="244" end="274"/>
                                            </p:txEl>
                                          </p:spTgt>
                                        </p:tgtEl>
                                        <p:attrNameLst>
                                          <p:attrName>ppt_x</p:attrName>
                                        </p:attrNameLst>
                                      </p:cBhvr>
                                      <p:tavLst>
                                        <p:tav tm="0">
                                          <p:val>
                                            <p:strVal val="#ppt_x"/>
                                          </p:val>
                                        </p:tav>
                                        <p:tav tm="100000">
                                          <p:val>
                                            <p:strVal val="#ppt_x"/>
                                          </p:val>
                                        </p:tav>
                                      </p:tavLst>
                                    </p:anim>
                                    <p:anim calcmode="lin" valueType="num">
                                      <p:cBhvr>
                                        <p:cTn id="49" dur="10" fill="hold"/>
                                        <p:tgtEl>
                                          <p:spTgt spid="16387">
                                            <p:txEl>
                                              <p:charRg st="244" end="274"/>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6387">
                                            <p:txEl>
                                              <p:charRg st="274" end="302"/>
                                            </p:txEl>
                                          </p:spTgt>
                                        </p:tgtEl>
                                        <p:attrNameLst>
                                          <p:attrName>style.visibility</p:attrName>
                                        </p:attrNameLst>
                                      </p:cBhvr>
                                      <p:to>
                                        <p:strVal val="visible"/>
                                      </p:to>
                                    </p:set>
                                    <p:animEffect transition="in" filter="fade">
                                      <p:cBhvr>
                                        <p:cTn id="52" dur="10"/>
                                        <p:tgtEl>
                                          <p:spTgt spid="16387">
                                            <p:txEl>
                                              <p:charRg st="274" end="302"/>
                                            </p:txEl>
                                          </p:spTgt>
                                        </p:tgtEl>
                                      </p:cBhvr>
                                    </p:animEffect>
                                    <p:anim calcmode="lin" valueType="num">
                                      <p:cBhvr>
                                        <p:cTn id="53" dur="10" fill="hold"/>
                                        <p:tgtEl>
                                          <p:spTgt spid="16387">
                                            <p:txEl>
                                              <p:charRg st="274" end="302"/>
                                            </p:txEl>
                                          </p:spTgt>
                                        </p:tgtEl>
                                        <p:attrNameLst>
                                          <p:attrName>ppt_x</p:attrName>
                                        </p:attrNameLst>
                                      </p:cBhvr>
                                      <p:tavLst>
                                        <p:tav tm="0">
                                          <p:val>
                                            <p:strVal val="#ppt_x"/>
                                          </p:val>
                                        </p:tav>
                                        <p:tav tm="100000">
                                          <p:val>
                                            <p:strVal val="#ppt_x"/>
                                          </p:val>
                                        </p:tav>
                                      </p:tavLst>
                                    </p:anim>
                                    <p:anim calcmode="lin" valueType="num">
                                      <p:cBhvr>
                                        <p:cTn id="54" dur="10" fill="hold"/>
                                        <p:tgtEl>
                                          <p:spTgt spid="16387">
                                            <p:txEl>
                                              <p:charRg st="274" end="30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nodeType="clickEffect">
                                  <p:stCondLst>
                                    <p:cond delay="0"/>
                                  </p:stCondLst>
                                  <p:childTnLst>
                                    <p:animClr clrSpc="rgb" dir="cw">
                                      <p:cBhvr override="childStyle">
                                        <p:cTn id="58" dur="500" fill="hold"/>
                                        <p:tgtEl>
                                          <p:spTgt spid="16387">
                                            <p:txEl>
                                              <p:charRg st="244" end="274"/>
                                            </p:txEl>
                                          </p:spTgt>
                                        </p:tgtEl>
                                        <p:attrNameLst>
                                          <p:attrName>style.color</p:attrName>
                                        </p:attrNameLst>
                                      </p:cBhvr>
                                      <p:to>
                                        <a:schemeClr val="accent2"/>
                                      </p:to>
                                    </p:animClr>
                                  </p:childTnLst>
                                </p:cTn>
                              </p:par>
                            </p:childTnLst>
                          </p:cTn>
                        </p:par>
                      </p:childTnLst>
                    </p:cTn>
                  </p:par>
                  <p:par>
                    <p:cTn id="59" fill="hold">
                      <p:stCondLst>
                        <p:cond delay="indefinite"/>
                      </p:stCondLst>
                      <p:childTnLst>
                        <p:par>
                          <p:cTn id="60" fill="hold">
                            <p:stCondLst>
                              <p:cond delay="0"/>
                            </p:stCondLst>
                            <p:childTnLst>
                              <p:par>
                                <p:cTn id="61" presetID="20" presetClass="entr" presetSubtype="0"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edge">
                                      <p:cBhvr>
                                        <p:cTn id="6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Content Placeholder 2"/>
          <p:cNvSpPr>
            <a:spLocks noGrp="1"/>
          </p:cNvSpPr>
          <p:nvPr>
            <p:ph idx="1"/>
          </p:nvPr>
        </p:nvSpPr>
        <p:spPr>
          <a:xfrm>
            <a:off x="1143000" y="0"/>
            <a:ext cx="9144000" cy="6705600"/>
          </a:xfrm>
        </p:spPr>
        <p:txBody>
          <a:bodyPr vert="horz" wrap="square" lIns="91440" tIns="45720" rIns="91440" bIns="45720" anchor="t" anchorCtr="0"/>
          <a:p>
            <a:pPr marL="0" indent="0">
              <a:buNone/>
            </a:pPr>
            <a:r>
              <a:rPr lang="en-US" altLang="en-US" b="1" dirty="0">
                <a:solidFill>
                  <a:srgbClr val="C00000"/>
                </a:solidFill>
                <a:latin typeface="Calibri" panose="020F0502020204030204" pitchFamily="34" charset="0"/>
                <a:cs typeface="Calibri" panose="020F0502020204030204" pitchFamily="34" charset="0"/>
              </a:rPr>
              <a:t>Câu 4: Hãy chọn câu trả lời đúng về sự tương ứng của các thuộc ngữ và từ viết tắt dưới đây</a:t>
            </a:r>
            <a:endParaRPr lang="en-US" altLang="en-US" b="1" dirty="0">
              <a:solidFill>
                <a:srgbClr val="C00000"/>
              </a:solidFill>
              <a:latin typeface="Calibri" panose="020F0502020204030204" pitchFamily="34" charset="0"/>
              <a:cs typeface="Calibri" panose="020F0502020204030204" pitchFamily="34" charset="0"/>
            </a:endParaRPr>
          </a:p>
          <a:p>
            <a:pPr marL="0" indent="0">
              <a:buNone/>
            </a:pPr>
            <a:endParaRPr lang="en-US" altLang="en-US" sz="2800" b="1" dirty="0">
              <a:solidFill>
                <a:srgbClr val="0000FF"/>
              </a:solidFill>
            </a:endParaRPr>
          </a:p>
          <a:p>
            <a:pPr marL="0" indent="0">
              <a:buNone/>
            </a:pPr>
            <a:endParaRPr lang="en-US" altLang="en-US" sz="2800" b="1" dirty="0">
              <a:solidFill>
                <a:srgbClr val="0000FF"/>
              </a:solidFill>
            </a:endParaRPr>
          </a:p>
          <a:p>
            <a:pPr marL="0" indent="0">
              <a:buNone/>
            </a:pPr>
            <a:endParaRPr lang="en-US" altLang="en-US" sz="2800" b="1" dirty="0"/>
          </a:p>
          <a:p>
            <a:pPr marL="0" indent="0">
              <a:buNone/>
            </a:pPr>
            <a:endParaRPr lang="en-US" altLang="en-US" sz="2800" b="1" dirty="0"/>
          </a:p>
          <a:p>
            <a:pPr marL="0" indent="0">
              <a:buNone/>
            </a:pPr>
            <a:endParaRPr lang="en-US" altLang="en-US" sz="2800" b="1" dirty="0"/>
          </a:p>
          <a:p>
            <a:pPr marL="0" indent="0">
              <a:buNone/>
            </a:pPr>
            <a:endParaRPr lang="en-US" altLang="en-US" sz="2800" b="1" dirty="0"/>
          </a:p>
          <a:p>
            <a:pPr marL="0" indent="0">
              <a:buNone/>
            </a:pPr>
            <a:endParaRPr lang="en-US" altLang="en-US" sz="2800" b="1" dirty="0"/>
          </a:p>
          <a:p>
            <a:pPr marL="0" indent="0">
              <a:buNone/>
            </a:pPr>
            <a:r>
              <a:rPr lang="en-US" altLang="en-US" sz="2800" b="1" dirty="0"/>
              <a:t>A. 1-c, 2-a, 3-b, 4-d.   </a:t>
            </a:r>
            <a:endParaRPr lang="en-US" altLang="en-US" sz="2800" b="1" dirty="0"/>
          </a:p>
          <a:p>
            <a:pPr marL="0" indent="0">
              <a:buNone/>
            </a:pPr>
            <a:r>
              <a:rPr lang="en-US" altLang="en-US" sz="2800" b="1" dirty="0"/>
              <a:t>B. 1-d, 2-a, 3-b, 4-c. </a:t>
            </a:r>
            <a:endParaRPr lang="en-US" altLang="en-US" sz="2800" b="1" dirty="0"/>
          </a:p>
          <a:p>
            <a:pPr marL="0" indent="0">
              <a:buNone/>
            </a:pPr>
            <a:r>
              <a:rPr lang="en-US" altLang="en-US" sz="2800" b="1" dirty="0"/>
              <a:t>C. 1-d, 2-b, 3-a, 4-c.    </a:t>
            </a:r>
            <a:endParaRPr lang="en-US" altLang="en-US" sz="2800" b="1" dirty="0"/>
          </a:p>
          <a:p>
            <a:pPr marL="0" indent="0">
              <a:buNone/>
            </a:pPr>
            <a:r>
              <a:rPr lang="en-US" altLang="en-US" sz="2800" b="1" dirty="0"/>
              <a:t>D. 1-a, 2-d, 3-c, 4-b.</a:t>
            </a:r>
            <a:endParaRPr lang="en-US" altLang="en-US" sz="2800" b="1" dirty="0"/>
          </a:p>
          <a:p>
            <a:pPr marL="0" indent="0">
              <a:buNone/>
            </a:pPr>
            <a:endParaRPr lang="en-US" altLang="en-US" sz="2800" b="1" dirty="0">
              <a:solidFill>
                <a:srgbClr val="0000FF"/>
              </a:solidFill>
            </a:endParaRPr>
          </a:p>
        </p:txBody>
      </p:sp>
      <p:graphicFrame>
        <p:nvGraphicFramePr>
          <p:cNvPr id="40963" name="Table 40962"/>
          <p:cNvGraphicFramePr/>
          <p:nvPr/>
        </p:nvGraphicFramePr>
        <p:xfrm>
          <a:off x="1219200" y="1066800"/>
          <a:ext cx="10210800" cy="3311525"/>
        </p:xfrm>
        <a:graphic>
          <a:graphicData uri="http://schemas.openxmlformats.org/drawingml/2006/table">
            <a:tbl>
              <a:tblPr/>
              <a:tblGrid>
                <a:gridCol w="7499350"/>
                <a:gridCol w="2711450"/>
              </a:tblGrid>
              <a:tr h="57785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ctr" eaLnBrk="1" hangingPunct="1">
                        <a:lnSpc>
                          <a:spcPct val="115000"/>
                        </a:lnSpc>
                        <a:buNone/>
                      </a:pPr>
                      <a:r>
                        <a:rPr lang="en-US" altLang="en-US" sz="2900" b="1" u="none" dirty="0">
                          <a:solidFill>
                            <a:srgbClr val="17375E"/>
                          </a:solidFill>
                          <a:latin typeface="Calibri" panose="020F0502020204030204" pitchFamily="34" charset="0"/>
                        </a:rPr>
                        <a:t>Thuật ngữ</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254061"/>
                          </a:solidFill>
                          <a:latin typeface="Calibri" panose="020F0502020204030204" pitchFamily="34" charset="0"/>
                        </a:rPr>
                        <a:t>Từ viết tắt</a:t>
                      </a:r>
                      <a:endParaRPr lang="en-US" altLang="en-US" sz="2900" b="1" u="none" dirty="0">
                        <a:solidFill>
                          <a:srgbClr val="254061"/>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57785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17375E"/>
                          </a:solidFill>
                          <a:latin typeface="Calibri" panose="020F0502020204030204" pitchFamily="34" charset="0"/>
                        </a:rPr>
                        <a:t>1. Thực hành sản xuất tốt</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254061"/>
                          </a:solidFill>
                          <a:latin typeface="Calibri" panose="020F0502020204030204" pitchFamily="34" charset="0"/>
                        </a:rPr>
                        <a:t>a, GHP</a:t>
                      </a:r>
                      <a:endParaRPr lang="en-US" altLang="en-US" sz="2900" b="1" u="none" dirty="0">
                        <a:solidFill>
                          <a:srgbClr val="254061"/>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57785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17375E"/>
                          </a:solidFill>
                          <a:latin typeface="Calibri" panose="020F0502020204030204" pitchFamily="34" charset="0"/>
                        </a:rPr>
                        <a:t>2. Thực hành vệ sinh tốt</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254061"/>
                          </a:solidFill>
                          <a:latin typeface="Calibri" panose="020F0502020204030204" pitchFamily="34" charset="0"/>
                        </a:rPr>
                        <a:t>b, GAP</a:t>
                      </a:r>
                      <a:endParaRPr lang="en-US" altLang="en-US" sz="2900" b="1" u="none" dirty="0">
                        <a:solidFill>
                          <a:srgbClr val="254061"/>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57785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17375E"/>
                          </a:solidFill>
                          <a:latin typeface="Calibri" panose="020F0502020204030204" pitchFamily="34" charset="0"/>
                        </a:rPr>
                        <a:t>3. Thực hành canh tác nông nghiệp tốt</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254061"/>
                          </a:solidFill>
                          <a:latin typeface="Calibri" panose="020F0502020204030204" pitchFamily="34" charset="0"/>
                        </a:rPr>
                        <a:t>c, HACCP</a:t>
                      </a:r>
                      <a:endParaRPr lang="en-US" altLang="en-US" sz="2900" b="1" u="none" dirty="0">
                        <a:solidFill>
                          <a:srgbClr val="254061"/>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1000125">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17375E"/>
                          </a:solidFill>
                          <a:latin typeface="Calibri" panose="020F0502020204030204" pitchFamily="34" charset="0"/>
                        </a:rPr>
                        <a:t>4. Phân tích nguy cơ và kiểm soát điểm tới hạn</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en-US" altLang="en-US" sz="2900" b="1" u="none" dirty="0">
                          <a:solidFill>
                            <a:srgbClr val="254061"/>
                          </a:solidFill>
                          <a:latin typeface="Calibri" panose="020F0502020204030204" pitchFamily="34" charset="0"/>
                        </a:rPr>
                        <a:t>d, GMP</a:t>
                      </a:r>
                      <a:endParaRPr lang="en-US" altLang="en-US" sz="2900" b="1" u="none" dirty="0">
                        <a:solidFill>
                          <a:srgbClr val="254061"/>
                        </a:solidFill>
                        <a:latin typeface="Calibri" panose="020F0502020204030204" pitchFamily="34" charset="0"/>
                        <a:ea typeface="Calibri" panose="020F0502020204030204" pitchFamily="34" charset="0"/>
                      </a:endParaRPr>
                    </a:p>
                  </a:txBody>
                  <a:tcPr marL="47625" marR="47625" marT="49720" marB="4972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4" name="Oval 3"/>
          <p:cNvSpPr/>
          <p:nvPr/>
        </p:nvSpPr>
        <p:spPr>
          <a:xfrm flipH="1" flipV="1">
            <a:off x="1066800" y="5715000"/>
            <a:ext cx="561975"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u="sng">
                <a:solidFill>
                  <a:schemeClr val="tx1"/>
                </a:solidFill>
                <a:latin typeface="Arial" panose="020B0604020202020204" pitchFamily="34" charset="0"/>
                <a:cs typeface="Arial" panose="020B0604020202020204" pitchFamily="34" charset="0"/>
              </a:defRPr>
            </a:lvl1pPr>
            <a:lvl2pPr marL="742950" indent="-285750" eaLnBrk="0" hangingPunct="0">
              <a:defRPr sz="2400" u="sng">
                <a:solidFill>
                  <a:schemeClr val="tx1"/>
                </a:solidFill>
                <a:latin typeface="Arial" panose="020B0604020202020204" pitchFamily="34" charset="0"/>
                <a:cs typeface="Arial" panose="020B0604020202020204" pitchFamily="34" charset="0"/>
              </a:defRPr>
            </a:lvl2pPr>
            <a:lvl3pPr marL="1143000" indent="-228600" eaLnBrk="0" hangingPunct="0">
              <a:defRPr sz="2400" u="sng">
                <a:solidFill>
                  <a:schemeClr val="tx1"/>
                </a:solidFill>
                <a:latin typeface="Arial" panose="020B0604020202020204" pitchFamily="34" charset="0"/>
                <a:cs typeface="Arial" panose="020B0604020202020204" pitchFamily="34" charset="0"/>
              </a:defRPr>
            </a:lvl3pPr>
            <a:lvl4pPr marL="1600200" indent="-228600" eaLnBrk="0" hangingPunct="0">
              <a:defRPr sz="2400" u="sng">
                <a:solidFill>
                  <a:schemeClr val="tx1"/>
                </a:solidFill>
                <a:latin typeface="Arial" panose="020B0604020202020204" pitchFamily="34" charset="0"/>
                <a:cs typeface="Arial" panose="020B0604020202020204" pitchFamily="34" charset="0"/>
              </a:defRPr>
            </a:lvl4pPr>
            <a:lvl5pPr marL="2057400" indent="-228600" eaLnBrk="0" hangingPunct="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sng"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50" fill="hold"/>
                                        <p:tgtEl>
                                          <p:spTgt spid="17411">
                                            <p:txEl>
                                              <p:charRg st="148" end="175"/>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9600" y="228600"/>
            <a:ext cx="10744200" cy="4525963"/>
          </a:xfrm>
        </p:spPr>
        <p:txBody>
          <a:bodyPr vert="horz" wrap="square" lIns="91440" tIns="45720" rIns="91440" bIns="45720" numCol="1" anchor="t" anchorCtr="0" compatLnSpc="1"/>
          <a:lstStyle/>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1" i="0" u="none" strike="noStrike" kern="1200" cap="none" spc="0" normalizeH="0" baseline="0" noProof="0" dirty="0" err="1">
                <a:ln>
                  <a:noFill/>
                </a:ln>
                <a:solidFill>
                  <a:srgbClr val="0000FF"/>
                </a:solidFill>
                <a:effectLst/>
                <a:uLnTx/>
                <a:uFillTx/>
                <a:latin typeface="+mn-lt"/>
                <a:ea typeface="+mn-ea"/>
                <a:cs typeface="+mn-cs"/>
              </a:rPr>
              <a:t>Câu</a:t>
            </a:r>
            <a:r>
              <a:rPr kumimoji="0" lang="en-US" sz="3200" b="1" i="0" u="none" strike="noStrike" kern="1200" cap="none" spc="0" normalizeH="0" baseline="0" noProof="0" dirty="0">
                <a:ln>
                  <a:noFill/>
                </a:ln>
                <a:solidFill>
                  <a:srgbClr val="0000FF"/>
                </a:solidFill>
                <a:effectLst/>
                <a:uLnTx/>
                <a:uFillTx/>
                <a:latin typeface="+mn-lt"/>
                <a:ea typeface="+mn-ea"/>
                <a:cs typeface="+mn-cs"/>
              </a:rPr>
              <a:t> 5: Ô </a:t>
            </a:r>
            <a:r>
              <a:rPr kumimoji="0" lang="en-US" sz="3200" b="1" i="0" u="none" strike="noStrike" kern="1200" cap="none" spc="0" normalizeH="0" baseline="0" noProof="0" dirty="0" err="1">
                <a:ln>
                  <a:noFill/>
                </a:ln>
                <a:solidFill>
                  <a:srgbClr val="0000FF"/>
                </a:solidFill>
                <a:effectLst/>
                <a:uLnTx/>
                <a:uFillTx/>
                <a:latin typeface="+mn-lt"/>
                <a:ea typeface="+mn-ea"/>
                <a:cs typeface="+mn-cs"/>
              </a:rPr>
              <a:t>nhiễm</a:t>
            </a:r>
            <a:r>
              <a:rPr kumimoji="0" lang="en-US" sz="3200" b="1" i="0" u="none" strike="noStrike" kern="1200" cap="none" spc="0" normalizeH="0" baseline="0" noProof="0" dirty="0">
                <a:ln>
                  <a:noFill/>
                </a:ln>
                <a:solidFill>
                  <a:srgbClr val="0000FF"/>
                </a:solidFill>
                <a:effectLst/>
                <a:uLnTx/>
                <a:uFillTx/>
                <a:latin typeface="+mn-lt"/>
                <a:ea typeface="+mn-ea"/>
                <a:cs typeface="+mn-cs"/>
              </a:rPr>
              <a:t> </a:t>
            </a:r>
            <a:r>
              <a:rPr kumimoji="0" lang="en-US" sz="3200" b="1" i="0" u="none" strike="noStrike" kern="1200" cap="none" spc="0" normalizeH="0" baseline="0" noProof="0" dirty="0" err="1">
                <a:ln>
                  <a:noFill/>
                </a:ln>
                <a:solidFill>
                  <a:srgbClr val="0000FF"/>
                </a:solidFill>
                <a:effectLst/>
                <a:uLnTx/>
                <a:uFillTx/>
                <a:latin typeface="+mn-lt"/>
                <a:ea typeface="+mn-ea"/>
                <a:cs typeface="+mn-cs"/>
              </a:rPr>
              <a:t>thực</a:t>
            </a:r>
            <a:r>
              <a:rPr kumimoji="0" lang="en-US" sz="3200" b="1" i="0" u="none" strike="noStrike" kern="1200" cap="none" spc="0" normalizeH="0" baseline="0" noProof="0" dirty="0">
                <a:ln>
                  <a:noFill/>
                </a:ln>
                <a:solidFill>
                  <a:srgbClr val="0000FF"/>
                </a:solidFill>
                <a:effectLst/>
                <a:uLnTx/>
                <a:uFillTx/>
                <a:latin typeface="+mn-lt"/>
                <a:ea typeface="+mn-ea"/>
                <a:cs typeface="+mn-cs"/>
              </a:rPr>
              <a:t> </a:t>
            </a:r>
            <a:r>
              <a:rPr kumimoji="0" lang="en-US" sz="3200" b="1" i="0" u="none" strike="noStrike" kern="1200" cap="none" spc="0" normalizeH="0" baseline="0" noProof="0" dirty="0" err="1">
                <a:ln>
                  <a:noFill/>
                </a:ln>
                <a:solidFill>
                  <a:srgbClr val="0000FF"/>
                </a:solidFill>
                <a:effectLst/>
                <a:uLnTx/>
                <a:uFillTx/>
                <a:latin typeface="+mn-lt"/>
                <a:ea typeface="+mn-ea"/>
                <a:cs typeface="+mn-cs"/>
              </a:rPr>
              <a:t>phẩm</a:t>
            </a:r>
            <a:r>
              <a:rPr kumimoji="0" lang="en-US" sz="3200" b="1" i="0" u="none" strike="noStrike" kern="1200" cap="none" spc="0" normalizeH="0" baseline="0" noProof="0" dirty="0">
                <a:ln>
                  <a:noFill/>
                </a:ln>
                <a:solidFill>
                  <a:srgbClr val="0000FF"/>
                </a:solidFill>
                <a:effectLst/>
                <a:uLnTx/>
                <a:uFillTx/>
                <a:latin typeface="+mn-lt"/>
                <a:ea typeface="+mn-ea"/>
                <a:cs typeface="+mn-cs"/>
              </a:rPr>
              <a:t> </a:t>
            </a:r>
            <a:r>
              <a:rPr kumimoji="0" lang="en-US" sz="3200" b="1" i="0" u="none" strike="noStrike" kern="1200" cap="none" spc="0" normalizeH="0" baseline="0" noProof="0" dirty="0" err="1">
                <a:ln>
                  <a:noFill/>
                </a:ln>
                <a:solidFill>
                  <a:srgbClr val="0000FF"/>
                </a:solidFill>
                <a:effectLst/>
                <a:uLnTx/>
                <a:uFillTx/>
                <a:latin typeface="+mn-lt"/>
                <a:ea typeface="+mn-ea"/>
                <a:cs typeface="+mn-cs"/>
              </a:rPr>
              <a:t>là</a:t>
            </a:r>
            <a:r>
              <a:rPr kumimoji="0" lang="en-US" sz="3200" b="1" i="0" u="none" strike="noStrike" kern="1200" cap="none" spc="0" normalizeH="0" baseline="0" noProof="0" dirty="0">
                <a:ln>
                  <a:noFill/>
                </a:ln>
                <a:solidFill>
                  <a:srgbClr val="0000FF"/>
                </a:solidFill>
                <a:effectLst/>
                <a:uLnTx/>
                <a:uFillTx/>
                <a:latin typeface="+mn-lt"/>
                <a:ea typeface="+mn-ea"/>
                <a:cs typeface="+mn-cs"/>
              </a:rPr>
              <a:t> </a:t>
            </a:r>
            <a:r>
              <a:rPr kumimoji="0" lang="en-US" sz="3200" b="1" i="0" u="none" strike="noStrike" kern="1200" cap="none" spc="0" normalizeH="0" baseline="0" noProof="0" dirty="0" err="1">
                <a:ln>
                  <a:noFill/>
                </a:ln>
                <a:solidFill>
                  <a:srgbClr val="0000FF"/>
                </a:solidFill>
                <a:effectLst/>
                <a:uLnTx/>
                <a:uFillTx/>
                <a:latin typeface="+mn-lt"/>
                <a:ea typeface="+mn-ea"/>
                <a:cs typeface="+mn-cs"/>
              </a:rPr>
              <a:t>gì</a:t>
            </a:r>
            <a:r>
              <a:rPr kumimoji="0" lang="en-US" sz="3200" b="1" i="0" u="none" strike="noStrike" kern="1200" cap="none" spc="0" normalizeH="0" baseline="0" noProof="0" dirty="0">
                <a:ln>
                  <a:noFill/>
                </a:ln>
                <a:solidFill>
                  <a:srgbClr val="0000FF"/>
                </a:solidFill>
                <a:effectLst/>
                <a:uLnTx/>
                <a:uFillTx/>
                <a:latin typeface="+mn-lt"/>
                <a:ea typeface="+mn-ea"/>
                <a:cs typeface="+mn-cs"/>
              </a:rPr>
              <a:t>?</a:t>
            </a:r>
            <a:endParaRPr kumimoji="0" lang="en-US" sz="3200" b="1" i="0" u="none" strike="noStrike" kern="1200" cap="none" spc="0" normalizeH="0" baseline="0" noProof="0" dirty="0">
              <a:ln>
                <a:noFill/>
              </a:ln>
              <a:solidFill>
                <a:srgbClr val="0000FF"/>
              </a:solidFill>
              <a:effectLst/>
              <a:uLnTx/>
              <a:uFillTx/>
              <a:latin typeface="+mn-lt"/>
              <a:ea typeface="+mn-ea"/>
              <a:cs typeface="+mn-cs"/>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1" i="0" u="none" strike="noStrike" kern="1200" cap="none" spc="0" normalizeH="0" baseline="0" noProof="0" dirty="0">
                <a:ln>
                  <a:noFill/>
                </a:ln>
                <a:solidFill>
                  <a:schemeClr val="tx1"/>
                </a:solidFill>
                <a:effectLst/>
                <a:uLnTx/>
                <a:uFillTx/>
                <a:latin typeface="+mn-lt"/>
                <a:ea typeface="+mn-ea"/>
                <a:cs typeface="+mn-cs"/>
              </a:rPr>
              <a:t>A. </a:t>
            </a:r>
            <a:r>
              <a:rPr kumimoji="0" lang="en-US" sz="3200" b="1" i="0" u="none" strike="noStrike" kern="1200" cap="none" spc="0" normalizeH="0" baseline="0" noProof="0" dirty="0" err="1">
                <a:ln>
                  <a:noFill/>
                </a:ln>
                <a:solidFill>
                  <a:schemeClr val="tx1"/>
                </a:solidFill>
                <a:effectLst/>
                <a:uLnTx/>
                <a:uFillTx/>
                <a:latin typeface="+mn-lt"/>
                <a:ea typeface="+mn-ea"/>
                <a:cs typeface="+mn-cs"/>
              </a:rPr>
              <a:t>Sự</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xuất</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hiện</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tác</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nhân</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gây</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hại</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đến</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sức</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khoẻ</a:t>
            </a:r>
            <a:r>
              <a:rPr kumimoji="0" lang="en-US" sz="3200" b="1" i="0" u="none" strike="noStrike" kern="1200" cap="none" spc="0" normalizeH="0" baseline="0" noProof="0" dirty="0">
                <a:ln>
                  <a:noFill/>
                </a:ln>
                <a:solidFill>
                  <a:schemeClr val="tx1"/>
                </a:solidFill>
                <a:effectLst/>
                <a:uLnTx/>
                <a:uFillTx/>
                <a:latin typeface="+mn-lt"/>
                <a:ea typeface="+mn-ea"/>
                <a:cs typeface="+mn-cs"/>
              </a:rPr>
              <a:t> con </a:t>
            </a:r>
            <a:r>
              <a:rPr kumimoji="0" lang="en-US" sz="3200" b="1" i="0" u="none" strike="noStrike" kern="1200" cap="none" spc="0" normalizeH="0" baseline="0" noProof="0" dirty="0" err="1">
                <a:ln>
                  <a:noFill/>
                </a:ln>
                <a:solidFill>
                  <a:schemeClr val="tx1"/>
                </a:solidFill>
                <a:effectLst/>
                <a:uLnTx/>
                <a:uFillTx/>
                <a:latin typeface="+mn-lt"/>
                <a:ea typeface="+mn-ea"/>
                <a:cs typeface="+mn-cs"/>
              </a:rPr>
              <a:t>người</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trong</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thực</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phẩm</a:t>
            </a:r>
            <a:r>
              <a:rPr kumimoji="0" lang="en-US" sz="3200" b="1" i="0" u="none" strike="noStrike" kern="1200" cap="none" spc="0" normalizeH="0" baseline="0" noProof="0" dirty="0">
                <a:ln>
                  <a:noFill/>
                </a:ln>
                <a:solidFill>
                  <a:schemeClr val="tx1"/>
                </a:solidFill>
                <a:effectLst/>
                <a:uLnTx/>
                <a:uFillTx/>
                <a:latin typeface="+mn-lt"/>
                <a:ea typeface="+mn-ea"/>
                <a:cs typeface="+mn-cs"/>
              </a:rPr>
              <a:t>.</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1" i="0" u="none" strike="noStrike" kern="1200" cap="none" spc="0" normalizeH="0" baseline="0" noProof="0" dirty="0">
                <a:ln>
                  <a:noFill/>
                </a:ln>
                <a:solidFill>
                  <a:schemeClr val="tx1"/>
                </a:solidFill>
                <a:effectLst/>
                <a:uLnTx/>
                <a:uFillTx/>
                <a:latin typeface="+mn-lt"/>
                <a:ea typeface="+mn-ea"/>
                <a:cs typeface="+mn-cs"/>
              </a:rPr>
              <a:t>B. </a:t>
            </a:r>
            <a:r>
              <a:rPr kumimoji="0" lang="en-US" sz="3200" b="1" i="0" u="none" strike="noStrike" kern="1200" cap="none" spc="0" normalizeH="0" baseline="0" noProof="0" dirty="0" err="1">
                <a:ln>
                  <a:noFill/>
                </a:ln>
                <a:solidFill>
                  <a:schemeClr val="tx1"/>
                </a:solidFill>
                <a:effectLst/>
                <a:uLnTx/>
                <a:uFillTx/>
                <a:latin typeface="+mn-lt"/>
                <a:ea typeface="+mn-ea"/>
                <a:cs typeface="+mn-cs"/>
              </a:rPr>
              <a:t>Sự</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xuất</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hiện</a:t>
            </a:r>
            <a:r>
              <a:rPr kumimoji="0" lang="en-US" sz="3200" b="1" i="0" u="none" strike="noStrike" kern="1200" cap="none" spc="0" normalizeH="0" baseline="0" noProof="0" dirty="0">
                <a:ln>
                  <a:noFill/>
                </a:ln>
                <a:solidFill>
                  <a:schemeClr val="tx1"/>
                </a:solidFill>
                <a:effectLst/>
                <a:uLnTx/>
                <a:uFillTx/>
                <a:latin typeface="+mn-lt"/>
                <a:ea typeface="+mn-ea"/>
                <a:cs typeface="+mn-cs"/>
              </a:rPr>
              <a:t> vi </a:t>
            </a:r>
            <a:r>
              <a:rPr kumimoji="0" lang="en-US" sz="3200" b="1" i="0" u="none" strike="noStrike" kern="1200" cap="none" spc="0" normalizeH="0" baseline="0" noProof="0" dirty="0" err="1">
                <a:ln>
                  <a:noFill/>
                </a:ln>
                <a:solidFill>
                  <a:schemeClr val="tx1"/>
                </a:solidFill>
                <a:effectLst/>
                <a:uLnTx/>
                <a:uFillTx/>
                <a:latin typeface="+mn-lt"/>
                <a:ea typeface="+mn-ea"/>
                <a:cs typeface="+mn-cs"/>
              </a:rPr>
              <a:t>khuẩn</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và</a:t>
            </a:r>
            <a:r>
              <a:rPr kumimoji="0" lang="en-US" sz="3200" b="1" i="0" u="none" strike="noStrike" kern="1200" cap="none" spc="0" normalizeH="0" baseline="0" noProof="0" dirty="0">
                <a:ln>
                  <a:noFill/>
                </a:ln>
                <a:solidFill>
                  <a:schemeClr val="tx1"/>
                </a:solidFill>
                <a:effectLst/>
                <a:uLnTx/>
                <a:uFillTx/>
                <a:latin typeface="+mn-lt"/>
                <a:ea typeface="+mn-ea"/>
                <a:cs typeface="+mn-cs"/>
              </a:rPr>
              <a:t> virus </a:t>
            </a:r>
            <a:r>
              <a:rPr kumimoji="0" lang="en-US" sz="3200" b="1" i="0" u="none" strike="noStrike" kern="1200" cap="none" spc="0" normalizeH="0" baseline="0" noProof="0" dirty="0" err="1">
                <a:ln>
                  <a:noFill/>
                </a:ln>
                <a:solidFill>
                  <a:schemeClr val="tx1"/>
                </a:solidFill>
                <a:effectLst/>
                <a:uLnTx/>
                <a:uFillTx/>
                <a:latin typeface="+mn-lt"/>
                <a:ea typeface="+mn-ea"/>
                <a:cs typeface="+mn-cs"/>
              </a:rPr>
              <a:t>trong</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thực</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phẩm</a:t>
            </a:r>
            <a:r>
              <a:rPr kumimoji="0" lang="en-US" sz="3200" b="1" i="0" u="none" strike="noStrike" kern="1200" cap="none" spc="0" normalizeH="0" baseline="0" noProof="0" dirty="0">
                <a:ln>
                  <a:noFill/>
                </a:ln>
                <a:solidFill>
                  <a:schemeClr val="tx1"/>
                </a:solidFill>
                <a:effectLst/>
                <a:uLnTx/>
                <a:uFillTx/>
                <a:latin typeface="+mn-lt"/>
                <a:ea typeface="+mn-ea"/>
                <a:cs typeface="+mn-cs"/>
              </a:rPr>
              <a:t>.  </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1" i="0" u="none" strike="noStrike" kern="1200" cap="none" spc="0" normalizeH="0" baseline="0" noProof="0" dirty="0">
                <a:ln>
                  <a:noFill/>
                </a:ln>
                <a:solidFill>
                  <a:schemeClr val="tx1"/>
                </a:solidFill>
                <a:effectLst/>
                <a:uLnTx/>
                <a:uFillTx/>
                <a:latin typeface="+mn-lt"/>
                <a:ea typeface="+mn-ea"/>
                <a:cs typeface="+mn-cs"/>
              </a:rPr>
              <a:t>C. </a:t>
            </a:r>
            <a:r>
              <a:rPr kumimoji="0" lang="en-US" sz="3200" b="1" i="0" u="none" strike="noStrike" kern="1200" cap="none" spc="0" normalizeH="0" baseline="0" noProof="0" dirty="0" err="1">
                <a:ln>
                  <a:noFill/>
                </a:ln>
                <a:solidFill>
                  <a:schemeClr val="tx1"/>
                </a:solidFill>
                <a:effectLst/>
                <a:uLnTx/>
                <a:uFillTx/>
                <a:latin typeface="+mn-lt"/>
                <a:ea typeface="+mn-ea"/>
                <a:cs typeface="+mn-cs"/>
              </a:rPr>
              <a:t>Sự</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phát</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triển</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của</a:t>
            </a:r>
            <a:r>
              <a:rPr kumimoji="0" lang="en-US" sz="3200" b="1" i="0" u="none" strike="noStrike" kern="1200" cap="none" spc="0" normalizeH="0" baseline="0" noProof="0" dirty="0">
                <a:ln>
                  <a:noFill/>
                </a:ln>
                <a:solidFill>
                  <a:schemeClr val="tx1"/>
                </a:solidFill>
                <a:effectLst/>
                <a:uLnTx/>
                <a:uFillTx/>
                <a:latin typeface="+mn-lt"/>
                <a:ea typeface="+mn-ea"/>
                <a:cs typeface="+mn-cs"/>
              </a:rPr>
              <a:t> vi </a:t>
            </a:r>
            <a:r>
              <a:rPr kumimoji="0" lang="en-US" sz="3200" b="1" i="0" u="none" strike="noStrike" kern="1200" cap="none" spc="0" normalizeH="0" baseline="0" noProof="0" dirty="0" err="1">
                <a:ln>
                  <a:noFill/>
                </a:ln>
                <a:solidFill>
                  <a:schemeClr val="tx1"/>
                </a:solidFill>
                <a:effectLst/>
                <a:uLnTx/>
                <a:uFillTx/>
                <a:latin typeface="+mn-lt"/>
                <a:ea typeface="+mn-ea"/>
                <a:cs typeface="+mn-cs"/>
              </a:rPr>
              <a:t>khuẩn</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và</a:t>
            </a:r>
            <a:r>
              <a:rPr kumimoji="0" lang="en-US" sz="3200" b="1" i="0" u="none" strike="noStrike" kern="1200" cap="none" spc="0" normalizeH="0" baseline="0" noProof="0" dirty="0">
                <a:ln>
                  <a:noFill/>
                </a:ln>
                <a:solidFill>
                  <a:schemeClr val="tx1"/>
                </a:solidFill>
                <a:effectLst/>
                <a:uLnTx/>
                <a:uFillTx/>
                <a:latin typeface="+mn-lt"/>
                <a:ea typeface="+mn-ea"/>
                <a:cs typeface="+mn-cs"/>
              </a:rPr>
              <a:t> virus </a:t>
            </a:r>
            <a:r>
              <a:rPr kumimoji="0" lang="en-US" sz="3200" b="1" i="0" u="none" strike="noStrike" kern="1200" cap="none" spc="0" normalizeH="0" baseline="0" noProof="0" dirty="0" err="1">
                <a:ln>
                  <a:noFill/>
                </a:ln>
                <a:solidFill>
                  <a:schemeClr val="tx1"/>
                </a:solidFill>
                <a:effectLst/>
                <a:uLnTx/>
                <a:uFillTx/>
                <a:latin typeface="+mn-lt"/>
                <a:ea typeface="+mn-ea"/>
                <a:cs typeface="+mn-cs"/>
              </a:rPr>
              <a:t>trong</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thực</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phẩm</a:t>
            </a:r>
            <a:r>
              <a:rPr kumimoji="0" lang="en-US" sz="3200" b="1" i="0" u="none" strike="noStrike" kern="1200" cap="none" spc="0" normalizeH="0" baseline="0" noProof="0" dirty="0">
                <a:ln>
                  <a:noFill/>
                </a:ln>
                <a:solidFill>
                  <a:schemeClr val="tx1"/>
                </a:solidFill>
                <a:effectLst/>
                <a:uLnTx/>
                <a:uFillTx/>
                <a:latin typeface="+mn-lt"/>
                <a:ea typeface="+mn-ea"/>
                <a:cs typeface="+mn-cs"/>
              </a:rPr>
              <a:t>.</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1" i="0" u="none" strike="noStrike" kern="1200" cap="none" spc="0" normalizeH="0" baseline="0" noProof="0" dirty="0">
                <a:ln>
                  <a:noFill/>
                </a:ln>
                <a:solidFill>
                  <a:schemeClr val="tx1"/>
                </a:solidFill>
                <a:effectLst/>
                <a:uLnTx/>
                <a:uFillTx/>
                <a:latin typeface="+mn-lt"/>
                <a:ea typeface="+mn-ea"/>
                <a:cs typeface="+mn-cs"/>
              </a:rPr>
              <a:t>D. </a:t>
            </a:r>
            <a:r>
              <a:rPr kumimoji="0" lang="en-US" sz="3200" b="1" i="0" u="none" strike="noStrike" kern="1200" cap="none" spc="0" normalizeH="0" baseline="0" noProof="0" dirty="0" err="1">
                <a:ln>
                  <a:noFill/>
                </a:ln>
                <a:solidFill>
                  <a:schemeClr val="tx1"/>
                </a:solidFill>
                <a:effectLst/>
                <a:uLnTx/>
                <a:uFillTx/>
                <a:latin typeface="+mn-lt"/>
                <a:ea typeface="+mn-ea"/>
                <a:cs typeface="+mn-cs"/>
              </a:rPr>
              <a:t>Sự</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gây</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hại</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đến</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môi</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trường</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từ</a:t>
            </a:r>
            <a:r>
              <a:rPr kumimoji="0" lang="en-US" sz="3200" b="1" i="0" u="none" strike="noStrike" kern="1200" cap="none" spc="0" normalizeH="0" baseline="0" noProof="0" dirty="0">
                <a:ln>
                  <a:noFill/>
                </a:ln>
                <a:solidFill>
                  <a:schemeClr val="tx1"/>
                </a:solidFill>
                <a:effectLst/>
                <a:uLnTx/>
                <a:uFillTx/>
                <a:latin typeface="+mn-lt"/>
                <a:ea typeface="+mn-ea"/>
                <a:cs typeface="+mn-cs"/>
              </a:rPr>
              <a:t> vi </a:t>
            </a:r>
            <a:r>
              <a:rPr kumimoji="0" lang="en-US" sz="3200" b="1" i="0" u="none" strike="noStrike" kern="1200" cap="none" spc="0" normalizeH="0" baseline="0" noProof="0" dirty="0" err="1">
                <a:ln>
                  <a:noFill/>
                </a:ln>
                <a:solidFill>
                  <a:schemeClr val="tx1"/>
                </a:solidFill>
                <a:effectLst/>
                <a:uLnTx/>
                <a:uFillTx/>
                <a:latin typeface="+mn-lt"/>
                <a:ea typeface="+mn-ea"/>
                <a:cs typeface="+mn-cs"/>
              </a:rPr>
              <a:t>khuẩn</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và</a:t>
            </a:r>
            <a:r>
              <a:rPr kumimoji="0" lang="en-US" sz="3200" b="1" i="0" u="none" strike="noStrike" kern="1200" cap="none" spc="0" normalizeH="0" baseline="0" noProof="0" dirty="0">
                <a:ln>
                  <a:noFill/>
                </a:ln>
                <a:solidFill>
                  <a:schemeClr val="tx1"/>
                </a:solidFill>
                <a:effectLst/>
                <a:uLnTx/>
                <a:uFillTx/>
                <a:latin typeface="+mn-lt"/>
                <a:ea typeface="+mn-ea"/>
                <a:cs typeface="+mn-cs"/>
              </a:rPr>
              <a:t> virus </a:t>
            </a:r>
            <a:r>
              <a:rPr kumimoji="0" lang="en-US" sz="3200" b="1" i="0" u="none" strike="noStrike" kern="1200" cap="none" spc="0" normalizeH="0" baseline="0" noProof="0" dirty="0" err="1">
                <a:ln>
                  <a:noFill/>
                </a:ln>
                <a:solidFill>
                  <a:schemeClr val="tx1"/>
                </a:solidFill>
                <a:effectLst/>
                <a:uLnTx/>
                <a:uFillTx/>
                <a:latin typeface="+mn-lt"/>
                <a:ea typeface="+mn-ea"/>
                <a:cs typeface="+mn-cs"/>
              </a:rPr>
              <a:t>trong</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thực</a:t>
            </a:r>
            <a:r>
              <a:rPr kumimoji="0" lang="en-US" sz="3200" b="1" i="0" u="none" strike="noStrike" kern="1200" cap="none" spc="0" normalizeH="0" baseline="0" noProof="0" dirty="0">
                <a:ln>
                  <a:noFill/>
                </a:ln>
                <a:solidFill>
                  <a:schemeClr val="tx1"/>
                </a:solidFill>
                <a:effectLst/>
                <a:uLnTx/>
                <a:uFillTx/>
                <a:latin typeface="+mn-lt"/>
                <a:ea typeface="+mn-ea"/>
                <a:cs typeface="+mn-cs"/>
              </a:rPr>
              <a:t> </a:t>
            </a:r>
            <a:r>
              <a:rPr kumimoji="0" lang="en-US" sz="3200" b="1" i="0" u="none" strike="noStrike" kern="1200" cap="none" spc="0" normalizeH="0" baseline="0" noProof="0" dirty="0" err="1">
                <a:ln>
                  <a:noFill/>
                </a:ln>
                <a:solidFill>
                  <a:schemeClr val="tx1"/>
                </a:solidFill>
                <a:effectLst/>
                <a:uLnTx/>
                <a:uFillTx/>
                <a:latin typeface="+mn-lt"/>
                <a:ea typeface="+mn-ea"/>
                <a:cs typeface="+mn-cs"/>
              </a:rPr>
              <a:t>phẩm</a:t>
            </a:r>
            <a:r>
              <a:rPr kumimoji="0" lang="en-US" sz="3200" b="1" i="0" u="none" strike="noStrike" kern="1200" cap="none" spc="0" normalizeH="0" baseline="0" noProof="0" dirty="0">
                <a:ln>
                  <a:noFill/>
                </a:ln>
                <a:solidFill>
                  <a:schemeClr val="tx1"/>
                </a:solidFill>
                <a:effectLst/>
                <a:uLnTx/>
                <a:uFillTx/>
                <a:latin typeface="+mn-lt"/>
                <a:ea typeface="+mn-ea"/>
                <a:cs typeface="+mn-cs"/>
              </a:rPr>
              <a:t>.</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Oval 3"/>
          <p:cNvSpPr/>
          <p:nvPr/>
        </p:nvSpPr>
        <p:spPr>
          <a:xfrm>
            <a:off x="533400" y="863600"/>
            <a:ext cx="488950" cy="5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u="sng">
                <a:solidFill>
                  <a:schemeClr val="tx1"/>
                </a:solidFill>
                <a:latin typeface="Arial" panose="020B0604020202020204" pitchFamily="34" charset="0"/>
                <a:cs typeface="Arial" panose="020B0604020202020204" pitchFamily="34" charset="0"/>
              </a:defRPr>
            </a:lvl1pPr>
            <a:lvl2pPr marL="742950" indent="-285750" eaLnBrk="0" hangingPunct="0">
              <a:defRPr sz="2400" u="sng">
                <a:solidFill>
                  <a:schemeClr val="tx1"/>
                </a:solidFill>
                <a:latin typeface="Arial" panose="020B0604020202020204" pitchFamily="34" charset="0"/>
                <a:cs typeface="Arial" panose="020B0604020202020204" pitchFamily="34" charset="0"/>
              </a:defRPr>
            </a:lvl2pPr>
            <a:lvl3pPr marL="1143000" indent="-228600" eaLnBrk="0" hangingPunct="0">
              <a:defRPr sz="2400" u="sng">
                <a:solidFill>
                  <a:schemeClr val="tx1"/>
                </a:solidFill>
                <a:latin typeface="Arial" panose="020B0604020202020204" pitchFamily="34" charset="0"/>
                <a:cs typeface="Arial" panose="020B0604020202020204" pitchFamily="34" charset="0"/>
              </a:defRPr>
            </a:lvl3pPr>
            <a:lvl4pPr marL="1600200" indent="-228600" eaLnBrk="0" hangingPunct="0">
              <a:defRPr sz="2400" u="sng">
                <a:solidFill>
                  <a:schemeClr val="tx1"/>
                </a:solidFill>
                <a:latin typeface="Arial" panose="020B0604020202020204" pitchFamily="34" charset="0"/>
                <a:cs typeface="Arial" panose="020B0604020202020204" pitchFamily="34" charset="0"/>
              </a:defRPr>
            </a:lvl4pPr>
            <a:lvl5pPr marL="2057400" indent="-228600" eaLnBrk="0" hangingPunct="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sng"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charRg st="32" end="105"/>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43205" y="152400"/>
            <a:ext cx="11719560" cy="4526280"/>
          </a:xfrm>
        </p:spPr>
        <p:txBody>
          <a:bodyPr vert="horz" wrap="square" lIns="91440" tIns="45720" rIns="91440" bIns="45720" numCol="1" anchor="t" anchorCtr="0" compatLnSpc="1"/>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1" i="0" u="none" strike="noStrike" kern="1200" cap="none" spc="0" normalizeH="0" baseline="0" noProof="0" dirty="0">
                <a:ln>
                  <a:noFill/>
                </a:ln>
                <a:solidFill>
                  <a:srgbClr val="0000FF"/>
                </a:solidFill>
                <a:effectLst/>
                <a:uLnTx/>
                <a:uFillTx/>
                <a:latin typeface="+mn-lt"/>
                <a:ea typeface="+mn-ea"/>
                <a:cs typeface="+mn-cs"/>
              </a:rPr>
              <a:t>Câu 6: Trong các tác nhân: sinh học, vật lí, hóa học. có những tác nhân nào gây ô nhiễm thực phẩm?</a:t>
            </a:r>
            <a:endParaRPr kumimoji="0" lang="en-US" sz="3200" b="1" i="0" u="none" strike="noStrike" kern="1200" cap="none" spc="0" normalizeH="0" baseline="0" noProof="0" dirty="0">
              <a:ln>
                <a:noFill/>
              </a:ln>
              <a:solidFill>
                <a:srgbClr val="0000FF"/>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1" i="0" u="none" strike="noStrike" kern="1200" cap="none" spc="0" normalizeH="0" baseline="0" noProof="0" dirty="0">
              <a:ln>
                <a:noFill/>
              </a:ln>
              <a:solidFill>
                <a:srgbClr val="0000FF"/>
              </a:solidFill>
              <a:effectLst/>
              <a:uLnTx/>
              <a:uFillTx/>
              <a:latin typeface="+mn-lt"/>
              <a:ea typeface="+mn-ea"/>
              <a:cs typeface="+mn-cs"/>
            </a:endParaRPr>
          </a:p>
        </p:txBody>
      </p:sp>
      <p:sp>
        <p:nvSpPr>
          <p:cNvPr id="16" name="Text Box 15"/>
          <p:cNvSpPr txBox="1"/>
          <p:nvPr/>
        </p:nvSpPr>
        <p:spPr>
          <a:xfrm>
            <a:off x="1981200" y="1828800"/>
            <a:ext cx="7486650" cy="952500"/>
          </a:xfrm>
          <a:prstGeom prst="rect">
            <a:avLst/>
          </a:prstGeom>
          <a:noFill/>
        </p:spPr>
        <p:txBody>
          <a:bodyPr wrap="square" rtlCol="0">
            <a:spAutoFit/>
          </a:bodyPr>
          <a:p>
            <a:pPr marR="0" algn="ctr" defTabSz="914400" eaLnBrk="0" hangingPunct="0">
              <a:buClrTx/>
              <a:buSzTx/>
              <a:buFontTx/>
              <a:buNone/>
            </a:pPr>
            <a:r>
              <a:rPr kumimoji="0" lang="en-US" sz="3200" b="1" u="none" kern="1200" cap="none" spc="0" normalizeH="0" baseline="0" noProof="0" dirty="0" err="1">
                <a:solidFill>
                  <a:srgbClr val="FF0000"/>
                </a:solidFill>
                <a:latin typeface="+mn-lt"/>
                <a:ea typeface="+mn-ea"/>
                <a:cs typeface="+mn-cs"/>
                <a:sym typeface="+mn-ea"/>
              </a:rPr>
              <a:t>Tác</a:t>
            </a:r>
            <a:r>
              <a:rPr kumimoji="0" lang="en-US" sz="3200" b="1" u="none" kern="1200" cap="none" spc="0" normalizeH="0" baseline="0" noProof="0" dirty="0">
                <a:solidFill>
                  <a:srgbClr val="FF0000"/>
                </a:solidFill>
                <a:latin typeface="+mn-lt"/>
                <a:ea typeface="+mn-ea"/>
                <a:cs typeface="+mn-cs"/>
                <a:sym typeface="+mn-ea"/>
              </a:rPr>
              <a:t> </a:t>
            </a:r>
            <a:r>
              <a:rPr kumimoji="0" lang="en-US" sz="3200" b="1" u="none" kern="1200" cap="none" spc="0" normalizeH="0" baseline="0" noProof="0" dirty="0" err="1">
                <a:solidFill>
                  <a:srgbClr val="FF0000"/>
                </a:solidFill>
                <a:latin typeface="+mn-lt"/>
                <a:ea typeface="+mn-ea"/>
                <a:cs typeface="+mn-cs"/>
                <a:sym typeface="+mn-ea"/>
              </a:rPr>
              <a:t>nhân: </a:t>
            </a:r>
            <a:r>
              <a:rPr kumimoji="0" lang="en-US" sz="3200" b="1" u="none" kern="1200" cap="none" spc="0" normalizeH="0" baseline="0" noProof="0" dirty="0">
                <a:solidFill>
                  <a:srgbClr val="FF0000"/>
                </a:solidFill>
                <a:latin typeface="+mn-lt"/>
                <a:ea typeface="+mn-ea"/>
                <a:cs typeface="+mn-cs"/>
                <a:sym typeface="+mn-ea"/>
              </a:rPr>
              <a:t> S</a:t>
            </a:r>
            <a:r>
              <a:rPr kumimoji="0" lang="en-US" sz="3200" b="1" u="none" kern="1200" cap="none" spc="0" normalizeH="0" baseline="0" noProof="0" dirty="0" err="1">
                <a:solidFill>
                  <a:srgbClr val="FF0000"/>
                </a:solidFill>
                <a:latin typeface="+mn-lt"/>
                <a:ea typeface="+mn-ea"/>
                <a:cs typeface="+mn-cs"/>
                <a:sym typeface="+mn-ea"/>
              </a:rPr>
              <a:t>inh</a:t>
            </a:r>
            <a:r>
              <a:rPr kumimoji="0" lang="en-US" sz="3200" b="1" u="none" kern="1200" cap="none" spc="0" normalizeH="0" baseline="0" noProof="0" dirty="0">
                <a:solidFill>
                  <a:srgbClr val="FF0000"/>
                </a:solidFill>
                <a:latin typeface="+mn-lt"/>
                <a:ea typeface="+mn-ea"/>
                <a:cs typeface="+mn-cs"/>
                <a:sym typeface="+mn-ea"/>
              </a:rPr>
              <a:t> </a:t>
            </a:r>
            <a:r>
              <a:rPr kumimoji="0" lang="en-US" sz="3200" b="1" u="none" kern="1200" cap="none" spc="0" normalizeH="0" baseline="0" noProof="0" dirty="0" err="1">
                <a:solidFill>
                  <a:srgbClr val="FF0000"/>
                </a:solidFill>
                <a:latin typeface="+mn-lt"/>
                <a:ea typeface="+mn-ea"/>
                <a:cs typeface="+mn-cs"/>
                <a:sym typeface="+mn-ea"/>
              </a:rPr>
              <a:t>học</a:t>
            </a:r>
            <a:r>
              <a:rPr kumimoji="0" lang="en-US" sz="3200" b="1" u="none" kern="1200" cap="none" spc="0" normalizeH="0" baseline="0" noProof="0" dirty="0">
                <a:solidFill>
                  <a:srgbClr val="FF0000"/>
                </a:solidFill>
                <a:latin typeface="+mn-lt"/>
                <a:ea typeface="+mn-ea"/>
                <a:cs typeface="+mn-cs"/>
                <a:sym typeface="+mn-ea"/>
              </a:rPr>
              <a:t>, </a:t>
            </a:r>
            <a:r>
              <a:rPr kumimoji="0" lang="en-US" sz="3200" b="1" u="none" kern="1200" cap="none" spc="0" normalizeH="0" baseline="0" noProof="0" dirty="0" err="1">
                <a:solidFill>
                  <a:srgbClr val="FF0000"/>
                </a:solidFill>
                <a:latin typeface="+mn-lt"/>
                <a:ea typeface="+mn-ea"/>
                <a:cs typeface="+mn-cs"/>
                <a:sym typeface="+mn-ea"/>
              </a:rPr>
              <a:t>vật</a:t>
            </a:r>
            <a:r>
              <a:rPr kumimoji="0" lang="en-US" sz="3200" b="1" u="none" kern="1200" cap="none" spc="0" normalizeH="0" baseline="0" noProof="0" dirty="0">
                <a:solidFill>
                  <a:srgbClr val="FF0000"/>
                </a:solidFill>
                <a:latin typeface="+mn-lt"/>
                <a:ea typeface="+mn-ea"/>
                <a:cs typeface="+mn-cs"/>
                <a:sym typeface="+mn-ea"/>
              </a:rPr>
              <a:t> </a:t>
            </a:r>
            <a:r>
              <a:rPr kumimoji="0" lang="en-US" sz="3200" b="1" u="none" kern="1200" cap="none" spc="0" normalizeH="0" baseline="0" noProof="0" dirty="0" err="1">
                <a:solidFill>
                  <a:srgbClr val="FF0000"/>
                </a:solidFill>
                <a:latin typeface="+mn-lt"/>
                <a:ea typeface="+mn-ea"/>
                <a:cs typeface="+mn-cs"/>
                <a:sym typeface="+mn-ea"/>
              </a:rPr>
              <a:t>lí</a:t>
            </a:r>
            <a:r>
              <a:rPr kumimoji="0" lang="en-US" sz="3200" b="1" u="none" kern="1200" cap="none" spc="0" normalizeH="0" baseline="0" noProof="0" dirty="0">
                <a:solidFill>
                  <a:srgbClr val="FF0000"/>
                </a:solidFill>
                <a:latin typeface="+mn-lt"/>
                <a:ea typeface="+mn-ea"/>
                <a:cs typeface="+mn-cs"/>
                <a:sym typeface="+mn-ea"/>
              </a:rPr>
              <a:t>, </a:t>
            </a:r>
            <a:r>
              <a:rPr kumimoji="0" lang="en-US" sz="3200" b="1" u="none" kern="1200" cap="none" spc="0" normalizeH="0" baseline="0" noProof="0" dirty="0" err="1">
                <a:solidFill>
                  <a:srgbClr val="FF0000"/>
                </a:solidFill>
                <a:latin typeface="+mn-lt"/>
                <a:ea typeface="+mn-ea"/>
                <a:cs typeface="+mn-cs"/>
                <a:sym typeface="+mn-ea"/>
              </a:rPr>
              <a:t>hóa</a:t>
            </a:r>
            <a:r>
              <a:rPr kumimoji="0" lang="en-US" sz="3200" b="1" u="none" kern="1200" cap="none" spc="0" normalizeH="0" baseline="0" noProof="0" dirty="0">
                <a:solidFill>
                  <a:srgbClr val="FF0000"/>
                </a:solidFill>
                <a:latin typeface="+mn-lt"/>
                <a:ea typeface="+mn-ea"/>
                <a:cs typeface="+mn-cs"/>
                <a:sym typeface="+mn-ea"/>
              </a:rPr>
              <a:t> </a:t>
            </a:r>
            <a:r>
              <a:rPr kumimoji="0" lang="en-US" sz="3200" b="1" u="none" kern="1200" cap="none" spc="0" normalizeH="0" baseline="0" noProof="0" dirty="0" err="1">
                <a:solidFill>
                  <a:srgbClr val="FF0000"/>
                </a:solidFill>
                <a:latin typeface="+mn-lt"/>
                <a:ea typeface="+mn-ea"/>
                <a:cs typeface="+mn-cs"/>
                <a:sym typeface="+mn-ea"/>
              </a:rPr>
              <a:t>học</a:t>
            </a:r>
            <a:r>
              <a:rPr kumimoji="0" lang="en-US" b="1" u="none" kern="1200" cap="none" spc="0" normalizeH="0" baseline="0" noProof="0" dirty="0">
                <a:solidFill>
                  <a:srgbClr val="FF0000"/>
                </a:solidFill>
                <a:latin typeface="+mn-lt"/>
                <a:ea typeface="+mn-ea"/>
                <a:cs typeface="+mn-cs"/>
                <a:sym typeface="+mn-ea"/>
              </a:rPr>
              <a:t>.</a:t>
            </a:r>
            <a:endParaRPr kumimoji="0" lang="en-US" b="1" u="none" kern="1200" cap="none" spc="0" normalizeH="0" baseline="0" noProof="0" dirty="0">
              <a:solidFill>
                <a:srgbClr val="FF0000"/>
              </a:solidFill>
              <a:latin typeface="+mn-lt"/>
              <a:ea typeface="+mn-ea"/>
              <a:cs typeface="+mn-cs"/>
            </a:endParaRPr>
          </a:p>
          <a:p>
            <a:pPr marR="0" algn="ctr" defTabSz="914400" eaLnBrk="0" hangingPunct="0">
              <a:buClrTx/>
              <a:buSzTx/>
              <a:buFontTx/>
              <a:buNone/>
            </a:pPr>
            <a:endParaRPr kumimoji="0" lang="en-US" b="1" u="none" kern="1200" cap="none" spc="0" normalizeH="0" baseline="0" noProof="0" dirty="0">
              <a:solidFill>
                <a:srgbClr val="FF0000"/>
              </a:solidFill>
              <a:latin typeface="+mn-lt"/>
              <a:ea typeface="+mn-ea"/>
              <a:cs typeface="+mn-cs"/>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charRg st="0" end="72"/>
                                            </p:txEl>
                                          </p:spTgt>
                                        </p:tgtEl>
                                        <p:attrNameLst>
                                          <p:attrName>style.visibility</p:attrName>
                                        </p:attrNameLst>
                                      </p:cBhvr>
                                      <p:to>
                                        <p:strVal val="visible"/>
                                      </p:to>
                                    </p:set>
                                    <p:animEffect transition="in" filter="wipe(down)">
                                      <p:cBhvr>
                                        <p:cTn id="7" dur="250"/>
                                        <p:tgtEl>
                                          <p:spTgt spid="3">
                                            <p:txEl>
                                              <p:charRg st="0" end="7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Content Placeholder 2"/>
          <p:cNvSpPr>
            <a:spLocks noGrp="1"/>
          </p:cNvSpPr>
          <p:nvPr>
            <p:ph idx="1"/>
          </p:nvPr>
        </p:nvSpPr>
        <p:spPr>
          <a:xfrm>
            <a:off x="457200" y="381000"/>
            <a:ext cx="11277600" cy="6477000"/>
          </a:xfrm>
        </p:spPr>
        <p:txBody>
          <a:bodyPr vert="horz" wrap="square" lIns="91440" tIns="45720" rIns="91440" bIns="45720" anchor="t" anchorCtr="0"/>
          <a:p>
            <a:pPr marL="0" indent="0">
              <a:buNone/>
            </a:pPr>
            <a:r>
              <a:rPr lang="en-US" altLang="en-US" sz="2800" b="1" dirty="0">
                <a:solidFill>
                  <a:srgbClr val="0000FF"/>
                </a:solidFill>
                <a:latin typeface="Calibri" panose="020F0502020204030204" pitchFamily="34" charset="0"/>
                <a:cs typeface="Calibri" panose="020F0502020204030204" pitchFamily="34" charset="0"/>
              </a:rPr>
              <a:t>Câu 7: Hãy chọn câu trả lời đúng về sự tương ứng của các loài sinh vật và độc tố của chúng:</a:t>
            </a:r>
            <a:endParaRPr lang="en-US" altLang="en-US" sz="2800" b="1" dirty="0">
              <a:solidFill>
                <a:srgbClr val="0000FF"/>
              </a:solidFill>
              <a:latin typeface="Calibri" panose="020F0502020204030204" pitchFamily="34" charset="0"/>
              <a:cs typeface="Calibri" panose="020F0502020204030204" pitchFamily="34" charset="0"/>
            </a:endParaRPr>
          </a:p>
          <a:p>
            <a:pPr marL="0" indent="0">
              <a:buNone/>
            </a:pPr>
            <a:endParaRPr lang="en-US" altLang="en-US" sz="2800" b="1" dirty="0"/>
          </a:p>
          <a:p>
            <a:pPr marL="0" indent="0">
              <a:buNone/>
            </a:pPr>
            <a:endParaRPr lang="en-US" altLang="en-US" sz="2800" b="1" dirty="0"/>
          </a:p>
          <a:p>
            <a:pPr marL="0" indent="0">
              <a:buNone/>
            </a:pPr>
            <a:endParaRPr lang="en-US" altLang="en-US" sz="2800" b="1" dirty="0"/>
          </a:p>
          <a:p>
            <a:pPr marL="0" indent="0">
              <a:buNone/>
            </a:pPr>
            <a:endParaRPr lang="en-US" altLang="en-US" sz="2800" b="1" dirty="0"/>
          </a:p>
          <a:p>
            <a:pPr marL="0" indent="0">
              <a:buNone/>
            </a:pPr>
            <a:endParaRPr lang="en-US" altLang="en-US" sz="2800" b="1" dirty="0"/>
          </a:p>
          <a:p>
            <a:pPr marL="0" indent="0">
              <a:buNone/>
            </a:pPr>
            <a:endParaRPr lang="en-US" altLang="en-US" sz="2800" b="1" dirty="0"/>
          </a:p>
          <a:p>
            <a:pPr marL="0" indent="0">
              <a:buNone/>
            </a:pPr>
            <a:r>
              <a:rPr lang="en-US" altLang="en-US" sz="2800" b="1" dirty="0"/>
              <a:t>A. 1-b, 3-a, 2-d, 4-c.    </a:t>
            </a:r>
            <a:endParaRPr lang="en-US" altLang="en-US" sz="2800" b="1" dirty="0"/>
          </a:p>
          <a:p>
            <a:pPr marL="0" indent="0">
              <a:buNone/>
            </a:pPr>
            <a:r>
              <a:rPr lang="en-US" altLang="en-US" sz="2800" b="1" dirty="0"/>
              <a:t>B. 1-c, 2-a, 3-b, 4-d.    </a:t>
            </a:r>
            <a:endParaRPr lang="en-US" altLang="en-US" sz="2800" b="1" dirty="0"/>
          </a:p>
          <a:p>
            <a:pPr marL="0" indent="0">
              <a:buNone/>
            </a:pPr>
            <a:r>
              <a:rPr lang="en-US" altLang="en-US" sz="2800" b="1" dirty="0"/>
              <a:t>C. 1-b, 2-a, 3-d, 4-c. </a:t>
            </a:r>
            <a:endParaRPr lang="en-US" altLang="en-US" sz="2800" b="1" dirty="0"/>
          </a:p>
          <a:p>
            <a:pPr marL="0" indent="0">
              <a:buNone/>
            </a:pPr>
            <a:r>
              <a:rPr lang="en-US" altLang="en-US" sz="2800" b="1" dirty="0"/>
              <a:t>D. 1-d, 2-c, 3-b, 4-a.</a:t>
            </a:r>
            <a:endParaRPr lang="en-US" altLang="en-US" sz="2800" b="1" dirty="0"/>
          </a:p>
          <a:p>
            <a:pPr marL="0" indent="0">
              <a:buNone/>
            </a:pPr>
            <a:endParaRPr lang="en-US" altLang="en-US" sz="2800" b="1" dirty="0"/>
          </a:p>
        </p:txBody>
      </p:sp>
      <p:graphicFrame>
        <p:nvGraphicFramePr>
          <p:cNvPr id="44035" name="Table 44034"/>
          <p:cNvGraphicFramePr/>
          <p:nvPr/>
        </p:nvGraphicFramePr>
        <p:xfrm>
          <a:off x="2438400" y="1371600"/>
          <a:ext cx="7581900" cy="2930525"/>
        </p:xfrm>
        <a:graphic>
          <a:graphicData uri="http://schemas.openxmlformats.org/drawingml/2006/table">
            <a:tbl>
              <a:tblPr/>
              <a:tblGrid>
                <a:gridCol w="3790950"/>
                <a:gridCol w="3790950"/>
              </a:tblGrid>
              <a:tr h="585788">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Sinh vật</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Độc tố</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5787">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1. Cá nóc</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a, bufotoxin</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7375">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2. Cóc</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b, tetrodotoxin</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5788">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3. Nấm độc xanh đen</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c, sola nine</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85787">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4. Khoai tây mọc mầm</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en-US" altLang="en-US" sz="2900" b="1" u="none" dirty="0">
                          <a:solidFill>
                            <a:srgbClr val="17375E"/>
                          </a:solidFill>
                          <a:latin typeface="Calibri" panose="020F0502020204030204" pitchFamily="34" charset="0"/>
                        </a:rPr>
                        <a:t>d, phallotoxin</a:t>
                      </a:r>
                      <a:endParaRPr lang="en-US" altLang="en-US" sz="2900" b="1" u="none" dirty="0">
                        <a:solidFill>
                          <a:srgbClr val="17375E"/>
                        </a:solidFill>
                        <a:latin typeface="Calibri" panose="020F0502020204030204" pitchFamily="34" charset="0"/>
                        <a:ea typeface="Calibri" panose="020F0502020204030204" pitchFamily="34" charset="0"/>
                      </a:endParaRPr>
                    </a:p>
                  </a:txBody>
                  <a:tcPr marL="47625" marR="47625" marT="50100" marB="501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 name="Oval 3"/>
          <p:cNvSpPr/>
          <p:nvPr/>
        </p:nvSpPr>
        <p:spPr>
          <a:xfrm>
            <a:off x="460375" y="54864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u="sng">
                <a:solidFill>
                  <a:schemeClr val="tx1"/>
                </a:solidFill>
                <a:latin typeface="Arial" panose="020B0604020202020204" pitchFamily="34" charset="0"/>
                <a:cs typeface="Arial" panose="020B0604020202020204" pitchFamily="34" charset="0"/>
              </a:defRPr>
            </a:lvl1pPr>
            <a:lvl2pPr marL="742950" indent="-285750" eaLnBrk="0" hangingPunct="0">
              <a:defRPr sz="2400" u="sng">
                <a:solidFill>
                  <a:schemeClr val="tx1"/>
                </a:solidFill>
                <a:latin typeface="Arial" panose="020B0604020202020204" pitchFamily="34" charset="0"/>
                <a:cs typeface="Arial" panose="020B0604020202020204" pitchFamily="34" charset="0"/>
              </a:defRPr>
            </a:lvl2pPr>
            <a:lvl3pPr marL="1143000" indent="-228600" eaLnBrk="0" hangingPunct="0">
              <a:defRPr sz="2400" u="sng">
                <a:solidFill>
                  <a:schemeClr val="tx1"/>
                </a:solidFill>
                <a:latin typeface="Arial" panose="020B0604020202020204" pitchFamily="34" charset="0"/>
                <a:cs typeface="Arial" panose="020B0604020202020204" pitchFamily="34" charset="0"/>
              </a:defRPr>
            </a:lvl3pPr>
            <a:lvl4pPr marL="1600200" indent="-228600" eaLnBrk="0" hangingPunct="0">
              <a:defRPr sz="2400" u="sng">
                <a:solidFill>
                  <a:schemeClr val="tx1"/>
                </a:solidFill>
                <a:latin typeface="Arial" panose="020B0604020202020204" pitchFamily="34" charset="0"/>
                <a:cs typeface="Arial" panose="020B0604020202020204" pitchFamily="34" charset="0"/>
              </a:defRPr>
            </a:lvl4pPr>
            <a:lvl5pPr marL="2057400" indent="-228600" eaLnBrk="0" hangingPunct="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sng"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7890">
                                            <p:txEl>
                                              <p:charRg st="152" end="176"/>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4"/>
          <p:cNvSpPr/>
          <p:nvPr/>
        </p:nvSpPr>
        <p:spPr>
          <a:xfrm>
            <a:off x="1056640" y="847725"/>
            <a:ext cx="10068560" cy="3919855"/>
          </a:xfrm>
          <a:prstGeom prst="rect">
            <a:avLst/>
          </a:prstGeom>
          <a:noFill/>
          <a:ln w="9525">
            <a:noFill/>
          </a:ln>
        </p:spPr>
        <p:txBody>
          <a:bodyPr anchor="t" anchorCtr="0">
            <a:noAutofit/>
          </a:bodyPr>
          <a:p>
            <a:pPr algn="just">
              <a:lnSpc>
                <a:spcPct val="107000"/>
              </a:lnSpc>
              <a:buFontTx/>
            </a:pPr>
            <a:r>
              <a:rPr lang="vi-VN" altLang="en-US" sz="3200" b="1" u="none" dirty="0">
                <a:latin typeface="Arial" panose="020B0604020202020204" pitchFamily="34" charset="0"/>
              </a:rPr>
              <a:t>Câu 8. Khi ngộ độc thực phẩm xảy ra, cần nhanh chóng thực hiện biện pháp gì cho người bị ngộ độc?</a:t>
            </a:r>
            <a:endParaRPr lang="en-US" altLang="en-US" sz="3200" b="1" u="none" dirty="0">
              <a:latin typeface="Calibri" panose="020F0502020204030204" pitchFamily="34" charset="0"/>
            </a:endParaRPr>
          </a:p>
          <a:p>
            <a:pPr algn="just">
              <a:lnSpc>
                <a:spcPct val="107000"/>
              </a:lnSpc>
              <a:buClrTx/>
              <a:buFontTx/>
            </a:pPr>
            <a:r>
              <a:rPr lang="en-US" altLang="en-US" sz="3200" b="1" u="none" dirty="0">
                <a:latin typeface="Calibri" panose="020F0502020204030204" pitchFamily="34" charset="0"/>
              </a:rPr>
              <a:t>A. </a:t>
            </a:r>
            <a:r>
              <a:rPr lang="vi-VN" altLang="en-US" sz="3200" b="1" u="none" dirty="0">
                <a:latin typeface="Arial" panose="020B0604020202020204" pitchFamily="34" charset="0"/>
              </a:rPr>
              <a:t>Gọi điện cho người thân.                     </a:t>
            </a:r>
            <a:endParaRPr lang="en-US" altLang="en-US" sz="3200" b="1" u="none" dirty="0">
              <a:latin typeface="Calibri" panose="020F0502020204030204" pitchFamily="34" charset="0"/>
            </a:endParaRPr>
          </a:p>
          <a:p>
            <a:pPr algn="just">
              <a:lnSpc>
                <a:spcPct val="107000"/>
              </a:lnSpc>
              <a:buClrTx/>
              <a:buFontTx/>
            </a:pPr>
            <a:r>
              <a:rPr lang="vi-VN" altLang="en-US" sz="3200" b="1" u="none" dirty="0">
                <a:latin typeface="Arial" panose="020B0604020202020204" pitchFamily="34" charset="0"/>
              </a:rPr>
              <a:t>B. Sơ cứu.</a:t>
            </a:r>
            <a:endParaRPr lang="en-US" altLang="en-US" sz="3200" b="1" u="none" dirty="0">
              <a:latin typeface="Calibri" panose="020F0502020204030204" pitchFamily="34" charset="0"/>
            </a:endParaRPr>
          </a:p>
          <a:p>
            <a:pPr algn="just">
              <a:lnSpc>
                <a:spcPct val="107000"/>
              </a:lnSpc>
              <a:buClrTx/>
              <a:buFontTx/>
            </a:pPr>
            <a:r>
              <a:rPr lang="vi-VN" altLang="en-US" sz="3200" b="1" u="none" dirty="0">
                <a:latin typeface="Arial" panose="020B0604020202020204" pitchFamily="34" charset="0"/>
              </a:rPr>
              <a:t>C. Đưa đến bệnh viện cấp cứu.                 </a:t>
            </a:r>
            <a:endParaRPr lang="en-US" altLang="en-US" sz="3200" b="1" u="none" dirty="0">
              <a:latin typeface="Calibri" panose="020F0502020204030204" pitchFamily="34" charset="0"/>
            </a:endParaRPr>
          </a:p>
          <a:p>
            <a:pPr algn="just">
              <a:lnSpc>
                <a:spcPct val="107000"/>
              </a:lnSpc>
              <a:buClrTx/>
              <a:buFontTx/>
            </a:pPr>
            <a:r>
              <a:rPr lang="vi-VN" altLang="en-US" sz="3200" b="1" u="none" dirty="0">
                <a:latin typeface="Arial" panose="020B0604020202020204" pitchFamily="34" charset="0"/>
              </a:rPr>
              <a:t>D. Cho uống thuốc đặc trị.</a:t>
            </a:r>
            <a:r>
              <a:rPr lang="vi-VN" altLang="en-US" sz="3200" b="1" dirty="0">
                <a:solidFill>
                  <a:srgbClr val="17375E"/>
                </a:solidFill>
                <a:latin typeface="Arial" panose="020B0604020202020204" pitchFamily="34" charset="0"/>
              </a:rPr>
              <a:t>          </a:t>
            </a:r>
            <a:endParaRPr lang="en-US" altLang="en-US" sz="3200" b="1" dirty="0">
              <a:solidFill>
                <a:srgbClr val="17375E"/>
              </a:solidFill>
              <a:latin typeface="Calibri" panose="020F0502020204030204" pitchFamily="34" charset="0"/>
              <a:ea typeface="Times New Roman" panose="02020603050405020304" pitchFamily="18" charset="0"/>
            </a:endParaRPr>
          </a:p>
        </p:txBody>
      </p:sp>
      <p:sp>
        <p:nvSpPr>
          <p:cNvPr id="3" name="Oval 2"/>
          <p:cNvSpPr/>
          <p:nvPr/>
        </p:nvSpPr>
        <p:spPr>
          <a:xfrm flipV="1">
            <a:off x="1085850" y="2971483"/>
            <a:ext cx="457200" cy="500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u="sng">
                <a:solidFill>
                  <a:schemeClr val="tx1"/>
                </a:solidFill>
                <a:latin typeface="Arial" panose="020B0604020202020204" pitchFamily="34" charset="0"/>
                <a:cs typeface="Arial" panose="020B0604020202020204" pitchFamily="34" charset="0"/>
              </a:defRPr>
            </a:lvl1pPr>
            <a:lvl2pPr marL="742950" indent="-285750" eaLnBrk="0" hangingPunct="0">
              <a:defRPr sz="2400" u="sng">
                <a:solidFill>
                  <a:schemeClr val="tx1"/>
                </a:solidFill>
                <a:latin typeface="Arial" panose="020B0604020202020204" pitchFamily="34" charset="0"/>
                <a:cs typeface="Arial" panose="020B0604020202020204" pitchFamily="34" charset="0"/>
              </a:defRPr>
            </a:lvl2pPr>
            <a:lvl3pPr marL="1143000" indent="-228600" eaLnBrk="0" hangingPunct="0">
              <a:defRPr sz="2400" u="sng">
                <a:solidFill>
                  <a:schemeClr val="tx1"/>
                </a:solidFill>
                <a:latin typeface="Arial" panose="020B0604020202020204" pitchFamily="34" charset="0"/>
                <a:cs typeface="Arial" panose="020B0604020202020204" pitchFamily="34" charset="0"/>
              </a:defRPr>
            </a:lvl3pPr>
            <a:lvl4pPr marL="1600200" indent="-228600" eaLnBrk="0" hangingPunct="0">
              <a:defRPr sz="2400" u="sng">
                <a:solidFill>
                  <a:schemeClr val="tx1"/>
                </a:solidFill>
                <a:latin typeface="Arial" panose="020B0604020202020204" pitchFamily="34" charset="0"/>
                <a:cs typeface="Arial" panose="020B0604020202020204" pitchFamily="34" charset="0"/>
              </a:defRPr>
            </a:lvl4pPr>
            <a:lvl5pPr marL="2057400" indent="-228600" eaLnBrk="0" hangingPunct="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2400" b="0" i="0" u="sng"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charRg st="0" end="98"/>
                                            </p:txEl>
                                          </p:spTgt>
                                        </p:tgtEl>
                                        <p:attrNameLst>
                                          <p:attrName>style.visibility</p:attrName>
                                        </p:attrNameLst>
                                      </p:cBhvr>
                                      <p:to>
                                        <p:strVal val="visible"/>
                                      </p:to>
                                    </p:set>
                                    <p:animEffect transition="in" filter="fade">
                                      <p:cBhvr>
                                        <p:cTn id="7" dur="500"/>
                                        <p:tgtEl>
                                          <p:spTgt spid="5">
                                            <p:txEl>
                                              <p:charRg st="0" end="9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charRg st="98" end="147"/>
                                            </p:txEl>
                                          </p:spTgt>
                                        </p:tgtEl>
                                        <p:attrNameLst>
                                          <p:attrName>style.visibility</p:attrName>
                                        </p:attrNameLst>
                                      </p:cBhvr>
                                      <p:to>
                                        <p:strVal val="visible"/>
                                      </p:to>
                                    </p:set>
                                    <p:animEffect transition="in" filter="fade">
                                      <p:cBhvr>
                                        <p:cTn id="10" dur="500"/>
                                        <p:tgtEl>
                                          <p:spTgt spid="5">
                                            <p:txEl>
                                              <p:charRg st="98" end="14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charRg st="147" end="158"/>
                                            </p:txEl>
                                          </p:spTgt>
                                        </p:tgtEl>
                                        <p:attrNameLst>
                                          <p:attrName>style.visibility</p:attrName>
                                        </p:attrNameLst>
                                      </p:cBhvr>
                                      <p:to>
                                        <p:strVal val="visible"/>
                                      </p:to>
                                    </p:set>
                                    <p:animEffect transition="in" filter="fade">
                                      <p:cBhvr>
                                        <p:cTn id="13" dur="500"/>
                                        <p:tgtEl>
                                          <p:spTgt spid="5">
                                            <p:txEl>
                                              <p:charRg st="147" end="15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charRg st="158" end="205"/>
                                            </p:txEl>
                                          </p:spTgt>
                                        </p:tgtEl>
                                        <p:attrNameLst>
                                          <p:attrName>style.visibility</p:attrName>
                                        </p:attrNameLst>
                                      </p:cBhvr>
                                      <p:to>
                                        <p:strVal val="visible"/>
                                      </p:to>
                                    </p:set>
                                    <p:animEffect transition="in" filter="fade">
                                      <p:cBhvr>
                                        <p:cTn id="16" dur="500"/>
                                        <p:tgtEl>
                                          <p:spTgt spid="5">
                                            <p:txEl>
                                              <p:charRg st="158" end="20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charRg st="205" end="242"/>
                                            </p:txEl>
                                          </p:spTgt>
                                        </p:tgtEl>
                                        <p:attrNameLst>
                                          <p:attrName>style.visibility</p:attrName>
                                        </p:attrNameLst>
                                      </p:cBhvr>
                                      <p:to>
                                        <p:strVal val="visible"/>
                                      </p:to>
                                    </p:set>
                                    <p:animEffect transition="in" filter="fade">
                                      <p:cBhvr>
                                        <p:cTn id="19" dur="500"/>
                                        <p:tgtEl>
                                          <p:spTgt spid="5">
                                            <p:txEl>
                                              <p:charRg st="205" end="24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nodeType="clickEffect">
                                  <p:stCondLst>
                                    <p:cond delay="0"/>
                                  </p:stCondLst>
                                  <p:childTnLst>
                                    <p:animClr clrSpc="rgb" dir="cw">
                                      <p:cBhvr override="childStyle">
                                        <p:cTn id="23" dur="500" fill="hold"/>
                                        <p:tgtEl>
                                          <p:spTgt spid="5">
                                            <p:txEl>
                                              <p:charRg st="147" end="158"/>
                                            </p:txEl>
                                          </p:spTgt>
                                        </p:tgtEl>
                                        <p:attrNameLst>
                                          <p:attrName>style.color</p:attrName>
                                        </p:attrNameLst>
                                      </p:cBhvr>
                                      <p:to>
                                        <a:schemeClr val="accent2"/>
                                      </p:to>
                                    </p:animClr>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edge">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Rectangle 3"/>
          <p:cNvSpPr/>
          <p:nvPr/>
        </p:nvSpPr>
        <p:spPr>
          <a:xfrm>
            <a:off x="497205" y="152400"/>
            <a:ext cx="11426825" cy="1322070"/>
          </a:xfrm>
          <a:prstGeom prst="rect">
            <a:avLst/>
          </a:prstGeom>
          <a:noFill/>
          <a:ln w="9525">
            <a:noFill/>
          </a:ln>
        </p:spPr>
        <p:txBody>
          <a:bodyPr wrap="square" anchor="t" anchorCtr="0">
            <a:spAutoFit/>
          </a:bodyPr>
          <a:p>
            <a:pPr algn="ctr">
              <a:buFontTx/>
            </a:pPr>
            <a:endParaRPr lang="en-US" altLang="en-US" sz="4000" b="1" dirty="0">
              <a:solidFill>
                <a:schemeClr val="tx2"/>
              </a:solidFill>
              <a:latin typeface="Calibri" panose="020F0502020204030204" pitchFamily="34" charset="0"/>
            </a:endParaRPr>
          </a:p>
          <a:p>
            <a:pPr algn="ctr">
              <a:buFontTx/>
            </a:pPr>
            <a:r>
              <a:rPr lang="en-US" altLang="en-US" sz="4000" b="1" dirty="0">
                <a:solidFill>
                  <a:srgbClr val="0000FF"/>
                </a:solidFill>
                <a:latin typeface="Calibri" panose="020F0502020204030204" pitchFamily="34" charset="0"/>
              </a:rPr>
              <a:t>Hoạt động 4: Vận dụng</a:t>
            </a:r>
            <a:endParaRPr lang="en-US" altLang="en-US" sz="4000" b="1" dirty="0">
              <a:solidFill>
                <a:srgbClr val="0000FF"/>
              </a:solidFill>
              <a:latin typeface="Calibri" panose="020F0502020204030204" pitchFamily="34" charset="0"/>
              <a:ea typeface="Arial" panose="020B0604020202020204" pitchFamily="34" charset="0"/>
            </a:endParaRPr>
          </a:p>
        </p:txBody>
      </p:sp>
      <p:sp>
        <p:nvSpPr>
          <p:cNvPr id="2" name="Oval Callout 1"/>
          <p:cNvSpPr/>
          <p:nvPr/>
        </p:nvSpPr>
        <p:spPr>
          <a:xfrm>
            <a:off x="1219200" y="1676400"/>
            <a:ext cx="9671685" cy="4343400"/>
          </a:xfrm>
          <a:prstGeom prst="wedgeEllipseCallou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pPr>
            <a:r>
              <a:rPr kumimoji="0"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Lớp chia thành 4 nhóm</a:t>
            </a:r>
            <a:r>
              <a:rPr kumimoji="0" lang="en-US"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a:t>
            </a:r>
            <a:r>
              <a:rPr kumimoji="0"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 </a:t>
            </a:r>
            <a:endParaRPr kumimoji="0"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en-US" altLang="vi-VN"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N</a:t>
            </a:r>
            <a:r>
              <a:rPr kumimoji="0" lang="vi-VN" altLang="x-none"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hóm trưởng bốc thăm</a:t>
            </a:r>
            <a:r>
              <a:rPr kumimoji="0" lang="en-US" altLang="vi-VN"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 </a:t>
            </a:r>
            <a:r>
              <a:rPr kumimoji="0" lang="vi-VN" altLang="x-none"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PHT. </a:t>
            </a:r>
            <a:endParaRPr kumimoji="0" lang="vi-VN" altLang="x-none"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vi-VN" altLang="x-none"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HS thảo luận </a:t>
            </a:r>
            <a:r>
              <a:rPr kumimoji="0" lang="en-US" altLang="vi-VN"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hoàn thành PHT.</a:t>
            </a:r>
            <a:endParaRPr kumimoji="0" lang="en-US" altLang="vi-VN" sz="40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10"/>
                                        <p:tgtEl>
                                          <p:spTgt spid="28675"/>
                                        </p:tgtEl>
                                      </p:cBhvr>
                                    </p:animEffect>
                                    <p:anim calcmode="lin" valueType="num">
                                      <p:cBhvr>
                                        <p:cTn id="8" dur="10" fill="hold"/>
                                        <p:tgtEl>
                                          <p:spTgt spid="28675"/>
                                        </p:tgtEl>
                                        <p:attrNameLst>
                                          <p:attrName>ppt_x</p:attrName>
                                        </p:attrNameLst>
                                      </p:cBhvr>
                                      <p:tavLst>
                                        <p:tav tm="0">
                                          <p:val>
                                            <p:strVal val="#ppt_x"/>
                                          </p:val>
                                        </p:tav>
                                        <p:tav tm="100000">
                                          <p:val>
                                            <p:strVal val="#ppt_x"/>
                                          </p:val>
                                        </p:tav>
                                      </p:tavLst>
                                    </p:anim>
                                    <p:anim calcmode="lin" valueType="num">
                                      <p:cBhvr>
                                        <p:cTn id="9" dur="10" fill="hold"/>
                                        <p:tgtEl>
                                          <p:spTgt spid="2867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
                                        <p:tgtEl>
                                          <p:spTgt spid="2"/>
                                        </p:tgtEl>
                                      </p:cBhvr>
                                    </p:animEffect>
                                    <p:anim calcmode="lin" valueType="num">
                                      <p:cBhvr>
                                        <p:cTn id="13" dur="10" fill="hold"/>
                                        <p:tgtEl>
                                          <p:spTgt spid="2"/>
                                        </p:tgtEl>
                                        <p:attrNameLst>
                                          <p:attrName>ppt_x</p:attrName>
                                        </p:attrNameLst>
                                      </p:cBhvr>
                                      <p:tavLst>
                                        <p:tav tm="0">
                                          <p:val>
                                            <p:strVal val="#ppt_x"/>
                                          </p:val>
                                        </p:tav>
                                        <p:tav tm="100000">
                                          <p:val>
                                            <p:strVal val="#ppt_x"/>
                                          </p:val>
                                        </p:tav>
                                      </p:tavLst>
                                    </p:anim>
                                    <p:anim calcmode="lin" valueType="num">
                                      <p:cBhvr>
                                        <p:cTn id="14" dur="1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7106" name="Content Placeholder 47105"/>
          <p:cNvGraphicFramePr/>
          <p:nvPr>
            <p:ph idx="1"/>
            <p:custDataLst>
              <p:tags r:id="rId1"/>
            </p:custDataLst>
          </p:nvPr>
        </p:nvGraphicFramePr>
        <p:xfrm>
          <a:off x="304800" y="838200"/>
          <a:ext cx="11657965" cy="5708650"/>
        </p:xfrm>
        <a:graphic>
          <a:graphicData uri="http://schemas.openxmlformats.org/drawingml/2006/table">
            <a:tbl>
              <a:tblPr/>
              <a:tblGrid>
                <a:gridCol w="11657965"/>
              </a:tblGrid>
              <a:tr h="570865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buNone/>
                      </a:pPr>
                      <a:r>
                        <a:rPr lang="vi-VN" altLang="en-US" sz="3200" b="1" u="none" dirty="0">
                          <a:solidFill>
                            <a:srgbClr val="0000FF"/>
                          </a:solidFill>
                          <a:latin typeface="Calibri" panose="020F0502020204030204" pitchFamily="34" charset="0"/>
                          <a:cs typeface="Calibri" panose="020F0502020204030204" pitchFamily="34" charset="0"/>
                        </a:rPr>
                        <a:t>Câu hỏi 1</a:t>
                      </a:r>
                      <a:r>
                        <a:rPr lang="vi-VN" altLang="en-US" sz="3200" b="1" u="none" dirty="0">
                          <a:solidFill>
                            <a:srgbClr val="C00000"/>
                          </a:solidFill>
                          <a:latin typeface="Calibri" panose="020F0502020204030204" pitchFamily="34" charset="0"/>
                          <a:cs typeface="Calibri" panose="020F0502020204030204" pitchFamily="34" charset="0"/>
                        </a:rPr>
                        <a:t>: </a:t>
                      </a:r>
                      <a:r>
                        <a:rPr lang="vi-VN" altLang="en-US" sz="3200" b="1" u="none" dirty="0">
                          <a:latin typeface="Calibri" panose="020F0502020204030204" pitchFamily="34" charset="0"/>
                          <a:cs typeface="Calibri" panose="020F0502020204030204" pitchFamily="34" charset="0"/>
                        </a:rPr>
                        <a:t>Hãy sưu tầm các thông tin (từ sách, báo, tạp chí hoặc b</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i viết trên các trang báo điện tử,...) về tác hại của mất an to</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n vệ sinh thực phẩm ở nước ta.</a:t>
                      </a:r>
                      <a:endParaRPr lang="en-US" altLang="en-US" sz="3200" b="1" u="none" dirty="0">
                        <a:latin typeface="Calibri" panose="020F0502020204030204" pitchFamily="34" charset="0"/>
                        <a:cs typeface="Calibri" panose="020F0502020204030204" pitchFamily="34" charset="0"/>
                      </a:endParaRPr>
                    </a:p>
                    <a:p>
                      <a:pPr lvl="0" algn="just" eaLnBrk="1" hangingPunct="1">
                        <a:lnSpc>
                          <a:spcPct val="107000"/>
                        </a:lnSpc>
                        <a:buNone/>
                      </a:pPr>
                      <a:endParaRPr lang="vi-VN" altLang="en-US" sz="3200" b="1" u="none" dirty="0">
                        <a:solidFill>
                          <a:srgbClr val="0000FF"/>
                        </a:solidFill>
                        <a:latin typeface="Calibri" panose="020F0502020204030204" pitchFamily="34" charset="0"/>
                        <a:cs typeface="Calibri" panose="020F0502020204030204" pitchFamily="34" charset="0"/>
                      </a:endParaRPr>
                    </a:p>
                    <a:p>
                      <a:pPr lvl="0" algn="just" eaLnBrk="1" hangingPunct="1">
                        <a:lnSpc>
                          <a:spcPct val="107000"/>
                        </a:lnSpc>
                        <a:buNone/>
                      </a:pPr>
                      <a:r>
                        <a:rPr lang="vi-VN" altLang="en-US" sz="3200" b="1" u="none" dirty="0">
                          <a:solidFill>
                            <a:srgbClr val="0000FF"/>
                          </a:solidFill>
                          <a:latin typeface="Calibri" panose="020F0502020204030204" pitchFamily="34" charset="0"/>
                          <a:cs typeface="Calibri" panose="020F0502020204030204" pitchFamily="34" charset="0"/>
                        </a:rPr>
                        <a:t>Câu hỏi 2:</a:t>
                      </a:r>
                      <a:r>
                        <a:rPr lang="vi-VN" altLang="en-US" sz="3200" b="1" u="none" dirty="0">
                          <a:solidFill>
                            <a:srgbClr val="C00000"/>
                          </a:solidFill>
                          <a:latin typeface="Calibri" panose="020F0502020204030204" pitchFamily="34" charset="0"/>
                          <a:cs typeface="Calibri" panose="020F0502020204030204" pitchFamily="34" charset="0"/>
                        </a:rPr>
                        <a:t> </a:t>
                      </a:r>
                      <a:r>
                        <a:rPr lang="vi-VN" altLang="en-US" sz="3200" b="1" u="none" dirty="0">
                          <a:latin typeface="Calibri" panose="020F0502020204030204" pitchFamily="34" charset="0"/>
                          <a:cs typeface="Calibri" panose="020F0502020204030204" pitchFamily="34" charset="0"/>
                        </a:rPr>
                        <a:t>Bạn A bị ngộ độc (đau bụng, buồn nôn, chảy nhiều nước bọt, tim đập chậm,...) sau khi ăn dưa chuột (dưa leo) mẹ bạn mua ở chợ về. Biết rằng trái dưa không có sâu bệnh, rât tươi, trái to tròn, đầy đặn v</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 trước khi ăn bạn A đã quên rửa</a:t>
                      </a:r>
                      <a:endParaRPr lang="en-US" altLang="en-US" sz="3200" b="1" u="none" dirty="0">
                        <a:latin typeface="Calibri" panose="020F0502020204030204" pitchFamily="34" charset="0"/>
                        <a:cs typeface="Calibri" panose="020F0502020204030204" pitchFamily="34" charset="0"/>
                      </a:endParaRPr>
                    </a:p>
                    <a:p>
                      <a:pPr lvl="0" algn="just" eaLnBrk="1" hangingPunct="1">
                        <a:lnSpc>
                          <a:spcPct val="107000"/>
                        </a:lnSpc>
                        <a:buNone/>
                      </a:pPr>
                      <a:r>
                        <a:rPr lang="en-US" altLang="en-US" sz="3200" b="1" u="none" dirty="0">
                          <a:latin typeface="Calibri" panose="020F0502020204030204" pitchFamily="34" charset="0"/>
                          <a:cs typeface="Calibri" panose="020F0502020204030204" pitchFamily="34" charset="0"/>
                        </a:rPr>
                        <a:t>a. Theo em, bạn A có thể bị ngộ độc do nguyên nhân gì?</a:t>
                      </a:r>
                      <a:endParaRPr lang="en-US" altLang="en-US" sz="3200" b="1" u="none" dirty="0">
                        <a:latin typeface="Calibri" panose="020F0502020204030204" pitchFamily="34" charset="0"/>
                        <a:cs typeface="Calibri" panose="020F0502020204030204" pitchFamily="34" charset="0"/>
                      </a:endParaRPr>
                    </a:p>
                    <a:p>
                      <a:pPr lvl="0" algn="just" eaLnBrk="1" hangingPunct="1">
                        <a:lnSpc>
                          <a:spcPct val="107000"/>
                        </a:lnSpc>
                        <a:buNone/>
                      </a:pPr>
                      <a:r>
                        <a:rPr lang="en-US" altLang="en-US" sz="3200" b="1" u="none" dirty="0">
                          <a:latin typeface="Calibri" panose="020F0502020204030204" pitchFamily="34" charset="0"/>
                          <a:cs typeface="Calibri" panose="020F0502020204030204" pitchFamily="34" charset="0"/>
                        </a:rPr>
                        <a:t>b. Từ trường hợp trên, em hãy đề xuất một số biện pháp sử dụng rau, củ, quả hợp lí, an to</a:t>
                      </a:r>
                      <a:r>
                        <a:rPr lang="en-US" altLang="en-US" sz="3200" b="1" u="none" dirty="0">
                          <a:latin typeface="Calibri" panose="020F0502020204030204" pitchFamily="34" charset="0"/>
                          <a:ea typeface="Calibri" panose="020F0502020204030204" pitchFamily="34" charset="0"/>
                        </a:rPr>
                        <a:t>à</a:t>
                      </a:r>
                      <a:r>
                        <a:rPr lang="en-US" altLang="en-US" sz="3200" b="1" u="none" dirty="0">
                          <a:latin typeface="Calibri" panose="020F0502020204030204" pitchFamily="34" charset="0"/>
                          <a:cs typeface="Calibri" panose="020F0502020204030204" pitchFamily="34" charset="0"/>
                        </a:rPr>
                        <a:t>n</a:t>
                      </a:r>
                      <a:endParaRPr lang="en-US" altLang="en-US" sz="2800" b="1" u="none" dirty="0">
                        <a:latin typeface="Calibri" panose="020F0502020204030204" pitchFamily="34"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47111" name="Rectangle 1"/>
          <p:cNvSpPr/>
          <p:nvPr/>
        </p:nvSpPr>
        <p:spPr>
          <a:xfrm>
            <a:off x="4953000" y="14923"/>
            <a:ext cx="2921000" cy="706755"/>
          </a:xfrm>
          <a:prstGeom prst="rect">
            <a:avLst/>
          </a:prstGeom>
          <a:noFill/>
          <a:ln w="9525">
            <a:noFill/>
          </a:ln>
        </p:spPr>
        <p:txBody>
          <a:bodyPr wrap="none" anchor="ctr" anchorCtr="0">
            <a:spAutoFit/>
          </a:bodyPr>
          <a:p>
            <a:pPr eaLnBrk="0" hangingPunct="0">
              <a:buFontTx/>
            </a:pPr>
            <a:r>
              <a:rPr lang="vi-VN" altLang="en-US" sz="4000" b="1" i="1" dirty="0">
                <a:solidFill>
                  <a:srgbClr val="0000FF"/>
                </a:solidFill>
                <a:latin typeface="Arial" panose="020B0604020202020204" pitchFamily="34" charset="0"/>
              </a:rPr>
              <a:t>Nhóm </a:t>
            </a:r>
            <a:r>
              <a:rPr lang="en-US" altLang="vi-VN" sz="4000" b="1" i="1" dirty="0">
                <a:solidFill>
                  <a:srgbClr val="0000FF"/>
                </a:solidFill>
                <a:latin typeface="Arial" panose="020B0604020202020204" pitchFamily="34" charset="0"/>
              </a:rPr>
              <a:t>đ</a:t>
            </a:r>
            <a:r>
              <a:rPr lang="vi-VN" altLang="en-US" sz="4000" b="1" i="1" dirty="0">
                <a:solidFill>
                  <a:srgbClr val="0000FF"/>
                </a:solidFill>
                <a:latin typeface="Arial" panose="020B0604020202020204" pitchFamily="34" charset="0"/>
              </a:rPr>
              <a:t>ề 1</a:t>
            </a:r>
            <a:r>
              <a:rPr lang="vi-VN" altLang="en-US" sz="4000" b="1" i="1" dirty="0">
                <a:solidFill>
                  <a:srgbClr val="C00000"/>
                </a:solidFill>
                <a:latin typeface="Arial" panose="020B0604020202020204" pitchFamily="34" charset="0"/>
              </a:rPr>
              <a:t> </a:t>
            </a:r>
            <a:endParaRPr lang="vi-VN" altLang="en-US" sz="4000" b="1" i="1" dirty="0">
              <a:solidFill>
                <a:srgbClr val="C00000"/>
              </a:solidFill>
              <a:latin typeface="Arial" panose="020B0604020202020204" pitchFamily="34" charset="0"/>
              <a:ea typeface="Times New Roman" panose="02020603050405020304" pitchFamily="18" charset="0"/>
            </a:endParaRPr>
          </a:p>
        </p:txBody>
      </p:sp>
    </p:spTree>
  </p:cSld>
  <p:clrMapOvr>
    <a:masterClrMapping/>
  </p:clrMapOvr>
  <p:transition>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697" name="Group 2"/>
          <p:cNvGrpSpPr/>
          <p:nvPr/>
        </p:nvGrpSpPr>
        <p:grpSpPr>
          <a:xfrm>
            <a:off x="3027363" y="1447800"/>
            <a:ext cx="6096000" cy="4062413"/>
            <a:chOff x="1524001" y="1398178"/>
            <a:chExt cx="6095998" cy="4061641"/>
          </a:xfrm>
        </p:grpSpPr>
        <p:sp>
          <p:nvSpPr>
            <p:cNvPr id="4" name="Freeform 3"/>
            <p:cNvSpPr/>
            <p:nvPr/>
          </p:nvSpPr>
          <p:spPr>
            <a:xfrm>
              <a:off x="1524001" y="1398178"/>
              <a:ext cx="1039812" cy="1484031"/>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8415" tIns="537925" rIns="18416" bIns="537924" spcCol="1270" anchor="ctr"/>
            <a:lstStyle/>
            <a:p>
              <a:pPr marL="0" marR="0" lvl="0" indent="0" algn="ctr" defTabSz="1289050" rtl="0" eaLnBrk="1" fontAlgn="base" latinLnBrk="0" hangingPunct="1">
                <a:lnSpc>
                  <a:spcPct val="90000"/>
                </a:lnSpc>
                <a:spcBef>
                  <a:spcPct val="0"/>
                </a:spcBef>
                <a:spcAft>
                  <a:spcPct val="35000"/>
                </a:spcAft>
                <a:buClrTx/>
                <a:buSzTx/>
                <a:buFontTx/>
                <a:buNone/>
                <a:defRPr/>
              </a:pPr>
              <a:r>
                <a:rPr kumimoji="0" lang="en-US" sz="3200" b="1" i="0" u="sng" strike="noStrike" kern="1200" cap="none" spc="0" normalizeH="0" baseline="0" noProof="0" dirty="0">
                  <a:ln>
                    <a:noFill/>
                  </a:ln>
                  <a:solidFill>
                    <a:schemeClr val="lt1"/>
                  </a:solidFill>
                  <a:effectLst/>
                  <a:uLnTx/>
                  <a:uFillTx/>
                  <a:latin typeface="+mn-lt"/>
                  <a:ea typeface="+mn-ea"/>
                  <a:cs typeface="+mn-cs"/>
                </a:rPr>
                <a:t>1</a:t>
              </a:r>
              <a:endParaRPr kumimoji="0" lang="en-US" sz="3200" b="1" i="0" u="sng" strike="noStrike" kern="1200" cap="none" spc="0" normalizeH="0" baseline="0" noProof="0" dirty="0">
                <a:ln>
                  <a:noFill/>
                </a:ln>
                <a:solidFill>
                  <a:schemeClr val="lt1"/>
                </a:solidFill>
                <a:effectLst/>
                <a:uLnTx/>
                <a:uFillTx/>
                <a:latin typeface="+mn-lt"/>
                <a:ea typeface="+mn-ea"/>
                <a:cs typeface="+mn-cs"/>
              </a:endParaRPr>
            </a:p>
          </p:txBody>
        </p:sp>
        <p:sp>
          <p:nvSpPr>
            <p:cNvPr id="5" name="Freeform 4"/>
            <p:cNvSpPr/>
            <p:nvPr/>
          </p:nvSpPr>
          <p:spPr>
            <a:xfrm>
              <a:off x="2562226" y="1398178"/>
              <a:ext cx="5057773" cy="965017"/>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92024" tIns="64243" rIns="64243" bIns="64243" spcCol="1270" anchor="ctr"/>
            <a:lstStyle/>
            <a:p>
              <a:pPr marL="228600" marR="0" lvl="1" indent="-228600" algn="l" defTabSz="1200150" rtl="0" eaLnBrk="1" fontAlgn="base" latinLnBrk="0" hangingPunct="1">
                <a:lnSpc>
                  <a:spcPct val="90000"/>
                </a:lnSpc>
                <a:spcBef>
                  <a:spcPct val="0"/>
                </a:spcBef>
                <a:spcAft>
                  <a:spcPct val="15000"/>
                </a:spcAft>
                <a:buClrTx/>
                <a:buSzTx/>
                <a:buFontTx/>
                <a:buChar char="•"/>
                <a:defRPr/>
              </a:pPr>
              <a:endParaRPr kumimoji="0" lang="en-US" sz="3200" b="1" i="0" u="sng"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200150" rtl="0" eaLnBrk="1" fontAlgn="base" latinLnBrk="0" hangingPunct="1">
                <a:lnSpc>
                  <a:spcPct val="90000"/>
                </a:lnSpc>
                <a:spcBef>
                  <a:spcPct val="0"/>
                </a:spcBef>
                <a:spcAft>
                  <a:spcPct val="15000"/>
                </a:spcAft>
                <a:buClrTx/>
                <a:buSzTx/>
                <a:buFontTx/>
                <a:buChar char="•"/>
                <a:defRPr/>
              </a:pPr>
              <a:endParaRPr kumimoji="0" lang="en-US" sz="3200" b="1" i="0" u="sng"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6" name="Freeform 5"/>
            <p:cNvSpPr/>
            <p:nvPr/>
          </p:nvSpPr>
          <p:spPr>
            <a:xfrm>
              <a:off x="1524001" y="2686983"/>
              <a:ext cx="1038225" cy="1484031"/>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8415" tIns="537924" rIns="18415" bIns="537924" spcCol="1270" anchor="ctr"/>
            <a:lstStyle/>
            <a:p>
              <a:pPr marL="0" marR="0" lvl="0" indent="0" algn="ctr" defTabSz="1289050" rtl="0" eaLnBrk="1" fontAlgn="base" latinLnBrk="0" hangingPunct="1">
                <a:lnSpc>
                  <a:spcPct val="90000"/>
                </a:lnSpc>
                <a:spcBef>
                  <a:spcPct val="0"/>
                </a:spcBef>
                <a:spcAft>
                  <a:spcPct val="35000"/>
                </a:spcAft>
                <a:buClrTx/>
                <a:buSzTx/>
                <a:buFontTx/>
                <a:buNone/>
                <a:defRPr/>
              </a:pPr>
              <a:r>
                <a:rPr kumimoji="0" lang="en-US" sz="3200" b="1" i="0" u="sng" strike="noStrike" kern="1200" cap="none" spc="0" normalizeH="0" baseline="0" noProof="0" dirty="0">
                  <a:ln>
                    <a:noFill/>
                  </a:ln>
                  <a:solidFill>
                    <a:schemeClr val="lt1"/>
                  </a:solidFill>
                  <a:effectLst/>
                  <a:uLnTx/>
                  <a:uFillTx/>
                  <a:latin typeface="+mn-lt"/>
                  <a:ea typeface="+mn-ea"/>
                  <a:cs typeface="+mn-cs"/>
                </a:rPr>
                <a:t>2</a:t>
              </a:r>
              <a:endParaRPr kumimoji="0" lang="en-US" sz="3200" b="1" i="0" u="sng" strike="noStrike" kern="1200" cap="none" spc="0" normalizeH="0" baseline="0" noProof="0" dirty="0">
                <a:ln>
                  <a:noFill/>
                </a:ln>
                <a:solidFill>
                  <a:schemeClr val="lt1"/>
                </a:solidFill>
                <a:effectLst/>
                <a:uLnTx/>
                <a:uFillTx/>
                <a:latin typeface="+mn-lt"/>
                <a:ea typeface="+mn-ea"/>
                <a:cs typeface="+mn-cs"/>
              </a:endParaRPr>
            </a:p>
          </p:txBody>
        </p:sp>
        <p:sp>
          <p:nvSpPr>
            <p:cNvPr id="7" name="Freeform 6"/>
            <p:cNvSpPr/>
            <p:nvPr/>
          </p:nvSpPr>
          <p:spPr>
            <a:xfrm>
              <a:off x="2562226" y="2686983"/>
              <a:ext cx="5057773" cy="965017"/>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92024" tIns="64243" rIns="64243" bIns="64244" spcCol="1270" anchor="ctr"/>
            <a:lstStyle/>
            <a:p>
              <a:pPr marL="228600" marR="0" lvl="1" indent="-228600" algn="l" defTabSz="1200150" rtl="0" eaLnBrk="1" fontAlgn="base" latinLnBrk="0" hangingPunct="1">
                <a:lnSpc>
                  <a:spcPct val="90000"/>
                </a:lnSpc>
                <a:spcBef>
                  <a:spcPct val="0"/>
                </a:spcBef>
                <a:spcAft>
                  <a:spcPct val="15000"/>
                </a:spcAft>
                <a:buClrTx/>
                <a:buSzTx/>
                <a:buFontTx/>
                <a:buChar char="•"/>
                <a:defRPr/>
              </a:pPr>
              <a:endParaRPr kumimoji="0" lang="en-US" sz="3200" b="1" i="0" u="sng"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200150" rtl="0" eaLnBrk="1" fontAlgn="base" latinLnBrk="0" hangingPunct="1">
                <a:lnSpc>
                  <a:spcPct val="90000"/>
                </a:lnSpc>
                <a:spcBef>
                  <a:spcPct val="0"/>
                </a:spcBef>
                <a:spcAft>
                  <a:spcPct val="15000"/>
                </a:spcAft>
                <a:buClrTx/>
                <a:buSzTx/>
                <a:buFontTx/>
                <a:buChar char="•"/>
                <a:defRPr/>
              </a:pPr>
              <a:endParaRPr kumimoji="0" lang="en-US" sz="3200" b="1" i="0" u="sng"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8" name="Freeform 7"/>
            <p:cNvSpPr/>
            <p:nvPr/>
          </p:nvSpPr>
          <p:spPr>
            <a:xfrm>
              <a:off x="1524001" y="3975788"/>
              <a:ext cx="1038225" cy="1484031"/>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8415" tIns="537924" rIns="18415" bIns="537924" spcCol="1270" anchor="ctr"/>
            <a:lstStyle/>
            <a:p>
              <a:pPr marL="0" marR="0" lvl="0" indent="0" algn="ctr" defTabSz="1289050" rtl="0" eaLnBrk="1" fontAlgn="base" latinLnBrk="0" hangingPunct="1">
                <a:lnSpc>
                  <a:spcPct val="90000"/>
                </a:lnSpc>
                <a:spcBef>
                  <a:spcPct val="0"/>
                </a:spcBef>
                <a:spcAft>
                  <a:spcPct val="35000"/>
                </a:spcAft>
                <a:buClrTx/>
                <a:buSzTx/>
                <a:buFontTx/>
                <a:buNone/>
                <a:defRPr/>
              </a:pPr>
              <a:r>
                <a:rPr kumimoji="0" lang="en-US" sz="3200" b="1" i="0" u="sng" strike="noStrike" kern="1200" cap="none" spc="0" normalizeH="0" baseline="0" noProof="0" dirty="0">
                  <a:ln>
                    <a:noFill/>
                  </a:ln>
                  <a:solidFill>
                    <a:schemeClr val="lt1"/>
                  </a:solidFill>
                  <a:effectLst/>
                  <a:uLnTx/>
                  <a:uFillTx/>
                  <a:latin typeface="+mn-lt"/>
                  <a:ea typeface="+mn-ea"/>
                  <a:cs typeface="+mn-cs"/>
                </a:rPr>
                <a:t>3</a:t>
              </a:r>
              <a:endParaRPr kumimoji="0" lang="en-US" sz="3200" b="1" i="0" u="sng" strike="noStrike" kern="1200" cap="none" spc="0" normalizeH="0" baseline="0" noProof="0" dirty="0">
                <a:ln>
                  <a:noFill/>
                </a:ln>
                <a:solidFill>
                  <a:schemeClr val="lt1"/>
                </a:solidFill>
                <a:effectLst/>
                <a:uLnTx/>
                <a:uFillTx/>
                <a:latin typeface="+mn-lt"/>
                <a:ea typeface="+mn-ea"/>
                <a:cs typeface="+mn-cs"/>
              </a:endParaRPr>
            </a:p>
          </p:txBody>
        </p:sp>
        <p:sp>
          <p:nvSpPr>
            <p:cNvPr id="9" name="Freeform 8"/>
            <p:cNvSpPr/>
            <p:nvPr/>
          </p:nvSpPr>
          <p:spPr>
            <a:xfrm>
              <a:off x="2562226" y="3975788"/>
              <a:ext cx="5057773" cy="965017"/>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92024" tIns="64243" rIns="64243" bIns="64244" spcCol="1270" anchor="ctr"/>
            <a:lstStyle/>
            <a:p>
              <a:pPr marL="228600" marR="0" lvl="1" indent="-228600" algn="l" defTabSz="1200150" rtl="0" eaLnBrk="1" fontAlgn="base" latinLnBrk="0" hangingPunct="1">
                <a:lnSpc>
                  <a:spcPct val="90000"/>
                </a:lnSpc>
                <a:spcBef>
                  <a:spcPct val="0"/>
                </a:spcBef>
                <a:spcAft>
                  <a:spcPct val="15000"/>
                </a:spcAft>
                <a:buClrTx/>
                <a:buSzTx/>
                <a:buFontTx/>
                <a:buChar char="•"/>
                <a:defRPr/>
              </a:pPr>
              <a:endParaRPr kumimoji="0" lang="en-US" sz="3200" b="1" i="0" u="sng"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a:p>
              <a:pPr marL="228600" marR="0" lvl="1" indent="-228600" algn="l" defTabSz="1200150" rtl="0" eaLnBrk="1" fontAlgn="base" latinLnBrk="0" hangingPunct="1">
                <a:lnSpc>
                  <a:spcPct val="90000"/>
                </a:lnSpc>
                <a:spcBef>
                  <a:spcPct val="0"/>
                </a:spcBef>
                <a:spcAft>
                  <a:spcPct val="15000"/>
                </a:spcAft>
                <a:buClrTx/>
                <a:buSzTx/>
                <a:buFontTx/>
                <a:buChar char="•"/>
                <a:defRPr/>
              </a:pPr>
              <a:endParaRPr kumimoji="0" lang="en-US" sz="3200" b="1" i="0" u="sng"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grpSp>
      <p:sp>
        <p:nvSpPr>
          <p:cNvPr id="10" name="Freeform 9"/>
          <p:cNvSpPr/>
          <p:nvPr/>
        </p:nvSpPr>
        <p:spPr>
          <a:xfrm>
            <a:off x="3027217" y="5216846"/>
            <a:ext cx="1039018" cy="1484312"/>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p:spPr>
        <p:style>
          <a:lnRef idx="2">
            <a:schemeClr val="accent6"/>
          </a:lnRef>
          <a:fillRef idx="1">
            <a:schemeClr val="lt1"/>
          </a:fillRef>
          <a:effectRef idx="0">
            <a:schemeClr val="accent6"/>
          </a:effectRef>
          <a:fontRef idx="minor">
            <a:schemeClr val="dk1"/>
          </a:fontRef>
        </p:style>
        <p:txBody>
          <a:bodyPr lIns="18415" tIns="537924" rIns="18415" bIns="537924" spcCol="1270" anchor="ctr"/>
          <a:lstStyle/>
          <a:p>
            <a:pPr marL="0" marR="0" lvl="0" indent="0" algn="ctr" defTabSz="1289050" rtl="0" eaLnBrk="1" fontAlgn="base" latinLnBrk="0" hangingPunct="1">
              <a:lnSpc>
                <a:spcPct val="90000"/>
              </a:lnSpc>
              <a:spcBef>
                <a:spcPct val="0"/>
              </a:spcBef>
              <a:spcAft>
                <a:spcPct val="35000"/>
              </a:spcAft>
              <a:buClrTx/>
              <a:buSzTx/>
              <a:buFontTx/>
              <a:buNone/>
              <a:defRPr/>
            </a:pPr>
            <a:r>
              <a:rPr kumimoji="0" lang="en-US" sz="3200" b="1" i="0" u="sng" strike="noStrike" kern="1200" cap="none" spc="0" normalizeH="0" baseline="0" noProof="0" dirty="0">
                <a:ln>
                  <a:solidFill>
                    <a:srgbClr val="FFFF00"/>
                  </a:solidFill>
                </a:ln>
                <a:solidFill>
                  <a:schemeClr val="tx1"/>
                </a:solidFill>
                <a:effectLst/>
                <a:uLnTx/>
                <a:uFillTx/>
                <a:latin typeface="+mn-lt"/>
                <a:ea typeface="+mn-ea"/>
                <a:cs typeface="+mn-cs"/>
              </a:rPr>
              <a:t>4</a:t>
            </a:r>
            <a:endParaRPr kumimoji="0" lang="en-US" sz="3200" b="1" i="0" u="sng" strike="noStrike" kern="1200" cap="none" spc="0" normalizeH="0" baseline="0" noProof="0" dirty="0">
              <a:ln>
                <a:solidFill>
                  <a:srgbClr val="FFFF00"/>
                </a:solidFill>
              </a:ln>
              <a:solidFill>
                <a:schemeClr val="tx1"/>
              </a:solidFill>
              <a:effectLst/>
              <a:uLnTx/>
              <a:uFillTx/>
              <a:latin typeface="+mn-lt"/>
              <a:ea typeface="+mn-ea"/>
              <a:cs typeface="+mn-cs"/>
            </a:endParaRPr>
          </a:p>
        </p:txBody>
      </p:sp>
      <p:sp>
        <p:nvSpPr>
          <p:cNvPr id="11" name="Freeform 10"/>
          <p:cNvSpPr/>
          <p:nvPr/>
        </p:nvSpPr>
        <p:spPr>
          <a:xfrm>
            <a:off x="4065588" y="5202238"/>
            <a:ext cx="5057775" cy="965200"/>
          </a:xfrm>
          <a:custGeom>
            <a:avLst/>
            <a:gdLst>
              <a:gd name="connsiteX0" fmla="*/ 160804 w 964803"/>
              <a:gd name="connsiteY0" fmla="*/ 0 h 5056981"/>
              <a:gd name="connsiteX1" fmla="*/ 803999 w 964803"/>
              <a:gd name="connsiteY1" fmla="*/ 0 h 5056981"/>
              <a:gd name="connsiteX2" fmla="*/ 964803 w 964803"/>
              <a:gd name="connsiteY2" fmla="*/ 160804 h 5056981"/>
              <a:gd name="connsiteX3" fmla="*/ 964803 w 964803"/>
              <a:gd name="connsiteY3" fmla="*/ 5056981 h 5056981"/>
              <a:gd name="connsiteX4" fmla="*/ 964803 w 964803"/>
              <a:gd name="connsiteY4" fmla="*/ 5056981 h 5056981"/>
              <a:gd name="connsiteX5" fmla="*/ 0 w 964803"/>
              <a:gd name="connsiteY5" fmla="*/ 5056981 h 5056981"/>
              <a:gd name="connsiteX6" fmla="*/ 0 w 964803"/>
              <a:gd name="connsiteY6" fmla="*/ 5056981 h 5056981"/>
              <a:gd name="connsiteX7" fmla="*/ 0 w 964803"/>
              <a:gd name="connsiteY7" fmla="*/ 160804 h 5056981"/>
              <a:gd name="connsiteX8" fmla="*/ 160804 w 964803"/>
              <a:gd name="connsiteY8" fmla="*/ 0 h 5056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803" h="5056981">
                <a:moveTo>
                  <a:pt x="964803" y="842850"/>
                </a:moveTo>
                <a:lnTo>
                  <a:pt x="964803" y="4214131"/>
                </a:lnTo>
                <a:cubicBezTo>
                  <a:pt x="964803" y="4679625"/>
                  <a:pt x="951068" y="5056978"/>
                  <a:pt x="934124" y="5056978"/>
                </a:cubicBezTo>
                <a:lnTo>
                  <a:pt x="0" y="5056978"/>
                </a:lnTo>
                <a:lnTo>
                  <a:pt x="0" y="5056978"/>
                </a:lnTo>
                <a:lnTo>
                  <a:pt x="0" y="3"/>
                </a:lnTo>
                <a:lnTo>
                  <a:pt x="0" y="3"/>
                </a:lnTo>
                <a:lnTo>
                  <a:pt x="934124" y="3"/>
                </a:lnTo>
                <a:cubicBezTo>
                  <a:pt x="951068" y="3"/>
                  <a:pt x="964803" y="377356"/>
                  <a:pt x="964803" y="842850"/>
                </a:cubicBezTo>
                <a:close/>
              </a:path>
            </a:pathLst>
          </a:custGeom>
          <a:ln>
            <a:solidFill>
              <a:schemeClr val="accent6">
                <a:lumMod val="75000"/>
              </a:schemeClr>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192024" tIns="64243" rIns="64243" bIns="64244" spcCol="1270"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3200" b="1" i="0" u="sng" strike="noStrike" kern="1200" cap="none" spc="0" normalizeH="0" baseline="0" noProof="1" dirty="0">
                <a:solidFill>
                  <a:srgbClr val="0000FF"/>
                </a:solidFill>
                <a:latin typeface="Calibri" panose="020F0502020204030204" pitchFamily="34" charset="0"/>
                <a:ea typeface="+mn-ea"/>
                <a:cs typeface="Calibri" panose="020F0502020204030204" pitchFamily="34" charset="0"/>
              </a:rPr>
              <a:t>Hoạt động 4: Vận dụng</a:t>
            </a:r>
            <a:endParaRPr kumimoji="0" lang="en-US" altLang="en-US" sz="3200" b="1" i="0" u="sng" strike="noStrike" kern="1200" cap="none" spc="0" normalizeH="0" baseline="0" noProof="1" dirty="0">
              <a:solidFill>
                <a:srgbClr val="0000FF"/>
              </a:solidFill>
              <a:latin typeface="Calibri" panose="020F0502020204030204" pitchFamily="34" charset="0"/>
              <a:ea typeface="Calibri" panose="020F0502020204030204" pitchFamily="34" charset="0"/>
              <a:cs typeface="+mn-cs"/>
            </a:endParaRPr>
          </a:p>
        </p:txBody>
      </p:sp>
      <p:sp>
        <p:nvSpPr>
          <p:cNvPr id="29706" name="TextBox 11"/>
          <p:cNvSpPr txBox="1"/>
          <p:nvPr/>
        </p:nvSpPr>
        <p:spPr>
          <a:xfrm>
            <a:off x="3567113" y="812800"/>
            <a:ext cx="5105400" cy="523875"/>
          </a:xfrm>
          <a:prstGeom prst="rect">
            <a:avLst/>
          </a:prstGeom>
          <a:noFill/>
          <a:ln w="9525">
            <a:noFill/>
          </a:ln>
        </p:spPr>
        <p:txBody>
          <a:bodyPr anchor="t" anchorCtr="0">
            <a:spAutoFit/>
          </a:bodyPr>
          <a:p>
            <a:pPr algn="ctr">
              <a:buFontTx/>
            </a:pPr>
            <a:r>
              <a:rPr lang="en-US" altLang="en-US" sz="2800" b="1" i="1" dirty="0">
                <a:solidFill>
                  <a:srgbClr val="215968"/>
                </a:solidFill>
                <a:latin typeface="Calibri" panose="020F0502020204030204" pitchFamily="34" charset="0"/>
              </a:rPr>
              <a:t>Thời gian thực hiện: 01 tiết</a:t>
            </a:r>
            <a:endParaRPr lang="en-US" altLang="en-US" sz="2800" b="1" i="1" dirty="0">
              <a:solidFill>
                <a:srgbClr val="215968"/>
              </a:solidFill>
              <a:latin typeface="Calibri" panose="020F0502020204030204" pitchFamily="34" charset="0"/>
              <a:ea typeface="Calibri" panose="020F0502020204030204" pitchFamily="34" charset="0"/>
            </a:endParaRPr>
          </a:p>
        </p:txBody>
      </p:sp>
      <p:sp>
        <p:nvSpPr>
          <p:cNvPr id="13" name="Rectangle 12"/>
          <p:cNvSpPr/>
          <p:nvPr>
            <p:custDataLst>
              <p:tags r:id="rId1"/>
            </p:custDataLst>
          </p:nvPr>
        </p:nvSpPr>
        <p:spPr>
          <a:xfrm>
            <a:off x="2379216" y="188022"/>
            <a:ext cx="7357451" cy="707886"/>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sz="4000" b="1" i="0" u="sng"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ÔN TẬP CHUYÊN ĐỀ </a:t>
            </a:r>
            <a:r>
              <a:rPr kumimoji="0" lang="en-US" sz="4000" b="1" i="0" u="sng"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3</a:t>
            </a:r>
            <a:endParaRPr kumimoji="0" lang="en-US" sz="4000" b="1" i="0" u="sng"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Calibri" panose="020F0502020204030204" pitchFamily="34" charset="0"/>
              <a:ea typeface="+mn-ea"/>
              <a:cs typeface="Calibri" panose="020F0502020204030204" pitchFamily="34" charset="0"/>
            </a:endParaRPr>
          </a:p>
        </p:txBody>
      </p:sp>
      <p:sp>
        <p:nvSpPr>
          <p:cNvPr id="29708" name="Rectangle 13"/>
          <p:cNvSpPr/>
          <p:nvPr/>
        </p:nvSpPr>
        <p:spPr>
          <a:xfrm>
            <a:off x="4067175" y="1744663"/>
            <a:ext cx="3803650" cy="583565"/>
          </a:xfrm>
          <a:prstGeom prst="rect">
            <a:avLst/>
          </a:prstGeom>
          <a:noFill/>
          <a:ln w="9525">
            <a:noFill/>
          </a:ln>
        </p:spPr>
        <p:txBody>
          <a:bodyPr wrap="none" anchor="t" anchorCtr="0">
            <a:spAutoFit/>
          </a:bodyPr>
          <a:p>
            <a:r>
              <a:rPr lang="en-US" altLang="en-US" sz="3200" b="1" dirty="0">
                <a:solidFill>
                  <a:srgbClr val="0000FF"/>
                </a:solidFill>
                <a:latin typeface="Calibri" panose="020F0502020204030204" pitchFamily="34" charset="0"/>
                <a:cs typeface="Calibri" panose="020F0502020204030204" pitchFamily="34" charset="0"/>
              </a:rPr>
              <a:t>Hoạt động 1: Mở đầu</a:t>
            </a:r>
            <a:endParaRPr lang="en-US" altLang="en-US" sz="3200" b="1"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
        <p:nvSpPr>
          <p:cNvPr id="29709" name="Rectangle 14"/>
          <p:cNvSpPr/>
          <p:nvPr/>
        </p:nvSpPr>
        <p:spPr>
          <a:xfrm>
            <a:off x="4100513" y="2773363"/>
            <a:ext cx="4572000" cy="1076325"/>
          </a:xfrm>
          <a:prstGeom prst="rect">
            <a:avLst/>
          </a:prstGeom>
          <a:noFill/>
          <a:ln w="9525">
            <a:noFill/>
          </a:ln>
        </p:spPr>
        <p:txBody>
          <a:bodyPr anchor="t" anchorCtr="0">
            <a:spAutoFit/>
          </a:bodyPr>
          <a:p>
            <a:r>
              <a:rPr lang="en-US" altLang="en-US" sz="3200" b="1" dirty="0">
                <a:solidFill>
                  <a:srgbClr val="0000FF"/>
                </a:solidFill>
                <a:latin typeface="Calibri" panose="020F0502020204030204" pitchFamily="34" charset="0"/>
              </a:rPr>
              <a:t>Hoạt động2: Hệ thống hóa kiến thức</a:t>
            </a:r>
            <a:endParaRPr lang="en-US" altLang="en-US" sz="3200" b="1" dirty="0">
              <a:solidFill>
                <a:srgbClr val="0000FF"/>
              </a:solidFill>
              <a:latin typeface="Calibri" panose="020F0502020204030204" pitchFamily="34" charset="0"/>
              <a:ea typeface="Calibri" panose="020F0502020204030204" pitchFamily="34" charset="0"/>
            </a:endParaRPr>
          </a:p>
        </p:txBody>
      </p:sp>
      <p:sp>
        <p:nvSpPr>
          <p:cNvPr id="29710" name="Rectangle 15"/>
          <p:cNvSpPr/>
          <p:nvPr/>
        </p:nvSpPr>
        <p:spPr>
          <a:xfrm>
            <a:off x="4127500" y="4208463"/>
            <a:ext cx="4096385" cy="583565"/>
          </a:xfrm>
          <a:prstGeom prst="rect">
            <a:avLst/>
          </a:prstGeom>
          <a:noFill/>
          <a:ln w="9525">
            <a:noFill/>
          </a:ln>
        </p:spPr>
        <p:txBody>
          <a:bodyPr wrap="none" anchor="t" anchorCtr="0">
            <a:spAutoFit/>
          </a:bodyPr>
          <a:p>
            <a:r>
              <a:rPr lang="en-US" altLang="en-US" sz="3200" b="1" dirty="0">
                <a:solidFill>
                  <a:srgbClr val="0000FF"/>
                </a:solidFill>
                <a:latin typeface="Calibri" panose="020F0502020204030204" pitchFamily="34" charset="0"/>
              </a:rPr>
              <a:t>H</a:t>
            </a:r>
            <a:r>
              <a:rPr lang="en-US" altLang="en-US" sz="3200" b="1" dirty="0">
                <a:solidFill>
                  <a:srgbClr val="0000FF"/>
                </a:solidFill>
                <a:latin typeface="Calibri" panose="020F0502020204030204" pitchFamily="34" charset="0"/>
                <a:cs typeface="Calibri" panose="020F0502020204030204" pitchFamily="34" charset="0"/>
              </a:rPr>
              <a:t>oạt động 3: Luyện tập</a:t>
            </a:r>
            <a:endParaRPr lang="en-US" altLang="en-US" sz="3200" b="1"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7106" name="Content Placeholder 47105"/>
          <p:cNvGraphicFramePr/>
          <p:nvPr>
            <p:ph idx="1"/>
            <p:custDataLst>
              <p:tags r:id="rId1"/>
            </p:custDataLst>
          </p:nvPr>
        </p:nvGraphicFramePr>
        <p:xfrm>
          <a:off x="219075" y="1371600"/>
          <a:ext cx="11819255" cy="5231130"/>
        </p:xfrm>
        <a:graphic>
          <a:graphicData uri="http://schemas.openxmlformats.org/drawingml/2006/table">
            <a:tbl>
              <a:tblPr/>
              <a:tblGrid>
                <a:gridCol w="11819255"/>
              </a:tblGrid>
              <a:tr h="523113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indent="0" algn="just">
                        <a:lnSpc>
                          <a:spcPts val="3365"/>
                        </a:lnSpc>
                        <a:spcBef>
                          <a:spcPct val="0"/>
                        </a:spcBef>
                        <a:buNone/>
                      </a:pPr>
                      <a:r>
                        <a:rPr lang="vi-VN" altLang="en-US" sz="3200" b="1" u="none" dirty="0">
                          <a:latin typeface="Calibri" panose="020F0502020204030204" pitchFamily="34" charset="0"/>
                          <a:cs typeface="Calibri" panose="020F0502020204030204" pitchFamily="34" charset="0"/>
                        </a:rPr>
                        <a:t> </a:t>
                      </a:r>
                      <a:r>
                        <a:rPr lang="vi-VN" altLang="x-none" sz="3200" b="1" u="none" dirty="0">
                          <a:latin typeface="Calibri" panose="020F0502020204030204" pitchFamily="34" charset="0"/>
                          <a:cs typeface="Calibri" panose="020F0502020204030204" pitchFamily="34" charset="0"/>
                          <a:sym typeface="+mn-ea"/>
                        </a:rPr>
                        <a:t>- Hướng dẫn sưu tầm thông tin về tác hại của mất an toàn vệ sinh thực phẩm ở nước ta:</a:t>
                      </a:r>
                      <a:endParaRPr lang="en-US" sz="3200" b="1" u="none" dirty="0">
                        <a:latin typeface="Calibri" panose="020F0502020204030204" pitchFamily="34" charset="0"/>
                        <a:cs typeface="Calibri" panose="020F0502020204030204" pitchFamily="34" charset="0"/>
                      </a:endParaRPr>
                    </a:p>
                    <a:p>
                      <a:pPr marL="0" indent="0" algn="just">
                        <a:lnSpc>
                          <a:spcPts val="3365"/>
                        </a:lnSpc>
                        <a:spcBef>
                          <a:spcPct val="0"/>
                        </a:spcBef>
                        <a:buNone/>
                      </a:pPr>
                      <a:r>
                        <a:rPr lang="en-US" sz="3200" b="1" u="none" dirty="0">
                          <a:latin typeface="Calibri" panose="020F0502020204030204" pitchFamily="34" charset="0"/>
                          <a:cs typeface="Calibri" panose="020F0502020204030204" pitchFamily="34" charset="0"/>
                          <a:sym typeface="+mn-ea"/>
                        </a:rPr>
                        <a:t>+ Bước 1: Tìm kiếm thông tin từ các nguồn khác nhau (sách, báo, internet,...).</a:t>
                      </a:r>
                      <a:endParaRPr lang="en-US" sz="3200" b="1" u="none" dirty="0">
                        <a:latin typeface="Calibri" panose="020F0502020204030204" pitchFamily="34" charset="0"/>
                        <a:cs typeface="Calibri" panose="020F0502020204030204" pitchFamily="34" charset="0"/>
                      </a:endParaRPr>
                    </a:p>
                    <a:p>
                      <a:pPr marL="0" indent="0" algn="just">
                        <a:lnSpc>
                          <a:spcPts val="3365"/>
                        </a:lnSpc>
                        <a:spcBef>
                          <a:spcPct val="0"/>
                        </a:spcBef>
                        <a:buNone/>
                      </a:pPr>
                      <a:r>
                        <a:rPr lang="en-US" sz="3200" b="1" u="none" dirty="0">
                          <a:latin typeface="Calibri" panose="020F0502020204030204" pitchFamily="34" charset="0"/>
                          <a:cs typeface="Calibri" panose="020F0502020204030204" pitchFamily="34" charset="0"/>
                          <a:sym typeface="+mn-ea"/>
                        </a:rPr>
                        <a:t>+ Bước 2: Chọn lọc thông tin chủ yếu, cơ bản, ngắn gọn phù hợp về tác hại của mất an toàn vệ sinh thực phẩm.</a:t>
                      </a:r>
                      <a:endParaRPr lang="en-US" sz="3200" b="1" u="none" dirty="0">
                        <a:latin typeface="Calibri" panose="020F0502020204030204" pitchFamily="34" charset="0"/>
                        <a:cs typeface="Calibri" panose="020F0502020204030204" pitchFamily="34" charset="0"/>
                      </a:endParaRPr>
                    </a:p>
                    <a:p>
                      <a:pPr marL="0" indent="0" algn="just">
                        <a:lnSpc>
                          <a:spcPts val="3365"/>
                        </a:lnSpc>
                        <a:spcBef>
                          <a:spcPct val="0"/>
                        </a:spcBef>
                        <a:buNone/>
                      </a:pPr>
                      <a:r>
                        <a:rPr lang="vi-VN" altLang="x-none" sz="3200" b="1" i="1" u="none" dirty="0">
                          <a:latin typeface="Calibri" panose="020F0502020204030204" pitchFamily="34" charset="0"/>
                          <a:cs typeface="Calibri" panose="020F0502020204030204" pitchFamily="34" charset="0"/>
                          <a:sym typeface="+mn-ea"/>
                        </a:rPr>
                        <a:t>-</a:t>
                      </a:r>
                      <a:r>
                        <a:rPr lang="en-US" sz="3200" b="1" i="1" u="none" dirty="0">
                          <a:latin typeface="Calibri" panose="020F0502020204030204" pitchFamily="34" charset="0"/>
                          <a:cs typeface="Calibri" panose="020F0502020204030204" pitchFamily="34" charset="0"/>
                          <a:sym typeface="+mn-ea"/>
                        </a:rPr>
                        <a:t> Thực phẩm mất vệ sinh gây ra các bệnh cấp tính cho con người </a:t>
                      </a:r>
                      <a:endParaRPr lang="en-US" sz="3200" b="1" i="1" u="none" dirty="0">
                        <a:latin typeface="Calibri" panose="020F0502020204030204" pitchFamily="34" charset="0"/>
                        <a:cs typeface="Calibri" panose="020F0502020204030204" pitchFamily="34" charset="0"/>
                      </a:endParaRPr>
                    </a:p>
                    <a:p>
                      <a:pPr marL="0" indent="0" algn="just">
                        <a:lnSpc>
                          <a:spcPts val="3365"/>
                        </a:lnSpc>
                        <a:spcBef>
                          <a:spcPct val="0"/>
                        </a:spcBef>
                        <a:buNone/>
                      </a:pPr>
                      <a:r>
                        <a:rPr lang="en-US" sz="3200" b="1" i="1" u="none" dirty="0">
                          <a:latin typeface="Calibri" panose="020F0502020204030204" pitchFamily="34" charset="0"/>
                          <a:cs typeface="Calibri" panose="020F0502020204030204" pitchFamily="34" charset="0"/>
                          <a:sym typeface="+mn-ea"/>
                        </a:rPr>
                        <a:t>- Thực phẩm bẩn gây ra một căn bệnh mãn tính. Mắc các bệnh có biểu hiện thường xuyên hoặc theo chu kỳ</a:t>
                      </a:r>
                      <a:r>
                        <a:rPr lang="en-US" sz="3200" b="1" u="none" dirty="0">
                          <a:latin typeface="Calibri" panose="020F0502020204030204" pitchFamily="34" charset="0"/>
                          <a:cs typeface="Calibri" panose="020F0502020204030204" pitchFamily="34" charset="0"/>
                          <a:sym typeface="+mn-ea"/>
                        </a:rPr>
                        <a:t>. </a:t>
                      </a:r>
                      <a:endParaRPr lang="en-US" sz="3200" b="1" u="none" dirty="0">
                        <a:latin typeface="Calibri" panose="020F0502020204030204" pitchFamily="34" charset="0"/>
                        <a:cs typeface="Calibri" panose="020F0502020204030204" pitchFamily="34" charset="0"/>
                      </a:endParaRPr>
                    </a:p>
                    <a:p>
                      <a:pPr marL="0" indent="0" algn="just">
                        <a:lnSpc>
                          <a:spcPts val="3365"/>
                        </a:lnSpc>
                        <a:spcBef>
                          <a:spcPct val="0"/>
                        </a:spcBef>
                        <a:buFontTx/>
                        <a:buChar char="-"/>
                      </a:pPr>
                      <a:r>
                        <a:rPr lang="en-US" sz="3200" b="1" i="1" u="none" dirty="0">
                          <a:latin typeface="Calibri" panose="020F0502020204030204" pitchFamily="34" charset="0"/>
                          <a:cs typeface="Calibri" panose="020F0502020204030204" pitchFamily="34" charset="0"/>
                          <a:sym typeface="+mn-ea"/>
                        </a:rPr>
                        <a:t>Tử vong là hậu quả của ngộ độc cấp rất nặng</a:t>
                      </a:r>
                      <a:endParaRPr lang="en-US" sz="3200" b="1" i="1" u="none" dirty="0">
                        <a:latin typeface="Calibri" panose="020F0502020204030204" pitchFamily="34" charset="0"/>
                        <a:cs typeface="Calibri" panose="020F0502020204030204" pitchFamily="34" charset="0"/>
                      </a:endParaRPr>
                    </a:p>
                    <a:p>
                      <a:pPr marL="0" indent="0" algn="just">
                        <a:lnSpc>
                          <a:spcPts val="3365"/>
                        </a:lnSpc>
                        <a:spcBef>
                          <a:spcPct val="0"/>
                        </a:spcBef>
                        <a:buNone/>
                      </a:pPr>
                      <a:r>
                        <a:rPr lang="en-US" sz="3200" b="1" u="none" dirty="0">
                          <a:latin typeface="Calibri" panose="020F0502020204030204" pitchFamily="34" charset="0"/>
                          <a:cs typeface="Calibri" panose="020F0502020204030204" pitchFamily="34" charset="0"/>
                          <a:sym typeface="+mn-ea"/>
                        </a:rPr>
                        <a:t>- Hậu quả của việc mất vệ sinh an toàn thực phẩm là ảnh hưởng đến phát triển kinh tế, xã hội</a:t>
                      </a:r>
                      <a:endParaRPr lang="en-US" altLang="en-US" sz="3200" b="1" u="none"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 name="Text Box 1"/>
          <p:cNvSpPr txBox="1"/>
          <p:nvPr/>
        </p:nvSpPr>
        <p:spPr>
          <a:xfrm>
            <a:off x="3048000" y="152400"/>
            <a:ext cx="6096000" cy="954405"/>
          </a:xfrm>
          <a:prstGeom prst="rect">
            <a:avLst/>
          </a:prstGeom>
          <a:noFill/>
        </p:spPr>
        <p:txBody>
          <a:bodyPr wrap="square" rtlCol="0" anchor="t">
            <a:spAutoFit/>
          </a:bodyPr>
          <a:p>
            <a:pPr marL="0" indent="0" algn="ctr">
              <a:lnSpc>
                <a:spcPts val="3365"/>
              </a:lnSpc>
              <a:spcBef>
                <a:spcPct val="0"/>
              </a:spcBef>
              <a:buNone/>
            </a:pPr>
            <a:r>
              <a:rPr lang="en-US" sz="4000" b="1" u="none" dirty="0">
                <a:solidFill>
                  <a:srgbClr val="0000FF"/>
                </a:solidFill>
                <a:latin typeface="Calibri" panose="020F0502020204030204" pitchFamily="34" charset="0"/>
                <a:cs typeface="Calibri" panose="020F0502020204030204" pitchFamily="34" charset="0"/>
                <a:sym typeface="+mn-ea"/>
              </a:rPr>
              <a:t>HƯỚNG DẪN TRẢ LỜI</a:t>
            </a:r>
            <a:endParaRPr lang="en-US" sz="4000" b="1" u="none" dirty="0">
              <a:solidFill>
                <a:srgbClr val="0000FF"/>
              </a:solidFill>
              <a:latin typeface="Calibri" panose="020F0502020204030204" pitchFamily="34" charset="0"/>
              <a:cs typeface="Calibri" panose="020F0502020204030204" pitchFamily="34" charset="0"/>
            </a:endParaRPr>
          </a:p>
          <a:p>
            <a:pPr marL="0" indent="0" algn="ctr">
              <a:lnSpc>
                <a:spcPts val="3365"/>
              </a:lnSpc>
              <a:spcBef>
                <a:spcPct val="0"/>
              </a:spcBef>
              <a:buNone/>
            </a:pPr>
            <a:r>
              <a:rPr lang="vi-VN" altLang="x-none" sz="3200" b="1" u="none" dirty="0">
                <a:solidFill>
                  <a:srgbClr val="0000FF"/>
                </a:solidFill>
                <a:latin typeface="Calibri" panose="020F0502020204030204" pitchFamily="34" charset="0"/>
                <a:cs typeface="Calibri" panose="020F0502020204030204" pitchFamily="34" charset="0"/>
                <a:sym typeface="+mn-ea"/>
              </a:rPr>
              <a:t>Nhóm đề 1</a:t>
            </a:r>
            <a:r>
              <a:rPr lang="en-US" altLang="vi-VN" sz="3200" b="1" u="none" dirty="0">
                <a:solidFill>
                  <a:srgbClr val="0000FF"/>
                </a:solidFill>
                <a:latin typeface="Calibri" panose="020F0502020204030204" pitchFamily="34" charset="0"/>
                <a:cs typeface="Calibri" panose="020F0502020204030204" pitchFamily="34" charset="0"/>
                <a:sym typeface="+mn-ea"/>
              </a:rPr>
              <a:t> </a:t>
            </a:r>
            <a:r>
              <a:rPr lang="en-US" sz="3200" b="1" u="none" dirty="0">
                <a:solidFill>
                  <a:srgbClr val="0000FF"/>
                </a:solidFill>
                <a:latin typeface="Calibri" panose="020F0502020204030204" pitchFamily="34" charset="0"/>
                <a:cs typeface="Calibri" panose="020F0502020204030204" pitchFamily="34" charset="0"/>
                <a:sym typeface="+mn-ea"/>
              </a:rPr>
              <a:t>_ </a:t>
            </a:r>
            <a:r>
              <a:rPr lang="vi-VN" altLang="x-none" sz="3200" b="1" u="none" dirty="0">
                <a:solidFill>
                  <a:srgbClr val="0000FF"/>
                </a:solidFill>
                <a:latin typeface="Calibri" panose="020F0502020204030204" pitchFamily="34" charset="0"/>
                <a:cs typeface="Calibri" panose="020F0502020204030204" pitchFamily="34" charset="0"/>
                <a:sym typeface="+mn-ea"/>
              </a:rPr>
              <a:t>Câu hỏi </a:t>
            </a:r>
            <a:r>
              <a:rPr lang="en-US" altLang="vi-VN" sz="3200" b="1" u="none" dirty="0">
                <a:solidFill>
                  <a:srgbClr val="0000FF"/>
                </a:solidFill>
                <a:latin typeface="Calibri" panose="020F0502020204030204" pitchFamily="34" charset="0"/>
                <a:cs typeface="Calibri" panose="020F0502020204030204" pitchFamily="34" charset="0"/>
                <a:sym typeface="+mn-ea"/>
              </a:rPr>
              <a:t>1</a:t>
            </a:r>
            <a:endParaRPr lang="en-US" altLang="vi-VN" sz="3200" b="1" u="none" dirty="0">
              <a:solidFill>
                <a:srgbClr val="0000FF"/>
              </a:solidFill>
              <a:latin typeface="Calibri" panose="020F0502020204030204" pitchFamily="34" charset="0"/>
              <a:cs typeface="Calibri" panose="020F0502020204030204" pitchFamily="34" charset="0"/>
              <a:sym typeface="+mn-ea"/>
            </a:endParaRPr>
          </a:p>
        </p:txBody>
      </p:sp>
    </p:spTree>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7106" name="Content Placeholder 47105"/>
          <p:cNvGraphicFramePr/>
          <p:nvPr>
            <p:ph idx="1"/>
            <p:custDataLst>
              <p:tags r:id="rId1"/>
            </p:custDataLst>
          </p:nvPr>
        </p:nvGraphicFramePr>
        <p:xfrm>
          <a:off x="318770" y="1828800"/>
          <a:ext cx="11555095" cy="3840480"/>
        </p:xfrm>
        <a:graphic>
          <a:graphicData uri="http://schemas.openxmlformats.org/drawingml/2006/table">
            <a:tbl>
              <a:tblPr/>
              <a:tblGrid>
                <a:gridCol w="11555095"/>
              </a:tblGrid>
              <a:tr h="3496945">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indent="0" algn="just">
                        <a:buNone/>
                      </a:pPr>
                      <a:r>
                        <a:rPr lang="vi-VN" altLang="en-US" sz="3200" b="1" u="none" dirty="0">
                          <a:latin typeface="Calibri" panose="020F0502020204030204" pitchFamily="34" charset="0"/>
                          <a:cs typeface="Calibri" panose="020F0502020204030204" pitchFamily="34" charset="0"/>
                        </a:rPr>
                        <a:t> </a:t>
                      </a:r>
                      <a:r>
                        <a:rPr lang="en-US" altLang="en-US" sz="3200" b="1" u="none" dirty="0">
                          <a:latin typeface="Calibri" panose="020F0502020204030204" pitchFamily="34" charset="0"/>
                          <a:cs typeface="Calibri" panose="020F0502020204030204" pitchFamily="34" charset="0"/>
                          <a:sym typeface="+mn-ea"/>
                        </a:rPr>
                        <a:t>a. Bạn A ngộ độc do không đảm bảo vệ sinh thực phẩm, dẫn đến thực phẩm đang chứa các vi sinh vật gây độc trên bề mặt thực phẩm không được rửa sạch gây ngộ độc</a:t>
                      </a:r>
                      <a:r>
                        <a:rPr lang="vi-VN" altLang="en-US" sz="3200" b="1" u="none" dirty="0">
                          <a:latin typeface="Calibri" panose="020F0502020204030204" pitchFamily="34" charset="0"/>
                          <a:cs typeface="Calibri" panose="020F0502020204030204" pitchFamily="34" charset="0"/>
                          <a:sym typeface="+mn-ea"/>
                        </a:rPr>
                        <a:t>.</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b</a:t>
                      </a:r>
                      <a:r>
                        <a:rPr lang="en-US" altLang="vi-VN" sz="3200" b="1" u="none" dirty="0">
                          <a:latin typeface="Calibri" panose="020F0502020204030204" pitchFamily="34" charset="0"/>
                          <a:cs typeface="Calibri" panose="020F0502020204030204" pitchFamily="34" charset="0"/>
                          <a:sym typeface="+mn-ea"/>
                        </a:rPr>
                        <a:t>.</a:t>
                      </a:r>
                      <a:r>
                        <a:rPr lang="vi-VN" altLang="en-US" sz="3200" b="1" u="none" dirty="0">
                          <a:latin typeface="Calibri" panose="020F0502020204030204" pitchFamily="34" charset="0"/>
                          <a:cs typeface="Calibri" panose="020F0502020204030204" pitchFamily="34" charset="0"/>
                          <a:sym typeface="+mn-ea"/>
                        </a:rPr>
                        <a:t> Một số biện pháp</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 Rửa sạch thực phẩm trước khi ăn.</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 Các loại rau củ cần chế biến thì phải chế biến kĩ, ăn chín uống sôi.</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 Không mua các loại rau, củ, quả không có nguồn gốc xuất xứ rõ rang.</a:t>
                      </a:r>
                      <a:endParaRPr lang="en-US" altLang="en-US" sz="3200" b="1" u="none"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 name="Text Box 1"/>
          <p:cNvSpPr txBox="1"/>
          <p:nvPr/>
        </p:nvSpPr>
        <p:spPr>
          <a:xfrm>
            <a:off x="3124200" y="228600"/>
            <a:ext cx="6096000" cy="1198880"/>
          </a:xfrm>
          <a:prstGeom prst="rect">
            <a:avLst/>
          </a:prstGeom>
          <a:noFill/>
        </p:spPr>
        <p:txBody>
          <a:bodyPr wrap="square" rtlCol="0" anchor="t">
            <a:spAutoFit/>
          </a:bodyPr>
          <a:p>
            <a:pPr marL="0" indent="0" algn="ctr">
              <a:buNone/>
            </a:pPr>
            <a:r>
              <a:rPr lang="en-US" altLang="en-US" sz="4000" b="1" dirty="0">
                <a:solidFill>
                  <a:srgbClr val="0000FF"/>
                </a:solidFill>
                <a:latin typeface="Calibri" panose="020F0502020204030204" pitchFamily="34" charset="0"/>
                <a:cs typeface="Calibri" panose="020F0502020204030204" pitchFamily="34" charset="0"/>
                <a:sym typeface="+mn-ea"/>
              </a:rPr>
              <a:t>HƯỚNG DẪN TRẢ LỜI</a:t>
            </a:r>
            <a:endParaRPr lang="en-US" altLang="en-US" sz="4000" b="1" dirty="0">
              <a:solidFill>
                <a:srgbClr val="0000FF"/>
              </a:solidFill>
              <a:latin typeface="Calibri" panose="020F0502020204030204" pitchFamily="34" charset="0"/>
              <a:cs typeface="Calibri" panose="020F0502020204030204" pitchFamily="34" charset="0"/>
            </a:endParaRPr>
          </a:p>
          <a:p>
            <a:pPr marL="0" indent="0" algn="ctr">
              <a:buNone/>
            </a:pPr>
            <a:r>
              <a:rPr lang="en-US" altLang="en-US" sz="3200" b="1" u="none" dirty="0">
                <a:solidFill>
                  <a:srgbClr val="0000FF"/>
                </a:solidFill>
                <a:latin typeface="Calibri" panose="020F0502020204030204" pitchFamily="34" charset="0"/>
                <a:cs typeface="Calibri" panose="020F0502020204030204" pitchFamily="34" charset="0"/>
                <a:sym typeface="+mn-ea"/>
              </a:rPr>
              <a:t>NHÓM ĐỀ 1 _ Câu hỏi 2</a:t>
            </a:r>
            <a:r>
              <a:rPr lang="en-US" altLang="en-US" sz="3200" b="1" u="none" dirty="0">
                <a:solidFill>
                  <a:srgbClr val="0000FF"/>
                </a:solidFill>
                <a:sym typeface="+mn-ea"/>
              </a:rPr>
              <a:t> </a:t>
            </a:r>
            <a:endParaRPr lang="en-US" altLang="en-US" sz="3200" b="1" u="none" dirty="0">
              <a:solidFill>
                <a:srgbClr val="0000FF"/>
              </a:solidFill>
              <a:sym typeface="+mn-ea"/>
            </a:endParaRPr>
          </a:p>
        </p:txBody>
      </p:sp>
    </p:spTree>
  </p:cSld>
  <p:clrMapOvr>
    <a:masterClrMapping/>
  </p:clrMapOvr>
  <p:transition>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0178" name="Content Placeholder 50177"/>
          <p:cNvGraphicFramePr/>
          <p:nvPr>
            <p:ph idx="1"/>
            <p:custDataLst>
              <p:tags r:id="rId1"/>
            </p:custDataLst>
          </p:nvPr>
        </p:nvGraphicFramePr>
        <p:xfrm>
          <a:off x="394970" y="1066800"/>
          <a:ext cx="11402060" cy="4900930"/>
        </p:xfrm>
        <a:graphic>
          <a:graphicData uri="http://schemas.openxmlformats.org/drawingml/2006/table">
            <a:tbl>
              <a:tblPr/>
              <a:tblGrid>
                <a:gridCol w="11402060"/>
              </a:tblGrid>
              <a:tr h="490093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buNone/>
                      </a:pPr>
                      <a:r>
                        <a:rPr lang="vi-VN" altLang="x-none" sz="3200" b="1" u="none" dirty="0">
                          <a:solidFill>
                            <a:srgbClr val="0000FF"/>
                          </a:solidFill>
                          <a:latin typeface="Calibri" panose="020F0502020204030204" pitchFamily="34" charset="0"/>
                          <a:cs typeface="Calibri" panose="020F0502020204030204" pitchFamily="34" charset="0"/>
                        </a:rPr>
                        <a:t>Câu hỏi 3:</a:t>
                      </a:r>
                      <a:r>
                        <a:rPr lang="vi-VN" altLang="x-none" sz="3200" b="1" u="none" dirty="0">
                          <a:latin typeface="Calibri" panose="020F0502020204030204" pitchFamily="34" charset="0"/>
                          <a:cs typeface="Calibri" panose="020F0502020204030204" pitchFamily="34" charset="0"/>
                        </a:rPr>
                        <a:t> Kể một số hóa chất bảo vệ thực vật được sử dụng tại địa phương em. Hãy đề xuất các biện pháp sử dụng hóa chất bảo vệ thực vật đảm bảo an toàn cho sản phẩm nông nghiệp.</a:t>
                      </a:r>
                      <a:endParaRPr sz="3200" b="1" u="none" dirty="0">
                        <a:latin typeface="Calibri" panose="020F0502020204030204" pitchFamily="34" charset="0"/>
                        <a:cs typeface="Calibri" panose="020F0502020204030204" pitchFamily="34" charset="0"/>
                      </a:endParaRPr>
                    </a:p>
                    <a:p>
                      <a:pPr lvl="0" algn="just" eaLnBrk="1" hangingPunct="1">
                        <a:buNone/>
                      </a:pPr>
                      <a:r>
                        <a:rPr lang="vi-VN" altLang="x-none" sz="3200" b="1" u="none" dirty="0">
                          <a:latin typeface="Calibri" panose="020F0502020204030204" pitchFamily="34" charset="0"/>
                          <a:cs typeface="Calibri" panose="020F0502020204030204" pitchFamily="34" charset="0"/>
                        </a:rPr>
                        <a:t> </a:t>
                      </a:r>
                      <a:endParaRPr sz="3200" b="1" u="none" dirty="0">
                        <a:latin typeface="Calibri" panose="020F0502020204030204" pitchFamily="34" charset="0"/>
                        <a:cs typeface="Calibri" panose="020F0502020204030204" pitchFamily="34" charset="0"/>
                      </a:endParaRPr>
                    </a:p>
                    <a:p>
                      <a:pPr lvl="0" algn="just" eaLnBrk="1" hangingPunct="1">
                        <a:lnSpc>
                          <a:spcPct val="107000"/>
                        </a:lnSpc>
                        <a:buNone/>
                      </a:pPr>
                      <a:r>
                        <a:rPr lang="vi-VN" altLang="x-none" sz="3200" b="1" u="none" dirty="0">
                          <a:solidFill>
                            <a:srgbClr val="0000FF"/>
                          </a:solidFill>
                          <a:latin typeface="Calibri" panose="020F0502020204030204" pitchFamily="34" charset="0"/>
                          <a:cs typeface="Calibri" panose="020F0502020204030204" pitchFamily="34" charset="0"/>
                        </a:rPr>
                        <a:t>Câu hỏi 4:</a:t>
                      </a:r>
                      <a:r>
                        <a:rPr lang="vi-VN" altLang="x-none" sz="3200" b="1" u="none" dirty="0">
                          <a:solidFill>
                            <a:srgbClr val="C00000"/>
                          </a:solidFill>
                          <a:latin typeface="Calibri" panose="020F0502020204030204" pitchFamily="34" charset="0"/>
                          <a:cs typeface="Calibri" panose="020F0502020204030204" pitchFamily="34" charset="0"/>
                        </a:rPr>
                        <a:t> </a:t>
                      </a:r>
                      <a:r>
                        <a:rPr lang="vi-VN" altLang="x-none" sz="3200" b="1" u="none" dirty="0">
                          <a:latin typeface="Calibri" panose="020F0502020204030204" pitchFamily="34" charset="0"/>
                          <a:cs typeface="Calibri" panose="020F0502020204030204" pitchFamily="34" charset="0"/>
                        </a:rPr>
                        <a:t>Gia đình ông C trồng loại rau, quả để bán. Ngay sau khi phun thuốc trừ sâu, ông C đã thu hoạch để bán. Theo em, việc làm của ông C có nguy cơ gây ngộ độc cho người sử dụng không? Em hãy đề xuất các biện pháp sử dụng thuốc bảo vệ thực vật an toàn, phòng tránh ngộ độc cho người sử dụng.</a:t>
                      </a:r>
                      <a:endParaRPr lang="en-US" sz="3200" b="1" u="none" dirty="0">
                        <a:latin typeface="Calibri" panose="020F0502020204030204" pitchFamily="34" charset="0"/>
                        <a:cs typeface="Calibri" panose="020F0502020204030204" pitchFamily="34" charset="0"/>
                      </a:endParaRPr>
                    </a:p>
                  </a:txBody>
                  <a:tcPr marL="68585" marR="68585"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0183" name="Rectangle 1"/>
          <p:cNvSpPr/>
          <p:nvPr/>
        </p:nvSpPr>
        <p:spPr>
          <a:xfrm>
            <a:off x="5368925" y="167323"/>
            <a:ext cx="2508250" cy="706755"/>
          </a:xfrm>
          <a:prstGeom prst="rect">
            <a:avLst/>
          </a:prstGeom>
          <a:noFill/>
          <a:ln w="9525">
            <a:noFill/>
          </a:ln>
        </p:spPr>
        <p:txBody>
          <a:bodyPr wrap="none" anchor="ctr" anchorCtr="0">
            <a:spAutoFit/>
          </a:bodyPr>
          <a:p>
            <a:pPr algn="ctr" eaLnBrk="0" hangingPunct="0">
              <a:buFontTx/>
            </a:pPr>
            <a:r>
              <a:rPr lang="vi-VN" altLang="en-US" sz="4000" b="1" dirty="0">
                <a:solidFill>
                  <a:srgbClr val="0000FF"/>
                </a:solidFill>
                <a:latin typeface="Calibri" panose="020F0502020204030204" pitchFamily="34" charset="0"/>
                <a:cs typeface="Calibri" panose="020F0502020204030204" pitchFamily="34" charset="0"/>
              </a:rPr>
              <a:t>Nhóm </a:t>
            </a:r>
            <a:r>
              <a:rPr lang="en-US" altLang="vi-VN" sz="4000" b="1" dirty="0">
                <a:solidFill>
                  <a:srgbClr val="0000FF"/>
                </a:solidFill>
                <a:latin typeface="Calibri" panose="020F0502020204030204" pitchFamily="34" charset="0"/>
                <a:cs typeface="Calibri" panose="020F0502020204030204" pitchFamily="34" charset="0"/>
              </a:rPr>
              <a:t>đ</a:t>
            </a:r>
            <a:r>
              <a:rPr lang="vi-VN" altLang="en-US" sz="4000" b="1" dirty="0">
                <a:solidFill>
                  <a:srgbClr val="0000FF"/>
                </a:solidFill>
                <a:latin typeface="Calibri" panose="020F0502020204030204" pitchFamily="34" charset="0"/>
                <a:cs typeface="Calibri" panose="020F0502020204030204" pitchFamily="34" charset="0"/>
              </a:rPr>
              <a:t>ề 2</a:t>
            </a:r>
            <a:endParaRPr lang="vi-VN" altLang="en-US" sz="4000" b="1"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7106" name="Content Placeholder 47105"/>
          <p:cNvGraphicFramePr/>
          <p:nvPr>
            <p:ph idx="1"/>
            <p:custDataLst>
              <p:tags r:id="rId1"/>
            </p:custDataLst>
          </p:nvPr>
        </p:nvGraphicFramePr>
        <p:xfrm>
          <a:off x="152400" y="1752600"/>
          <a:ext cx="11555095" cy="4836160"/>
        </p:xfrm>
        <a:graphic>
          <a:graphicData uri="http://schemas.openxmlformats.org/drawingml/2006/table">
            <a:tbl>
              <a:tblPr/>
              <a:tblGrid>
                <a:gridCol w="11555095"/>
              </a:tblGrid>
              <a:tr h="483616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indent="0" algn="just">
                        <a:buNone/>
                      </a:pPr>
                      <a:r>
                        <a:rPr lang="vi-VN" altLang="en-US" sz="3200" b="1" u="none" dirty="0">
                          <a:solidFill>
                            <a:schemeClr val="tx1"/>
                          </a:solidFill>
                          <a:latin typeface="Calibri" panose="020F0502020204030204" pitchFamily="34" charset="0"/>
                          <a:cs typeface="Calibri" panose="020F0502020204030204" pitchFamily="34" charset="0"/>
                          <a:sym typeface="+mn-ea"/>
                        </a:rPr>
                        <a:t>- Một số nhóm hợp chất bảo vệ thực vật phổ biến: Nhóm Chlor hữu cơ; Nhóm Phosphorus hữu cơ; Nhóm Carbamate; Nhóm Pyrethroid</a:t>
                      </a:r>
                      <a:endParaRPr lang="en-US" altLang="en-US" sz="3200" b="1" u="none" dirty="0">
                        <a:solidFill>
                          <a:schemeClr val="tx1"/>
                        </a:solidFill>
                        <a:latin typeface="Calibri" panose="020F0502020204030204" pitchFamily="34" charset="0"/>
                        <a:cs typeface="Calibri" panose="020F0502020204030204" pitchFamily="34" charset="0"/>
                      </a:endParaRPr>
                    </a:p>
                    <a:p>
                      <a:pPr marL="0" indent="0" algn="just">
                        <a:buNone/>
                      </a:pPr>
                      <a:r>
                        <a:rPr lang="vi-VN" altLang="en-US" sz="3200" b="1" u="none" dirty="0">
                          <a:solidFill>
                            <a:schemeClr val="tx1"/>
                          </a:solidFill>
                          <a:latin typeface="Calibri" panose="020F0502020204030204" pitchFamily="34" charset="0"/>
                          <a:cs typeface="Calibri" panose="020F0502020204030204" pitchFamily="34" charset="0"/>
                          <a:sym typeface="+mn-ea"/>
                        </a:rPr>
                        <a:t>-  </a:t>
                      </a:r>
                      <a:r>
                        <a:rPr lang="en-US" altLang="vi-VN" sz="3200" b="1" u="none" dirty="0">
                          <a:solidFill>
                            <a:schemeClr val="tx1"/>
                          </a:solidFill>
                          <a:latin typeface="Calibri" panose="020F0502020204030204" pitchFamily="34" charset="0"/>
                          <a:cs typeface="Calibri" panose="020F0502020204030204" pitchFamily="34" charset="0"/>
                          <a:sym typeface="+mn-ea"/>
                        </a:rPr>
                        <a:t>M</a:t>
                      </a:r>
                      <a:r>
                        <a:rPr lang="vi-VN" altLang="en-US" sz="3200" b="1" u="none" dirty="0">
                          <a:solidFill>
                            <a:schemeClr val="tx1"/>
                          </a:solidFill>
                          <a:latin typeface="Calibri" panose="020F0502020204030204" pitchFamily="34" charset="0"/>
                          <a:cs typeface="Calibri" panose="020F0502020204030204" pitchFamily="34" charset="0"/>
                          <a:sym typeface="+mn-ea"/>
                        </a:rPr>
                        <a:t>ột số nhóm </a:t>
                      </a:r>
                      <a:r>
                        <a:rPr lang="en-US" altLang="vi-VN" sz="3200" b="1" u="none" dirty="0">
                          <a:solidFill>
                            <a:schemeClr val="tx1"/>
                          </a:solidFill>
                          <a:latin typeface="Calibri" panose="020F0502020204030204" pitchFamily="34" charset="0"/>
                          <a:cs typeface="Calibri" panose="020F0502020204030204" pitchFamily="34" charset="0"/>
                          <a:sym typeface="+mn-ea"/>
                        </a:rPr>
                        <a:t>bảo vệ thực vật </a:t>
                      </a:r>
                      <a:r>
                        <a:rPr lang="vi-VN" altLang="en-US" sz="3200" b="1" u="none" dirty="0">
                          <a:solidFill>
                            <a:schemeClr val="tx1"/>
                          </a:solidFill>
                          <a:latin typeface="Calibri" panose="020F0502020204030204" pitchFamily="34" charset="0"/>
                          <a:cs typeface="Calibri" panose="020F0502020204030204" pitchFamily="34" charset="0"/>
                          <a:sym typeface="+mn-ea"/>
                        </a:rPr>
                        <a:t>khác như: các chất trừ sâu vô cơ (nhóm arsenic), nhóm thuốc trừ sâu sinh học có nguồn gốc từ vi khuẩn, nấm, virus (thuốc trừ nấm, thuốc trừ vi khuẩn,...), nhóm các hợp chất vô cơ (hợp chất của đồng, thuỷ ngân,...).</a:t>
                      </a:r>
                      <a:endParaRPr lang="en-US" altLang="en-US" sz="3200" b="1" u="none" dirty="0">
                        <a:solidFill>
                          <a:schemeClr val="tx1"/>
                        </a:solidFill>
                        <a:latin typeface="Calibri" panose="020F0502020204030204" pitchFamily="34" charset="0"/>
                        <a:cs typeface="Calibri" panose="020F0502020204030204" pitchFamily="34" charset="0"/>
                      </a:endParaRPr>
                    </a:p>
                    <a:p>
                      <a:pPr marL="0" indent="0" algn="just">
                        <a:buNone/>
                      </a:pPr>
                      <a:r>
                        <a:rPr lang="vi-VN" altLang="en-US" sz="3200" b="1" u="none" dirty="0">
                          <a:solidFill>
                            <a:schemeClr val="tx1"/>
                          </a:solidFill>
                          <a:latin typeface="Calibri" panose="020F0502020204030204" pitchFamily="34" charset="0"/>
                          <a:cs typeface="Calibri" panose="020F0502020204030204" pitchFamily="34" charset="0"/>
                          <a:sym typeface="+mn-ea"/>
                        </a:rPr>
                        <a:t>+ Các sản phẩm thuốc trừ sâu chế biến từ cây neem (Azadirachta indica A. Juss, Việt Nam gọi là cây xoan chịu hạn)</a:t>
                      </a:r>
                      <a:endParaRPr lang="en-US" altLang="en-US" sz="3200" b="1" u="none" dirty="0">
                        <a:solidFill>
                          <a:schemeClr val="tx1"/>
                        </a:solidFill>
                        <a:latin typeface="Calibri" panose="020F0502020204030204" pitchFamily="34" charset="0"/>
                        <a:cs typeface="Calibri" panose="020F0502020204030204" pitchFamily="34" charset="0"/>
                      </a:endParaRPr>
                    </a:p>
                    <a:p>
                      <a:pPr marL="0" indent="0" algn="just">
                        <a:buNone/>
                      </a:pPr>
                      <a:r>
                        <a:rPr lang="vi-VN" altLang="en-US" sz="3200" b="1" u="none" dirty="0">
                          <a:solidFill>
                            <a:schemeClr val="tx1"/>
                          </a:solidFill>
                          <a:latin typeface="Calibri" panose="020F0502020204030204" pitchFamily="34" charset="0"/>
                          <a:cs typeface="Calibri" panose="020F0502020204030204" pitchFamily="34" charset="0"/>
                          <a:sym typeface="+mn-ea"/>
                        </a:rPr>
                        <a:t>+ Thuốc bảo vệ thực vật sinh học nguồn gốc vi khuẩn. </a:t>
                      </a:r>
                      <a:r>
                        <a:rPr lang="en-US" altLang="en-US" sz="3200" b="1" u="none" dirty="0">
                          <a:solidFill>
                            <a:schemeClr val="tx1"/>
                          </a:solidFill>
                          <a:latin typeface="Calibri" panose="020F0502020204030204" pitchFamily="34" charset="0"/>
                          <a:cs typeface="Calibri" panose="020F0502020204030204" pitchFamily="34" charset="0"/>
                          <a:sym typeface="+mn-ea"/>
                        </a:rPr>
                        <a:t>Ví dụ: Thuốc BT (Bacciluss Thuringiensis var.)</a:t>
                      </a:r>
                      <a:endParaRPr lang="en-US" altLang="en-US" sz="3200" b="1" u="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 name="Text Box 2"/>
          <p:cNvSpPr txBox="1"/>
          <p:nvPr/>
        </p:nvSpPr>
        <p:spPr>
          <a:xfrm>
            <a:off x="2819400" y="457200"/>
            <a:ext cx="6096000" cy="954405"/>
          </a:xfrm>
          <a:prstGeom prst="rect">
            <a:avLst/>
          </a:prstGeom>
          <a:noFill/>
        </p:spPr>
        <p:txBody>
          <a:bodyPr wrap="square" rtlCol="0" anchor="t">
            <a:spAutoFit/>
          </a:bodyPr>
          <a:p>
            <a:pPr marL="0" indent="0" algn="ctr">
              <a:lnSpc>
                <a:spcPts val="3365"/>
              </a:lnSpc>
              <a:spcBef>
                <a:spcPct val="0"/>
              </a:spcBef>
              <a:buNone/>
            </a:pPr>
            <a:r>
              <a:rPr lang="en-US" altLang="en-US" sz="4000" b="1" u="none" dirty="0">
                <a:solidFill>
                  <a:srgbClr val="0000FF"/>
                </a:solidFill>
                <a:latin typeface="Calibri" panose="020F0502020204030204" pitchFamily="34" charset="0"/>
                <a:cs typeface="Calibri" panose="020F0502020204030204" pitchFamily="34" charset="0"/>
                <a:sym typeface="+mn-ea"/>
              </a:rPr>
              <a:t>HƯỚNG DẪN TRẢ LỜI</a:t>
            </a:r>
            <a:endParaRPr lang="en-US" altLang="en-US" sz="4000" b="1" u="none" dirty="0">
              <a:solidFill>
                <a:srgbClr val="0000FF"/>
              </a:solidFill>
              <a:latin typeface="Calibri" panose="020F0502020204030204" pitchFamily="34" charset="0"/>
              <a:cs typeface="Calibri" panose="020F0502020204030204" pitchFamily="34" charset="0"/>
            </a:endParaRPr>
          </a:p>
          <a:p>
            <a:pPr marL="0" indent="0" algn="ctr">
              <a:lnSpc>
                <a:spcPts val="3365"/>
              </a:lnSpc>
              <a:spcBef>
                <a:spcPct val="0"/>
              </a:spcBef>
              <a:buNone/>
            </a:pPr>
            <a:r>
              <a:rPr lang="vi-VN" altLang="en-US" sz="3200" b="1" u="none" dirty="0">
                <a:solidFill>
                  <a:srgbClr val="0000FF"/>
                </a:solidFill>
                <a:latin typeface="Calibri" panose="020F0502020204030204" pitchFamily="34" charset="0"/>
                <a:cs typeface="Calibri" panose="020F0502020204030204" pitchFamily="34" charset="0"/>
                <a:sym typeface="+mn-ea"/>
              </a:rPr>
              <a:t>Nhóm đề </a:t>
            </a:r>
            <a:r>
              <a:rPr lang="en-US" altLang="en-US" sz="3200" b="1" u="none" dirty="0">
                <a:solidFill>
                  <a:srgbClr val="0000FF"/>
                </a:solidFill>
                <a:latin typeface="Calibri" panose="020F0502020204030204" pitchFamily="34" charset="0"/>
                <a:cs typeface="Calibri" panose="020F0502020204030204" pitchFamily="34" charset="0"/>
                <a:sym typeface="+mn-ea"/>
              </a:rPr>
              <a:t>2 _ </a:t>
            </a:r>
            <a:r>
              <a:rPr lang="vi-VN" altLang="en-US" sz="3200" b="1" u="none" dirty="0">
                <a:solidFill>
                  <a:srgbClr val="0000FF"/>
                </a:solidFill>
                <a:latin typeface="Calibri" panose="020F0502020204030204" pitchFamily="34" charset="0"/>
                <a:cs typeface="Calibri" panose="020F0502020204030204" pitchFamily="34" charset="0"/>
                <a:sym typeface="+mn-ea"/>
              </a:rPr>
              <a:t>Câu hỏi </a:t>
            </a:r>
            <a:r>
              <a:rPr lang="en-US" altLang="en-US" sz="3200" b="1" u="none" dirty="0">
                <a:solidFill>
                  <a:srgbClr val="0000FF"/>
                </a:solidFill>
                <a:latin typeface="Calibri" panose="020F0502020204030204" pitchFamily="34" charset="0"/>
                <a:cs typeface="Calibri" panose="020F0502020204030204" pitchFamily="34" charset="0"/>
                <a:sym typeface="+mn-ea"/>
              </a:rPr>
              <a:t>3</a:t>
            </a:r>
            <a:endParaRPr lang="vi-VN" altLang="en-US" sz="3200" b="1" u="none" dirty="0">
              <a:solidFill>
                <a:srgbClr val="0000FF"/>
              </a:solidFill>
              <a:latin typeface="Calibri" panose="020F0502020204030204" pitchFamily="34" charset="0"/>
              <a:cs typeface="Calibri" panose="020F0502020204030204" pitchFamily="34" charset="0"/>
              <a:sym typeface="+mn-ea"/>
            </a:endParaRPr>
          </a:p>
        </p:txBody>
      </p:sp>
    </p:spTree>
  </p:cSld>
  <p:clrMapOvr>
    <a:masterClrMapping/>
  </p:clrMapOvr>
  <p:transition>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7106" name="Content Placeholder 47105"/>
          <p:cNvGraphicFramePr/>
          <p:nvPr>
            <p:ph idx="1"/>
            <p:custDataLst>
              <p:tags r:id="rId1"/>
            </p:custDataLst>
          </p:nvPr>
        </p:nvGraphicFramePr>
        <p:xfrm>
          <a:off x="442595" y="1752600"/>
          <a:ext cx="11264900" cy="3428365"/>
        </p:xfrm>
        <a:graphic>
          <a:graphicData uri="http://schemas.openxmlformats.org/drawingml/2006/table">
            <a:tbl>
              <a:tblPr/>
              <a:tblGrid>
                <a:gridCol w="11264900"/>
              </a:tblGrid>
              <a:tr h="3428365">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indent="0" algn="just">
                        <a:buNone/>
                      </a:pPr>
                      <a:r>
                        <a:rPr lang="vi-VN" altLang="x-none" sz="3200" b="1" u="none" dirty="0">
                          <a:latin typeface="Calibri" panose="020F0502020204030204" pitchFamily="34" charset="0"/>
                          <a:cs typeface="Calibri" panose="020F0502020204030204" pitchFamily="34" charset="0"/>
                          <a:sym typeface="+mn-ea"/>
                        </a:rPr>
                        <a:t>- </a:t>
                      </a:r>
                      <a:r>
                        <a:rPr lang="en-US" altLang="vi-VN" sz="3200" b="1" u="none" dirty="0">
                          <a:latin typeface="Calibri" panose="020F0502020204030204" pitchFamily="34" charset="0"/>
                          <a:cs typeface="Calibri" panose="020F0502020204030204" pitchFamily="34" charset="0"/>
                          <a:sym typeface="+mn-ea"/>
                        </a:rPr>
                        <a:t>V</a:t>
                      </a:r>
                      <a:r>
                        <a:rPr lang="vi-VN" altLang="x-none" sz="3200" b="1" u="none" dirty="0">
                          <a:latin typeface="Calibri" panose="020F0502020204030204" pitchFamily="34" charset="0"/>
                          <a:cs typeface="Calibri" panose="020F0502020204030204" pitchFamily="34" charset="0"/>
                          <a:sym typeface="+mn-ea"/>
                        </a:rPr>
                        <a:t>iệc làm của ông C sẽ có nguy cơ gây ngộ độc cho người sử dụng.</a:t>
                      </a:r>
                      <a:endParaRPr lang="en-US" sz="3200" b="1" u="none" dirty="0">
                        <a:latin typeface="Calibri" panose="020F0502020204030204" pitchFamily="34" charset="0"/>
                        <a:cs typeface="Calibri" panose="020F0502020204030204" pitchFamily="34" charset="0"/>
                      </a:endParaRPr>
                    </a:p>
                    <a:p>
                      <a:pPr marL="0" indent="0" algn="just">
                        <a:buNone/>
                      </a:pPr>
                      <a:r>
                        <a:rPr lang="vi-VN" altLang="x-none" sz="3200" b="1" u="none" dirty="0">
                          <a:latin typeface="Calibri" panose="020F0502020204030204" pitchFamily="34" charset="0"/>
                          <a:cs typeface="Calibri" panose="020F0502020204030204" pitchFamily="34" charset="0"/>
                          <a:sym typeface="+mn-ea"/>
                        </a:rPr>
                        <a:t>- Khi sử dụng các thuốc nói trên cần tuân thủ nghiêm ngặt các quy tắc vệ sinh an toàn lao động: đi găng tay, đeo khẩu trang, đứng ở đầu gió khi phun thuốc…. </a:t>
                      </a:r>
                      <a:endParaRPr lang="en-US" sz="3200" b="1" u="none" dirty="0">
                        <a:latin typeface="Calibri" panose="020F0502020204030204" pitchFamily="34" charset="0"/>
                        <a:cs typeface="Calibri" panose="020F0502020204030204" pitchFamily="34" charset="0"/>
                      </a:endParaRPr>
                    </a:p>
                    <a:p>
                      <a:pPr marL="0" indent="0" algn="just">
                        <a:buNone/>
                      </a:pPr>
                      <a:r>
                        <a:rPr lang="vi-VN" altLang="x-none" sz="3200" b="1" u="none" dirty="0">
                          <a:latin typeface="Calibri" panose="020F0502020204030204" pitchFamily="34" charset="0"/>
                          <a:cs typeface="Calibri" panose="020F0502020204030204" pitchFamily="34" charset="0"/>
                          <a:sym typeface="+mn-ea"/>
                        </a:rPr>
                        <a:t>- Khi thu hoạch rau củ quả phải chờ hết “thời gian cách ly” là thời gian hóa chất bảo vệ thực vật còn không đáng kể trên rau quả.</a:t>
                      </a:r>
                      <a:endParaRPr lang="en-US" altLang="en-US" sz="3200" b="1" u="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 name="Text Box 2"/>
          <p:cNvSpPr txBox="1"/>
          <p:nvPr/>
        </p:nvSpPr>
        <p:spPr>
          <a:xfrm>
            <a:off x="2819400" y="457200"/>
            <a:ext cx="6096000" cy="954405"/>
          </a:xfrm>
          <a:prstGeom prst="rect">
            <a:avLst/>
          </a:prstGeom>
          <a:noFill/>
        </p:spPr>
        <p:txBody>
          <a:bodyPr wrap="square" rtlCol="0" anchor="t">
            <a:spAutoFit/>
          </a:bodyPr>
          <a:p>
            <a:pPr marL="0" indent="0" algn="ctr">
              <a:lnSpc>
                <a:spcPts val="3365"/>
              </a:lnSpc>
              <a:spcBef>
                <a:spcPct val="0"/>
              </a:spcBef>
              <a:buNone/>
            </a:pPr>
            <a:r>
              <a:rPr lang="en-US" altLang="en-US" sz="4000" b="1" u="none" dirty="0">
                <a:solidFill>
                  <a:srgbClr val="0000FF"/>
                </a:solidFill>
                <a:latin typeface="Calibri" panose="020F0502020204030204" pitchFamily="34" charset="0"/>
                <a:cs typeface="Calibri" panose="020F0502020204030204" pitchFamily="34" charset="0"/>
                <a:sym typeface="+mn-ea"/>
              </a:rPr>
              <a:t>HƯỚNG DẪN TRẢ LỜI</a:t>
            </a:r>
            <a:endParaRPr lang="en-US" altLang="en-US" sz="2800" b="1" u="none" dirty="0">
              <a:solidFill>
                <a:srgbClr val="0000FF"/>
              </a:solidFill>
              <a:latin typeface="Calibri" panose="020F0502020204030204" pitchFamily="34" charset="0"/>
              <a:cs typeface="Calibri" panose="020F0502020204030204" pitchFamily="34" charset="0"/>
            </a:endParaRPr>
          </a:p>
          <a:p>
            <a:pPr marL="0" indent="0" algn="ctr">
              <a:lnSpc>
                <a:spcPts val="3365"/>
              </a:lnSpc>
              <a:spcBef>
                <a:spcPct val="0"/>
              </a:spcBef>
              <a:buNone/>
            </a:pPr>
            <a:r>
              <a:rPr lang="vi-VN" altLang="en-US" sz="3200" b="1" u="none" dirty="0">
                <a:solidFill>
                  <a:srgbClr val="0000FF"/>
                </a:solidFill>
                <a:latin typeface="Calibri" panose="020F0502020204030204" pitchFamily="34" charset="0"/>
                <a:cs typeface="Calibri" panose="020F0502020204030204" pitchFamily="34" charset="0"/>
                <a:sym typeface="+mn-ea"/>
              </a:rPr>
              <a:t>Nhóm đề </a:t>
            </a:r>
            <a:r>
              <a:rPr lang="en-US" altLang="en-US" sz="3200" b="1" u="none" dirty="0">
                <a:solidFill>
                  <a:srgbClr val="0000FF"/>
                </a:solidFill>
                <a:latin typeface="Calibri" panose="020F0502020204030204" pitchFamily="34" charset="0"/>
                <a:cs typeface="Calibri" panose="020F0502020204030204" pitchFamily="34" charset="0"/>
                <a:sym typeface="+mn-ea"/>
              </a:rPr>
              <a:t>2 _ </a:t>
            </a:r>
            <a:r>
              <a:rPr lang="vi-VN" altLang="en-US" sz="3200" b="1" u="none" dirty="0">
                <a:solidFill>
                  <a:srgbClr val="0000FF"/>
                </a:solidFill>
                <a:latin typeface="Calibri" panose="020F0502020204030204" pitchFamily="34" charset="0"/>
                <a:cs typeface="Calibri" panose="020F0502020204030204" pitchFamily="34" charset="0"/>
                <a:sym typeface="+mn-ea"/>
              </a:rPr>
              <a:t>Câu hỏi </a:t>
            </a:r>
            <a:r>
              <a:rPr lang="en-US" altLang="vi-VN" sz="3200" b="1" u="none" dirty="0">
                <a:solidFill>
                  <a:srgbClr val="0000FF"/>
                </a:solidFill>
                <a:latin typeface="Calibri" panose="020F0502020204030204" pitchFamily="34" charset="0"/>
                <a:cs typeface="Calibri" panose="020F0502020204030204" pitchFamily="34" charset="0"/>
                <a:sym typeface="+mn-ea"/>
              </a:rPr>
              <a:t>4</a:t>
            </a:r>
            <a:endParaRPr lang="en-US" altLang="vi-VN" sz="3200" b="1" u="none" dirty="0">
              <a:solidFill>
                <a:srgbClr val="0000FF"/>
              </a:solidFill>
              <a:latin typeface="Calibri" panose="020F0502020204030204" pitchFamily="34" charset="0"/>
              <a:cs typeface="Calibri" panose="020F0502020204030204" pitchFamily="34" charset="0"/>
              <a:sym typeface="+mn-ea"/>
            </a:endParaRPr>
          </a:p>
        </p:txBody>
      </p:sp>
    </p:spTree>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4274" name="Content Placeholder 54273"/>
          <p:cNvGraphicFramePr/>
          <p:nvPr>
            <p:ph idx="1"/>
            <p:custDataLst>
              <p:tags r:id="rId1"/>
            </p:custDataLst>
          </p:nvPr>
        </p:nvGraphicFramePr>
        <p:xfrm>
          <a:off x="279400" y="990600"/>
          <a:ext cx="11632565" cy="5734685"/>
        </p:xfrm>
        <a:graphic>
          <a:graphicData uri="http://schemas.openxmlformats.org/drawingml/2006/table">
            <a:tbl>
              <a:tblPr/>
              <a:tblGrid>
                <a:gridCol w="11632565"/>
              </a:tblGrid>
              <a:tr h="5126355">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07000"/>
                        </a:lnSpc>
                        <a:buNone/>
                      </a:pPr>
                      <a:r>
                        <a:rPr lang="vi-VN" altLang="x-none" sz="3200" b="1" u="none" dirty="0">
                          <a:solidFill>
                            <a:srgbClr val="0000FF"/>
                          </a:solidFill>
                          <a:latin typeface="Calibri" panose="020F0502020204030204" pitchFamily="34" charset="0"/>
                          <a:cs typeface="Calibri" panose="020F0502020204030204" pitchFamily="34" charset="0"/>
                        </a:rPr>
                        <a:t>Câu hỏi 5</a:t>
                      </a:r>
                      <a:r>
                        <a:rPr lang="vi-VN" altLang="x-none" sz="3200" b="1" u="none" dirty="0">
                          <a:solidFill>
                            <a:srgbClr val="C00000"/>
                          </a:solidFill>
                          <a:latin typeface="Calibri" panose="020F0502020204030204" pitchFamily="34" charset="0"/>
                          <a:cs typeface="Calibri" panose="020F0502020204030204" pitchFamily="34" charset="0"/>
                        </a:rPr>
                        <a:t>:</a:t>
                      </a:r>
                      <a:r>
                        <a:rPr lang="vi-VN" altLang="x-none" sz="3200" b="1" u="none" dirty="0">
                          <a:latin typeface="Calibri" panose="020F0502020204030204" pitchFamily="34" charset="0"/>
                          <a:cs typeface="Calibri" panose="020F0502020204030204" pitchFamily="34" charset="0"/>
                        </a:rPr>
                        <a:t> Chất độc có trong củ sắn (khoai mì) thuộc nhóm glucoside, khi gặp men tiêu hóa, acid hoặc nước sẽ thủy phân tạo cyanhydric acid có khả năng gây độc. Người bị ngộ độc bởi cyanhydric acid sẽ có triệu chứng đau đầu, buồn nôn, chóng mặt, mệt mỏi, khô họng v</a:t>
                      </a:r>
                      <a:r>
                        <a:rPr lang="vi-VN" altLang="x-none" sz="3200" b="1" u="none" dirty="0">
                          <a:latin typeface="Calibri" panose="020F0502020204030204" pitchFamily="34" charset="0"/>
                          <a:ea typeface="Calibri" panose="020F0502020204030204" pitchFamily="34" charset="0"/>
                        </a:rPr>
                        <a:t>à</a:t>
                      </a:r>
                      <a:r>
                        <a:rPr lang="vi-VN" altLang="x-none" sz="3200" b="1" u="none" dirty="0">
                          <a:latin typeface="Calibri" panose="020F0502020204030204" pitchFamily="34" charset="0"/>
                          <a:cs typeface="Calibri" panose="020F0502020204030204" pitchFamily="34" charset="0"/>
                        </a:rPr>
                        <a:t> có thể tử vong nếu h</a:t>
                      </a:r>
                      <a:r>
                        <a:rPr lang="vi-VN" altLang="x-none" sz="3200" b="1" u="none" dirty="0">
                          <a:latin typeface="Calibri" panose="020F0502020204030204" pitchFamily="34" charset="0"/>
                          <a:ea typeface="Calibri" panose="020F0502020204030204" pitchFamily="34" charset="0"/>
                        </a:rPr>
                        <a:t>à</a:t>
                      </a:r>
                      <a:r>
                        <a:rPr lang="vi-VN" altLang="x-none" sz="3200" b="1" u="none" dirty="0">
                          <a:latin typeface="Calibri" panose="020F0502020204030204" pitchFamily="34" charset="0"/>
                          <a:cs typeface="Calibri" panose="020F0502020204030204" pitchFamily="34" charset="0"/>
                        </a:rPr>
                        <a:t>m lượng cyanhydic acid quá cao. Độc tố có nhiều ở lớp vỏ d</a:t>
                      </a:r>
                      <a:r>
                        <a:rPr lang="vi-VN" altLang="x-none" sz="3200" b="1" u="none" dirty="0">
                          <a:latin typeface="Calibri" panose="020F0502020204030204" pitchFamily="34" charset="0"/>
                          <a:ea typeface="Calibri" panose="020F0502020204030204" pitchFamily="34" charset="0"/>
                        </a:rPr>
                        <a:t>à</a:t>
                      </a:r>
                      <a:r>
                        <a:rPr lang="vi-VN" altLang="x-none" sz="3200" b="1" u="none" dirty="0">
                          <a:latin typeface="Calibri" panose="020F0502020204030204" pitchFamily="34" charset="0"/>
                          <a:cs typeface="Calibri" panose="020F0502020204030204" pitchFamily="34" charset="0"/>
                        </a:rPr>
                        <a:t>y phía trong, hai đầu củ v</a:t>
                      </a:r>
                      <a:r>
                        <a:rPr lang="vi-VN" altLang="x-none" sz="3200" b="1" u="none" dirty="0">
                          <a:latin typeface="Calibri" panose="020F0502020204030204" pitchFamily="34" charset="0"/>
                          <a:ea typeface="Calibri" panose="020F0502020204030204" pitchFamily="34" charset="0"/>
                        </a:rPr>
                        <a:t>à</a:t>
                      </a:r>
                      <a:r>
                        <a:rPr lang="vi-VN" altLang="x-none" sz="3200" b="1" u="none" dirty="0">
                          <a:latin typeface="Calibri" panose="020F0502020204030204" pitchFamily="34" charset="0"/>
                          <a:cs typeface="Calibri" panose="020F0502020204030204" pitchFamily="34" charset="0"/>
                        </a:rPr>
                        <a:t> lõi sẵn. Cyanhydric acid có thể kết hợp với đường tạo chất không độc.</a:t>
                      </a:r>
                      <a:endParaRPr sz="3200" b="1" u="none" dirty="0">
                        <a:latin typeface="Calibri" panose="020F0502020204030204" pitchFamily="34" charset="0"/>
                        <a:cs typeface="Calibri" panose="020F0502020204030204" pitchFamily="34" charset="0"/>
                      </a:endParaRPr>
                    </a:p>
                    <a:p>
                      <a:pPr lvl="0" algn="just" eaLnBrk="1" hangingPunct="1">
                        <a:lnSpc>
                          <a:spcPct val="107000"/>
                        </a:lnSpc>
                        <a:buNone/>
                      </a:pPr>
                      <a:r>
                        <a:rPr lang="vi-VN" altLang="x-none" sz="3200" b="1" u="none" dirty="0">
                          <a:latin typeface="Calibri" panose="020F0502020204030204" pitchFamily="34" charset="0"/>
                          <a:cs typeface="Calibri" panose="020F0502020204030204" pitchFamily="34" charset="0"/>
                        </a:rPr>
                        <a:t>a</a:t>
                      </a:r>
                      <a:r>
                        <a:rPr lang="en-US" altLang="vi-VN" sz="3200" b="1" u="none" dirty="0">
                          <a:latin typeface="Calibri" panose="020F0502020204030204" pitchFamily="34" charset="0"/>
                          <a:cs typeface="Calibri" panose="020F0502020204030204" pitchFamily="34" charset="0"/>
                        </a:rPr>
                        <a:t>.</a:t>
                      </a:r>
                      <a:r>
                        <a:rPr lang="vi-VN" altLang="x-none" sz="3200" b="1" u="none" dirty="0">
                          <a:latin typeface="Calibri" panose="020F0502020204030204" pitchFamily="34" charset="0"/>
                          <a:cs typeface="Calibri" panose="020F0502020204030204" pitchFamily="34" charset="0"/>
                        </a:rPr>
                        <a:t> Khi sử dụng sắn, không nên ăn những bộ phận n</a:t>
                      </a:r>
                      <a:r>
                        <a:rPr lang="vi-VN" altLang="x-none" sz="3200" b="1" u="none" dirty="0">
                          <a:latin typeface="Calibri" panose="020F0502020204030204" pitchFamily="34" charset="0"/>
                          <a:ea typeface="Calibri" panose="020F0502020204030204" pitchFamily="34" charset="0"/>
                        </a:rPr>
                        <a:t>à</a:t>
                      </a:r>
                      <a:r>
                        <a:rPr lang="vi-VN" altLang="x-none" sz="3200" b="1" u="none" dirty="0">
                          <a:latin typeface="Calibri" panose="020F0502020204030204" pitchFamily="34" charset="0"/>
                          <a:cs typeface="Calibri" panose="020F0502020204030204" pitchFamily="34" charset="0"/>
                        </a:rPr>
                        <a:t>o.</a:t>
                      </a:r>
                      <a:endParaRPr sz="3200" b="1" u="none" dirty="0">
                        <a:latin typeface="Calibri" panose="020F0502020204030204" pitchFamily="34" charset="0"/>
                        <a:cs typeface="Calibri" panose="020F0502020204030204" pitchFamily="34" charset="0"/>
                      </a:endParaRPr>
                    </a:p>
                    <a:p>
                      <a:pPr lvl="0" algn="just" eaLnBrk="1" hangingPunct="1">
                        <a:lnSpc>
                          <a:spcPct val="107000"/>
                        </a:lnSpc>
                        <a:buNone/>
                      </a:pPr>
                      <a:r>
                        <a:rPr lang="vi-VN" altLang="x-none" sz="3200" b="1" u="none" dirty="0">
                          <a:latin typeface="Calibri" panose="020F0502020204030204" pitchFamily="34" charset="0"/>
                          <a:cs typeface="Calibri" panose="020F0502020204030204" pitchFamily="34" charset="0"/>
                        </a:rPr>
                        <a:t>b</a:t>
                      </a:r>
                      <a:r>
                        <a:rPr lang="en-US" altLang="vi-VN" sz="3200" b="1" u="none" dirty="0">
                          <a:latin typeface="Calibri" panose="020F0502020204030204" pitchFamily="34" charset="0"/>
                          <a:cs typeface="Calibri" panose="020F0502020204030204" pitchFamily="34" charset="0"/>
                        </a:rPr>
                        <a:t>.</a:t>
                      </a:r>
                      <a:r>
                        <a:rPr lang="vi-VN" altLang="x-none" sz="3200" b="1" u="none" dirty="0">
                          <a:latin typeface="Calibri" panose="020F0502020204030204" pitchFamily="34" charset="0"/>
                          <a:cs typeface="Calibri" panose="020F0502020204030204" pitchFamily="34" charset="0"/>
                        </a:rPr>
                        <a:t> Vì sao khi bóc vỏ sắn xong, người ta thường cạo lớp vỏ trong v</a:t>
                      </a:r>
                      <a:r>
                        <a:rPr lang="vi-VN" altLang="x-none" sz="3200" b="1" u="none" dirty="0">
                          <a:latin typeface="Calibri" panose="020F0502020204030204" pitchFamily="34" charset="0"/>
                          <a:ea typeface="Calibri" panose="020F0502020204030204" pitchFamily="34" charset="0"/>
                        </a:rPr>
                        <a:t>à</a:t>
                      </a:r>
                      <a:r>
                        <a:rPr lang="vi-VN" altLang="x-none" sz="3200" b="1" u="none" dirty="0">
                          <a:latin typeface="Calibri" panose="020F0502020204030204" pitchFamily="34" charset="0"/>
                          <a:cs typeface="Calibri" panose="020F0502020204030204" pitchFamily="34" charset="0"/>
                        </a:rPr>
                        <a:t> ngâm trong nước khoảng 12-24 giờ trước khi chế biến.</a:t>
                      </a:r>
                      <a:endParaRPr sz="3200" b="1" u="none" dirty="0">
                        <a:latin typeface="Calibri" panose="020F0502020204030204" pitchFamily="34" charset="0"/>
                        <a:cs typeface="Calibri" panose="020F0502020204030204" pitchFamily="34" charset="0"/>
                      </a:endParaRPr>
                    </a:p>
                    <a:p>
                      <a:pPr lvl="0" algn="just" eaLnBrk="1" hangingPunct="1">
                        <a:lnSpc>
                          <a:spcPct val="107000"/>
                        </a:lnSpc>
                        <a:buNone/>
                      </a:pPr>
                      <a:r>
                        <a:rPr lang="vi-VN" altLang="x-none" sz="3200" b="1" u="none" dirty="0">
                          <a:latin typeface="Calibri" panose="020F0502020204030204" pitchFamily="34" charset="0"/>
                          <a:cs typeface="Calibri" panose="020F0502020204030204" pitchFamily="34" charset="0"/>
                        </a:rPr>
                        <a:t>c</a:t>
                      </a:r>
                      <a:r>
                        <a:rPr lang="en-US" altLang="vi-VN" sz="3200" b="1" u="none" dirty="0">
                          <a:latin typeface="Calibri" panose="020F0502020204030204" pitchFamily="34" charset="0"/>
                          <a:cs typeface="Calibri" panose="020F0502020204030204" pitchFamily="34" charset="0"/>
                        </a:rPr>
                        <a:t>.</a:t>
                      </a:r>
                      <a:r>
                        <a:rPr lang="vi-VN" altLang="x-none" sz="3200" b="1" u="none" dirty="0">
                          <a:latin typeface="Calibri" panose="020F0502020204030204" pitchFamily="34" charset="0"/>
                          <a:cs typeface="Calibri" panose="020F0502020204030204" pitchFamily="34" charset="0"/>
                        </a:rPr>
                        <a:t> Vì sao người ta thường ăn sắn với đường</a:t>
                      </a:r>
                      <a:endParaRPr lang="en-US" sz="3200" b="1" u="none" dirty="0">
                        <a:latin typeface="Calibri" panose="020F0502020204030204" pitchFamily="34"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4279" name="Rectangle 1"/>
          <p:cNvSpPr/>
          <p:nvPr/>
        </p:nvSpPr>
        <p:spPr>
          <a:xfrm>
            <a:off x="4114800" y="75883"/>
            <a:ext cx="2508250" cy="706755"/>
          </a:xfrm>
          <a:prstGeom prst="rect">
            <a:avLst/>
          </a:prstGeom>
          <a:noFill/>
          <a:ln w="9525">
            <a:noFill/>
          </a:ln>
        </p:spPr>
        <p:txBody>
          <a:bodyPr wrap="none" anchor="ctr" anchorCtr="0">
            <a:spAutoFit/>
          </a:bodyPr>
          <a:p>
            <a:pPr eaLnBrk="0" hangingPunct="0">
              <a:buFontTx/>
            </a:pPr>
            <a:r>
              <a:rPr lang="vi-VN" altLang="en-US" sz="4000" b="1" dirty="0">
                <a:solidFill>
                  <a:srgbClr val="0000FF"/>
                </a:solidFill>
                <a:latin typeface="Calibri" panose="020F0502020204030204" pitchFamily="34" charset="0"/>
                <a:cs typeface="Calibri" panose="020F0502020204030204" pitchFamily="34" charset="0"/>
              </a:rPr>
              <a:t>Nhóm đề 3</a:t>
            </a:r>
            <a:endParaRPr lang="vi-VN" altLang="en-US" sz="4000" b="1" dirty="0">
              <a:solidFill>
                <a:srgbClr val="0000FF"/>
              </a:solidFill>
              <a:latin typeface="Calibri" panose="020F0502020204030204" pitchFamily="34" charset="0"/>
              <a:ea typeface="Arial" panose="020B0604020202020204" pitchFamily="34" charset="0"/>
              <a:cs typeface="Calibri" panose="020F0502020204030204" pitchFamily="34" charset="0"/>
            </a:endParaRPr>
          </a:p>
        </p:txBody>
      </p:sp>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5298" name="Content Placeholder 55297"/>
          <p:cNvGraphicFramePr/>
          <p:nvPr>
            <p:ph idx="1"/>
            <p:custDataLst>
              <p:tags r:id="rId1"/>
            </p:custDataLst>
          </p:nvPr>
        </p:nvGraphicFramePr>
        <p:xfrm>
          <a:off x="410210" y="1219200"/>
          <a:ext cx="11483975" cy="5213350"/>
        </p:xfrm>
        <a:graphic>
          <a:graphicData uri="http://schemas.openxmlformats.org/drawingml/2006/table">
            <a:tbl>
              <a:tblPr/>
              <a:tblGrid>
                <a:gridCol w="11483975"/>
              </a:tblGrid>
              <a:tr h="521335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07000"/>
                        </a:lnSpc>
                        <a:buNone/>
                      </a:pPr>
                      <a:r>
                        <a:rPr lang="vi-VN" altLang="en-US" sz="3200" b="1" u="none" dirty="0">
                          <a:solidFill>
                            <a:srgbClr val="0000FF"/>
                          </a:solidFill>
                          <a:latin typeface="Calibri" panose="020F0502020204030204" pitchFamily="34" charset="0"/>
                          <a:cs typeface="Calibri" panose="020F0502020204030204" pitchFamily="34" charset="0"/>
                        </a:rPr>
                        <a:t>Câu hỏi 6</a:t>
                      </a:r>
                      <a:r>
                        <a:rPr lang="vi-VN" altLang="en-US" sz="3200" b="1" u="none" dirty="0">
                          <a:latin typeface="Calibri" panose="020F0502020204030204" pitchFamily="34" charset="0"/>
                          <a:cs typeface="Calibri" panose="020F0502020204030204" pitchFamily="34" charset="0"/>
                        </a:rPr>
                        <a:t>: Một số cá nóc chứa độc tố tetrodotoxin, hepatotoxin, chất độc tập trung ở buồng trứng, gan, ruột v</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 mỡ cá. Thịt cá tươi thường không độc v</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 ăn rất ngon, nhưng khi cá chết, chất độc từ nội tạng thấm v</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o thịt cá. Độc tố cá nóc tác động lên hệ thần kinh trung ương, gây đỏ mặt, giãn dồng tử, mệt mỏi, lạnh, tê môi, lưỡi, tê liệt to</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n thân v</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 có thể dẫn tới tử vong. Chỉ cần 2g mỡ cá cũng đủ gây chết người</a:t>
                      </a:r>
                      <a:endParaRPr lang="en-US" altLang="en-US" sz="3200" b="1" u="none" dirty="0">
                        <a:latin typeface="Calibri" panose="020F0502020204030204" pitchFamily="34" charset="0"/>
                        <a:cs typeface="Calibri" panose="020F0502020204030204" pitchFamily="34" charset="0"/>
                      </a:endParaRPr>
                    </a:p>
                    <a:p>
                      <a:pPr lvl="0" algn="just" eaLnBrk="1" hangingPunct="1">
                        <a:lnSpc>
                          <a:spcPct val="107000"/>
                        </a:lnSpc>
                        <a:buNone/>
                      </a:pPr>
                      <a:r>
                        <a:rPr lang="vi-VN" altLang="en-US" sz="3200" b="1" u="none" dirty="0">
                          <a:latin typeface="Calibri" panose="020F0502020204030204" pitchFamily="34" charset="0"/>
                          <a:cs typeface="Calibri" panose="020F0502020204030204" pitchFamily="34" charset="0"/>
                        </a:rPr>
                        <a:t>a</a:t>
                      </a:r>
                      <a:r>
                        <a:rPr lang="en-US" altLang="vi-VN" sz="3200" b="1" u="none" dirty="0">
                          <a:latin typeface="Calibri" panose="020F0502020204030204" pitchFamily="34" charset="0"/>
                          <a:cs typeface="Calibri" panose="020F0502020204030204" pitchFamily="34" charset="0"/>
                        </a:rPr>
                        <a:t>.</a:t>
                      </a:r>
                      <a:r>
                        <a:rPr lang="vi-VN" altLang="en-US" sz="3200" b="1" u="none" dirty="0">
                          <a:latin typeface="Calibri" panose="020F0502020204030204" pitchFamily="34" charset="0"/>
                          <a:cs typeface="Calibri" panose="020F0502020204030204" pitchFamily="34" charset="0"/>
                        </a:rPr>
                        <a:t> Đề phòng ngộ độc cá nóc, khi ăn cá cần phải chú ý điều gì?</a:t>
                      </a:r>
                      <a:endParaRPr lang="en-US" altLang="en-US" sz="3200" b="1" u="none" dirty="0">
                        <a:latin typeface="Calibri" panose="020F0502020204030204" pitchFamily="34" charset="0"/>
                        <a:cs typeface="Calibri" panose="020F0502020204030204" pitchFamily="34" charset="0"/>
                      </a:endParaRPr>
                    </a:p>
                    <a:p>
                      <a:pPr lvl="0" algn="just" eaLnBrk="1" hangingPunct="1">
                        <a:lnSpc>
                          <a:spcPct val="107000"/>
                        </a:lnSpc>
                        <a:buNone/>
                      </a:pPr>
                      <a:r>
                        <a:rPr lang="vi-VN" altLang="en-US" sz="3200" b="1" u="none" dirty="0">
                          <a:latin typeface="Calibri" panose="020F0502020204030204" pitchFamily="34" charset="0"/>
                          <a:cs typeface="Calibri" panose="020F0502020204030204" pitchFamily="34" charset="0"/>
                        </a:rPr>
                        <a:t>b</a:t>
                      </a:r>
                      <a:r>
                        <a:rPr lang="en-US" altLang="vi-VN" sz="3200" b="1" u="none" dirty="0">
                          <a:latin typeface="Calibri" panose="020F0502020204030204" pitchFamily="34" charset="0"/>
                          <a:cs typeface="Calibri" panose="020F0502020204030204" pitchFamily="34" charset="0"/>
                        </a:rPr>
                        <a:t>.</a:t>
                      </a:r>
                      <a:r>
                        <a:rPr lang="vi-VN" altLang="en-US" sz="3200" b="1" u="none" dirty="0">
                          <a:latin typeface="Calibri" panose="020F0502020204030204" pitchFamily="34" charset="0"/>
                          <a:cs typeface="Calibri" panose="020F0502020204030204" pitchFamily="34" charset="0"/>
                        </a:rPr>
                        <a:t> Có nên ăn cá nóc v</a:t>
                      </a:r>
                      <a:r>
                        <a:rPr lang="vi-VN" altLang="en-US" sz="3200" b="1" u="none" dirty="0">
                          <a:latin typeface="Calibri" panose="020F0502020204030204" pitchFamily="34" charset="0"/>
                          <a:ea typeface="Calibri" panose="020F0502020204030204" pitchFamily="34" charset="0"/>
                        </a:rPr>
                        <a:t>à</a:t>
                      </a:r>
                      <a:r>
                        <a:rPr lang="vi-VN" altLang="en-US" sz="3200" b="1" u="none" dirty="0">
                          <a:latin typeface="Calibri" panose="020F0502020204030204" pitchFamily="34" charset="0"/>
                          <a:cs typeface="Calibri" panose="020F0502020204030204" pitchFamily="34" charset="0"/>
                        </a:rPr>
                        <a:t>o mùa sinh sản (từ tháng 6 đến tháng 12) không? </a:t>
                      </a:r>
                      <a:r>
                        <a:rPr lang="en-US" altLang="en-US" sz="3200" b="1" u="none" dirty="0">
                          <a:latin typeface="Calibri" panose="020F0502020204030204" pitchFamily="34" charset="0"/>
                          <a:cs typeface="Calibri" panose="020F0502020204030204" pitchFamily="34" charset="0"/>
                        </a:rPr>
                        <a:t>Vì sao?</a:t>
                      </a:r>
                      <a:endParaRPr lang="en-US" altLang="en-US" sz="2800" b="1" u="none" dirty="0">
                        <a:latin typeface="Calibri" panose="020F0502020204030204" pitchFamily="34"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5303" name="Rectangle 1"/>
          <p:cNvSpPr/>
          <p:nvPr/>
        </p:nvSpPr>
        <p:spPr>
          <a:xfrm>
            <a:off x="4724400" y="269558"/>
            <a:ext cx="2667000" cy="706755"/>
          </a:xfrm>
          <a:prstGeom prst="rect">
            <a:avLst/>
          </a:prstGeom>
          <a:noFill/>
          <a:ln w="9525">
            <a:noFill/>
          </a:ln>
        </p:spPr>
        <p:txBody>
          <a:bodyPr wrap="none" anchor="ctr" anchorCtr="0">
            <a:spAutoFit/>
          </a:bodyPr>
          <a:p>
            <a:pPr eaLnBrk="0" hangingPunct="0">
              <a:buFontTx/>
            </a:pPr>
            <a:r>
              <a:rPr lang="vi-VN" altLang="en-US" sz="3200" b="1" dirty="0">
                <a:solidFill>
                  <a:srgbClr val="C00000"/>
                </a:solidFill>
                <a:latin typeface="Arial" panose="020B0604020202020204" pitchFamily="34" charset="0"/>
              </a:rPr>
              <a:t> </a:t>
            </a:r>
            <a:r>
              <a:rPr lang="vi-VN" altLang="en-US" sz="4000" b="1" dirty="0">
                <a:solidFill>
                  <a:srgbClr val="0000FF"/>
                </a:solidFill>
                <a:latin typeface="Calibri" panose="020F0502020204030204" pitchFamily="34" charset="0"/>
                <a:cs typeface="Calibri" panose="020F0502020204030204" pitchFamily="34" charset="0"/>
              </a:rPr>
              <a:t>Nhóm đề 3</a:t>
            </a:r>
            <a:r>
              <a:rPr lang="vi-VN" altLang="en-US" sz="1300" b="1" dirty="0">
                <a:latin typeface="Calibri" panose="020F0502020204030204" pitchFamily="34" charset="0"/>
                <a:cs typeface="Calibri" panose="020F0502020204030204" pitchFamily="34" charset="0"/>
              </a:rPr>
              <a:t>:</a:t>
            </a:r>
            <a:endParaRPr lang="vi-VN" altLang="en-US" dirty="0">
              <a:latin typeface="Calibri" panose="020F0502020204030204" pitchFamily="34" charset="0"/>
              <a:ea typeface="Arial" panose="020B0604020202020204" pitchFamily="34" charset="0"/>
              <a:cs typeface="Calibri" panose="020F0502020204030204" pitchFamily="34" charset="0"/>
            </a:endParaRPr>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5298" name="Content Placeholder 55297"/>
          <p:cNvGraphicFramePr/>
          <p:nvPr>
            <p:ph idx="1"/>
            <p:custDataLst>
              <p:tags r:id="rId1"/>
            </p:custDataLst>
          </p:nvPr>
        </p:nvGraphicFramePr>
        <p:xfrm>
          <a:off x="466090" y="1524000"/>
          <a:ext cx="11259185" cy="2472055"/>
        </p:xfrm>
        <a:graphic>
          <a:graphicData uri="http://schemas.openxmlformats.org/drawingml/2006/table">
            <a:tbl>
              <a:tblPr/>
              <a:tblGrid>
                <a:gridCol w="11259185"/>
              </a:tblGrid>
              <a:tr h="2472055">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indent="0" algn="just">
                        <a:buNone/>
                      </a:pPr>
                      <a:r>
                        <a:rPr lang="vi-VN" altLang="en-US" sz="3200" b="1" u="none" dirty="0">
                          <a:latin typeface="Calibri" panose="020F0502020204030204" pitchFamily="34" charset="0"/>
                          <a:cs typeface="Calibri" panose="020F0502020204030204" pitchFamily="34" charset="0"/>
                          <a:sym typeface="+mn-ea"/>
                        </a:rPr>
                        <a:t>a</a:t>
                      </a:r>
                      <a:r>
                        <a:rPr lang="en-US" altLang="vi-VN" sz="3200" b="1" u="none" dirty="0">
                          <a:latin typeface="Calibri" panose="020F0502020204030204" pitchFamily="34" charset="0"/>
                          <a:cs typeface="Calibri" panose="020F0502020204030204" pitchFamily="34" charset="0"/>
                          <a:sym typeface="+mn-ea"/>
                        </a:rPr>
                        <a:t>.</a:t>
                      </a:r>
                      <a:r>
                        <a:rPr lang="vi-VN" altLang="en-US" sz="3200" b="1" u="none" dirty="0">
                          <a:latin typeface="Calibri" panose="020F0502020204030204" pitchFamily="34" charset="0"/>
                          <a:cs typeface="Calibri" panose="020F0502020204030204" pitchFamily="34" charset="0"/>
                          <a:sym typeface="+mn-ea"/>
                        </a:rPr>
                        <a:t> Hai đầu củ sắn, xơ sắn và vỏ sắn.</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b</a:t>
                      </a:r>
                      <a:r>
                        <a:rPr lang="en-US" altLang="vi-VN" sz="3200" b="1" u="none" dirty="0">
                          <a:latin typeface="Calibri" panose="020F0502020204030204" pitchFamily="34" charset="0"/>
                          <a:cs typeface="Calibri" panose="020F0502020204030204" pitchFamily="34" charset="0"/>
                          <a:sym typeface="+mn-ea"/>
                        </a:rPr>
                        <a:t>.</a:t>
                      </a:r>
                      <a:r>
                        <a:rPr lang="vi-VN" altLang="en-US" sz="3200" b="1" u="none" dirty="0">
                          <a:latin typeface="Calibri" panose="020F0502020204030204" pitchFamily="34" charset="0"/>
                          <a:cs typeface="Calibri" panose="020F0502020204030204" pitchFamily="34" charset="0"/>
                          <a:sym typeface="+mn-ea"/>
                        </a:rPr>
                        <a:t> Vì độc tố cyanhydric acid là chất dễ bay hơi, dễ hòa tan trong nước nên ngâm 12-24 tiếng trước khi chế biến giúp loại bỏ độc tố</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c</a:t>
                      </a:r>
                      <a:r>
                        <a:rPr lang="en-US" altLang="vi-VN" sz="3200" b="1" u="none" dirty="0">
                          <a:latin typeface="Calibri" panose="020F0502020204030204" pitchFamily="34" charset="0"/>
                          <a:cs typeface="Calibri" panose="020F0502020204030204" pitchFamily="34" charset="0"/>
                          <a:sym typeface="+mn-ea"/>
                        </a:rPr>
                        <a:t>.</a:t>
                      </a:r>
                      <a:r>
                        <a:rPr lang="vi-VN" altLang="en-US" sz="3200" b="1" u="none" dirty="0">
                          <a:latin typeface="Calibri" panose="020F0502020204030204" pitchFamily="34" charset="0"/>
                          <a:cs typeface="Calibri" panose="020F0502020204030204" pitchFamily="34" charset="0"/>
                          <a:sym typeface="+mn-ea"/>
                        </a:rPr>
                        <a:t> Vì để trung hòa acid cyanhydric thành acid cyanic không độc</a:t>
                      </a:r>
                      <a:endParaRPr lang="en-US" altLang="en-US" sz="3200" b="1" u="none" dirty="0">
                        <a:latin typeface="Calibri" panose="020F0502020204030204" pitchFamily="34" charset="0"/>
                        <a:cs typeface="Calibri" panose="020F0502020204030204" pitchFamily="34" charset="0"/>
                      </a:endParaRPr>
                    </a:p>
                    <a:p>
                      <a:pPr lvl="0" algn="just" eaLnBrk="1" hangingPunct="1">
                        <a:lnSpc>
                          <a:spcPct val="107000"/>
                        </a:lnSpc>
                        <a:buNone/>
                      </a:pPr>
                      <a:endParaRPr lang="en-US" altLang="en-US" sz="3200" b="1" u="none"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5303" name="Rectangle 1"/>
          <p:cNvSpPr/>
          <p:nvPr/>
        </p:nvSpPr>
        <p:spPr>
          <a:xfrm>
            <a:off x="340360" y="304800"/>
            <a:ext cx="11128375" cy="1154430"/>
          </a:xfrm>
          <a:prstGeom prst="rect">
            <a:avLst/>
          </a:prstGeom>
          <a:noFill/>
          <a:ln w="9525">
            <a:noFill/>
          </a:ln>
        </p:spPr>
        <p:txBody>
          <a:bodyPr wrap="square" anchor="ctr" anchorCtr="0">
            <a:spAutoFit/>
          </a:bodyPr>
          <a:p>
            <a:pPr marL="0" indent="0" algn="ctr">
              <a:lnSpc>
                <a:spcPts val="3365"/>
              </a:lnSpc>
              <a:spcBef>
                <a:spcPct val="0"/>
              </a:spcBef>
              <a:buNone/>
            </a:pPr>
            <a:r>
              <a:rPr lang="vi-VN" altLang="en-US" sz="4000" b="1" u="none" dirty="0">
                <a:solidFill>
                  <a:srgbClr val="0000FF"/>
                </a:solidFill>
                <a:latin typeface="Calibri" panose="020F0502020204030204" pitchFamily="34" charset="0"/>
                <a:cs typeface="Calibri" panose="020F0502020204030204" pitchFamily="34" charset="0"/>
              </a:rPr>
              <a:t> </a:t>
            </a:r>
            <a:r>
              <a:rPr lang="en-US" altLang="en-US" sz="4000" b="1" u="none" dirty="0">
                <a:solidFill>
                  <a:srgbClr val="0000FF"/>
                </a:solidFill>
                <a:latin typeface="Calibri" panose="020F0502020204030204" pitchFamily="34" charset="0"/>
                <a:cs typeface="Calibri" panose="020F0502020204030204" pitchFamily="34" charset="0"/>
                <a:sym typeface="+mn-ea"/>
              </a:rPr>
              <a:t>HƯỚNG DẪN TRẢ LỜI</a:t>
            </a:r>
            <a:endParaRPr lang="en-US" altLang="en-US" sz="4000" b="1" u="none" dirty="0">
              <a:solidFill>
                <a:srgbClr val="0000FF"/>
              </a:solidFill>
              <a:latin typeface="Calibri" panose="020F0502020204030204" pitchFamily="34" charset="0"/>
              <a:cs typeface="Calibri" panose="020F0502020204030204" pitchFamily="34" charset="0"/>
            </a:endParaRPr>
          </a:p>
          <a:p>
            <a:pPr marL="0" indent="0" algn="ctr">
              <a:lnSpc>
                <a:spcPts val="3365"/>
              </a:lnSpc>
              <a:spcBef>
                <a:spcPct val="0"/>
              </a:spcBef>
              <a:buNone/>
            </a:pPr>
            <a:r>
              <a:rPr lang="vi-VN" altLang="en-US" sz="3200" b="1" u="none" dirty="0">
                <a:solidFill>
                  <a:srgbClr val="0000FF"/>
                </a:solidFill>
                <a:latin typeface="Calibri" panose="020F0502020204030204" pitchFamily="34" charset="0"/>
                <a:cs typeface="Calibri" panose="020F0502020204030204" pitchFamily="34" charset="0"/>
                <a:sym typeface="+mn-ea"/>
              </a:rPr>
              <a:t>Nhóm đề </a:t>
            </a:r>
            <a:r>
              <a:rPr lang="en-US" altLang="en-US" sz="3200" b="1" u="none" dirty="0">
                <a:solidFill>
                  <a:srgbClr val="0000FF"/>
                </a:solidFill>
                <a:latin typeface="Calibri" panose="020F0502020204030204" pitchFamily="34" charset="0"/>
                <a:cs typeface="Calibri" panose="020F0502020204030204" pitchFamily="34" charset="0"/>
                <a:sym typeface="+mn-ea"/>
              </a:rPr>
              <a:t>3 _ </a:t>
            </a:r>
            <a:r>
              <a:rPr lang="vi-VN" altLang="en-US" sz="3200" b="1" u="none" dirty="0">
                <a:solidFill>
                  <a:srgbClr val="0000FF"/>
                </a:solidFill>
                <a:latin typeface="Calibri" panose="020F0502020204030204" pitchFamily="34" charset="0"/>
                <a:cs typeface="Calibri" panose="020F0502020204030204" pitchFamily="34" charset="0"/>
                <a:sym typeface="+mn-ea"/>
              </a:rPr>
              <a:t>Câu hỏi </a:t>
            </a:r>
            <a:r>
              <a:rPr lang="en-US" altLang="en-US" sz="3200" b="1" u="none" dirty="0">
                <a:solidFill>
                  <a:srgbClr val="0000FF"/>
                </a:solidFill>
                <a:latin typeface="Calibri" panose="020F0502020204030204" pitchFamily="34" charset="0"/>
                <a:cs typeface="Calibri" panose="020F0502020204030204" pitchFamily="34" charset="0"/>
                <a:sym typeface="+mn-ea"/>
              </a:rPr>
              <a:t>5</a:t>
            </a:r>
            <a:r>
              <a:rPr lang="vi-VN" altLang="en-US" sz="4000" b="1" u="none" dirty="0">
                <a:solidFill>
                  <a:srgbClr val="C00000"/>
                </a:solidFill>
                <a:latin typeface="Calibri" panose="020F0502020204030204" pitchFamily="34" charset="0"/>
                <a:cs typeface="Calibri" panose="020F0502020204030204" pitchFamily="34" charset="0"/>
                <a:sym typeface="+mn-ea"/>
              </a:rPr>
              <a:t> </a:t>
            </a:r>
            <a:endParaRPr lang="en-US" altLang="en-US" sz="4000" b="1" u="none" dirty="0">
              <a:solidFill>
                <a:srgbClr val="C00000"/>
              </a:solidFill>
              <a:latin typeface="Calibri" panose="020F0502020204030204" pitchFamily="34" charset="0"/>
              <a:cs typeface="Calibri" panose="020F0502020204030204" pitchFamily="34" charset="0"/>
            </a:endParaRPr>
          </a:p>
          <a:p>
            <a:pPr algn="ctr" eaLnBrk="0" hangingPunct="0">
              <a:buFontTx/>
            </a:pPr>
            <a:r>
              <a:rPr lang="vi-VN" altLang="en-US" sz="1300" b="1" u="none" dirty="0">
                <a:latin typeface="Arial" panose="020B0604020202020204" pitchFamily="34" charset="0"/>
              </a:rPr>
              <a:t>:</a:t>
            </a:r>
            <a:endParaRPr lang="vi-VN" altLang="en-US" u="none" dirty="0">
              <a:latin typeface="Arial" panose="020B0604020202020204" pitchFamily="34" charset="0"/>
              <a:ea typeface="Arial" panose="020B0604020202020204" pitchFamily="34" charset="0"/>
            </a:endParaRPr>
          </a:p>
        </p:txBody>
      </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5298" name="Content Placeholder 55297"/>
          <p:cNvGraphicFramePr/>
          <p:nvPr>
            <p:ph idx="1"/>
            <p:custDataLst>
              <p:tags r:id="rId1"/>
            </p:custDataLst>
          </p:nvPr>
        </p:nvGraphicFramePr>
        <p:xfrm>
          <a:off x="457200" y="1600200"/>
          <a:ext cx="11384915" cy="3413760"/>
        </p:xfrm>
        <a:graphic>
          <a:graphicData uri="http://schemas.openxmlformats.org/drawingml/2006/table">
            <a:tbl>
              <a:tblPr/>
              <a:tblGrid>
                <a:gridCol w="11384915"/>
              </a:tblGrid>
              <a:tr h="2163445">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indent="0" algn="just">
                        <a:buNone/>
                      </a:pPr>
                      <a:r>
                        <a:rPr lang="vi-VN" altLang="en-US" sz="3200" b="1" u="none" dirty="0">
                          <a:latin typeface="Calibri" panose="020F0502020204030204" pitchFamily="34" charset="0"/>
                          <a:cs typeface="Calibri" panose="020F0502020204030204" pitchFamily="34" charset="0"/>
                          <a:sym typeface="+mn-ea"/>
                        </a:rPr>
                        <a:t>a</a:t>
                      </a:r>
                      <a:r>
                        <a:rPr lang="en-US" altLang="vi-VN" sz="3200" b="1" u="none" dirty="0">
                          <a:latin typeface="Calibri" panose="020F0502020204030204" pitchFamily="34" charset="0"/>
                          <a:cs typeface="Calibri" panose="020F0502020204030204" pitchFamily="34" charset="0"/>
                          <a:sym typeface="+mn-ea"/>
                        </a:rPr>
                        <a:t>.</a:t>
                      </a:r>
                      <a:r>
                        <a:rPr lang="vi-VN" altLang="en-US" sz="3200" b="1" u="none" dirty="0">
                          <a:latin typeface="Calibri" panose="020F0502020204030204" pitchFamily="34" charset="0"/>
                          <a:cs typeface="Calibri" panose="020F0502020204030204" pitchFamily="34" charset="0"/>
                          <a:sym typeface="+mn-ea"/>
                        </a:rPr>
                        <a:t> Những điều cần lưu ý:</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 Chỉ ăn tại các nhà hàng có đầu bếp được cấp phép chứng chỉ chế biến cá nóc</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 Chế biến trong khoảng thời gian xác định tránh độc tố ngấm vào thịt</a:t>
                      </a:r>
                      <a:endParaRPr lang="en-US" altLang="en-US" sz="3200" b="1" u="none" dirty="0">
                        <a:latin typeface="Calibri" panose="020F0502020204030204" pitchFamily="34" charset="0"/>
                        <a:cs typeface="Calibri" panose="020F0502020204030204" pitchFamily="34" charset="0"/>
                      </a:endParaRPr>
                    </a:p>
                    <a:p>
                      <a:pPr marL="0" indent="0" algn="just">
                        <a:buNone/>
                      </a:pPr>
                      <a:r>
                        <a:rPr lang="vi-VN" altLang="en-US" sz="3200" b="1" u="none" dirty="0">
                          <a:latin typeface="Calibri" panose="020F0502020204030204" pitchFamily="34" charset="0"/>
                          <a:cs typeface="Calibri" panose="020F0502020204030204" pitchFamily="34" charset="0"/>
                          <a:sym typeface="+mn-ea"/>
                        </a:rPr>
                        <a:t>b</a:t>
                      </a:r>
                      <a:r>
                        <a:rPr lang="en-US" altLang="vi-VN" sz="3200" b="1" u="none" dirty="0">
                          <a:latin typeface="Calibri" panose="020F0502020204030204" pitchFamily="34" charset="0"/>
                          <a:cs typeface="Calibri" panose="020F0502020204030204" pitchFamily="34" charset="0"/>
                          <a:sym typeface="+mn-ea"/>
                        </a:rPr>
                        <a:t>.</a:t>
                      </a:r>
                      <a:r>
                        <a:rPr lang="vi-VN" altLang="en-US" sz="3200" b="1" u="none" dirty="0">
                          <a:latin typeface="Calibri" panose="020F0502020204030204" pitchFamily="34" charset="0"/>
                          <a:cs typeface="Calibri" panose="020F0502020204030204" pitchFamily="34" charset="0"/>
                          <a:sym typeface="+mn-ea"/>
                        </a:rPr>
                        <a:t> Không nên ăn vào mùa sinh sản vì vào mùa này, độc tố tăng mạnh gấp nhiều lần</a:t>
                      </a:r>
                      <a:endParaRPr lang="en-US" altLang="en-US" sz="3200" b="1" u="none" dirty="0">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5303" name="Rectangle 1"/>
          <p:cNvSpPr/>
          <p:nvPr/>
        </p:nvSpPr>
        <p:spPr>
          <a:xfrm>
            <a:off x="340360" y="304800"/>
            <a:ext cx="11128375" cy="1154430"/>
          </a:xfrm>
          <a:prstGeom prst="rect">
            <a:avLst/>
          </a:prstGeom>
          <a:noFill/>
          <a:ln w="9525">
            <a:noFill/>
          </a:ln>
        </p:spPr>
        <p:txBody>
          <a:bodyPr wrap="square" anchor="ctr" anchorCtr="0">
            <a:spAutoFit/>
          </a:bodyPr>
          <a:p>
            <a:pPr marL="0" indent="0" algn="ctr">
              <a:lnSpc>
                <a:spcPts val="3365"/>
              </a:lnSpc>
              <a:spcBef>
                <a:spcPct val="0"/>
              </a:spcBef>
              <a:buNone/>
            </a:pPr>
            <a:r>
              <a:rPr lang="vi-VN" altLang="en-US" sz="4000" b="1" u="none" dirty="0">
                <a:solidFill>
                  <a:srgbClr val="0000FF"/>
                </a:solidFill>
                <a:latin typeface="Calibri" panose="020F0502020204030204" pitchFamily="34" charset="0"/>
                <a:cs typeface="Calibri" panose="020F0502020204030204" pitchFamily="34" charset="0"/>
              </a:rPr>
              <a:t> </a:t>
            </a:r>
            <a:r>
              <a:rPr lang="en-US" altLang="en-US" sz="4000" b="1" u="none" dirty="0">
                <a:solidFill>
                  <a:srgbClr val="0000FF"/>
                </a:solidFill>
                <a:latin typeface="Calibri" panose="020F0502020204030204" pitchFamily="34" charset="0"/>
                <a:cs typeface="Calibri" panose="020F0502020204030204" pitchFamily="34" charset="0"/>
                <a:sym typeface="+mn-ea"/>
              </a:rPr>
              <a:t>HƯỚNG DẪN TRẢ LỜI</a:t>
            </a:r>
            <a:endParaRPr lang="en-US" altLang="en-US" sz="4000" b="1" u="none" dirty="0">
              <a:solidFill>
                <a:srgbClr val="FF0000"/>
              </a:solidFill>
              <a:latin typeface="Calibri" panose="020F0502020204030204" pitchFamily="34" charset="0"/>
              <a:cs typeface="Calibri" panose="020F0502020204030204" pitchFamily="34" charset="0"/>
            </a:endParaRPr>
          </a:p>
          <a:p>
            <a:pPr marL="0" indent="0" algn="ctr">
              <a:lnSpc>
                <a:spcPts val="3365"/>
              </a:lnSpc>
              <a:spcBef>
                <a:spcPct val="0"/>
              </a:spcBef>
              <a:buNone/>
            </a:pPr>
            <a:r>
              <a:rPr lang="vi-VN" altLang="en-US" sz="3200" b="1" u="none" dirty="0">
                <a:solidFill>
                  <a:srgbClr val="0000FF"/>
                </a:solidFill>
                <a:latin typeface="Calibri" panose="020F0502020204030204" pitchFamily="34" charset="0"/>
                <a:cs typeface="Calibri" panose="020F0502020204030204" pitchFamily="34" charset="0"/>
                <a:sym typeface="+mn-ea"/>
              </a:rPr>
              <a:t>Nhóm đề </a:t>
            </a:r>
            <a:r>
              <a:rPr lang="en-US" altLang="en-US" sz="3200" b="1" u="none" dirty="0">
                <a:solidFill>
                  <a:srgbClr val="0000FF"/>
                </a:solidFill>
                <a:latin typeface="Calibri" panose="020F0502020204030204" pitchFamily="34" charset="0"/>
                <a:cs typeface="Calibri" panose="020F0502020204030204" pitchFamily="34" charset="0"/>
                <a:sym typeface="+mn-ea"/>
              </a:rPr>
              <a:t>3 _ </a:t>
            </a:r>
            <a:r>
              <a:rPr lang="vi-VN" altLang="en-US" sz="3200" b="1" u="none" dirty="0">
                <a:solidFill>
                  <a:srgbClr val="0000FF"/>
                </a:solidFill>
                <a:latin typeface="Calibri" panose="020F0502020204030204" pitchFamily="34" charset="0"/>
                <a:cs typeface="Calibri" panose="020F0502020204030204" pitchFamily="34" charset="0"/>
                <a:sym typeface="+mn-ea"/>
              </a:rPr>
              <a:t>Câu hỏi </a:t>
            </a:r>
            <a:r>
              <a:rPr lang="en-US" altLang="vi-VN" sz="3200" b="1" u="none" dirty="0">
                <a:solidFill>
                  <a:srgbClr val="0000FF"/>
                </a:solidFill>
                <a:latin typeface="Calibri" panose="020F0502020204030204" pitchFamily="34" charset="0"/>
                <a:cs typeface="Calibri" panose="020F0502020204030204" pitchFamily="34" charset="0"/>
                <a:sym typeface="+mn-ea"/>
              </a:rPr>
              <a:t>6</a:t>
            </a:r>
            <a:r>
              <a:rPr lang="vi-VN" altLang="en-US" sz="4000" b="1" u="none" dirty="0">
                <a:solidFill>
                  <a:srgbClr val="0000FF"/>
                </a:solidFill>
                <a:latin typeface="Calibri" panose="020F0502020204030204" pitchFamily="34" charset="0"/>
                <a:cs typeface="Calibri" panose="020F0502020204030204" pitchFamily="34" charset="0"/>
                <a:sym typeface="+mn-ea"/>
              </a:rPr>
              <a:t> </a:t>
            </a:r>
            <a:endParaRPr lang="en-US" altLang="en-US" sz="4000" b="1" u="none" dirty="0">
              <a:solidFill>
                <a:srgbClr val="0000FF"/>
              </a:solidFill>
              <a:latin typeface="Calibri" panose="020F0502020204030204" pitchFamily="34" charset="0"/>
              <a:cs typeface="Calibri" panose="020F0502020204030204" pitchFamily="34" charset="0"/>
            </a:endParaRPr>
          </a:p>
          <a:p>
            <a:pPr algn="ctr" eaLnBrk="0" hangingPunct="0">
              <a:buFontTx/>
            </a:pPr>
            <a:r>
              <a:rPr lang="vi-VN" altLang="en-US" sz="1300" b="1" u="none" dirty="0">
                <a:latin typeface="Arial" panose="020B0604020202020204" pitchFamily="34" charset="0"/>
              </a:rPr>
              <a:t>:</a:t>
            </a:r>
            <a:endParaRPr lang="vi-VN" altLang="en-US" u="none" dirty="0">
              <a:latin typeface="Arial" panose="020B0604020202020204" pitchFamily="34" charset="0"/>
              <a:ea typeface="Arial" panose="020B0604020202020204" pitchFamily="34" charset="0"/>
            </a:endParaRPr>
          </a:p>
        </p:txBody>
      </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8370" name="Content Placeholder 58369"/>
          <p:cNvGraphicFramePr/>
          <p:nvPr>
            <p:ph idx="1"/>
            <p:custDataLst>
              <p:tags r:id="rId1"/>
            </p:custDataLst>
          </p:nvPr>
        </p:nvGraphicFramePr>
        <p:xfrm>
          <a:off x="685800" y="1066800"/>
          <a:ext cx="10852785" cy="5148580"/>
        </p:xfrm>
        <a:graphic>
          <a:graphicData uri="http://schemas.openxmlformats.org/drawingml/2006/table">
            <a:tbl>
              <a:tblPr/>
              <a:tblGrid>
                <a:gridCol w="10852785"/>
              </a:tblGrid>
              <a:tr h="4545013">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lvl="0" algn="just" eaLnBrk="1" hangingPunct="1">
                        <a:lnSpc>
                          <a:spcPct val="107000"/>
                        </a:lnSpc>
                        <a:buNone/>
                      </a:pPr>
                      <a:r>
                        <a:rPr lang="vi-VN" altLang="en-US" sz="3200" b="1" u="none" dirty="0">
                          <a:solidFill>
                            <a:srgbClr val="0000FF"/>
                          </a:solidFill>
                          <a:latin typeface="Calibri" panose="020F0502020204030204" pitchFamily="34" charset="0"/>
                          <a:cs typeface="Calibri" panose="020F0502020204030204" pitchFamily="34" charset="0"/>
                        </a:rPr>
                        <a:t>Câu hỏi 7:</a:t>
                      </a:r>
                      <a:r>
                        <a:rPr lang="vi-VN" altLang="en-US" sz="3200" b="1" u="none" dirty="0">
                          <a:solidFill>
                            <a:schemeClr val="tx1"/>
                          </a:solidFill>
                          <a:latin typeface="Calibri" panose="020F0502020204030204" pitchFamily="34" charset="0"/>
                          <a:cs typeface="Calibri" panose="020F0502020204030204" pitchFamily="34" charset="0"/>
                        </a:rPr>
                        <a:t> Ở công ty A, sau giờ ăn trưa thì có khoảng 50% công nhân bị ngộ độc thực phẩm v</a:t>
                      </a:r>
                      <a:r>
                        <a:rPr lang="vi-VN" altLang="en-US" sz="3200" b="1" u="none" dirty="0">
                          <a:solidFill>
                            <a:schemeClr val="tx1"/>
                          </a:solidFill>
                          <a:latin typeface="Calibri" panose="020F0502020204030204" pitchFamily="34" charset="0"/>
                          <a:ea typeface="Calibri" panose="020F0502020204030204" pitchFamily="34" charset="0"/>
                        </a:rPr>
                        <a:t>à</a:t>
                      </a:r>
                      <a:r>
                        <a:rPr lang="vi-VN" altLang="en-US" sz="3200" b="1" u="none" dirty="0">
                          <a:solidFill>
                            <a:schemeClr val="tx1"/>
                          </a:solidFill>
                          <a:latin typeface="Calibri" panose="020F0502020204030204" pitchFamily="34" charset="0"/>
                          <a:cs typeface="Calibri" panose="020F0502020204030204" pitchFamily="34" charset="0"/>
                        </a:rPr>
                        <a:t> xuât hiện những triệu chứng giống nhau. Nếu l</a:t>
                      </a:r>
                      <a:r>
                        <a:rPr lang="vi-VN" altLang="en-US" sz="3200" b="1" u="none" dirty="0">
                          <a:solidFill>
                            <a:schemeClr val="tx1"/>
                          </a:solidFill>
                          <a:latin typeface="Calibri" panose="020F0502020204030204" pitchFamily="34" charset="0"/>
                          <a:ea typeface="Calibri" panose="020F0502020204030204" pitchFamily="34" charset="0"/>
                        </a:rPr>
                        <a:t>à</a:t>
                      </a:r>
                      <a:r>
                        <a:rPr lang="vi-VN" altLang="en-US" sz="3200" b="1" u="none" dirty="0">
                          <a:solidFill>
                            <a:schemeClr val="tx1"/>
                          </a:solidFill>
                          <a:latin typeface="Calibri" panose="020F0502020204030204" pitchFamily="34" charset="0"/>
                          <a:cs typeface="Calibri" panose="020F0502020204030204" pitchFamily="34" charset="0"/>
                        </a:rPr>
                        <a:t> quản lí của công ty, em sẽ xử lí như thế n</a:t>
                      </a:r>
                      <a:r>
                        <a:rPr lang="vi-VN" altLang="en-US" sz="3200" b="1" u="none" dirty="0">
                          <a:solidFill>
                            <a:schemeClr val="tx1"/>
                          </a:solidFill>
                          <a:latin typeface="Calibri" panose="020F0502020204030204" pitchFamily="34" charset="0"/>
                          <a:ea typeface="Calibri" panose="020F0502020204030204" pitchFamily="34" charset="0"/>
                        </a:rPr>
                        <a:t>à</a:t>
                      </a:r>
                      <a:r>
                        <a:rPr lang="vi-VN" altLang="en-US" sz="3200" b="1" u="none" dirty="0">
                          <a:solidFill>
                            <a:schemeClr val="tx1"/>
                          </a:solidFill>
                          <a:latin typeface="Calibri" panose="020F0502020204030204" pitchFamily="34" charset="0"/>
                          <a:cs typeface="Calibri" panose="020F0502020204030204" pitchFamily="34" charset="0"/>
                        </a:rPr>
                        <a:t>o? Hãy đề xuất các biện pháp nhằm l</a:t>
                      </a:r>
                      <a:r>
                        <a:rPr lang="vi-VN" altLang="en-US" sz="3200" b="1" u="none" dirty="0">
                          <a:solidFill>
                            <a:schemeClr val="tx1"/>
                          </a:solidFill>
                          <a:latin typeface="Calibri" panose="020F0502020204030204" pitchFamily="34" charset="0"/>
                          <a:ea typeface="Calibri" panose="020F0502020204030204" pitchFamily="34" charset="0"/>
                        </a:rPr>
                        <a:t>à</a:t>
                      </a:r>
                      <a:r>
                        <a:rPr lang="vi-VN" altLang="en-US" sz="3200" b="1" u="none" dirty="0">
                          <a:solidFill>
                            <a:schemeClr val="tx1"/>
                          </a:solidFill>
                          <a:latin typeface="Calibri" panose="020F0502020204030204" pitchFamily="34" charset="0"/>
                          <a:cs typeface="Calibri" panose="020F0502020204030204" pitchFamily="34" charset="0"/>
                        </a:rPr>
                        <a:t>m giảm ngộ độc thực phẩm qua việc ăn, uống tập thể tại công ty.</a:t>
                      </a:r>
                      <a:endParaRPr lang="en-US" altLang="en-US" sz="3200" b="1" u="none" dirty="0">
                        <a:solidFill>
                          <a:schemeClr val="tx1"/>
                        </a:solidFill>
                        <a:latin typeface="Calibri" panose="020F0502020204030204" pitchFamily="34" charset="0"/>
                        <a:cs typeface="Calibri" panose="020F0502020204030204" pitchFamily="34" charset="0"/>
                      </a:endParaRPr>
                    </a:p>
                    <a:p>
                      <a:pPr lvl="0" algn="just" eaLnBrk="1" hangingPunct="1">
                        <a:lnSpc>
                          <a:spcPct val="107000"/>
                        </a:lnSpc>
                        <a:buNone/>
                      </a:pPr>
                      <a:r>
                        <a:rPr lang="vi-VN" altLang="en-US" sz="3200" b="1" u="none" dirty="0">
                          <a:solidFill>
                            <a:schemeClr val="tx1"/>
                          </a:solidFill>
                          <a:latin typeface="Calibri" panose="020F0502020204030204" pitchFamily="34" charset="0"/>
                          <a:cs typeface="Calibri" panose="020F0502020204030204" pitchFamily="34" charset="0"/>
                        </a:rPr>
                        <a:t> </a:t>
                      </a:r>
                      <a:endParaRPr lang="en-US" altLang="en-US" sz="3200" b="1" u="none" dirty="0">
                        <a:solidFill>
                          <a:schemeClr val="tx1"/>
                        </a:solidFill>
                        <a:latin typeface="Calibri" panose="020F0502020204030204" pitchFamily="34" charset="0"/>
                        <a:cs typeface="Calibri" panose="020F0502020204030204" pitchFamily="34" charset="0"/>
                      </a:endParaRPr>
                    </a:p>
                    <a:p>
                      <a:pPr lvl="0" algn="just" eaLnBrk="1" hangingPunct="1">
                        <a:lnSpc>
                          <a:spcPct val="107000"/>
                        </a:lnSpc>
                        <a:buNone/>
                      </a:pPr>
                      <a:r>
                        <a:rPr lang="vi-VN" altLang="en-US" sz="3200" b="1" u="none" dirty="0">
                          <a:solidFill>
                            <a:srgbClr val="0000FF"/>
                          </a:solidFill>
                          <a:latin typeface="Calibri" panose="020F0502020204030204" pitchFamily="34" charset="0"/>
                          <a:cs typeface="Calibri" panose="020F0502020204030204" pitchFamily="34" charset="0"/>
                        </a:rPr>
                        <a:t>Câu hỏi 8:</a:t>
                      </a:r>
                      <a:r>
                        <a:rPr lang="vi-VN" altLang="en-US" sz="3200" b="1" u="none" dirty="0">
                          <a:solidFill>
                            <a:schemeClr val="tx1"/>
                          </a:solidFill>
                          <a:latin typeface="Calibri" panose="020F0502020204030204" pitchFamily="34" charset="0"/>
                          <a:cs typeface="Calibri" panose="020F0502020204030204" pitchFamily="34" charset="0"/>
                        </a:rPr>
                        <a:t> Trường Trung học phổ thông B tổ chức bếp ăn để nấu bữa trưa cho học sinh bán trú. Em hãy đề xuất các biện pháp phòng tránh ngộ độc thực phẩm tại trường học?</a:t>
                      </a:r>
                      <a:endParaRPr lang="en-US" altLang="en-US" sz="3200" b="1" u="none" dirty="0">
                        <a:solidFill>
                          <a:schemeClr val="tx1"/>
                        </a:solidFill>
                        <a:latin typeface="Calibri" panose="020F0502020204030204" pitchFamily="34" charset="0"/>
                        <a:cs typeface="Calibri" panose="020F0502020204030204" pitchFamily="34" charset="0"/>
                      </a:endParaRPr>
                    </a:p>
                    <a:p>
                      <a:pPr lvl="0" algn="just" eaLnBrk="1" hangingPunct="1">
                        <a:lnSpc>
                          <a:spcPct val="107000"/>
                        </a:lnSpc>
                        <a:spcAft>
                          <a:spcPts val="600"/>
                        </a:spcAft>
                        <a:buNone/>
                      </a:pPr>
                      <a:r>
                        <a:rPr lang="vi-VN" altLang="en-US" sz="2800" b="1" u="none" dirty="0">
                          <a:latin typeface="Calibri" panose="020F0502020204030204" pitchFamily="34" charset="0"/>
                          <a:cs typeface="Calibri" panose="020F0502020204030204" pitchFamily="34" charset="0"/>
                        </a:rPr>
                        <a:t> </a:t>
                      </a:r>
                      <a:endParaRPr lang="en-US" altLang="en-US" sz="2800" b="1" u="none" dirty="0">
                        <a:latin typeface="Calibri" panose="020F0502020204030204" pitchFamily="34"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58375" name="Rectangle 1"/>
          <p:cNvSpPr/>
          <p:nvPr/>
        </p:nvSpPr>
        <p:spPr>
          <a:xfrm>
            <a:off x="4953000" y="243523"/>
            <a:ext cx="2508250" cy="706755"/>
          </a:xfrm>
          <a:prstGeom prst="rect">
            <a:avLst/>
          </a:prstGeom>
          <a:noFill/>
          <a:ln w="9525">
            <a:noFill/>
          </a:ln>
        </p:spPr>
        <p:txBody>
          <a:bodyPr wrap="none" anchor="ctr" anchorCtr="0">
            <a:spAutoFit/>
          </a:bodyPr>
          <a:p>
            <a:pPr eaLnBrk="0" hangingPunct="0">
              <a:buFontTx/>
            </a:pPr>
            <a:r>
              <a:rPr lang="vi-VN" altLang="en-US" sz="4000" b="1" dirty="0">
                <a:solidFill>
                  <a:srgbClr val="0000FF"/>
                </a:solidFill>
                <a:latin typeface="Calibri" panose="020F0502020204030204" pitchFamily="34" charset="0"/>
                <a:cs typeface="Calibri" panose="020F0502020204030204" pitchFamily="34" charset="0"/>
              </a:rPr>
              <a:t>Nhóm đề 4</a:t>
            </a:r>
            <a:endParaRPr lang="vi-VN" altLang="en-US" sz="4000" b="1"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Oval Callout 1"/>
          <p:cNvSpPr/>
          <p:nvPr/>
        </p:nvSpPr>
        <p:spPr>
          <a:xfrm>
            <a:off x="2514600" y="685800"/>
            <a:ext cx="7239000" cy="4267200"/>
          </a:xfrm>
          <a:prstGeom prst="wedgeEllipseCallout">
            <a:avLst/>
          </a:prstGeom>
        </p:spPr>
        <p:style>
          <a:lnRef idx="2">
            <a:schemeClr val="accent5"/>
          </a:lnRef>
          <a:fillRef idx="1">
            <a:schemeClr val="lt1"/>
          </a:fillRef>
          <a:effectRef idx="0">
            <a:schemeClr val="accent5"/>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6000" b="1" i="0" u="none" strike="noStrike" kern="1200" cap="none" spc="0" normalizeH="0" baseline="0" noProof="1" dirty="0">
                <a:solidFill>
                  <a:schemeClr val="tx2"/>
                </a:solidFill>
                <a:latin typeface="Calibri" panose="020F0502020204030204" pitchFamily="34" charset="0"/>
                <a:ea typeface="+mn-ea"/>
                <a:cs typeface="+mn-cs"/>
              </a:rPr>
              <a:t>Hoạt động 1: Mở đầu</a:t>
            </a:r>
            <a:endParaRPr kumimoji="0" lang="en-US" altLang="en-US" sz="6000" b="1" i="0" u="none" strike="noStrike" kern="1200" cap="none" spc="0" normalizeH="0" baseline="0" noProof="1" dirty="0">
              <a:solidFill>
                <a:srgbClr val="0000FF"/>
              </a:solidFill>
              <a:latin typeface="Calibri" panose="020F0502020204030204" pitchFamily="34" charset="0"/>
              <a:ea typeface="+mn-ea"/>
              <a:cs typeface="+mn-cs"/>
            </a:endParaRPr>
          </a:p>
        </p:txBody>
      </p:sp>
    </p:spTree>
  </p:cSld>
  <p:clrMapOvr>
    <a:masterClrMapping/>
  </p:clrMapOvr>
  <p:transition>
    <p:check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8370" name="Content Placeholder 58369"/>
          <p:cNvGraphicFramePr/>
          <p:nvPr>
            <p:ph idx="1"/>
            <p:custDataLst>
              <p:tags r:id="rId1"/>
            </p:custDataLst>
          </p:nvPr>
        </p:nvGraphicFramePr>
        <p:xfrm>
          <a:off x="322580" y="685800"/>
          <a:ext cx="11690985" cy="6103620"/>
        </p:xfrm>
        <a:graphic>
          <a:graphicData uri="http://schemas.openxmlformats.org/drawingml/2006/table">
            <a:tbl>
              <a:tblPr/>
              <a:tblGrid>
                <a:gridCol w="11690985"/>
              </a:tblGrid>
              <a:tr h="6103620">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indent="0" algn="just">
                        <a:buNone/>
                      </a:pPr>
                      <a:r>
                        <a:rPr lang="vi-VN" altLang="en-US" sz="2800" b="1" u="none" dirty="0">
                          <a:latin typeface="Calibri" panose="020F0502020204030204" pitchFamily="34" charset="0"/>
                          <a:cs typeface="Calibri" panose="020F0502020204030204" pitchFamily="34" charset="0"/>
                          <a:sym typeface="+mn-ea"/>
                        </a:rPr>
                        <a:t> </a:t>
                      </a:r>
                      <a:r>
                        <a:rPr lang="en-US" altLang="vi-VN" sz="2800" b="1" u="none" dirty="0">
                          <a:latin typeface="Calibri" panose="020F0502020204030204" pitchFamily="34" charset="0"/>
                          <a:cs typeface="Calibri" panose="020F0502020204030204" pitchFamily="34" charset="0"/>
                          <a:sym typeface="+mn-ea"/>
                        </a:rPr>
                        <a:t>Quản lí công ty: </a:t>
                      </a:r>
                      <a:endParaRPr lang="en-US" altLang="en-US" sz="2800" b="1" u="none" dirty="0">
                        <a:latin typeface="Calibri" panose="020F0502020204030204" pitchFamily="34" charset="0"/>
                        <a:cs typeface="Calibri" panose="020F0502020204030204" pitchFamily="34" charset="0"/>
                      </a:endParaRPr>
                    </a:p>
                    <a:p>
                      <a:pPr marL="0" indent="0" algn="just">
                        <a:buNone/>
                      </a:pPr>
                      <a:r>
                        <a:rPr lang="vi-VN" altLang="en-US" sz="2800" b="1" u="none" dirty="0">
                          <a:latin typeface="Calibri" panose="020F0502020204030204" pitchFamily="34" charset="0"/>
                          <a:cs typeface="Calibri" panose="020F0502020204030204" pitchFamily="34" charset="0"/>
                          <a:sym typeface="+mn-ea"/>
                        </a:rPr>
                        <a:t>+ Đưa các công nhân đi cấp cứu kịp thời.</a:t>
                      </a:r>
                      <a:endParaRPr lang="en-US" altLang="en-US" sz="2800" b="1" u="none" dirty="0">
                        <a:latin typeface="Calibri" panose="020F0502020204030204" pitchFamily="34" charset="0"/>
                        <a:cs typeface="Calibri" panose="020F0502020204030204" pitchFamily="34" charset="0"/>
                      </a:endParaRPr>
                    </a:p>
                    <a:p>
                      <a:pPr marL="0" indent="0" algn="just">
                        <a:buNone/>
                      </a:pPr>
                      <a:r>
                        <a:rPr lang="vi-VN" altLang="en-US" sz="2800" b="1" u="none" dirty="0">
                          <a:latin typeface="Calibri" panose="020F0502020204030204" pitchFamily="34" charset="0"/>
                          <a:cs typeface="Calibri" panose="020F0502020204030204" pitchFamily="34" charset="0"/>
                          <a:sym typeface="+mn-ea"/>
                        </a:rPr>
                        <a:t>+ Thu lại các mẫu thực phẩm để kiểm tra.</a:t>
                      </a:r>
                      <a:endParaRPr lang="en-US" altLang="en-US" sz="2800" b="1" u="none" dirty="0">
                        <a:latin typeface="Calibri" panose="020F0502020204030204" pitchFamily="34" charset="0"/>
                        <a:cs typeface="Calibri" panose="020F0502020204030204" pitchFamily="34" charset="0"/>
                      </a:endParaRPr>
                    </a:p>
                    <a:p>
                      <a:pPr marL="0" indent="0" algn="just">
                        <a:buNone/>
                      </a:pPr>
                      <a:r>
                        <a:rPr lang="vi-VN" altLang="en-US" sz="2800" b="1" u="none" dirty="0">
                          <a:latin typeface="Calibri" panose="020F0502020204030204" pitchFamily="34" charset="0"/>
                          <a:cs typeface="Calibri" panose="020F0502020204030204" pitchFamily="34" charset="0"/>
                          <a:sym typeface="+mn-ea"/>
                        </a:rPr>
                        <a:t>+ Kiểm tra lại các khâu chế biến, bảo quản thực phẩm.</a:t>
                      </a:r>
                      <a:endParaRPr lang="vi-VN" altLang="en-US" sz="2800" b="1" u="none" dirty="0">
                        <a:latin typeface="Calibri" panose="020F0502020204030204" pitchFamily="34" charset="0"/>
                        <a:cs typeface="Calibri" panose="020F0502020204030204" pitchFamily="34" charset="0"/>
                        <a:sym typeface="+mn-ea"/>
                      </a:endParaRPr>
                    </a:p>
                    <a:p>
                      <a:pPr marL="0" indent="0" algn="just">
                        <a:buNone/>
                      </a:pPr>
                      <a:r>
                        <a:rPr lang="vi-VN" altLang="en-US" sz="2800" b="1" u="none" dirty="0">
                          <a:latin typeface="Calibri" panose="020F0502020204030204" pitchFamily="34" charset="0"/>
                          <a:cs typeface="Calibri" panose="020F0502020204030204" pitchFamily="34" charset="0"/>
                          <a:sym typeface="+mn-ea"/>
                        </a:rPr>
                        <a:t>- Biện pháp:</a:t>
                      </a:r>
                      <a:endParaRPr lang="en-US" altLang="en-US" sz="2800" b="1" u="none" dirty="0">
                        <a:latin typeface="Calibri" panose="020F0502020204030204" pitchFamily="34" charset="0"/>
                        <a:cs typeface="Calibri" panose="020F0502020204030204" pitchFamily="34" charset="0"/>
                      </a:endParaRPr>
                    </a:p>
                    <a:p>
                      <a:pPr marL="0" indent="0" algn="just">
                        <a:buNone/>
                      </a:pPr>
                      <a:r>
                        <a:rPr lang="vi-VN" altLang="en-US" sz="2800" b="1" u="none" dirty="0">
                          <a:latin typeface="Calibri" panose="020F0502020204030204" pitchFamily="34" charset="0"/>
                          <a:cs typeface="Calibri" panose="020F0502020204030204" pitchFamily="34" charset="0"/>
                          <a:sym typeface="+mn-ea"/>
                        </a:rPr>
                        <a:t>+ </a:t>
                      </a:r>
                      <a:r>
                        <a:rPr lang="en-US" altLang="vi-VN" sz="2800" b="1" u="none" dirty="0">
                          <a:latin typeface="Calibri" panose="020F0502020204030204" pitchFamily="34" charset="0"/>
                          <a:cs typeface="Calibri" panose="020F0502020204030204" pitchFamily="34" charset="0"/>
                          <a:sym typeface="+mn-ea"/>
                        </a:rPr>
                        <a:t>Đ</a:t>
                      </a:r>
                      <a:r>
                        <a:rPr lang="vi-VN" altLang="en-US" sz="2800" b="1" u="none" dirty="0">
                          <a:latin typeface="Calibri" panose="020F0502020204030204" pitchFamily="34" charset="0"/>
                          <a:cs typeface="Calibri" panose="020F0502020204030204" pitchFamily="34" charset="0"/>
                          <a:sym typeface="+mn-ea"/>
                        </a:rPr>
                        <a:t>ẩy mạnh tuyên truyền nhằm thay đổi nhận thức từ lãnh đạo địa phương đến Ban chỉ đạo ATTP  </a:t>
                      </a:r>
                      <a:endParaRPr lang="en-US" altLang="en-US" sz="2800" b="1" u="none" dirty="0">
                        <a:latin typeface="Calibri" panose="020F0502020204030204" pitchFamily="34" charset="0"/>
                        <a:cs typeface="Calibri" panose="020F0502020204030204" pitchFamily="34" charset="0"/>
                      </a:endParaRPr>
                    </a:p>
                    <a:p>
                      <a:pPr marL="0" indent="0" algn="just">
                        <a:buNone/>
                      </a:pPr>
                      <a:r>
                        <a:rPr lang="vi-VN" altLang="en-US" sz="2800" b="1" u="none" dirty="0">
                          <a:latin typeface="Calibri" panose="020F0502020204030204" pitchFamily="34" charset="0"/>
                          <a:cs typeface="Calibri" panose="020F0502020204030204" pitchFamily="34" charset="0"/>
                          <a:sym typeface="+mn-ea"/>
                        </a:rPr>
                        <a:t>+ </a:t>
                      </a:r>
                      <a:r>
                        <a:rPr lang="en-US" altLang="vi-VN" sz="2800" b="1" u="none" dirty="0">
                          <a:latin typeface="Calibri" panose="020F0502020204030204" pitchFamily="34" charset="0"/>
                          <a:cs typeface="Calibri" panose="020F0502020204030204" pitchFamily="34" charset="0"/>
                          <a:sym typeface="+mn-ea"/>
                        </a:rPr>
                        <a:t>K</a:t>
                      </a:r>
                      <a:r>
                        <a:rPr lang="vi-VN" altLang="en-US" sz="2800" b="1" u="none" dirty="0">
                          <a:latin typeface="Calibri" panose="020F0502020204030204" pitchFamily="34" charset="0"/>
                          <a:cs typeface="Calibri" panose="020F0502020204030204" pitchFamily="34" charset="0"/>
                          <a:sym typeface="+mn-ea"/>
                        </a:rPr>
                        <a:t>hi tổ chức nấucho đông người ăn phải báo cáo với chính quyền địa phương và ký cam kết đảm bảo ATTP. </a:t>
                      </a:r>
                      <a:endParaRPr lang="en-US" altLang="en-US" sz="2800" b="1" u="none" dirty="0">
                        <a:latin typeface="Calibri" panose="020F0502020204030204" pitchFamily="34" charset="0"/>
                        <a:cs typeface="Calibri" panose="020F0502020204030204" pitchFamily="34" charset="0"/>
                      </a:endParaRPr>
                    </a:p>
                    <a:p>
                      <a:pPr marL="0" indent="0" algn="just">
                        <a:buNone/>
                      </a:pPr>
                      <a:r>
                        <a:rPr lang="vi-VN" altLang="en-US" sz="2800" b="1" u="none" dirty="0">
                          <a:latin typeface="Calibri" panose="020F0502020204030204" pitchFamily="34" charset="0"/>
                          <a:cs typeface="Calibri" panose="020F0502020204030204" pitchFamily="34" charset="0"/>
                          <a:sym typeface="+mn-ea"/>
                        </a:rPr>
                        <a:t>+ Quan tâm tổ chức tập huấn cho cán bộ làm công tác ATTP, nhất là Ban chỉ đạo ATTP ở tuyến xã. Tập huấn, cập nhật các văn bản cho các cơ sở sản xuất, chế biến, kinh doanh thực phẩm theo phân cấp quản lý. Xây dựng và phát triển các chuỗi liên kết sản xuất gắn với tiêu thụ sản phẩm, thúc đẩy hình thành các cửa hàng thực phẩm an toàn. </a:t>
                      </a:r>
                      <a:endParaRPr lang="en-US" altLang="en-US" sz="2800" b="1" u="none" dirty="0">
                        <a:latin typeface="Calibri" panose="020F0502020204030204" pitchFamily="34"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 name="Text Box 1"/>
          <p:cNvSpPr txBox="1"/>
          <p:nvPr/>
        </p:nvSpPr>
        <p:spPr>
          <a:xfrm>
            <a:off x="457200" y="76200"/>
            <a:ext cx="11422380" cy="522605"/>
          </a:xfrm>
          <a:prstGeom prst="rect">
            <a:avLst/>
          </a:prstGeom>
          <a:noFill/>
        </p:spPr>
        <p:txBody>
          <a:bodyPr wrap="square" rtlCol="0" anchor="t">
            <a:spAutoFit/>
          </a:bodyPr>
          <a:p>
            <a:pPr marL="0" indent="0" algn="ctr">
              <a:lnSpc>
                <a:spcPts val="3365"/>
              </a:lnSpc>
              <a:spcBef>
                <a:spcPct val="0"/>
              </a:spcBef>
              <a:buNone/>
            </a:pPr>
            <a:r>
              <a:rPr lang="en-US" altLang="en-US" sz="4000" b="1" u="none" dirty="0">
                <a:solidFill>
                  <a:srgbClr val="0000FF"/>
                </a:solidFill>
                <a:latin typeface="Calibri" panose="020F0502020204030204" pitchFamily="34" charset="0"/>
                <a:cs typeface="Calibri" panose="020F0502020204030204" pitchFamily="34" charset="0"/>
                <a:sym typeface="+mn-ea"/>
              </a:rPr>
              <a:t>HƯỚNG DẪN TRẢ LỜI (</a:t>
            </a:r>
            <a:r>
              <a:rPr lang="vi-VN" altLang="en-US" sz="4000" b="1" u="none" dirty="0">
                <a:solidFill>
                  <a:srgbClr val="0000FF"/>
                </a:solidFill>
                <a:latin typeface="Calibri" panose="020F0502020204030204" pitchFamily="34" charset="0"/>
                <a:cs typeface="Calibri" panose="020F0502020204030204" pitchFamily="34" charset="0"/>
                <a:sym typeface="+mn-ea"/>
              </a:rPr>
              <a:t>Nhóm đề 4</a:t>
            </a:r>
            <a:r>
              <a:rPr lang="en-US" altLang="vi-VN" sz="4000" b="1" u="none" dirty="0">
                <a:solidFill>
                  <a:srgbClr val="0000FF"/>
                </a:solidFill>
                <a:latin typeface="Calibri" panose="020F0502020204030204" pitchFamily="34" charset="0"/>
                <a:cs typeface="Calibri" panose="020F0502020204030204" pitchFamily="34" charset="0"/>
                <a:sym typeface="+mn-ea"/>
              </a:rPr>
              <a:t> </a:t>
            </a:r>
            <a:r>
              <a:rPr lang="en-US" altLang="en-US" sz="4000" b="1" u="none" dirty="0">
                <a:solidFill>
                  <a:srgbClr val="0000FF"/>
                </a:solidFill>
                <a:latin typeface="Calibri" panose="020F0502020204030204" pitchFamily="34" charset="0"/>
                <a:cs typeface="Calibri" panose="020F0502020204030204" pitchFamily="34" charset="0"/>
                <a:sym typeface="+mn-ea"/>
              </a:rPr>
              <a:t>_ </a:t>
            </a:r>
            <a:r>
              <a:rPr lang="vi-VN" altLang="en-US" sz="4000" b="1" u="none" dirty="0">
                <a:solidFill>
                  <a:srgbClr val="0000FF"/>
                </a:solidFill>
                <a:latin typeface="Calibri" panose="020F0502020204030204" pitchFamily="34" charset="0"/>
                <a:cs typeface="Calibri" panose="020F0502020204030204" pitchFamily="34" charset="0"/>
                <a:sym typeface="+mn-ea"/>
              </a:rPr>
              <a:t>Câu hỏi </a:t>
            </a:r>
            <a:r>
              <a:rPr lang="en-US" altLang="en-US" sz="4000" b="1" u="none" dirty="0">
                <a:solidFill>
                  <a:srgbClr val="0000FF"/>
                </a:solidFill>
                <a:latin typeface="Calibri" panose="020F0502020204030204" pitchFamily="34" charset="0"/>
                <a:cs typeface="Calibri" panose="020F0502020204030204" pitchFamily="34" charset="0"/>
                <a:sym typeface="+mn-ea"/>
              </a:rPr>
              <a:t>7)</a:t>
            </a:r>
            <a:r>
              <a:rPr lang="vi-VN" altLang="en-US" sz="4000" b="1" u="none" dirty="0">
                <a:solidFill>
                  <a:srgbClr val="0000FF"/>
                </a:solidFill>
                <a:latin typeface="Calibri" panose="020F0502020204030204" pitchFamily="34" charset="0"/>
                <a:cs typeface="Calibri" panose="020F0502020204030204" pitchFamily="34" charset="0"/>
                <a:sym typeface="+mn-ea"/>
              </a:rPr>
              <a:t> </a:t>
            </a:r>
            <a:endParaRPr lang="vi-VN" altLang="en-US" sz="4000" b="1" u="none" dirty="0">
              <a:solidFill>
                <a:srgbClr val="0000FF"/>
              </a:solidFill>
              <a:latin typeface="Calibri" panose="020F0502020204030204" pitchFamily="34" charset="0"/>
              <a:cs typeface="Calibri" panose="020F0502020204030204" pitchFamily="34" charset="0"/>
              <a:sym typeface="+mn-ea"/>
            </a:endParaRPr>
          </a:p>
        </p:txBody>
      </p:sp>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8370" name="Content Placeholder 58369"/>
          <p:cNvGraphicFramePr/>
          <p:nvPr>
            <p:ph idx="1"/>
            <p:custDataLst>
              <p:tags r:id="rId1"/>
            </p:custDataLst>
          </p:nvPr>
        </p:nvGraphicFramePr>
        <p:xfrm>
          <a:off x="381000" y="1162050"/>
          <a:ext cx="11257915" cy="5405755"/>
        </p:xfrm>
        <a:graphic>
          <a:graphicData uri="http://schemas.openxmlformats.org/drawingml/2006/table">
            <a:tbl>
              <a:tblPr/>
              <a:tblGrid>
                <a:gridCol w="11257915"/>
              </a:tblGrid>
              <a:tr h="5405755">
                <a:tc>
                  <a:txBody>
                    <a:bodyP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indent="0" algn="just">
                        <a:spcBef>
                          <a:spcPct val="0"/>
                        </a:spcBef>
                        <a:buNone/>
                      </a:pPr>
                      <a:r>
                        <a:rPr lang="vi-VN" altLang="en-US" sz="2800" b="1" u="none" dirty="0">
                          <a:latin typeface="Calibri" panose="020F0502020204030204" pitchFamily="34" charset="0"/>
                          <a:cs typeface="Calibri" panose="020F0502020204030204" pitchFamily="34" charset="0"/>
                          <a:sym typeface="+mn-ea"/>
                        </a:rPr>
                        <a:t>- Hướng dẫn học sinh tuân thủ các quy tắc vệ sinh: rửa tay trước khi ăn, đảm bảo vệ sinh trong và sau khi ăn</a:t>
                      </a:r>
                      <a:endParaRPr lang="en-US" altLang="en-US" sz="2800" b="1" u="none" dirty="0">
                        <a:latin typeface="Calibri" panose="020F0502020204030204" pitchFamily="34" charset="0"/>
                        <a:cs typeface="Calibri" panose="020F0502020204030204" pitchFamily="34" charset="0"/>
                      </a:endParaRPr>
                    </a:p>
                    <a:p>
                      <a:pPr marL="0" indent="0" algn="just">
                        <a:spcBef>
                          <a:spcPct val="0"/>
                        </a:spcBef>
                        <a:buNone/>
                      </a:pPr>
                      <a:r>
                        <a:rPr lang="vi-VN" altLang="en-US" sz="2800" b="1" u="none" dirty="0">
                          <a:latin typeface="Calibri" panose="020F0502020204030204" pitchFamily="34" charset="0"/>
                          <a:cs typeface="Calibri" panose="020F0502020204030204" pitchFamily="34" charset="0"/>
                          <a:sym typeface="+mn-ea"/>
                        </a:rPr>
                        <a:t>- Tổ chức bếp ăn đảm bảo các quy định an toàn vệ sinh thực phẩm. Cần đăng kí kiểm định và có giấy xác nhận đảm bảo vệ sinh an toàn thực phẩm của cơ quan có thẩm quyền.</a:t>
                      </a:r>
                      <a:endParaRPr lang="en-US" altLang="en-US" sz="2800" b="1" u="none" dirty="0">
                        <a:latin typeface="Calibri" panose="020F0502020204030204" pitchFamily="34" charset="0"/>
                        <a:cs typeface="Calibri" panose="020F0502020204030204" pitchFamily="34" charset="0"/>
                      </a:endParaRPr>
                    </a:p>
                    <a:p>
                      <a:pPr marL="0" indent="0" algn="just">
                        <a:spcBef>
                          <a:spcPct val="0"/>
                        </a:spcBef>
                        <a:buNone/>
                      </a:pPr>
                      <a:r>
                        <a:rPr lang="vi-VN" altLang="en-US" sz="2800" b="1" u="none" dirty="0">
                          <a:latin typeface="Calibri" panose="020F0502020204030204" pitchFamily="34" charset="0"/>
                          <a:cs typeface="Calibri" panose="020F0502020204030204" pitchFamily="34" charset="0"/>
                          <a:sym typeface="+mn-ea"/>
                        </a:rPr>
                        <a:t>- Các khâu nhập khẩu sản phẩm, chế biến phải rõ ràng, có giấy tờ, nguồn gốc và đảm bảo trong chế biến</a:t>
                      </a:r>
                      <a:endParaRPr lang="en-US" altLang="en-US" sz="2800" b="1" u="none" dirty="0">
                        <a:latin typeface="Calibri" panose="020F0502020204030204" pitchFamily="34" charset="0"/>
                        <a:cs typeface="Calibri" panose="020F0502020204030204" pitchFamily="34" charset="0"/>
                      </a:endParaRPr>
                    </a:p>
                    <a:p>
                      <a:pPr marL="0" indent="0" algn="just">
                        <a:spcBef>
                          <a:spcPct val="0"/>
                        </a:spcBef>
                        <a:buNone/>
                      </a:pPr>
                      <a:r>
                        <a:rPr lang="en-US" altLang="en-US" sz="2800" b="1" u="none" dirty="0">
                          <a:latin typeface="Calibri" panose="020F0502020204030204" pitchFamily="34" charset="0"/>
                          <a:cs typeface="Calibri" panose="020F0502020204030204" pitchFamily="34" charset="0"/>
                          <a:sym typeface="+mn-ea"/>
                        </a:rPr>
                        <a:t>- Bảo quản thực phẩm hợp lí, không sử dụng thực phẩm quá hạn, ôi thiu,...</a:t>
                      </a:r>
                      <a:endParaRPr lang="en-US" altLang="en-US" sz="2800" b="1" u="none" dirty="0">
                        <a:latin typeface="Calibri" panose="020F0502020204030204" pitchFamily="34" charset="0"/>
                        <a:cs typeface="Calibri" panose="020F0502020204030204" pitchFamily="34" charset="0"/>
                      </a:endParaRPr>
                    </a:p>
                    <a:p>
                      <a:pPr marL="0" indent="0" algn="just">
                        <a:spcBef>
                          <a:spcPct val="0"/>
                        </a:spcBef>
                        <a:buNone/>
                      </a:pPr>
                      <a:r>
                        <a:rPr lang="en-US" altLang="en-US" sz="2800" b="1" u="none" dirty="0">
                          <a:latin typeface="Calibri" panose="020F0502020204030204" pitchFamily="34" charset="0"/>
                          <a:cs typeface="Calibri" panose="020F0502020204030204" pitchFamily="34" charset="0"/>
                          <a:sym typeface="+mn-ea"/>
                        </a:rPr>
                        <a:t>- Nâng cao nhận thức của cán bộ phụ trách bếp ăn, lãnh đạo nhà trường, học sinh về vệ sinh an toàn thực phẩm</a:t>
                      </a:r>
                      <a:r>
                        <a:rPr lang="vi-VN" altLang="en-US" sz="2800" b="1" u="none" dirty="0">
                          <a:latin typeface="Calibri" panose="020F0502020204030204" pitchFamily="34" charset="0"/>
                          <a:cs typeface="Calibri" panose="020F0502020204030204" pitchFamily="34" charset="0"/>
                          <a:sym typeface="+mn-ea"/>
                        </a:rPr>
                        <a:t>. </a:t>
                      </a:r>
                      <a:endParaRPr lang="en-US" altLang="en-US" sz="2800" b="1" u="none" dirty="0">
                        <a:latin typeface="Calibri" panose="020F0502020204030204" pitchFamily="34" charset="0"/>
                        <a:cs typeface="Calibri" panose="020F0502020204030204" pitchFamily="34" charset="0"/>
                      </a:endParaRPr>
                    </a:p>
                    <a:p>
                      <a:pPr marL="0" indent="0" algn="just">
                        <a:spcBef>
                          <a:spcPct val="0"/>
                        </a:spcBef>
                        <a:buNone/>
                      </a:pPr>
                      <a:r>
                        <a:rPr lang="en-US" altLang="en-US" sz="2800" b="1" u="none" dirty="0">
                          <a:latin typeface="Calibri" panose="020F0502020204030204" pitchFamily="34" charset="0"/>
                          <a:cs typeface="Calibri" panose="020F0502020204030204" pitchFamily="34" charset="0"/>
                          <a:sym typeface="+mn-ea"/>
                        </a:rPr>
                        <a:t>- Cần chuẩn bị sẵn các loại thuốc sơ cứu như oresol và các phương pháp khác khi có ngộ độc xảy ra.</a:t>
                      </a:r>
                      <a:endParaRPr lang="en-US" altLang="en-US" sz="2800" b="1" u="none" dirty="0">
                        <a:latin typeface="Calibri" panose="020F0502020204030204" pitchFamily="34" charset="0"/>
                        <a:ea typeface="Calibri" panose="020F0502020204030204" pitchFamily="34" charset="0"/>
                      </a:endParaRPr>
                    </a:p>
                  </a:txBody>
                  <a:tcPr marL="68580" marR="68580" marT="0" marB="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 name="Text Box 2"/>
          <p:cNvSpPr txBox="1"/>
          <p:nvPr/>
        </p:nvSpPr>
        <p:spPr>
          <a:xfrm>
            <a:off x="2961640" y="152400"/>
            <a:ext cx="6096000" cy="954405"/>
          </a:xfrm>
          <a:prstGeom prst="rect">
            <a:avLst/>
          </a:prstGeom>
          <a:noFill/>
        </p:spPr>
        <p:txBody>
          <a:bodyPr wrap="square" rtlCol="0" anchor="t">
            <a:spAutoFit/>
          </a:bodyPr>
          <a:p>
            <a:pPr marL="0" indent="0" algn="ctr">
              <a:lnSpc>
                <a:spcPts val="3365"/>
              </a:lnSpc>
              <a:spcBef>
                <a:spcPct val="0"/>
              </a:spcBef>
              <a:buNone/>
            </a:pPr>
            <a:r>
              <a:rPr lang="en-US" altLang="en-US" sz="4000" b="1" u="none" dirty="0">
                <a:solidFill>
                  <a:srgbClr val="0000FF"/>
                </a:solidFill>
                <a:latin typeface="Calibri" panose="020F0502020204030204" pitchFamily="34" charset="0"/>
                <a:cs typeface="Calibri" panose="020F0502020204030204" pitchFamily="34" charset="0"/>
                <a:sym typeface="+mn-ea"/>
              </a:rPr>
              <a:t>HƯỚNG DẪN TRẢ LỜI </a:t>
            </a:r>
            <a:endParaRPr lang="en-US" altLang="en-US" sz="4000" b="1" u="none" dirty="0">
              <a:solidFill>
                <a:srgbClr val="0000FF"/>
              </a:solidFill>
              <a:latin typeface="Calibri" panose="020F0502020204030204" pitchFamily="34" charset="0"/>
              <a:cs typeface="Calibri" panose="020F0502020204030204" pitchFamily="34" charset="0"/>
              <a:sym typeface="+mn-ea"/>
            </a:endParaRPr>
          </a:p>
          <a:p>
            <a:pPr marL="0" indent="0" algn="ctr">
              <a:lnSpc>
                <a:spcPts val="3365"/>
              </a:lnSpc>
              <a:spcBef>
                <a:spcPct val="0"/>
              </a:spcBef>
              <a:buNone/>
            </a:pPr>
            <a:r>
              <a:rPr lang="en-US" altLang="en-US" sz="3200" b="1" u="none" dirty="0">
                <a:solidFill>
                  <a:srgbClr val="0000FF"/>
                </a:solidFill>
                <a:latin typeface="Calibri" panose="020F0502020204030204" pitchFamily="34" charset="0"/>
                <a:cs typeface="Calibri" panose="020F0502020204030204" pitchFamily="34" charset="0"/>
                <a:sym typeface="+mn-ea"/>
              </a:rPr>
              <a:t>(</a:t>
            </a:r>
            <a:r>
              <a:rPr lang="vi-VN" altLang="en-US" sz="3200" b="1" u="none" dirty="0">
                <a:solidFill>
                  <a:srgbClr val="0000FF"/>
                </a:solidFill>
                <a:latin typeface="Calibri" panose="020F0502020204030204" pitchFamily="34" charset="0"/>
                <a:cs typeface="Calibri" panose="020F0502020204030204" pitchFamily="34" charset="0"/>
                <a:sym typeface="+mn-ea"/>
              </a:rPr>
              <a:t>Nhóm đề 4</a:t>
            </a:r>
            <a:r>
              <a:rPr lang="en-US" altLang="vi-VN" sz="3200" b="1" u="none" dirty="0">
                <a:solidFill>
                  <a:srgbClr val="0000FF"/>
                </a:solidFill>
                <a:latin typeface="Calibri" panose="020F0502020204030204" pitchFamily="34" charset="0"/>
                <a:cs typeface="Calibri" panose="020F0502020204030204" pitchFamily="34" charset="0"/>
                <a:sym typeface="+mn-ea"/>
              </a:rPr>
              <a:t> </a:t>
            </a:r>
            <a:r>
              <a:rPr lang="en-US" altLang="en-US" sz="3200" b="1" u="none" dirty="0">
                <a:solidFill>
                  <a:srgbClr val="0000FF"/>
                </a:solidFill>
                <a:latin typeface="Calibri" panose="020F0502020204030204" pitchFamily="34" charset="0"/>
                <a:cs typeface="Calibri" panose="020F0502020204030204" pitchFamily="34" charset="0"/>
                <a:sym typeface="+mn-ea"/>
              </a:rPr>
              <a:t>_ </a:t>
            </a:r>
            <a:r>
              <a:rPr lang="vi-VN" altLang="en-US" sz="3200" b="1" u="none" dirty="0">
                <a:solidFill>
                  <a:srgbClr val="0000FF"/>
                </a:solidFill>
                <a:latin typeface="Calibri" panose="020F0502020204030204" pitchFamily="34" charset="0"/>
                <a:cs typeface="Calibri" panose="020F0502020204030204" pitchFamily="34" charset="0"/>
                <a:sym typeface="+mn-ea"/>
              </a:rPr>
              <a:t>Câu hỏi </a:t>
            </a:r>
            <a:r>
              <a:rPr lang="en-US" altLang="vi-VN" sz="3200" b="1" u="none" dirty="0">
                <a:solidFill>
                  <a:srgbClr val="0000FF"/>
                </a:solidFill>
                <a:latin typeface="Calibri" panose="020F0502020204030204" pitchFamily="34" charset="0"/>
                <a:cs typeface="Calibri" panose="020F0502020204030204" pitchFamily="34" charset="0"/>
                <a:sym typeface="+mn-ea"/>
              </a:rPr>
              <a:t>8</a:t>
            </a:r>
            <a:r>
              <a:rPr lang="en-US" altLang="en-US" sz="3200" b="1" u="none" dirty="0">
                <a:solidFill>
                  <a:srgbClr val="0000FF"/>
                </a:solidFill>
                <a:latin typeface="Calibri" panose="020F0502020204030204" pitchFamily="34" charset="0"/>
                <a:cs typeface="Calibri" panose="020F0502020204030204" pitchFamily="34" charset="0"/>
                <a:sym typeface="+mn-ea"/>
              </a:rPr>
              <a:t>)</a:t>
            </a:r>
            <a:r>
              <a:rPr lang="vi-VN" altLang="en-US" sz="3200" b="1" u="none" dirty="0">
                <a:solidFill>
                  <a:srgbClr val="0000FF"/>
                </a:solidFill>
                <a:latin typeface="Calibri" panose="020F0502020204030204" pitchFamily="34" charset="0"/>
                <a:cs typeface="Calibri" panose="020F0502020204030204" pitchFamily="34" charset="0"/>
                <a:sym typeface="+mn-ea"/>
              </a:rPr>
              <a:t> </a:t>
            </a:r>
            <a:endParaRPr lang="vi-VN" altLang="en-US" sz="3200" b="1" u="none" dirty="0">
              <a:solidFill>
                <a:srgbClr val="0000FF"/>
              </a:solidFill>
              <a:latin typeface="Calibri" panose="020F0502020204030204" pitchFamily="34" charset="0"/>
              <a:cs typeface="Calibri" panose="020F0502020204030204" pitchFamily="34" charset="0"/>
              <a:sym typeface="+mn-ea"/>
            </a:endParaRPr>
          </a:p>
        </p:txBody>
      </p:sp>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grpSp>
        <p:nvGrpSpPr>
          <p:cNvPr id="62466" name="Group 1"/>
          <p:cNvGrpSpPr/>
          <p:nvPr/>
        </p:nvGrpSpPr>
        <p:grpSpPr>
          <a:xfrm>
            <a:off x="1676400" y="3886200"/>
            <a:ext cx="6810375" cy="1968500"/>
            <a:chOff x="131618" y="2971800"/>
            <a:chExt cx="6810664" cy="1968248"/>
          </a:xfrm>
        </p:grpSpPr>
        <p:sp>
          <p:nvSpPr>
            <p:cNvPr id="7" name="Rectangle 6"/>
            <p:cNvSpPr/>
            <p:nvPr/>
          </p:nvSpPr>
          <p:spPr>
            <a:xfrm>
              <a:off x="131618" y="2971800"/>
              <a:ext cx="6810664" cy="1968248"/>
            </a:xfrm>
            <a:prstGeom prst="rect">
              <a:avLst/>
            </a:prstGeom>
            <a:solidFill>
              <a:schemeClr val="bg2">
                <a:lumMod val="90000"/>
              </a:schemeClr>
            </a:solid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u="sng">
                  <a:solidFill>
                    <a:schemeClr val="tx1"/>
                  </a:solidFill>
                  <a:latin typeface="Arial" panose="020B0604020202020204" pitchFamily="34" charset="0"/>
                  <a:cs typeface="Arial" panose="020B0604020202020204" pitchFamily="34" charset="0"/>
                </a:defRPr>
              </a:lvl1pPr>
              <a:lvl2pPr marL="742950" indent="-285750" eaLnBrk="0" hangingPunct="0">
                <a:defRPr sz="2400" u="sng">
                  <a:solidFill>
                    <a:schemeClr val="tx1"/>
                  </a:solidFill>
                  <a:latin typeface="Arial" panose="020B0604020202020204" pitchFamily="34" charset="0"/>
                  <a:cs typeface="Arial" panose="020B0604020202020204" pitchFamily="34" charset="0"/>
                </a:defRPr>
              </a:lvl2pPr>
              <a:lvl3pPr marL="1143000" indent="-228600" eaLnBrk="0" hangingPunct="0">
                <a:defRPr sz="2400" u="sng">
                  <a:solidFill>
                    <a:schemeClr val="tx1"/>
                  </a:solidFill>
                  <a:latin typeface="Arial" panose="020B0604020202020204" pitchFamily="34" charset="0"/>
                  <a:cs typeface="Arial" panose="020B0604020202020204" pitchFamily="34" charset="0"/>
                </a:defRPr>
              </a:lvl3pPr>
              <a:lvl4pPr marL="1600200" indent="-228600" eaLnBrk="0" hangingPunct="0">
                <a:defRPr sz="2400" u="sng">
                  <a:solidFill>
                    <a:schemeClr val="tx1"/>
                  </a:solidFill>
                  <a:latin typeface="Arial" panose="020B0604020202020204" pitchFamily="34" charset="0"/>
                  <a:cs typeface="Arial" panose="020B0604020202020204" pitchFamily="34" charset="0"/>
                </a:defRPr>
              </a:lvl4pPr>
              <a:lvl5pPr marL="2057400" indent="-228600" eaLnBrk="0" hangingPunct="0">
                <a:defRPr sz="2400" u="sng">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u="sng">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45060" name="WordArt 5"/>
            <p:cNvSpPr>
              <a:spLocks noChangeArrowheads="1" noChangeShapeType="1" noTextEdit="1"/>
            </p:cNvSpPr>
            <p:nvPr/>
          </p:nvSpPr>
          <p:spPr bwMode="gray">
            <a:xfrm>
              <a:off x="880341" y="3242866"/>
              <a:ext cx="5313218" cy="1426730"/>
            </a:xfrm>
            <a:prstGeom prst="rect">
              <a:avLst/>
            </a:prstGeom>
          </p:spPr>
          <p:txBody>
            <a:bodyPr wrap="none" numCol="1" fromWordArt="1">
              <a:prstTxWarp prst="textDeflate">
                <a:avLst>
                  <a:gd name="adj"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vi-VN" sz="3600" b="1" i="0" u="sng" strike="noStrike" kern="10" cap="none" spc="0" normalizeH="0" baseline="0" noProof="0" dirty="0">
                  <a:ln w="28575">
                    <a:solidFill>
                      <a:srgbClr val="FFFFFF"/>
                    </a:solidFill>
                    <a:round/>
                  </a:ln>
                  <a:gradFill rotWithShape="1">
                    <a:gsLst>
                      <a:gs pos="0">
                        <a:srgbClr val="0000FF"/>
                      </a:gs>
                      <a:gs pos="100000">
                        <a:srgbClr val="4F81BD"/>
                      </a:gs>
                    </a:gsLst>
                    <a:lin ang="0" scaled="1"/>
                  </a:gradFill>
                  <a:effectLst>
                    <a:outerShdw dist="53882" dir="2700000" algn="ctr" rotWithShape="0">
                      <a:srgbClr val="000000">
                        <a:alpha val="50000"/>
                      </a:srgbClr>
                    </a:outerShdw>
                  </a:effectLst>
                  <a:uLnTx/>
                  <a:uFillTx/>
                  <a:latin typeface="Arial" panose="020B0604020202020204"/>
                  <a:ea typeface="+mn-ea"/>
                  <a:cs typeface="Arial" panose="020B0604020202020204"/>
                </a:rPr>
                <a:t>Xin cảm ơn các thầy cô  </a:t>
              </a:r>
              <a:endParaRPr kumimoji="0" lang="vi-VN" sz="3600" b="1" i="0" u="sng" strike="noStrike" kern="10" cap="none" spc="0" normalizeH="0" baseline="0" noProof="0" dirty="0">
                <a:ln w="28575">
                  <a:solidFill>
                    <a:srgbClr val="FFFFFF"/>
                  </a:solidFill>
                  <a:round/>
                </a:ln>
                <a:gradFill rotWithShape="1">
                  <a:gsLst>
                    <a:gs pos="0">
                      <a:srgbClr val="0000FF"/>
                    </a:gs>
                    <a:gs pos="100000">
                      <a:srgbClr val="4F81BD"/>
                    </a:gs>
                  </a:gsLst>
                  <a:lin ang="0" scaled="1"/>
                </a:gradFill>
                <a:effectLst>
                  <a:outerShdw dist="53882" dir="2700000" algn="ctr" rotWithShape="0">
                    <a:srgbClr val="000000">
                      <a:alpha val="50000"/>
                    </a:srgbClr>
                  </a:outerShdw>
                </a:effectLst>
                <a:uLnTx/>
                <a:uFillTx/>
                <a:latin typeface="Arial" panose="020B0604020202020204"/>
                <a:ea typeface="+mn-ea"/>
                <a:cs typeface="Arial" panose="020B0604020202020204"/>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vi-VN" sz="3600" b="1" i="0" u="sng" strike="noStrike" kern="10" cap="none" spc="0" normalizeH="0" baseline="0" noProof="0" dirty="0">
                  <a:ln w="28575">
                    <a:solidFill>
                      <a:srgbClr val="FFFFFF"/>
                    </a:solidFill>
                    <a:round/>
                  </a:ln>
                  <a:gradFill rotWithShape="1">
                    <a:gsLst>
                      <a:gs pos="0">
                        <a:srgbClr val="0000FF"/>
                      </a:gs>
                      <a:gs pos="100000">
                        <a:srgbClr val="4F81BD"/>
                      </a:gs>
                    </a:gsLst>
                    <a:lin ang="0" scaled="1"/>
                  </a:gradFill>
                  <a:effectLst>
                    <a:outerShdw dist="53882" dir="2700000" algn="ctr" rotWithShape="0">
                      <a:srgbClr val="000000">
                        <a:alpha val="50000"/>
                      </a:srgbClr>
                    </a:outerShdw>
                  </a:effectLst>
                  <a:uLnTx/>
                  <a:uFillTx/>
                  <a:latin typeface="Arial" panose="020B0604020202020204"/>
                  <a:ea typeface="+mn-ea"/>
                  <a:cs typeface="Arial" panose="020B0604020202020204"/>
                </a:rPr>
                <a:t>và các em học sinh!</a:t>
              </a:r>
              <a:endParaRPr kumimoji="0" lang="en-US" sz="3600" b="1" i="0" u="sng" strike="noStrike" kern="10" cap="none" spc="0" normalizeH="0" baseline="0" noProof="0" dirty="0">
                <a:ln w="28575">
                  <a:solidFill>
                    <a:srgbClr val="FFFFFF"/>
                  </a:solidFill>
                  <a:round/>
                </a:ln>
                <a:gradFill rotWithShape="1">
                  <a:gsLst>
                    <a:gs pos="0">
                      <a:srgbClr val="0000FF"/>
                    </a:gs>
                    <a:gs pos="100000">
                      <a:srgbClr val="4F81BD"/>
                    </a:gs>
                  </a:gsLst>
                  <a:lin ang="0" scaled="1"/>
                </a:gradFill>
                <a:effectLst>
                  <a:outerShdw dist="53882" dir="2700000" algn="ctr" rotWithShape="0">
                    <a:srgbClr val="000000">
                      <a:alpha val="50000"/>
                    </a:srgbClr>
                  </a:outerShdw>
                </a:effectLst>
                <a:uLnTx/>
                <a:uFillTx/>
                <a:latin typeface="Arial" panose="020B0604020202020204"/>
                <a:ea typeface="+mn-ea"/>
                <a:cs typeface="Arial" panose="020B0604020202020204"/>
              </a:endParaRPr>
            </a:p>
          </p:txBody>
        </p:sp>
      </p:grpSp>
    </p:spTree>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Diagram 1"/>
          <p:cNvGraphicFramePr/>
          <p:nvPr/>
        </p:nvGraphicFramePr>
        <p:xfrm>
          <a:off x="609600" y="990600"/>
          <a:ext cx="11125200" cy="614434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Rectangle 3"/>
          <p:cNvSpPr/>
          <p:nvPr/>
        </p:nvSpPr>
        <p:spPr>
          <a:xfrm>
            <a:off x="233680" y="152400"/>
            <a:ext cx="11746865" cy="685800"/>
          </a:xfrm>
          <a:prstGeom prst="rect">
            <a:avLst/>
          </a:prstGeom>
        </p:spPr>
        <p:style>
          <a:lnRef idx="2">
            <a:schemeClr val="dk1"/>
          </a:lnRef>
          <a:fillRef idx="1">
            <a:schemeClr val="lt1"/>
          </a:fillRef>
          <a:effectRef idx="0">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3200" b="1" i="0" u="none" strike="noStrike" kern="1200" cap="none" spc="0" normalizeH="0" baseline="0" noProof="1" dirty="0">
                <a:solidFill>
                  <a:srgbClr val="000000"/>
                </a:solidFill>
                <a:latin typeface="Calibri" panose="020F0502020204030204" pitchFamily="34" charset="0"/>
                <a:ea typeface="+mn-ea"/>
                <a:cs typeface="Calibri" panose="020F0502020204030204" pitchFamily="34" charset="0"/>
              </a:rPr>
              <a:t>Nhìn hình ảnh và đoán tên các nguyên nhân gây ngộ độc thực phẩm</a:t>
            </a:r>
            <a:endParaRPr kumimoji="0" sz="3200" b="1" i="0" u="none" strike="noStrike" kern="1200" cap="none" spc="0" normalizeH="0" baseline="0" noProof="1" dirty="0">
              <a:solidFill>
                <a:srgbClr val="000000"/>
              </a:solidFill>
              <a:latin typeface="Calibri" panose="020F0502020204030204" pitchFamily="34" charset="0"/>
              <a:ea typeface="+mn-ea"/>
              <a:cs typeface="Calibri" panose="020F0502020204030204" pitchFamily="34" charset="0"/>
            </a:endParaRPr>
          </a:p>
        </p:txBody>
      </p:sp>
      <p:sp>
        <p:nvSpPr>
          <p:cNvPr id="5" name="Rectangle 4"/>
          <p:cNvSpPr/>
          <p:nvPr/>
        </p:nvSpPr>
        <p:spPr>
          <a:xfrm>
            <a:off x="1447800" y="3371850"/>
            <a:ext cx="19812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0" u="sng" strike="noStrike" kern="1200" cap="none" spc="0" normalizeH="0" baseline="0" noProof="0" dirty="0" err="1">
                <a:ln>
                  <a:noFill/>
                </a:ln>
                <a:solidFill>
                  <a:schemeClr val="tx2">
                    <a:lumMod val="75000"/>
                  </a:schemeClr>
                </a:solidFill>
                <a:effectLst/>
                <a:uLnTx/>
                <a:uFillTx/>
                <a:latin typeface="Calibri" panose="020F0502020204030204" pitchFamily="34" charset="0"/>
                <a:ea typeface="+mn-ea"/>
                <a:cs typeface="Calibri" panose="020F0502020204030204" pitchFamily="34" charset="0"/>
              </a:rPr>
              <a:t>Hình</a:t>
            </a:r>
            <a:r>
              <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rPr>
              <a:t> 1</a:t>
            </a:r>
            <a:endPar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endParaRPr>
          </a:p>
        </p:txBody>
      </p:sp>
      <p:sp>
        <p:nvSpPr>
          <p:cNvPr id="6" name="Rectangle 5"/>
          <p:cNvSpPr/>
          <p:nvPr/>
        </p:nvSpPr>
        <p:spPr>
          <a:xfrm>
            <a:off x="8915400" y="3371850"/>
            <a:ext cx="19812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0" u="sng" strike="noStrike" kern="1200" cap="none" spc="0" normalizeH="0" baseline="0" noProof="0" dirty="0" err="1">
                <a:ln>
                  <a:noFill/>
                </a:ln>
                <a:solidFill>
                  <a:schemeClr val="tx2">
                    <a:lumMod val="75000"/>
                  </a:schemeClr>
                </a:solidFill>
                <a:effectLst/>
                <a:uLnTx/>
                <a:uFillTx/>
                <a:latin typeface="Calibri" panose="020F0502020204030204" pitchFamily="34" charset="0"/>
                <a:ea typeface="+mn-ea"/>
                <a:cs typeface="Calibri" panose="020F0502020204030204" pitchFamily="34" charset="0"/>
              </a:rPr>
              <a:t>Hình</a:t>
            </a:r>
            <a:r>
              <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rPr>
              <a:t> 2</a:t>
            </a:r>
            <a:endPar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endParaRPr>
          </a:p>
        </p:txBody>
      </p:sp>
      <p:sp>
        <p:nvSpPr>
          <p:cNvPr id="7" name="Rectangle 6"/>
          <p:cNvSpPr/>
          <p:nvPr/>
        </p:nvSpPr>
        <p:spPr>
          <a:xfrm>
            <a:off x="1447800" y="6248400"/>
            <a:ext cx="19812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0" u="sng" strike="noStrike" kern="1200" cap="none" spc="0" normalizeH="0" baseline="0" noProof="0" dirty="0" err="1">
                <a:ln>
                  <a:noFill/>
                </a:ln>
                <a:solidFill>
                  <a:schemeClr val="tx2">
                    <a:lumMod val="75000"/>
                  </a:schemeClr>
                </a:solidFill>
                <a:effectLst/>
                <a:uLnTx/>
                <a:uFillTx/>
                <a:latin typeface="Calibri" panose="020F0502020204030204" pitchFamily="34" charset="0"/>
                <a:ea typeface="+mn-ea"/>
                <a:cs typeface="Calibri" panose="020F0502020204030204" pitchFamily="34" charset="0"/>
              </a:rPr>
              <a:t>Hình</a:t>
            </a:r>
            <a:r>
              <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rPr>
              <a:t> 3</a:t>
            </a:r>
            <a:endPar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p:nvSpPr>
        <p:spPr>
          <a:xfrm>
            <a:off x="8991600" y="6172200"/>
            <a:ext cx="19812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0" u="sng" strike="noStrike" kern="1200" cap="none" spc="0" normalizeH="0" baseline="0" noProof="0" dirty="0" err="1">
                <a:ln>
                  <a:noFill/>
                </a:ln>
                <a:solidFill>
                  <a:schemeClr val="tx2">
                    <a:lumMod val="75000"/>
                  </a:schemeClr>
                </a:solidFill>
                <a:effectLst/>
                <a:uLnTx/>
                <a:uFillTx/>
                <a:latin typeface="Calibri" panose="020F0502020204030204" pitchFamily="34" charset="0"/>
                <a:ea typeface="+mn-ea"/>
                <a:cs typeface="Calibri" panose="020F0502020204030204" pitchFamily="34" charset="0"/>
              </a:rPr>
              <a:t>Hình</a:t>
            </a:r>
            <a:r>
              <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rPr>
              <a:t> 4</a:t>
            </a:r>
            <a:endPar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check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Diagram 1"/>
          <p:cNvGraphicFramePr/>
          <p:nvPr/>
        </p:nvGraphicFramePr>
        <p:xfrm>
          <a:off x="1905000" y="1905000"/>
          <a:ext cx="8496299" cy="522994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Rectangle 4"/>
          <p:cNvSpPr/>
          <p:nvPr/>
        </p:nvSpPr>
        <p:spPr>
          <a:xfrm>
            <a:off x="735330" y="2549525"/>
            <a:ext cx="2998470" cy="150368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800" b="1" i="0" u="sng" strike="noStrike" kern="1200" cap="none" spc="0" normalizeH="0" baseline="0" noProof="0" dirty="0" err="1">
                <a:ln>
                  <a:noFill/>
                </a:ln>
                <a:solidFill>
                  <a:schemeClr val="tx2">
                    <a:lumMod val="75000"/>
                  </a:schemeClr>
                </a:solidFill>
                <a:effectLst/>
                <a:uLnTx/>
                <a:uFillTx/>
                <a:latin typeface="Calibri" panose="020F0502020204030204" pitchFamily="34" charset="0"/>
                <a:ea typeface="+mn-ea"/>
                <a:cs typeface="Calibri" panose="020F0502020204030204" pitchFamily="34" charset="0"/>
              </a:rPr>
              <a:t>Hình</a:t>
            </a:r>
            <a:r>
              <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rPr>
              <a:t> 1: </a:t>
            </a:r>
            <a:r>
              <a:rPr kumimoji="0" lang="en-US" sz="2800" b="1" i="0" u="sng" strike="noStrike" kern="1200" cap="none" spc="0" normalizeH="0" baseline="0" noProof="0" dirty="0" err="1">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Ngộ</a:t>
            </a:r>
            <a:r>
              <a:rPr kumimoji="0" lang="en-US" sz="2800" b="1" i="0" u="sng" strike="noStrike" kern="1200" cap="none" spc="0" normalizeH="0" baseline="0" noProof="0" dirty="0">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 </a:t>
            </a:r>
            <a:r>
              <a:rPr kumimoji="0" lang="en-US" sz="2800" b="1" i="0" u="sng" strike="noStrike" kern="1200" cap="none" spc="0" normalizeH="0" baseline="0" noProof="0" dirty="0" err="1">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độc</a:t>
            </a:r>
            <a:r>
              <a:rPr kumimoji="0" lang="en-US" sz="2800" b="1" i="0" u="sng" strike="noStrike" kern="1200" cap="none" spc="0" normalizeH="0" baseline="0" noProof="0" dirty="0">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 do </a:t>
            </a:r>
            <a:r>
              <a:rPr kumimoji="0" lang="en-US" sz="2800" b="1" i="0" u="sng" strike="noStrike" kern="1200" cap="none" spc="0" normalizeH="0" baseline="0" noProof="0" dirty="0" err="1">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Khoai</a:t>
            </a:r>
            <a:r>
              <a:rPr kumimoji="0" lang="en-US" sz="2800" b="1" i="0" u="sng" strike="noStrike" kern="1200" cap="none" spc="0" normalizeH="0" baseline="0" noProof="0" dirty="0">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 </a:t>
            </a:r>
            <a:r>
              <a:rPr kumimoji="0" lang="en-US" sz="2800" b="1" i="0" u="sng" strike="noStrike" kern="1200" cap="none" spc="0" normalizeH="0" baseline="0" noProof="0" dirty="0" err="1">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Tây</a:t>
            </a:r>
            <a:r>
              <a:rPr kumimoji="0" lang="en-US" sz="2800" b="1" i="0" u="sng" strike="noStrike" kern="1200" cap="none" spc="0" normalizeH="0" baseline="0" noProof="0" dirty="0">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 </a:t>
            </a:r>
            <a:r>
              <a:rPr kumimoji="0" lang="en-US" sz="2800" b="1" i="0" u="sng" strike="noStrike" kern="1200" cap="none" spc="0" normalizeH="0" baseline="0" noProof="0" dirty="0" err="1">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nảy</a:t>
            </a:r>
            <a:r>
              <a:rPr kumimoji="0" lang="en-US" sz="2800" b="1" i="0" u="sng" strike="noStrike" kern="1200" cap="none" spc="0" normalizeH="0" baseline="0" noProof="0" dirty="0">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 </a:t>
            </a:r>
            <a:r>
              <a:rPr kumimoji="0" lang="en-US" sz="2800" b="1" i="0" u="sng" strike="noStrike" kern="1200" cap="none" spc="0" normalizeH="0" baseline="0" noProof="0" dirty="0" err="1">
                <a:ln>
                  <a:noFill/>
                </a:ln>
                <a:solidFill>
                  <a:srgbClr val="020202"/>
                </a:solidFill>
                <a:effectLst/>
                <a:uLnTx/>
                <a:uFillTx/>
                <a:latin typeface="Calibri" panose="020F0502020204030204" pitchFamily="34" charset="0"/>
                <a:ea typeface="PT Serif" pitchFamily="34" charset="-122"/>
                <a:cs typeface="Calibri" panose="020F0502020204030204" pitchFamily="34" charset="0"/>
              </a:rPr>
              <a:t>mầm</a:t>
            </a:r>
            <a:endParaRPr kumimoji="0" lang="en-US" sz="2800" b="1" i="0" u="sng" strike="noStrike" kern="1200" cap="none" spc="0" normalizeH="0" baseline="0" noProof="0" dirty="0">
              <a:ln>
                <a:noFill/>
              </a:ln>
              <a:solidFill>
                <a:schemeClr val="dk1"/>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defRPr/>
            </a:pPr>
            <a:endParaRPr kumimoji="0" lang="en-US" sz="2800" b="1" i="0" u="sng" strike="noStrike" kern="1200" cap="none" spc="0" normalizeH="0" baseline="0" noProof="0" dirty="0">
              <a:ln>
                <a:noFill/>
              </a:ln>
              <a:solidFill>
                <a:schemeClr val="tx2">
                  <a:lumMod val="75000"/>
                </a:schemeClr>
              </a:solidFill>
              <a:effectLst/>
              <a:uLnTx/>
              <a:uFillTx/>
              <a:latin typeface="Calibri" panose="020F0502020204030204" pitchFamily="34" charset="0"/>
              <a:ea typeface="+mn-ea"/>
              <a:cs typeface="Calibri" panose="020F0502020204030204" pitchFamily="34" charset="0"/>
            </a:endParaRPr>
          </a:p>
        </p:txBody>
      </p:sp>
      <p:sp>
        <p:nvSpPr>
          <p:cNvPr id="6" name="Rectangle 5"/>
          <p:cNvSpPr/>
          <p:nvPr/>
        </p:nvSpPr>
        <p:spPr>
          <a:xfrm>
            <a:off x="8610600" y="2438400"/>
            <a:ext cx="2919730" cy="150368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pPr>
            <a:r>
              <a:rPr kumimoji="0" sz="2800" b="1" i="0" u="sng" strike="noStrike" kern="1200" cap="none" spc="0" normalizeH="0" baseline="0" noProof="1" dirty="0">
                <a:solidFill>
                  <a:srgbClr val="17375E"/>
                </a:solidFill>
                <a:latin typeface="Calibri" panose="020F0502020204030204" pitchFamily="34" charset="0"/>
                <a:ea typeface="+mn-ea"/>
                <a:cs typeface="+mn-cs"/>
              </a:rPr>
              <a:t>Hình 2: Ngộ độc  </a:t>
            </a:r>
            <a:r>
              <a:rPr kumimoji="0" sz="2800" b="1" i="0" u="sng" strike="noStrike" kern="1200" cap="none" spc="0" normalizeH="0" baseline="0" noProof="1" dirty="0">
                <a:solidFill>
                  <a:srgbClr val="020202"/>
                </a:solidFill>
                <a:latin typeface="Calibri" panose="020F0502020204030204" pitchFamily="34" charset="0"/>
                <a:ea typeface="PT Serif"/>
                <a:cs typeface="+mn-cs"/>
              </a:rPr>
              <a:t>do thực phẩm nhiễm khuẩn</a:t>
            </a:r>
            <a:endParaRPr kumimoji="0" sz="2800" b="1" i="0" u="sng" strike="noStrike" kern="1200" cap="none" spc="0" normalizeH="0" baseline="0" noProof="1" dirty="0">
              <a:solidFill>
                <a:srgbClr val="17375E"/>
              </a:solidFill>
              <a:latin typeface="Calibri" panose="020F0502020204030204" pitchFamily="34" charset="0"/>
              <a:ea typeface="+mn-ea"/>
              <a:cs typeface="+mn-cs"/>
            </a:endParaRPr>
          </a:p>
        </p:txBody>
      </p:sp>
      <p:sp>
        <p:nvSpPr>
          <p:cNvPr id="7" name="Rectangle 6"/>
          <p:cNvSpPr/>
          <p:nvPr/>
        </p:nvSpPr>
        <p:spPr>
          <a:xfrm>
            <a:off x="655955" y="4876800"/>
            <a:ext cx="3041015" cy="150368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pPr>
            <a:r>
              <a:rPr kumimoji="0" sz="2800" b="1" i="0" u="sng" strike="noStrike" kern="1200" cap="none" spc="0" normalizeH="0" baseline="0" noProof="1" dirty="0">
                <a:solidFill>
                  <a:srgbClr val="17375E"/>
                </a:solidFill>
                <a:latin typeface="Calibri" panose="020F0502020204030204" pitchFamily="34" charset="0"/>
                <a:ea typeface="+mn-ea"/>
                <a:cs typeface="Calibri" panose="020F0502020204030204" pitchFamily="34" charset="0"/>
              </a:rPr>
              <a:t>Hình 3: </a:t>
            </a:r>
            <a:r>
              <a:rPr kumimoji="0" lang="en-US" sz="2800" b="1" i="0" u="sng" strike="noStrike" kern="1200" cap="none" spc="0" normalizeH="0" baseline="0" noProof="1" dirty="0">
                <a:solidFill>
                  <a:srgbClr val="17375E"/>
                </a:solidFill>
                <a:latin typeface="Calibri" panose="020F0502020204030204" pitchFamily="34" charset="0"/>
                <a:ea typeface="+mn-ea"/>
                <a:cs typeface="Calibri" panose="020F0502020204030204" pitchFamily="34" charset="0"/>
              </a:rPr>
              <a:t>N</a:t>
            </a:r>
            <a:r>
              <a:rPr kumimoji="0" sz="2800" b="1" i="0" u="sng" strike="noStrike" kern="1200" cap="none" spc="0" normalizeH="0" baseline="0" noProof="1" dirty="0">
                <a:solidFill>
                  <a:srgbClr val="17375E"/>
                </a:solidFill>
                <a:latin typeface="Calibri" panose="020F0502020204030204" pitchFamily="34" charset="0"/>
                <a:ea typeface="+mn-ea"/>
                <a:cs typeface="Calibri" panose="020F0502020204030204" pitchFamily="34" charset="0"/>
              </a:rPr>
              <a:t>gộ độc do thực phẩm nhiễm thuốc trừ sâu</a:t>
            </a:r>
            <a:endParaRPr kumimoji="0" sz="2800" b="1" i="0" u="sng" strike="noStrike" kern="1200" cap="none" spc="0" normalizeH="0" baseline="0" noProof="1" dirty="0">
              <a:solidFill>
                <a:srgbClr val="17375E"/>
              </a:solidFill>
              <a:latin typeface="Calibri" panose="020F0502020204030204" pitchFamily="34" charset="0"/>
              <a:ea typeface="+mn-ea"/>
              <a:cs typeface="Calibri" panose="020F0502020204030204" pitchFamily="34" charset="0"/>
            </a:endParaRPr>
          </a:p>
        </p:txBody>
      </p:sp>
      <p:sp>
        <p:nvSpPr>
          <p:cNvPr id="8" name="Rectangle 7"/>
          <p:cNvSpPr/>
          <p:nvPr/>
        </p:nvSpPr>
        <p:spPr>
          <a:xfrm>
            <a:off x="8610600" y="4887595"/>
            <a:ext cx="2966720" cy="150368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pPr>
            <a:r>
              <a:rPr kumimoji="0" sz="2800" b="1" i="0" u="sng" strike="noStrike" kern="1200" cap="none" spc="0" normalizeH="0" baseline="0" noProof="1" dirty="0">
                <a:solidFill>
                  <a:srgbClr val="17375E"/>
                </a:solidFill>
                <a:latin typeface="Calibri" panose="020F0502020204030204" pitchFamily="34" charset="0"/>
                <a:ea typeface="+mn-ea"/>
                <a:cs typeface="Calibri" panose="020F0502020204030204" pitchFamily="34" charset="0"/>
              </a:rPr>
              <a:t>Hình 4: </a:t>
            </a:r>
            <a:r>
              <a:rPr kumimoji="0" lang="en-US" sz="2800" b="1" i="0" u="sng" strike="noStrike" kern="1200" cap="none" spc="0" normalizeH="0" baseline="0" noProof="1" dirty="0">
                <a:solidFill>
                  <a:srgbClr val="17375E"/>
                </a:solidFill>
                <a:latin typeface="Calibri" panose="020F0502020204030204" pitchFamily="34" charset="0"/>
                <a:ea typeface="+mn-ea"/>
                <a:cs typeface="Calibri" panose="020F0502020204030204" pitchFamily="34" charset="0"/>
              </a:rPr>
              <a:t>N</a:t>
            </a:r>
            <a:r>
              <a:rPr kumimoji="0" sz="2800" b="1" i="0" u="sng" strike="noStrike" kern="1200" cap="none" spc="0" normalizeH="0" baseline="0" noProof="1" dirty="0">
                <a:solidFill>
                  <a:srgbClr val="17375E"/>
                </a:solidFill>
                <a:latin typeface="Calibri" panose="020F0502020204030204" pitchFamily="34" charset="0"/>
                <a:ea typeface="+mn-ea"/>
                <a:cs typeface="Calibri" panose="020F0502020204030204" pitchFamily="34" charset="0"/>
              </a:rPr>
              <a:t>gộ độc </a:t>
            </a:r>
            <a:r>
              <a:rPr kumimoji="0" sz="2800" b="1" i="0" u="sng" strike="noStrike" kern="1200" cap="none" spc="0" normalizeH="0" baseline="0" noProof="1" dirty="0">
                <a:solidFill>
                  <a:srgbClr val="020202"/>
                </a:solidFill>
                <a:latin typeface="Calibri" panose="020F0502020204030204" pitchFamily="34" charset="0"/>
                <a:ea typeface="PT Serif"/>
                <a:cs typeface="Calibri" panose="020F0502020204030204" pitchFamily="34" charset="0"/>
              </a:rPr>
              <a:t>do nấm độc</a:t>
            </a:r>
            <a:endParaRPr kumimoji="0" sz="2800" b="1" i="0" u="sng" strike="noStrike" kern="1200" cap="none" spc="0" normalizeH="0" baseline="0" noProof="1" dirty="0">
              <a:solidFill>
                <a:srgbClr val="000000"/>
              </a:solidFill>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pPr>
            <a:endParaRPr kumimoji="0" sz="2800" b="1" i="0" u="sng" strike="noStrike" kern="1200" cap="none" spc="0" normalizeH="0" baseline="0" noProof="1" dirty="0">
              <a:solidFill>
                <a:srgbClr val="17375E"/>
              </a:solidFill>
              <a:latin typeface="Calibri" panose="020F0502020204030204" pitchFamily="34" charset="0"/>
              <a:ea typeface="+mn-ea"/>
              <a:cs typeface="Calibri" panose="020F0502020204030204" pitchFamily="34" charset="0"/>
            </a:endParaRPr>
          </a:p>
        </p:txBody>
      </p:sp>
      <p:pic>
        <p:nvPicPr>
          <p:cNvPr id="9" name="Image 1" descr="preencoded.png"/>
          <p:cNvPicPr>
            <a:picLocks noChangeAspect="1"/>
          </p:cNvPicPr>
          <p:nvPr/>
        </p:nvPicPr>
        <p:blipFill>
          <a:blip r:embed="rId6"/>
          <a:stretch>
            <a:fillRect/>
          </a:stretch>
        </p:blipFill>
        <p:spPr>
          <a:xfrm>
            <a:off x="1901825" y="161925"/>
            <a:ext cx="3054350" cy="2036763"/>
          </a:xfrm>
          <a:prstGeom prst="rect">
            <a:avLst/>
          </a:prstGeom>
          <a:noFill/>
          <a:ln w="9525">
            <a:noFill/>
          </a:ln>
        </p:spPr>
      </p:pic>
      <p:sp>
        <p:nvSpPr>
          <p:cNvPr id="3" name="Rectangle 2"/>
          <p:cNvSpPr/>
          <p:nvPr/>
        </p:nvSpPr>
        <p:spPr>
          <a:xfrm>
            <a:off x="4956175" y="741363"/>
            <a:ext cx="6629400" cy="696913"/>
          </a:xfrm>
          <a:prstGeom prst="rect">
            <a:avLst/>
          </a:prstGeom>
        </p:spPr>
        <p:txBody>
          <a:bodyPr>
            <a:spAutoFit/>
          </a:bodyPr>
          <a:lstStyle/>
          <a:p>
            <a:pPr marL="0" marR="0" lvl="0" indent="0" algn="just" defTabSz="914400" rtl="0" eaLnBrk="1" fontAlgn="base" latinLnBrk="0" hangingPunct="1">
              <a:lnSpc>
                <a:spcPts val="5335"/>
              </a:lnSpc>
              <a:spcBef>
                <a:spcPct val="0"/>
              </a:spcBef>
              <a:spcAft>
                <a:spcPct val="0"/>
              </a:spcAft>
              <a:buClrTx/>
              <a:buSzTx/>
              <a:buFontTx/>
              <a:buNone/>
              <a:defRPr/>
            </a:pPr>
            <a:r>
              <a:rPr kumimoji="0" lang="en-US" sz="2800" b="1" i="0" u="sng" strike="noStrike" kern="1200" cap="none" spc="0" normalizeH="0" baseline="0" noProof="0" dirty="0">
                <a:ln>
                  <a:noFill/>
                </a:ln>
                <a:solidFill>
                  <a:srgbClr val="020202"/>
                </a:solidFill>
                <a:effectLst/>
                <a:uLnTx/>
                <a:uFillTx/>
                <a:latin typeface="+mn-lt"/>
                <a:ea typeface="PT Serif" pitchFamily="34" charset="-122"/>
                <a:cs typeface="PT Serif" pitchFamily="34" charset="-120"/>
              </a:rPr>
              <a:t> </a:t>
            </a:r>
            <a:r>
              <a:rPr kumimoji="0" lang="en-US" sz="2800" b="1" i="0" u="sng" strike="noStrike" kern="1200" cap="none" spc="0" normalizeH="0" baseline="0" noProof="0" dirty="0" err="1">
                <a:ln>
                  <a:noFill/>
                </a:ln>
                <a:solidFill>
                  <a:srgbClr val="020202"/>
                </a:solidFill>
                <a:effectLst/>
                <a:uLnTx/>
                <a:uFillTx/>
                <a:latin typeface="+mn-lt"/>
                <a:ea typeface="PT Serif" pitchFamily="34" charset="-122"/>
                <a:cs typeface="PT Serif" pitchFamily="34" charset="-120"/>
              </a:rPr>
              <a:t>Các</a:t>
            </a:r>
            <a:r>
              <a:rPr kumimoji="0" lang="en-US" sz="2800" b="1" i="0" u="sng" strike="noStrike" kern="1200" cap="none" spc="0" normalizeH="0" baseline="0" noProof="0" dirty="0">
                <a:ln>
                  <a:noFill/>
                </a:ln>
                <a:solidFill>
                  <a:srgbClr val="020202"/>
                </a:solidFill>
                <a:effectLst/>
                <a:uLnTx/>
                <a:uFillTx/>
                <a:latin typeface="+mn-lt"/>
                <a:ea typeface="PT Serif" pitchFamily="34" charset="-122"/>
                <a:cs typeface="PT Serif" pitchFamily="34" charset="-120"/>
              </a:rPr>
              <a:t> </a:t>
            </a:r>
            <a:r>
              <a:rPr kumimoji="0" lang="en-US" sz="2800" b="1" i="0" u="sng" strike="noStrike" kern="1200" cap="none" spc="0" normalizeH="0" baseline="0" noProof="0" dirty="0" err="1">
                <a:ln>
                  <a:noFill/>
                </a:ln>
                <a:solidFill>
                  <a:srgbClr val="020202"/>
                </a:solidFill>
                <a:effectLst/>
                <a:uLnTx/>
                <a:uFillTx/>
                <a:latin typeface="+mn-lt"/>
                <a:ea typeface="PT Serif" pitchFamily="34" charset="-122"/>
                <a:cs typeface="PT Serif" pitchFamily="34" charset="-120"/>
              </a:rPr>
              <a:t>nguyên</a:t>
            </a:r>
            <a:r>
              <a:rPr kumimoji="0" lang="en-US" sz="2800" b="1" i="0" u="sng" strike="noStrike" kern="1200" cap="none" spc="0" normalizeH="0" baseline="0" noProof="0" dirty="0">
                <a:ln>
                  <a:noFill/>
                </a:ln>
                <a:solidFill>
                  <a:srgbClr val="020202"/>
                </a:solidFill>
                <a:effectLst/>
                <a:uLnTx/>
                <a:uFillTx/>
                <a:latin typeface="+mn-lt"/>
                <a:ea typeface="PT Serif" pitchFamily="34" charset="-122"/>
                <a:cs typeface="PT Serif" pitchFamily="34" charset="-120"/>
              </a:rPr>
              <a:t> </a:t>
            </a:r>
            <a:r>
              <a:rPr kumimoji="0" lang="en-US" sz="2800" b="1" i="0" u="sng" strike="noStrike" kern="1200" cap="none" spc="0" normalizeH="0" baseline="0" noProof="0" dirty="0" err="1">
                <a:ln>
                  <a:noFill/>
                </a:ln>
                <a:solidFill>
                  <a:srgbClr val="020202"/>
                </a:solidFill>
                <a:effectLst/>
                <a:uLnTx/>
                <a:uFillTx/>
                <a:latin typeface="+mn-lt"/>
                <a:ea typeface="PT Serif" pitchFamily="34" charset="-122"/>
                <a:cs typeface="PT Serif" pitchFamily="34" charset="-120"/>
              </a:rPr>
              <a:t>nhân</a:t>
            </a:r>
            <a:r>
              <a:rPr kumimoji="0" lang="en-US" sz="2800" b="1" i="0" u="sng" strike="noStrike" kern="1200" cap="none" spc="0" normalizeH="0" baseline="0" noProof="0" dirty="0">
                <a:ln>
                  <a:noFill/>
                </a:ln>
                <a:solidFill>
                  <a:srgbClr val="020202"/>
                </a:solidFill>
                <a:effectLst/>
                <a:uLnTx/>
                <a:uFillTx/>
                <a:latin typeface="+mn-lt"/>
                <a:ea typeface="PT Serif" pitchFamily="34" charset="-122"/>
                <a:cs typeface="PT Serif" pitchFamily="34" charset="-120"/>
              </a:rPr>
              <a:t> </a:t>
            </a:r>
            <a:r>
              <a:rPr kumimoji="0" lang="en-US" sz="2800" b="1" i="0" u="sng" strike="noStrike" kern="1200" cap="none" spc="0" normalizeH="0" baseline="0" noProof="0" dirty="0" err="1">
                <a:ln>
                  <a:noFill/>
                </a:ln>
                <a:solidFill>
                  <a:srgbClr val="020202"/>
                </a:solidFill>
                <a:effectLst/>
                <a:uLnTx/>
                <a:uFillTx/>
                <a:latin typeface="+mn-lt"/>
                <a:ea typeface="PT Serif" pitchFamily="34" charset="-122"/>
                <a:cs typeface="PT Serif" pitchFamily="34" charset="-120"/>
              </a:rPr>
              <a:t>gây</a:t>
            </a:r>
            <a:r>
              <a:rPr kumimoji="0" lang="en-US" sz="2800" b="1" i="0" u="sng" strike="noStrike" kern="1200" cap="none" spc="0" normalizeH="0" baseline="0" noProof="0" dirty="0">
                <a:ln>
                  <a:noFill/>
                </a:ln>
                <a:solidFill>
                  <a:srgbClr val="020202"/>
                </a:solidFill>
                <a:effectLst/>
                <a:uLnTx/>
                <a:uFillTx/>
                <a:latin typeface="+mn-lt"/>
                <a:ea typeface="PT Serif" pitchFamily="34" charset="-122"/>
                <a:cs typeface="PT Serif" pitchFamily="34" charset="-120"/>
              </a:rPr>
              <a:t> </a:t>
            </a:r>
            <a:r>
              <a:rPr kumimoji="0" lang="en-US" sz="2800" b="1" i="0" u="sng" strike="noStrike" kern="1200" cap="none" spc="0" normalizeH="0" baseline="0" noProof="0" dirty="0" err="1">
                <a:ln>
                  <a:noFill/>
                </a:ln>
                <a:solidFill>
                  <a:srgbClr val="020202"/>
                </a:solidFill>
                <a:effectLst/>
                <a:uLnTx/>
                <a:uFillTx/>
                <a:latin typeface="+mn-lt"/>
                <a:ea typeface="PT Serif" pitchFamily="34" charset="-122"/>
                <a:cs typeface="PT Serif" pitchFamily="34" charset="-120"/>
              </a:rPr>
              <a:t>ngộ</a:t>
            </a:r>
            <a:r>
              <a:rPr kumimoji="0" lang="en-US" sz="2800" b="1" i="0" u="sng" strike="noStrike" kern="1200" cap="none" spc="0" normalizeH="0" baseline="0" noProof="0" dirty="0">
                <a:ln>
                  <a:noFill/>
                </a:ln>
                <a:solidFill>
                  <a:srgbClr val="020202"/>
                </a:solidFill>
                <a:effectLst/>
                <a:uLnTx/>
                <a:uFillTx/>
                <a:latin typeface="+mn-lt"/>
                <a:ea typeface="PT Serif" pitchFamily="34" charset="-122"/>
                <a:cs typeface="PT Serif" pitchFamily="34" charset="-120"/>
              </a:rPr>
              <a:t> </a:t>
            </a:r>
            <a:r>
              <a:rPr kumimoji="0" lang="en-US" sz="2800" b="1" i="0" u="sng" strike="noStrike" kern="1200" cap="none" spc="0" normalizeH="0" baseline="0" noProof="0" dirty="0" err="1">
                <a:ln>
                  <a:noFill/>
                </a:ln>
                <a:solidFill>
                  <a:srgbClr val="020202"/>
                </a:solidFill>
                <a:effectLst/>
                <a:uLnTx/>
                <a:uFillTx/>
                <a:latin typeface="+mn-lt"/>
                <a:ea typeface="PT Serif" pitchFamily="34" charset="-122"/>
                <a:cs typeface="PT Serif" pitchFamily="34" charset="-120"/>
              </a:rPr>
              <a:t>độc</a:t>
            </a:r>
            <a:r>
              <a:rPr kumimoji="0" lang="en-US" sz="2800" b="1" i="0" u="sng" strike="noStrike" kern="1200" cap="none" spc="0" normalizeH="0" baseline="0" noProof="0" dirty="0">
                <a:ln>
                  <a:noFill/>
                </a:ln>
                <a:solidFill>
                  <a:srgbClr val="020202"/>
                </a:solidFill>
                <a:effectLst/>
                <a:uLnTx/>
                <a:uFillTx/>
                <a:latin typeface="+mn-lt"/>
                <a:ea typeface="PT Serif" pitchFamily="34" charset="-122"/>
                <a:cs typeface="PT Serif" pitchFamily="34" charset="-120"/>
              </a:rPr>
              <a:t> </a:t>
            </a:r>
            <a:r>
              <a:rPr kumimoji="0" lang="en-US" sz="2800" b="1" i="0" u="sng" strike="noStrike" kern="1200" cap="none" spc="0" normalizeH="0" baseline="0" noProof="0" dirty="0" err="1">
                <a:ln>
                  <a:noFill/>
                </a:ln>
                <a:solidFill>
                  <a:srgbClr val="020202"/>
                </a:solidFill>
                <a:effectLst/>
                <a:uLnTx/>
                <a:uFillTx/>
                <a:latin typeface="+mn-lt"/>
                <a:ea typeface="PT Serif" pitchFamily="34" charset="-122"/>
                <a:cs typeface="PT Serif" pitchFamily="34" charset="-120"/>
              </a:rPr>
              <a:t>thực</a:t>
            </a:r>
            <a:r>
              <a:rPr kumimoji="0" lang="en-US" sz="2800" b="1" i="0" u="sng" strike="noStrike" kern="1200" cap="none" spc="0" normalizeH="0" baseline="0" noProof="0" dirty="0">
                <a:ln>
                  <a:noFill/>
                </a:ln>
                <a:solidFill>
                  <a:srgbClr val="020202"/>
                </a:solidFill>
                <a:effectLst/>
                <a:uLnTx/>
                <a:uFillTx/>
                <a:latin typeface="+mn-lt"/>
                <a:ea typeface="PT Serif" pitchFamily="34" charset="-122"/>
                <a:cs typeface="PT Serif" pitchFamily="34" charset="-120"/>
              </a:rPr>
              <a:t> </a:t>
            </a:r>
            <a:r>
              <a:rPr kumimoji="0" lang="en-US" sz="2800" b="1" i="0" u="sng" strike="noStrike" kern="1200" cap="none" spc="0" normalizeH="0" baseline="0" noProof="0" dirty="0" err="1">
                <a:ln>
                  <a:noFill/>
                </a:ln>
                <a:solidFill>
                  <a:srgbClr val="020202"/>
                </a:solidFill>
                <a:effectLst/>
                <a:uLnTx/>
                <a:uFillTx/>
                <a:latin typeface="+mn-lt"/>
                <a:ea typeface="PT Serif" pitchFamily="34" charset="-122"/>
                <a:cs typeface="PT Serif" pitchFamily="34" charset="-120"/>
              </a:rPr>
              <a:t>phẩm</a:t>
            </a:r>
            <a:endParaRPr kumimoji="0" lang="en-US" sz="2800" b="1" i="0" u="sng"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 fill="hold"/>
                                        <p:tgtEl>
                                          <p:spTgt spid="3"/>
                                        </p:tgtEl>
                                        <p:attrNameLst>
                                          <p:attrName>ppt_x</p:attrName>
                                        </p:attrNameLst>
                                      </p:cBhvr>
                                      <p:tavLst>
                                        <p:tav tm="0">
                                          <p:val>
                                            <p:strVal val="#ppt_x"/>
                                          </p:val>
                                        </p:tav>
                                        <p:tav tm="100000">
                                          <p:val>
                                            <p:strVal val="#ppt_x"/>
                                          </p:val>
                                        </p:tav>
                                      </p:tavLst>
                                    </p:anim>
                                    <p:anim calcmode="lin" valueType="num">
                                      <p:cBhvr additive="base">
                                        <p:cTn id="8" dur="1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 fill="hold"/>
                                        <p:tgtEl>
                                          <p:spTgt spid="9"/>
                                        </p:tgtEl>
                                        <p:attrNameLst>
                                          <p:attrName>ppt_x</p:attrName>
                                        </p:attrNameLst>
                                      </p:cBhvr>
                                      <p:tavLst>
                                        <p:tav tm="0">
                                          <p:val>
                                            <p:strVal val="#ppt_x"/>
                                          </p:val>
                                        </p:tav>
                                        <p:tav tm="100000">
                                          <p:val>
                                            <p:strVal val="#ppt_x"/>
                                          </p:val>
                                        </p:tav>
                                      </p:tavLst>
                                    </p:anim>
                                    <p:anim calcmode="lin" valueType="num">
                                      <p:cBhvr additive="base">
                                        <p:cTn id="12" dur="1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1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1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1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1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
                                        <p:tgtEl>
                                          <p:spTgt spid="8"/>
                                        </p:tgtEl>
                                      </p:cBhvr>
                                    </p:animEffect>
                                    <p:anim calcmode="lin" valueType="num">
                                      <p:cBhvr>
                                        <p:cTn id="38" dur="10" fill="hold"/>
                                        <p:tgtEl>
                                          <p:spTgt spid="8"/>
                                        </p:tgtEl>
                                        <p:attrNameLst>
                                          <p:attrName>ppt_x</p:attrName>
                                        </p:attrNameLst>
                                      </p:cBhvr>
                                      <p:tavLst>
                                        <p:tav tm="0">
                                          <p:val>
                                            <p:strVal val="#ppt_x"/>
                                          </p:val>
                                        </p:tav>
                                        <p:tav tm="100000">
                                          <p:val>
                                            <p:strVal val="#ppt_x"/>
                                          </p:val>
                                        </p:tav>
                                      </p:tavLst>
                                    </p:anim>
                                    <p:anim calcmode="lin" valueType="num">
                                      <p:cBhvr>
                                        <p:cTn id="39" dur="1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Rectangle 3"/>
          <p:cNvSpPr/>
          <p:nvPr/>
        </p:nvSpPr>
        <p:spPr>
          <a:xfrm>
            <a:off x="2590800" y="152400"/>
            <a:ext cx="7086600" cy="1938338"/>
          </a:xfrm>
          <a:prstGeom prst="rect">
            <a:avLst/>
          </a:prstGeom>
          <a:noFill/>
          <a:ln w="9525">
            <a:noFill/>
          </a:ln>
        </p:spPr>
        <p:txBody>
          <a:bodyPr anchor="t" anchorCtr="0">
            <a:spAutoFit/>
          </a:bodyPr>
          <a:p>
            <a:pPr algn="ctr">
              <a:buFontTx/>
            </a:pPr>
            <a:endParaRPr lang="en-US" altLang="en-US" sz="4000" b="1" dirty="0">
              <a:solidFill>
                <a:schemeClr val="tx2"/>
              </a:solidFill>
              <a:latin typeface="Calibri" panose="020F0502020204030204" pitchFamily="34" charset="0"/>
            </a:endParaRPr>
          </a:p>
          <a:p>
            <a:pPr algn="ctr">
              <a:buFontTx/>
            </a:pPr>
            <a:r>
              <a:rPr lang="en-US" altLang="en-US" sz="4000" b="1" dirty="0">
                <a:solidFill>
                  <a:schemeClr val="tx2"/>
                </a:solidFill>
                <a:latin typeface="Calibri" panose="020F0502020204030204" pitchFamily="34" charset="0"/>
              </a:rPr>
              <a:t>Hoạt động 2: </a:t>
            </a:r>
            <a:endParaRPr lang="en-US" altLang="en-US" sz="4000" b="1" dirty="0">
              <a:solidFill>
                <a:schemeClr val="tx2"/>
              </a:solidFill>
              <a:latin typeface="Calibri" panose="020F0502020204030204" pitchFamily="34" charset="0"/>
            </a:endParaRPr>
          </a:p>
          <a:p>
            <a:pPr algn="ctr">
              <a:buFontTx/>
            </a:pPr>
            <a:r>
              <a:rPr lang="en-US" altLang="en-US" sz="4000" b="1" dirty="0">
                <a:solidFill>
                  <a:srgbClr val="0000FF"/>
                </a:solidFill>
                <a:latin typeface="Calibri" panose="020F0502020204030204" pitchFamily="34" charset="0"/>
              </a:rPr>
              <a:t>Hệ thống  hoá kiến thức</a:t>
            </a:r>
            <a:endParaRPr lang="en-US" altLang="en-US" sz="4000" b="1" dirty="0">
              <a:solidFill>
                <a:srgbClr val="0000FF"/>
              </a:solidFill>
              <a:latin typeface="Calibri" panose="020F0502020204030204" pitchFamily="34" charset="0"/>
              <a:ea typeface="Arial" panose="020B0604020202020204" pitchFamily="34" charset="0"/>
            </a:endParaRPr>
          </a:p>
        </p:txBody>
      </p:sp>
      <p:sp>
        <p:nvSpPr>
          <p:cNvPr id="2" name="Oval Callout 1"/>
          <p:cNvSpPr/>
          <p:nvPr/>
        </p:nvSpPr>
        <p:spPr>
          <a:xfrm>
            <a:off x="1371600" y="2362200"/>
            <a:ext cx="9296400" cy="3584575"/>
          </a:xfrm>
          <a:prstGeom prst="wedgeEllipseCallou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ctr" defTabSz="914400" rtl="0" eaLnBrk="1" fontAlgn="base" latinLnBrk="0" hangingPunct="1">
              <a:lnSpc>
                <a:spcPct val="100000"/>
              </a:lnSpc>
              <a:spcBef>
                <a:spcPct val="0"/>
              </a:spcBef>
              <a:spcAft>
                <a:spcPct val="0"/>
              </a:spcAft>
              <a:buClrTx/>
              <a:buSzTx/>
              <a:buFontTx/>
              <a:buNone/>
            </a:pPr>
            <a:r>
              <a:rPr kumimoji="0" sz="4000" b="1" i="0" u="sng" strike="noStrike" kern="1200" cap="none" spc="0" normalizeH="0" baseline="0" noProof="1" dirty="0">
                <a:solidFill>
                  <a:srgbClr val="000000"/>
                </a:solidFill>
                <a:latin typeface="Calibri" panose="020F0502020204030204" pitchFamily="34" charset="0"/>
                <a:ea typeface="+mn-ea"/>
                <a:cs typeface="+mn-cs"/>
              </a:rPr>
              <a:t>Lớp chia thành 4 nhóm thiết kế sơ đồ tư duy hệ thống kiến thức chuyên đề 3</a:t>
            </a:r>
            <a:endParaRPr kumimoji="0" sz="4000" b="1" i="0" u="sng" strike="noStrike" kern="1200" cap="none" spc="0" normalizeH="0" baseline="0" noProof="1" dirty="0">
              <a:solidFill>
                <a:srgbClr val="000000"/>
              </a:solidFill>
              <a:latin typeface="Calibri" panose="020F0502020204030204" pitchFamily="34" charset="0"/>
              <a:ea typeface="+mn-ea"/>
              <a:cs typeface="+mn-cs"/>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5">
                                            <p:txEl>
                                              <p:charRg st="1" end="15"/>
                                            </p:txEl>
                                          </p:spTgt>
                                        </p:tgtEl>
                                        <p:attrNameLst>
                                          <p:attrName>style.visibility</p:attrName>
                                        </p:attrNameLst>
                                      </p:cBhvr>
                                      <p:to>
                                        <p:strVal val="visible"/>
                                      </p:to>
                                    </p:set>
                                    <p:animEffect transition="in" filter="fade">
                                      <p:cBhvr>
                                        <p:cTn id="7" dur="10"/>
                                        <p:tgtEl>
                                          <p:spTgt spid="28675">
                                            <p:txEl>
                                              <p:charRg st="1" end="15"/>
                                            </p:txEl>
                                          </p:spTgt>
                                        </p:tgtEl>
                                      </p:cBhvr>
                                    </p:animEffect>
                                    <p:anim calcmode="lin" valueType="num">
                                      <p:cBhvr>
                                        <p:cTn id="8" dur="10" fill="hold"/>
                                        <p:tgtEl>
                                          <p:spTgt spid="28675">
                                            <p:txEl>
                                              <p:charRg st="1" end="15"/>
                                            </p:txEl>
                                          </p:spTgt>
                                        </p:tgtEl>
                                        <p:attrNameLst>
                                          <p:attrName>ppt_x</p:attrName>
                                        </p:attrNameLst>
                                      </p:cBhvr>
                                      <p:tavLst>
                                        <p:tav tm="0">
                                          <p:val>
                                            <p:strVal val="#ppt_x"/>
                                          </p:val>
                                        </p:tav>
                                        <p:tav tm="100000">
                                          <p:val>
                                            <p:strVal val="#ppt_x"/>
                                          </p:val>
                                        </p:tav>
                                      </p:tavLst>
                                    </p:anim>
                                    <p:anim calcmode="lin" valueType="num">
                                      <p:cBhvr>
                                        <p:cTn id="9" dur="10" fill="hold"/>
                                        <p:tgtEl>
                                          <p:spTgt spid="28675">
                                            <p:txEl>
                                              <p:charRg st="1" end="1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675">
                                            <p:txEl>
                                              <p:charRg st="15" end="39"/>
                                            </p:txEl>
                                          </p:spTgt>
                                        </p:tgtEl>
                                        <p:attrNameLst>
                                          <p:attrName>style.visibility</p:attrName>
                                        </p:attrNameLst>
                                      </p:cBhvr>
                                      <p:to>
                                        <p:strVal val="visible"/>
                                      </p:to>
                                    </p:set>
                                    <p:animEffect transition="in" filter="fade">
                                      <p:cBhvr>
                                        <p:cTn id="12" dur="10"/>
                                        <p:tgtEl>
                                          <p:spTgt spid="28675">
                                            <p:txEl>
                                              <p:charRg st="15" end="39"/>
                                            </p:txEl>
                                          </p:spTgt>
                                        </p:tgtEl>
                                      </p:cBhvr>
                                    </p:animEffect>
                                    <p:anim calcmode="lin" valueType="num">
                                      <p:cBhvr>
                                        <p:cTn id="13" dur="10" fill="hold"/>
                                        <p:tgtEl>
                                          <p:spTgt spid="28675">
                                            <p:txEl>
                                              <p:charRg st="15" end="39"/>
                                            </p:txEl>
                                          </p:spTgt>
                                        </p:tgtEl>
                                        <p:attrNameLst>
                                          <p:attrName>ppt_x</p:attrName>
                                        </p:attrNameLst>
                                      </p:cBhvr>
                                      <p:tavLst>
                                        <p:tav tm="0">
                                          <p:val>
                                            <p:strVal val="#ppt_x"/>
                                          </p:val>
                                        </p:tav>
                                        <p:tav tm="100000">
                                          <p:val>
                                            <p:strVal val="#ppt_x"/>
                                          </p:val>
                                        </p:tav>
                                      </p:tavLst>
                                    </p:anim>
                                    <p:anim calcmode="lin" valueType="num">
                                      <p:cBhvr>
                                        <p:cTn id="14" dur="10" fill="hold"/>
                                        <p:tgtEl>
                                          <p:spTgt spid="28675">
                                            <p:txEl>
                                              <p:charRg st="15" end="39"/>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7" name="Picture 4"/>
          <p:cNvPicPr>
            <a:picLocks noGrp="1" noChangeAspect="1"/>
          </p:cNvPicPr>
          <p:nvPr>
            <p:ph idx="1"/>
          </p:nvPr>
        </p:nvPicPr>
        <p:blipFill>
          <a:blip r:embed="rId1"/>
          <a:stretch>
            <a:fillRect/>
          </a:stretch>
        </p:blipFill>
        <p:spPr>
          <a:xfrm>
            <a:off x="762000" y="-87312"/>
            <a:ext cx="10499725" cy="3973512"/>
          </a:xfrm>
        </p:spPr>
      </p:pic>
      <p:pic>
        <p:nvPicPr>
          <p:cNvPr id="34818" name="Picture 1"/>
          <p:cNvPicPr>
            <a:picLocks noChangeAspect="1"/>
          </p:cNvPicPr>
          <p:nvPr/>
        </p:nvPicPr>
        <p:blipFill>
          <a:blip r:embed="rId2"/>
          <a:srcRect l="4329"/>
          <a:stretch>
            <a:fillRect/>
          </a:stretch>
        </p:blipFill>
        <p:spPr>
          <a:xfrm>
            <a:off x="914400" y="3886200"/>
            <a:ext cx="10026650" cy="2743200"/>
          </a:xfrm>
          <a:prstGeom prst="rect">
            <a:avLst/>
          </a:prstGeom>
          <a:noFill/>
          <a:ln w="9525">
            <a:noFill/>
          </a:ln>
        </p:spPr>
      </p:pic>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1" name="Picture 1"/>
          <p:cNvPicPr>
            <a:picLocks noChangeAspect="1"/>
          </p:cNvPicPr>
          <p:nvPr/>
        </p:nvPicPr>
        <p:blipFill>
          <a:blip r:embed="rId1"/>
          <a:stretch>
            <a:fillRect/>
          </a:stretch>
        </p:blipFill>
        <p:spPr>
          <a:xfrm>
            <a:off x="609600" y="228600"/>
            <a:ext cx="10744200" cy="6248400"/>
          </a:xfrm>
          <a:prstGeom prst="rect">
            <a:avLst/>
          </a:prstGeom>
          <a:noFill/>
          <a:ln w="9525">
            <a:noFill/>
          </a:ln>
        </p:spPr>
      </p:pic>
    </p:spTree>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5" name="Rectangle 3"/>
          <p:cNvSpPr/>
          <p:nvPr/>
        </p:nvSpPr>
        <p:spPr>
          <a:xfrm>
            <a:off x="2438400" y="152400"/>
            <a:ext cx="7239000" cy="1266825"/>
          </a:xfrm>
          <a:prstGeom prst="rect">
            <a:avLst/>
          </a:prstGeom>
          <a:noFill/>
          <a:ln w="9525">
            <a:noFill/>
          </a:ln>
        </p:spPr>
        <p:txBody>
          <a:bodyPr anchor="t" anchorCtr="0"/>
          <a:p>
            <a:pPr algn="ctr">
              <a:buFontTx/>
            </a:pPr>
            <a:endParaRPr lang="en-US" altLang="en-US" sz="4000" b="1" dirty="0">
              <a:solidFill>
                <a:schemeClr val="tx2"/>
              </a:solidFill>
              <a:latin typeface="Calibri" panose="020F0502020204030204" pitchFamily="34" charset="0"/>
            </a:endParaRPr>
          </a:p>
          <a:p>
            <a:pPr algn="ctr">
              <a:buFontTx/>
            </a:pPr>
            <a:r>
              <a:rPr lang="en-US" altLang="en-US" sz="4000" b="1" dirty="0">
                <a:solidFill>
                  <a:schemeClr val="tx2"/>
                </a:solidFill>
                <a:latin typeface="Calibri" panose="020F0502020204030204" pitchFamily="34" charset="0"/>
              </a:rPr>
              <a:t>Hoạt động 3 </a:t>
            </a:r>
            <a:endParaRPr lang="en-US" altLang="en-US" sz="4000" b="1" dirty="0">
              <a:solidFill>
                <a:schemeClr val="tx2"/>
              </a:solidFill>
              <a:latin typeface="Calibri" panose="020F0502020204030204" pitchFamily="34" charset="0"/>
            </a:endParaRPr>
          </a:p>
          <a:p>
            <a:pPr algn="ctr">
              <a:buFontTx/>
            </a:pPr>
            <a:r>
              <a:rPr lang="en-US" altLang="en-US" sz="4000" b="1" dirty="0">
                <a:solidFill>
                  <a:srgbClr val="0000FF"/>
                </a:solidFill>
                <a:latin typeface="Calibri" panose="020F0502020204030204" pitchFamily="34" charset="0"/>
              </a:rPr>
              <a:t>LUYỆN TẬP</a:t>
            </a:r>
            <a:endParaRPr lang="en-US" altLang="en-US" sz="4000" b="1" dirty="0">
              <a:solidFill>
                <a:srgbClr val="0000FF"/>
              </a:solidFill>
              <a:latin typeface="Calibri" panose="020F0502020204030204" pitchFamily="34" charset="0"/>
              <a:ea typeface="Arial" panose="020B0604020202020204" pitchFamily="34" charset="0"/>
            </a:endParaRPr>
          </a:p>
        </p:txBody>
      </p:sp>
      <p:sp>
        <p:nvSpPr>
          <p:cNvPr id="2" name="Oval Callout 1"/>
          <p:cNvSpPr/>
          <p:nvPr/>
        </p:nvSpPr>
        <p:spPr>
          <a:xfrm>
            <a:off x="2057400" y="2362200"/>
            <a:ext cx="8991600" cy="3584575"/>
          </a:xfrm>
          <a:prstGeom prst="wedgeEllipseCallout">
            <a:avLst/>
          </a:prstGeom>
        </p:spPr>
        <p:style>
          <a:lnRef idx="2">
            <a:schemeClr val="accent6"/>
          </a:lnRef>
          <a:fillRef idx="1">
            <a:schemeClr val="lt1"/>
          </a:fillRef>
          <a:effectRef idx="0">
            <a:schemeClr val="accent6"/>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defRPr>
            </a:lvl1pPr>
            <a:lvl2pPr marL="457200" lvl="1"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sng" kern="1200" baseline="0">
                <a:solidFill>
                  <a:schemeClr val="tx1"/>
                </a:solidFill>
                <a:latin typeface="Arial" panose="020B0604020202020204" pitchFamily="34" charset="0"/>
                <a:ea typeface="+mn-ea"/>
                <a:cs typeface="+mn-cs"/>
              </a:defRPr>
            </a:lvl5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4000" b="1" i="0" u="sng" strike="noStrike" kern="1200" cap="none" spc="0" normalizeH="0" baseline="0" noProof="1" dirty="0">
                <a:solidFill>
                  <a:srgbClr val="000000"/>
                </a:solidFill>
                <a:latin typeface="Calibri" panose="020F0502020204030204" pitchFamily="34" charset="0"/>
                <a:ea typeface="+mn-ea"/>
                <a:cs typeface="+mn-cs"/>
              </a:rPr>
              <a:t>T</a:t>
            </a:r>
            <a:r>
              <a:rPr kumimoji="0" sz="4000" b="1" i="0" u="sng" strike="noStrike" kern="1200" cap="none" spc="0" normalizeH="0" baseline="0" noProof="1" dirty="0">
                <a:solidFill>
                  <a:srgbClr val="000000"/>
                </a:solidFill>
                <a:latin typeface="Calibri" panose="020F0502020204030204" pitchFamily="34" charset="0"/>
                <a:ea typeface="+mn-ea"/>
                <a:cs typeface="+mn-cs"/>
              </a:rPr>
              <a:t>hảo luận “cặp đôi” theo bàn học</a:t>
            </a:r>
            <a:r>
              <a:rPr kumimoji="0" lang="en-US" sz="4000" b="1" i="0" u="sng" strike="noStrike" kern="1200" cap="none" spc="0" normalizeH="0" baseline="0" noProof="1" dirty="0">
                <a:solidFill>
                  <a:srgbClr val="000000"/>
                </a:solidFill>
                <a:latin typeface="Calibri" panose="020F0502020204030204" pitchFamily="34" charset="0"/>
                <a:ea typeface="+mn-ea"/>
                <a:cs typeface="+mn-cs"/>
              </a:rPr>
              <a:t>, hoàn thành b</a:t>
            </a:r>
            <a:r>
              <a:rPr kumimoji="0" sz="4000" b="1" i="0" u="sng" strike="noStrike" kern="1200" cap="none" spc="0" normalizeH="0" baseline="0" noProof="1" dirty="0">
                <a:solidFill>
                  <a:srgbClr val="000000"/>
                </a:solidFill>
                <a:latin typeface="Calibri" panose="020F0502020204030204" pitchFamily="34" charset="0"/>
                <a:ea typeface="+mn-ea"/>
                <a:cs typeface="+mn-cs"/>
              </a:rPr>
              <a:t>ộ câu hỏi </a:t>
            </a:r>
            <a:r>
              <a:rPr kumimoji="0" lang="en-US" sz="4000" b="1" i="0" u="sng" strike="noStrike" kern="1200" cap="none" spc="0" normalizeH="0" baseline="0" noProof="1" dirty="0">
                <a:solidFill>
                  <a:srgbClr val="000000"/>
                </a:solidFill>
                <a:latin typeface="Calibri" panose="020F0502020204030204" pitchFamily="34" charset="0"/>
                <a:ea typeface="+mn-ea"/>
                <a:cs typeface="+mn-cs"/>
              </a:rPr>
              <a:t>l</a:t>
            </a:r>
            <a:r>
              <a:rPr kumimoji="0" sz="4000" b="1" i="0" u="sng" strike="noStrike" kern="1200" cap="none" spc="0" normalizeH="0" baseline="0" noProof="1" dirty="0">
                <a:solidFill>
                  <a:srgbClr val="000000"/>
                </a:solidFill>
                <a:latin typeface="Calibri" panose="020F0502020204030204" pitchFamily="34" charset="0"/>
                <a:ea typeface="+mn-ea"/>
                <a:cs typeface="+mn-cs"/>
              </a:rPr>
              <a:t>uyện tập chuyên đề 3.</a:t>
            </a:r>
            <a:endParaRPr kumimoji="0" sz="4000" b="1" i="0" u="sng" strike="noStrike" kern="1200" cap="none" spc="0" normalizeH="0" baseline="0" noProof="1" dirty="0">
              <a:solidFill>
                <a:srgbClr val="000000"/>
              </a:solidFill>
              <a:latin typeface="Calibri" panose="020F0502020204030204" pitchFamily="34" charset="0"/>
              <a:ea typeface="+mn-ea"/>
              <a:cs typeface="+mn-cs"/>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fade">
                                      <p:cBhvr>
                                        <p:cTn id="7" dur="10"/>
                                        <p:tgtEl>
                                          <p:spTgt spid="28675"/>
                                        </p:tgtEl>
                                      </p:cBhvr>
                                    </p:animEffect>
                                    <p:anim calcmode="lin" valueType="num">
                                      <p:cBhvr>
                                        <p:cTn id="8" dur="10" fill="hold"/>
                                        <p:tgtEl>
                                          <p:spTgt spid="28675"/>
                                        </p:tgtEl>
                                        <p:attrNameLst>
                                          <p:attrName>ppt_x</p:attrName>
                                        </p:attrNameLst>
                                      </p:cBhvr>
                                      <p:tavLst>
                                        <p:tav tm="0">
                                          <p:val>
                                            <p:strVal val="#ppt_x"/>
                                          </p:val>
                                        </p:tav>
                                        <p:tav tm="100000">
                                          <p:val>
                                            <p:strVal val="#ppt_x"/>
                                          </p:val>
                                        </p:tav>
                                      </p:tavLst>
                                    </p:anim>
                                    <p:anim calcmode="lin" valueType="num">
                                      <p:cBhvr>
                                        <p:cTn id="9" dur="10" fill="hold"/>
                                        <p:tgtEl>
                                          <p:spTgt spid="286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 grpId="0" bldLvl="0" animBg="1"/>
    </p:bldLst>
  </p:timing>
</p:sld>
</file>

<file path=ppt/tags/tag1.xml><?xml version="1.0" encoding="utf-8"?>
<p:tagLst xmlns:p="http://schemas.openxmlformats.org/presentationml/2006/main">
  <p:tag name="HTML_AUTOSHAPE_INFO" val="&lt;ThreeDShapeInfo&gt;&lt;uuid val=&quot;{339F45F5-7CD6-4B61-99CB-9F07F05F68F5}&quot;/&gt;&lt;isInvalidForFieldText val=&quot;0&quot;/&gt;&lt;Image&gt;&lt;filename val=&quot;C:\Users\ADMINI~1\AppData\Local\Temp\PR\data\asimages\{339F45F5-7CD6-4B61-99CB-9F07F05F68F5}.png&quot;/&gt;&lt;left val=&quot;236&quot;/&gt;&lt;top val=&quot;78&quot;/&gt;&lt;width val=&quot;235&quot;/&gt;&lt;height val=&quot;37&quot;/&gt;&lt;hasText val=&quot;1&quot;/&gt;&lt;/Image&gt;&lt;/ThreeDShapeInfo&gt;"/>
</p:tagLst>
</file>

<file path=ppt/tags/tag10.xml><?xml version="1.0" encoding="utf-8"?>
<p:tagLst xmlns:p="http://schemas.openxmlformats.org/presentationml/2006/main">
  <p:tag name="TABLE_ENDDRAG_ORIGIN_RECT" val="930*305"/>
  <p:tag name="TABLE_ENDDRAG_RECT" val="6*120*930*305"/>
</p:tagLst>
</file>

<file path=ppt/tags/tag11.xml><?xml version="1.0" encoding="utf-8"?>
<p:tagLst xmlns:p="http://schemas.openxmlformats.org/presentationml/2006/main">
  <p:tag name="TABLE_ENDDRAG_ORIGIN_RECT" val="877*397"/>
  <p:tag name="TABLE_ENDDRAG_RECT" val="48*84*877*397"/>
</p:tagLst>
</file>

<file path=ppt/tags/tag12.xml><?xml version="1.0" encoding="utf-8"?>
<p:tagLst xmlns:p="http://schemas.openxmlformats.org/presentationml/2006/main">
  <p:tag name="TABLE_ENDDRAG_ORIGIN_RECT" val="909*380"/>
  <p:tag name="TABLE_ENDDRAG_RECT" val="18*72*909*380"/>
</p:tagLst>
</file>

<file path=ppt/tags/tag13.xml><?xml version="1.0" encoding="utf-8"?>
<p:tagLst xmlns:p="http://schemas.openxmlformats.org/presentationml/2006/main">
  <p:tag name="TABLE_ENDDRAG_ORIGIN_RECT" val="887*275"/>
  <p:tag name="TABLE_ENDDRAG_RECT" val="34*138*887*275"/>
</p:tagLst>
</file>

<file path=ppt/tags/tag14.xml><?xml version="1.0" encoding="utf-8"?>
<p:tagLst xmlns:p="http://schemas.openxmlformats.org/presentationml/2006/main">
  <p:tag name="TABLE_ENDDRAG_ORIGIN_RECT" val="858*425"/>
  <p:tag name="TABLE_ENDDRAG_RECT" val="66*84*858*425"/>
</p:tagLst>
</file>

<file path=ppt/tags/tag15.xml><?xml version="1.0" encoding="utf-8"?>
<p:tagLst xmlns:p="http://schemas.openxmlformats.org/presentationml/2006/main">
  <p:tag name="TABLE_ENDDRAG_ORIGIN_RECT" val="904*410"/>
  <p:tag name="TABLE_ENDDRAG_RECT" val="32*96*904*410"/>
</p:tagLst>
</file>

<file path=ppt/tags/tag16.xml><?xml version="1.0" encoding="utf-8"?>
<p:tagLst xmlns:p="http://schemas.openxmlformats.org/presentationml/2006/main">
  <p:tag name="TABLE_ENDDRAG_ORIGIN_RECT" val="886*193"/>
  <p:tag name="TABLE_ENDDRAG_RECT" val="48*121*886*193"/>
</p:tagLst>
</file>

<file path=ppt/tags/tag17.xml><?xml version="1.0" encoding="utf-8"?>
<p:tagLst xmlns:p="http://schemas.openxmlformats.org/presentationml/2006/main">
  <p:tag name="TABLE_ENDDRAG_ORIGIN_RECT" val="904*159"/>
  <p:tag name="TABLE_ENDDRAG_RECT" val="32*96*904*159"/>
</p:tagLst>
</file>

<file path=ppt/tags/tag18.xml><?xml version="1.0" encoding="utf-8"?>
<p:tagLst xmlns:p="http://schemas.openxmlformats.org/presentationml/2006/main">
  <p:tag name="TABLE_ENDDRAG_ORIGIN_RECT" val="854*405"/>
  <p:tag name="TABLE_ENDDRAG_RECT" val="54*84*854*405"/>
</p:tagLst>
</file>

<file path=ppt/tags/tag19.xml><?xml version="1.0" encoding="utf-8"?>
<p:tagLst xmlns:p="http://schemas.openxmlformats.org/presentationml/2006/main">
  <p:tag name="TABLE_ENDDRAG_ORIGIN_RECT" val="934*480"/>
  <p:tag name="TABLE_ENDDRAG_RECT" val="6*54*934*480"/>
</p:tagLst>
</file>

<file path=ppt/tags/tag2.xml><?xml version="1.0" encoding="utf-8"?>
<p:tagLst xmlns:p="http://schemas.openxmlformats.org/presentationml/2006/main">
  <p:tag name="HTML_AUTOSHAPE_INFO" val="&lt;ThreeDShapeInfo&gt;&lt;uuid val=&quot;{D42EF2AC-93FD-4156-A506-8C21C16CA8F1}&quot;/&gt;&lt;isInvalidForFieldText val=&quot;0&quot;/&gt;&lt;Image&gt;&lt;filename val=&quot;C:\Users\ADMINI~1\AppData\Local\Temp\PR\data\asimages\{D42EF2AC-93FD-4156-A506-8C21C16CA8F1}.png&quot;/&gt;&lt;left val=&quot;46&quot;/&gt;&lt;top val=&quot;378&quot;/&gt;&lt;width val=&quot;80&quot;/&gt;&lt;height val=&quot;79&quot;/&gt;&lt;hasText val=&quot;1&quot;/&gt;&lt;/Image&gt;&lt;/ThreeDShapeInfo&gt;"/>
</p:tagLst>
</file>

<file path=ppt/tags/tag20.xml><?xml version="1.0" encoding="utf-8"?>
<p:tagLst xmlns:p="http://schemas.openxmlformats.org/presentationml/2006/main">
  <p:tag name="TABLE_ENDDRAG_ORIGIN_RECT" val="886*410"/>
  <p:tag name="TABLE_ENDDRAG_RECT" val="30*78*886*410"/>
</p:tagLst>
</file>

<file path=ppt/tags/tag3.xml><?xml version="1.0" encoding="utf-8"?>
<p:tagLst xmlns:p="http://schemas.openxmlformats.org/presentationml/2006/main">
  <p:tag name="HTML_AUTOSHAPE_INFO" val="&lt;ThreeDShapeInfo&gt;&lt;uuid val=&quot;{8D5D084D-BAA1-4FE4-AF68-5E16A67F0D0D}&quot;/&gt;&lt;isInvalidForFieldText val=&quot;0&quot;/&gt;&lt;Image&gt;&lt;filename val=&quot;C:\Users\ADMINI~1\AppData\Local\Temp\PR\data\asimages\{8D5D084D-BAA1-4FE4-AF68-5E16A67F0D0D}.png&quot;/&gt;&lt;left val=&quot;604&quot;/&gt;&lt;top val=&quot;313&quot;/&gt;&lt;width val=&quot;91&quot;/&gt;&lt;height val=&quot;89&quot;/&gt;&lt;hasText val=&quot;1&quot;/&gt;&lt;/Image&gt;&lt;/ThreeDShapeInfo&gt;"/>
</p:tagLst>
</file>

<file path=ppt/tags/tag4.xml><?xml version="1.0" encoding="utf-8"?>
<p:tagLst xmlns:p="http://schemas.openxmlformats.org/presentationml/2006/main">
  <p:tag name="HTML_AUTOSHAPE_INFO" val="&lt;ThreeDShapeInfo&gt;&lt;uuid val=&quot;{81DFF9E3-8E45-4C62-BD8B-11CB9FB0D6C8}&quot;/&gt;&lt;isInvalidForFieldText val=&quot;0&quot;/&gt;&lt;Image&gt;&lt;filename val=&quot;C:\Users\ADMINI~1\AppData\Local\Temp\PR\data\asimages\{81DFF9E3-8E45-4C62-BD8B-11CB9FB0D6C8}.png&quot;/&gt;&lt;left val=&quot;557&quot;/&gt;&lt;top val=&quot;64&quot;/&gt;&lt;width val=&quot;80&quot;/&gt;&lt;height val=&quot;79&quot;/&gt;&lt;hasText val=&quot;1&quot;/&gt;&lt;/Image&gt;&lt;/ThreeDShapeInfo&gt;"/>
</p:tagLst>
</file>

<file path=ppt/tags/tag5.xml><?xml version="1.0" encoding="utf-8"?>
<p:tagLst xmlns:p="http://schemas.openxmlformats.org/presentationml/2006/main">
  <p:tag name="HTML_AUTOSHAPE_INFO" val="&lt;ThreeDShapeInfo&gt;&lt;uuid val=&quot;{091A94AF-06CD-4E24-AEB2-AF9AB5B77331}&quot;/&gt;&lt;isInvalidForFieldText val=&quot;0&quot;/&gt;&lt;Image&gt;&lt;filename val=&quot;C:\Users\ADMINI~1\AppData\Local\Temp\PR\data\asimages\{091A94AF-06CD-4E24-AEB2-AF9AB5B77331}.png&quot;/&gt;&lt;left val=&quot;38&quot;/&gt;&lt;top val=&quot;72&quot;/&gt;&lt;width val=&quot;91&quot;/&gt;&lt;height val=&quot;89&quot;/&gt;&lt;hasText val=&quot;1&quot;/&gt;&lt;/Image&gt;&lt;/ThreeDShapeInfo&gt;"/>
</p:tagLst>
</file>

<file path=ppt/tags/tag6.xml><?xml version="1.0" encoding="utf-8"?>
<p:tagLst xmlns:p="http://schemas.openxmlformats.org/presentationml/2006/main">
  <p:tag name="PPSNARRATION" val="12,1036489950,E:\2-NH 2018 2019\elearning\GIAO AN MOI NHAT 27 SH 11_pptx\Media.ppcx"/>
  <p:tag name="PPSNARRATIONPROPS" val="C:\Users\Administrator\Downloads\ShiningTheMorning-HoaTau-3089141.mp3"/>
  <p:tag name="HTML_SHAPEINFO" val="&lt;SlideThumbPath val=&quot;Slide1.PNG&quot;/&gt;"/>
</p:tagLst>
</file>

<file path=ppt/tags/tag7.xml><?xml version="1.0" encoding="utf-8"?>
<p:tagLst xmlns:p="http://schemas.openxmlformats.org/presentationml/2006/main">
  <p:tag name="PRESENTER_SHAPEINFO" val="&lt;ThreeDShapeInfo&gt;&lt;uuid val=&quot;{C775282A-EA07-4FF0-AE0A-62BF52656050}&quot;/&gt;&lt;isInvalidForFieldText val=&quot;0&quot;/&gt;&lt;Image&gt;&lt;filename val=&quot;C:\Users\ADMINI~1\AppData\Local\Temp\PR\data\asimages\{C775282A-EA07-4FF0-AE0A-62BF52656050}_1.png&quot;/&gt;&lt;left val=&quot;84&quot;/&gt;&lt;top val=&quot;212&quot;/&gt;&lt;width val=&quot;541&quot;/&gt;&lt;height val=&quot;120&quot;/&gt;&lt;hasText val=&quot;1&quot;/&gt;&lt;/Image&gt;&lt;/ThreeDShapeInfo&gt;"/>
  <p:tag name="PRESENTER_SHAPETEXTINFO" val="&lt;ShapeTextInfo&gt;&lt;TableIndex row=&quot;-1&quot; col=&quot;-1&quot;&gt;&lt;linesCount val=&quot;2&quot;/&gt;&lt;lineCharCount val=&quot;16&quot;/&gt;&lt;lineCharCount val=&quot;23&quot;/&gt;&lt;/TableIndex&gt;&lt;/ShapeTextInfo&gt;"/>
</p:tagLst>
</file>

<file path=ppt/tags/tag8.xml><?xml version="1.0" encoding="utf-8"?>
<p:tagLst xmlns:p="http://schemas.openxmlformats.org/presentationml/2006/main">
  <p:tag name="TABLE_ENDDRAG_ORIGIN_RECT" val="917*449"/>
  <p:tag name="TABLE_ENDDRAG_RECT" val="24*66*917*449"/>
</p:tagLst>
</file>

<file path=ppt/tags/tag9.xml><?xml version="1.0" encoding="utf-8"?>
<p:tagLst xmlns:p="http://schemas.openxmlformats.org/presentationml/2006/main">
  <p:tag name="TABLE_ENDDRAG_ORIGIN_RECT" val="930*411"/>
  <p:tag name="TABLE_ENDDRAG_RECT" val="17*108*930*4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9807</Words>
  <PresentationFormat>Widescreen</PresentationFormat>
  <Paragraphs>292</Paragraphs>
  <Slides>32</Slides>
  <Notes>1</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32</vt:i4>
      </vt:variant>
    </vt:vector>
  </HeadingPairs>
  <TitlesOfParts>
    <vt:vector size="49" baseType="lpstr">
      <vt:lpstr>Arial</vt:lpstr>
      <vt:lpstr>SimSun</vt:lpstr>
      <vt:lpstr>Wingdings</vt:lpstr>
      <vt:lpstr>Calibri</vt:lpstr>
      <vt:lpstr>Times New Roman</vt:lpstr>
      <vt:lpstr>PT Serif</vt:lpstr>
      <vt:lpstr>PT Serif</vt:lpstr>
      <vt:lpstr>PT Serif</vt:lpstr>
      <vt:lpstr>Microsoft YaHei</vt:lpstr>
      <vt:lpstr>Arial Unicode MS</vt:lpstr>
      <vt:lpstr>Arial</vt:lpstr>
      <vt:lpstr>Segoe Print</vt:lpstr>
      <vt:lpstr>MingLiU-ExtB</vt:lpstr>
      <vt:lpstr>Office Theme</vt:lpstr>
      <vt:lpstr>1_Office Theme</vt:lpstr>
      <vt:lpstr>2_Office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2008-12-03T20:24:00Z</dcterms:created>
  <dcterms:modified xsi:type="dcterms:W3CDTF">2024-08-21T04:47:53Z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A526757C943A4064A63AF16E1F7CDF0C_13</vt:lpwstr>
  </property>
  <property fmtid="{D5CDD505-2E9C-101B-9397-08002B2CF9AE}" pid="3" name="KSOProductBuildVer">
    <vt:lpwstr>1033-12.2.0.17545</vt:lpwstr>
  </property>
</Properties>
</file>