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12192000"/>
  <p:notesSz cx="6858000" cy="9144000"/>
  <p:embeddedFontLst>
    <p:embeddedFont>
      <p:font typeface="Garamond"/>
      <p:regular r:id="rId28"/>
      <p:bold r:id="rId29"/>
      <p:italic r:id="rId30"/>
      <p:boldItalic r:id="rId31"/>
    </p:embeddedFont>
    <p:embeddedFont>
      <p:font typeface="Arial Narrow"/>
      <p:regular r:id="rId32"/>
      <p:bold r:id="rId33"/>
      <p:italic r:id="rId34"/>
      <p:boldItalic r:id="rId35"/>
    </p:embeddedFont>
    <p:embeddedFont>
      <p:font typeface="Ex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0" roundtripDataSignature="AMtx7mgXmvr+nMu2Cg4YujIUKzZo3XMy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E06FFF5-15F6-4F77-9EE2-6B535FE2B4C4}">
  <a:tblStyle styleId="{4E06FFF5-15F6-4F77-9EE2-6B535FE2B4C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Garamond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Garamon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Garamond-boldItalic.fntdata"/><Relationship Id="rId30" Type="http://schemas.openxmlformats.org/officeDocument/2006/relationships/font" Target="fonts/Garamond-italic.fntdata"/><Relationship Id="rId11" Type="http://schemas.openxmlformats.org/officeDocument/2006/relationships/slide" Target="slides/slide5.xml"/><Relationship Id="rId33" Type="http://schemas.openxmlformats.org/officeDocument/2006/relationships/font" Target="fonts/ArialNarrow-bold.fntdata"/><Relationship Id="rId10" Type="http://schemas.openxmlformats.org/officeDocument/2006/relationships/slide" Target="slides/slide4.xml"/><Relationship Id="rId32" Type="http://schemas.openxmlformats.org/officeDocument/2006/relationships/font" Target="fonts/ArialNarrow-regular.fntdata"/><Relationship Id="rId13" Type="http://schemas.openxmlformats.org/officeDocument/2006/relationships/slide" Target="slides/slide7.xml"/><Relationship Id="rId35" Type="http://schemas.openxmlformats.org/officeDocument/2006/relationships/font" Target="fonts/ArialNarrow-boldItalic.fntdata"/><Relationship Id="rId12" Type="http://schemas.openxmlformats.org/officeDocument/2006/relationships/slide" Target="slides/slide6.xml"/><Relationship Id="rId34" Type="http://schemas.openxmlformats.org/officeDocument/2006/relationships/font" Target="fonts/ArialNarrow-italic.fntdata"/><Relationship Id="rId15" Type="http://schemas.openxmlformats.org/officeDocument/2006/relationships/slide" Target="slides/slide9.xml"/><Relationship Id="rId37" Type="http://schemas.openxmlformats.org/officeDocument/2006/relationships/font" Target="fonts/Exo-bold.fntdata"/><Relationship Id="rId14" Type="http://schemas.openxmlformats.org/officeDocument/2006/relationships/slide" Target="slides/slide8.xml"/><Relationship Id="rId36" Type="http://schemas.openxmlformats.org/officeDocument/2006/relationships/font" Target="fonts/Exo-regular.fntdata"/><Relationship Id="rId17" Type="http://schemas.openxmlformats.org/officeDocument/2006/relationships/slide" Target="slides/slide11.xml"/><Relationship Id="rId39" Type="http://schemas.openxmlformats.org/officeDocument/2006/relationships/font" Target="fonts/Exo-boldItalic.fntdata"/><Relationship Id="rId16" Type="http://schemas.openxmlformats.org/officeDocument/2006/relationships/slide" Target="slides/slide10.xml"/><Relationship Id="rId38" Type="http://schemas.openxmlformats.org/officeDocument/2006/relationships/font" Target="fonts/Exo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Relationship Id="rId4" Type="http://schemas.openxmlformats.org/officeDocument/2006/relationships/image" Target="../media/image34.gif"/><Relationship Id="rId5" Type="http://schemas.openxmlformats.org/officeDocument/2006/relationships/image" Target="../media/image28.png"/><Relationship Id="rId6" Type="http://schemas.openxmlformats.org/officeDocument/2006/relationships/image" Target="../media/image37.gif"/><Relationship Id="rId7" Type="http://schemas.openxmlformats.org/officeDocument/2006/relationships/image" Target="../media/image33.png"/><Relationship Id="rId8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Relationship Id="rId4" Type="http://schemas.openxmlformats.org/officeDocument/2006/relationships/image" Target="../media/image34.gif"/><Relationship Id="rId5" Type="http://schemas.openxmlformats.org/officeDocument/2006/relationships/image" Target="../media/image28.png"/><Relationship Id="rId6" Type="http://schemas.openxmlformats.org/officeDocument/2006/relationships/image" Target="../media/image37.gif"/><Relationship Id="rId7" Type="http://schemas.openxmlformats.org/officeDocument/2006/relationships/image" Target="../media/image33.png"/><Relationship Id="rId8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Relationship Id="rId4" Type="http://schemas.openxmlformats.org/officeDocument/2006/relationships/image" Target="../media/image34.gif"/><Relationship Id="rId5" Type="http://schemas.openxmlformats.org/officeDocument/2006/relationships/image" Target="../media/image28.png"/><Relationship Id="rId6" Type="http://schemas.openxmlformats.org/officeDocument/2006/relationships/image" Target="../media/image37.gif"/><Relationship Id="rId7" Type="http://schemas.openxmlformats.org/officeDocument/2006/relationships/image" Target="../media/image33.png"/><Relationship Id="rId8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Relationship Id="rId4" Type="http://schemas.openxmlformats.org/officeDocument/2006/relationships/image" Target="../media/image34.gif"/><Relationship Id="rId5" Type="http://schemas.openxmlformats.org/officeDocument/2006/relationships/image" Target="../media/image28.png"/><Relationship Id="rId6" Type="http://schemas.openxmlformats.org/officeDocument/2006/relationships/image" Target="../media/image37.gif"/><Relationship Id="rId7" Type="http://schemas.openxmlformats.org/officeDocument/2006/relationships/image" Target="../media/image33.png"/><Relationship Id="rId8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Relationship Id="rId4" Type="http://schemas.openxmlformats.org/officeDocument/2006/relationships/image" Target="../media/image34.gif"/><Relationship Id="rId5" Type="http://schemas.openxmlformats.org/officeDocument/2006/relationships/image" Target="../media/image28.png"/><Relationship Id="rId6" Type="http://schemas.openxmlformats.org/officeDocument/2006/relationships/image" Target="../media/image37.gif"/><Relationship Id="rId7" Type="http://schemas.openxmlformats.org/officeDocument/2006/relationships/image" Target="../media/image33.png"/><Relationship Id="rId8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Relationship Id="rId4" Type="http://schemas.openxmlformats.org/officeDocument/2006/relationships/image" Target="../media/image34.gif"/><Relationship Id="rId5" Type="http://schemas.openxmlformats.org/officeDocument/2006/relationships/image" Target="../media/image28.png"/><Relationship Id="rId6" Type="http://schemas.openxmlformats.org/officeDocument/2006/relationships/image" Target="../media/image37.gif"/><Relationship Id="rId7" Type="http://schemas.openxmlformats.org/officeDocument/2006/relationships/image" Target="../media/image33.png"/><Relationship Id="rId8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Relationship Id="rId4" Type="http://schemas.openxmlformats.org/officeDocument/2006/relationships/image" Target="../media/image34.gif"/><Relationship Id="rId5" Type="http://schemas.openxmlformats.org/officeDocument/2006/relationships/image" Target="../media/image28.png"/><Relationship Id="rId6" Type="http://schemas.openxmlformats.org/officeDocument/2006/relationships/image" Target="../media/image37.gif"/><Relationship Id="rId7" Type="http://schemas.openxmlformats.org/officeDocument/2006/relationships/image" Target="../media/image33.png"/><Relationship Id="rId8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5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5" Type="http://schemas.openxmlformats.org/officeDocument/2006/relationships/image" Target="../media/image19.png"/><Relationship Id="rId14" Type="http://schemas.openxmlformats.org/officeDocument/2006/relationships/image" Target="../media/image18.png"/><Relationship Id="rId17" Type="http://schemas.openxmlformats.org/officeDocument/2006/relationships/image" Target="../media/image22.png"/><Relationship Id="rId16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18" Type="http://schemas.openxmlformats.org/officeDocument/2006/relationships/image" Target="../media/image21.png"/><Relationship Id="rId7" Type="http://schemas.openxmlformats.org/officeDocument/2006/relationships/image" Target="../media/image9.png"/><Relationship Id="rId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24.png"/><Relationship Id="rId7" Type="http://schemas.openxmlformats.org/officeDocument/2006/relationships/image" Target="../media/image26.png"/><Relationship Id="rId8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Relationship Id="rId4" Type="http://schemas.openxmlformats.org/officeDocument/2006/relationships/image" Target="../media/image29.gif"/><Relationship Id="rId9" Type="http://schemas.openxmlformats.org/officeDocument/2006/relationships/image" Target="../media/image35.png"/><Relationship Id="rId5" Type="http://schemas.openxmlformats.org/officeDocument/2006/relationships/image" Target="../media/image27.gif"/><Relationship Id="rId6" Type="http://schemas.openxmlformats.org/officeDocument/2006/relationships/image" Target="../media/image28.png"/><Relationship Id="rId7" Type="http://schemas.openxmlformats.org/officeDocument/2006/relationships/image" Target="../media/image36.gif"/><Relationship Id="rId8" Type="http://schemas.openxmlformats.org/officeDocument/2006/relationships/image" Target="../media/image3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34.gif"/><Relationship Id="rId5" Type="http://schemas.openxmlformats.org/officeDocument/2006/relationships/image" Target="../media/image28.png"/><Relationship Id="rId6" Type="http://schemas.openxmlformats.org/officeDocument/2006/relationships/image" Target="../media/image37.gif"/><Relationship Id="rId7" Type="http://schemas.openxmlformats.org/officeDocument/2006/relationships/image" Target="../media/image33.png"/><Relationship Id="rId8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Relationship Id="rId4" Type="http://schemas.openxmlformats.org/officeDocument/2006/relationships/image" Target="../media/image34.gif"/><Relationship Id="rId5" Type="http://schemas.openxmlformats.org/officeDocument/2006/relationships/image" Target="../media/image28.png"/><Relationship Id="rId6" Type="http://schemas.openxmlformats.org/officeDocument/2006/relationships/image" Target="../media/image37.gif"/><Relationship Id="rId7" Type="http://schemas.openxmlformats.org/officeDocument/2006/relationships/image" Target="../media/image33.png"/><Relationship Id="rId8" Type="http://schemas.openxmlformats.org/officeDocument/2006/relationships/image" Target="../media/image3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Relationship Id="rId4" Type="http://schemas.openxmlformats.org/officeDocument/2006/relationships/image" Target="../media/image34.gif"/><Relationship Id="rId5" Type="http://schemas.openxmlformats.org/officeDocument/2006/relationships/image" Target="../media/image28.png"/><Relationship Id="rId6" Type="http://schemas.openxmlformats.org/officeDocument/2006/relationships/image" Target="../media/image37.gif"/><Relationship Id="rId7" Type="http://schemas.openxmlformats.org/officeDocument/2006/relationships/image" Target="../media/image33.png"/><Relationship Id="rId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-89690" y="628233"/>
            <a:ext cx="12281691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Chào mừng các em tham dự tiết học trực tuyến.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Môn Lịch Sử 8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32" y="-78569"/>
            <a:ext cx="12192000" cy="68580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262" name="Google Shape;262;p10"/>
          <p:cNvCxnSpPr/>
          <p:nvPr/>
        </p:nvCxnSpPr>
        <p:spPr>
          <a:xfrm>
            <a:off x="3181082" y="1600200"/>
            <a:ext cx="20456" cy="2379369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0"/>
          <p:cNvCxnSpPr/>
          <p:nvPr/>
        </p:nvCxnSpPr>
        <p:spPr>
          <a:xfrm>
            <a:off x="3156274" y="1613647"/>
            <a:ext cx="5306097" cy="12878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0"/>
          <p:cNvCxnSpPr/>
          <p:nvPr/>
        </p:nvCxnSpPr>
        <p:spPr>
          <a:xfrm>
            <a:off x="8462371" y="1551262"/>
            <a:ext cx="24808" cy="2379369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5" name="Google Shape;26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24705" y="15719"/>
            <a:ext cx="3267295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99" y="15719"/>
            <a:ext cx="3118267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0"/>
          <p:cNvSpPr/>
          <p:nvPr/>
        </p:nvSpPr>
        <p:spPr>
          <a:xfrm>
            <a:off x="2571528" y="-87234"/>
            <a:ext cx="6736976" cy="155126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Đêm 23, rạng sáng 24/2/1861 diễn ra sự kiện gì ở Nam Bộ 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8" name="Google Shape;268;p10"/>
          <p:cNvGrpSpPr/>
          <p:nvPr/>
        </p:nvGrpSpPr>
        <p:grpSpPr>
          <a:xfrm>
            <a:off x="-12424" y="4160775"/>
            <a:ext cx="4385606" cy="1170318"/>
            <a:chOff x="-12424" y="4160775"/>
            <a:chExt cx="4385606" cy="1170318"/>
          </a:xfrm>
        </p:grpSpPr>
        <p:sp>
          <p:nvSpPr>
            <p:cNvPr id="269" name="Google Shape;269;p10"/>
            <p:cNvSpPr/>
            <p:nvPr/>
          </p:nvSpPr>
          <p:spPr>
            <a:xfrm>
              <a:off x="579666" y="4172853"/>
              <a:ext cx="3793516" cy="11582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A. Pháp chiếm Biên Hoà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70" name="Google Shape;270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2424" y="4160775"/>
              <a:ext cx="763856" cy="11582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1" name="Google Shape;271;p10"/>
          <p:cNvGrpSpPr/>
          <p:nvPr/>
        </p:nvGrpSpPr>
        <p:grpSpPr>
          <a:xfrm>
            <a:off x="29402" y="5465240"/>
            <a:ext cx="4441685" cy="1239931"/>
            <a:chOff x="-78056" y="5512073"/>
            <a:chExt cx="4441685" cy="1239931"/>
          </a:xfrm>
        </p:grpSpPr>
        <p:sp>
          <p:nvSpPr>
            <p:cNvPr id="272" name="Google Shape;272;p10"/>
            <p:cNvSpPr/>
            <p:nvPr/>
          </p:nvSpPr>
          <p:spPr>
            <a:xfrm>
              <a:off x="570113" y="5512073"/>
              <a:ext cx="3793516" cy="123993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B. Pháp chiếm Vĩnh Long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73" name="Google Shape;273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78056" y="5526294"/>
              <a:ext cx="763856" cy="12138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4" name="Google Shape;274;p10"/>
          <p:cNvGrpSpPr/>
          <p:nvPr/>
        </p:nvGrpSpPr>
        <p:grpSpPr>
          <a:xfrm>
            <a:off x="7438761" y="5491394"/>
            <a:ext cx="4524154" cy="1198722"/>
            <a:chOff x="7389940" y="5541432"/>
            <a:chExt cx="4524154" cy="1198722"/>
          </a:xfrm>
        </p:grpSpPr>
        <p:sp>
          <p:nvSpPr>
            <p:cNvPr id="275" name="Google Shape;275;p10"/>
            <p:cNvSpPr/>
            <p:nvPr/>
          </p:nvSpPr>
          <p:spPr>
            <a:xfrm>
              <a:off x="8021506" y="5541433"/>
              <a:ext cx="3892588" cy="119872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D. Pháp tấn công đại đồn Chí hoà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76" name="Google Shape;276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89940" y="5541432"/>
              <a:ext cx="763856" cy="11987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7" name="Google Shape;277;p10"/>
          <p:cNvGrpSpPr/>
          <p:nvPr/>
        </p:nvGrpSpPr>
        <p:grpSpPr>
          <a:xfrm>
            <a:off x="7392267" y="4120570"/>
            <a:ext cx="4524153" cy="1199452"/>
            <a:chOff x="7389940" y="4160775"/>
            <a:chExt cx="4524153" cy="1199452"/>
          </a:xfrm>
        </p:grpSpPr>
        <p:sp>
          <p:nvSpPr>
            <p:cNvPr id="278" name="Google Shape;278;p10"/>
            <p:cNvSpPr/>
            <p:nvPr/>
          </p:nvSpPr>
          <p:spPr>
            <a:xfrm>
              <a:off x="8021506" y="4160776"/>
              <a:ext cx="3892587" cy="119945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C. Pháp chiến Định Tường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79" name="Google Shape;279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89940" y="4160775"/>
              <a:ext cx="763856" cy="1199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0" name="Google Shape;280;p10"/>
          <p:cNvGrpSpPr/>
          <p:nvPr/>
        </p:nvGrpSpPr>
        <p:grpSpPr>
          <a:xfrm>
            <a:off x="3499375" y="3457974"/>
            <a:ext cx="4881283" cy="2995835"/>
            <a:chOff x="3371466" y="3628737"/>
            <a:chExt cx="4881283" cy="3200544"/>
          </a:xfrm>
        </p:grpSpPr>
        <p:pic>
          <p:nvPicPr>
            <p:cNvPr id="281" name="Google Shape;281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98019" y="3628737"/>
              <a:ext cx="3155254" cy="32005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" name="Google Shape;282;p10"/>
            <p:cNvSpPr txBox="1"/>
            <p:nvPr/>
          </p:nvSpPr>
          <p:spPr>
            <a:xfrm>
              <a:off x="3371466" y="4328836"/>
              <a:ext cx="4881283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BẠN GIỎI QUÁ!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ĐÚNG RỒI!</a:t>
              </a:r>
              <a:endParaRPr b="1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p10"/>
          <p:cNvSpPr txBox="1"/>
          <p:nvPr/>
        </p:nvSpPr>
        <p:spPr>
          <a:xfrm>
            <a:off x="3018986" y="816355"/>
            <a:ext cx="531511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TIẾC QUÁ! SAI RỒI!</a:t>
            </a:r>
            <a:endParaRPr b="1" sz="4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u mon 1.png" id="284" name="Google Shape;284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19496" y="1873703"/>
            <a:ext cx="2644654" cy="2506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THU VIEN VIOLET\HINH ANH\cau mon 5.png" id="285" name="Google Shape;285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55208" y="6858000"/>
            <a:ext cx="746119" cy="746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32" y="-78569"/>
            <a:ext cx="12192000" cy="68580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291" name="Google Shape;291;p11"/>
          <p:cNvCxnSpPr/>
          <p:nvPr/>
        </p:nvCxnSpPr>
        <p:spPr>
          <a:xfrm>
            <a:off x="3181082" y="1600200"/>
            <a:ext cx="20456" cy="2379369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1"/>
          <p:cNvCxnSpPr/>
          <p:nvPr/>
        </p:nvCxnSpPr>
        <p:spPr>
          <a:xfrm>
            <a:off x="3156274" y="1613647"/>
            <a:ext cx="5306097" cy="12878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1"/>
          <p:cNvCxnSpPr/>
          <p:nvPr/>
        </p:nvCxnSpPr>
        <p:spPr>
          <a:xfrm>
            <a:off x="8462371" y="1551262"/>
            <a:ext cx="24808" cy="2379369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24705" y="15719"/>
            <a:ext cx="3267295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99" y="15719"/>
            <a:ext cx="3118267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1"/>
          <p:cNvSpPr/>
          <p:nvPr/>
        </p:nvSpPr>
        <p:spPr>
          <a:xfrm>
            <a:off x="2500679" y="0"/>
            <a:ext cx="6736976" cy="155126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 17/2/1859 Pháp tấn công ở đâu?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97" name="Google Shape;297;p11"/>
          <p:cNvGrpSpPr/>
          <p:nvPr/>
        </p:nvGrpSpPr>
        <p:grpSpPr>
          <a:xfrm>
            <a:off x="58921" y="4116256"/>
            <a:ext cx="4385606" cy="1170318"/>
            <a:chOff x="-12424" y="4160775"/>
            <a:chExt cx="4385606" cy="1170318"/>
          </a:xfrm>
        </p:grpSpPr>
        <p:sp>
          <p:nvSpPr>
            <p:cNvPr id="298" name="Google Shape;298;p11"/>
            <p:cNvSpPr/>
            <p:nvPr/>
          </p:nvSpPr>
          <p:spPr>
            <a:xfrm>
              <a:off x="579666" y="4172853"/>
              <a:ext cx="3793516" cy="11582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514350" lvl="0" marL="51435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AutoNum type="alphaUcPeriod"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Thành Vĩnh Long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99" name="Google Shape;299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2424" y="4160775"/>
              <a:ext cx="763856" cy="11582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0" name="Google Shape;300;p11"/>
          <p:cNvGrpSpPr/>
          <p:nvPr/>
        </p:nvGrpSpPr>
        <p:grpSpPr>
          <a:xfrm>
            <a:off x="29402" y="5465240"/>
            <a:ext cx="4441685" cy="1239931"/>
            <a:chOff x="-78056" y="5512073"/>
            <a:chExt cx="4441685" cy="1239931"/>
          </a:xfrm>
        </p:grpSpPr>
        <p:sp>
          <p:nvSpPr>
            <p:cNvPr id="301" name="Google Shape;301;p11"/>
            <p:cNvSpPr/>
            <p:nvPr/>
          </p:nvSpPr>
          <p:spPr>
            <a:xfrm>
              <a:off x="570113" y="5512073"/>
              <a:ext cx="3793516" cy="123993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B. Huế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02" name="Google Shape;302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78056" y="5526294"/>
              <a:ext cx="763856" cy="12138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3" name="Google Shape;303;p11"/>
          <p:cNvGrpSpPr/>
          <p:nvPr/>
        </p:nvGrpSpPr>
        <p:grpSpPr>
          <a:xfrm>
            <a:off x="7535669" y="4113294"/>
            <a:ext cx="4524154" cy="1198722"/>
            <a:chOff x="7389940" y="5541432"/>
            <a:chExt cx="4524154" cy="1198722"/>
          </a:xfrm>
        </p:grpSpPr>
        <p:sp>
          <p:nvSpPr>
            <p:cNvPr id="304" name="Google Shape;304;p11"/>
            <p:cNvSpPr/>
            <p:nvPr/>
          </p:nvSpPr>
          <p:spPr>
            <a:xfrm>
              <a:off x="8021506" y="5541433"/>
              <a:ext cx="3892588" cy="119872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C. Thành Gia Định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05" name="Google Shape;305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89940" y="5541432"/>
              <a:ext cx="763856" cy="11987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6" name="Google Shape;306;p11"/>
          <p:cNvGrpSpPr/>
          <p:nvPr/>
        </p:nvGrpSpPr>
        <p:grpSpPr>
          <a:xfrm>
            <a:off x="7524354" y="5521682"/>
            <a:ext cx="4524153" cy="1199452"/>
            <a:chOff x="7389940" y="4160775"/>
            <a:chExt cx="4524153" cy="1199452"/>
          </a:xfrm>
        </p:grpSpPr>
        <p:sp>
          <p:nvSpPr>
            <p:cNvPr id="307" name="Google Shape;307;p11"/>
            <p:cNvSpPr/>
            <p:nvPr/>
          </p:nvSpPr>
          <p:spPr>
            <a:xfrm>
              <a:off x="8021506" y="4160776"/>
              <a:ext cx="3892587" cy="119945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D. Đại đồn Chí Hoà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08" name="Google Shape;308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89940" y="4160775"/>
              <a:ext cx="763856" cy="1199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9" name="Google Shape;309;p11"/>
          <p:cNvGrpSpPr/>
          <p:nvPr/>
        </p:nvGrpSpPr>
        <p:grpSpPr>
          <a:xfrm>
            <a:off x="3455832" y="3457974"/>
            <a:ext cx="4881283" cy="2995835"/>
            <a:chOff x="3371466" y="3628737"/>
            <a:chExt cx="4881283" cy="3200544"/>
          </a:xfrm>
        </p:grpSpPr>
        <p:pic>
          <p:nvPicPr>
            <p:cNvPr id="310" name="Google Shape;310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98019" y="3628737"/>
              <a:ext cx="3155254" cy="32005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1" name="Google Shape;311;p11"/>
            <p:cNvSpPr txBox="1"/>
            <p:nvPr/>
          </p:nvSpPr>
          <p:spPr>
            <a:xfrm>
              <a:off x="3371466" y="4328836"/>
              <a:ext cx="4881283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BẠN GIỎI QUÁ!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ĐÚNG RỒI!</a:t>
              </a:r>
              <a:endParaRPr b="1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2" name="Google Shape;312;p11"/>
          <p:cNvSpPr txBox="1"/>
          <p:nvPr/>
        </p:nvSpPr>
        <p:spPr>
          <a:xfrm>
            <a:off x="2888356" y="1691566"/>
            <a:ext cx="570700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TIẾC QUÁ! SAI RỒI!</a:t>
            </a:r>
            <a:endParaRPr b="1" sz="4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u mon 1.png" id="313" name="Google Shape;313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19496" y="1873703"/>
            <a:ext cx="2644654" cy="2506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THU VIEN VIOLET\HINH ANH\cau mon 5.png" id="314" name="Google Shape;314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55208" y="6858000"/>
            <a:ext cx="746119" cy="746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32" y="-78569"/>
            <a:ext cx="12192000" cy="68580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320" name="Google Shape;320;p12"/>
          <p:cNvCxnSpPr/>
          <p:nvPr/>
        </p:nvCxnSpPr>
        <p:spPr>
          <a:xfrm>
            <a:off x="3181082" y="1600200"/>
            <a:ext cx="20456" cy="2379369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2"/>
          <p:cNvCxnSpPr/>
          <p:nvPr/>
        </p:nvCxnSpPr>
        <p:spPr>
          <a:xfrm>
            <a:off x="3156274" y="1613647"/>
            <a:ext cx="5306097" cy="12878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2"/>
          <p:cNvCxnSpPr/>
          <p:nvPr/>
        </p:nvCxnSpPr>
        <p:spPr>
          <a:xfrm>
            <a:off x="8462371" y="1551262"/>
            <a:ext cx="24808" cy="2379369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24705" y="15719"/>
            <a:ext cx="3267295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99" y="15719"/>
            <a:ext cx="3118267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2"/>
          <p:cNvSpPr/>
          <p:nvPr/>
        </p:nvSpPr>
        <p:spPr>
          <a:xfrm>
            <a:off x="2571528" y="-297935"/>
            <a:ext cx="6736976" cy="155126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Triều đình huế kí với Pháp hiệp ước Nhâm Tuất vào thời gian nào?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26" name="Google Shape;326;p12"/>
          <p:cNvGrpSpPr/>
          <p:nvPr/>
        </p:nvGrpSpPr>
        <p:grpSpPr>
          <a:xfrm>
            <a:off x="-12424" y="4160775"/>
            <a:ext cx="4385606" cy="1170318"/>
            <a:chOff x="-12424" y="4160775"/>
            <a:chExt cx="4385606" cy="1170318"/>
          </a:xfrm>
        </p:grpSpPr>
        <p:sp>
          <p:nvSpPr>
            <p:cNvPr id="327" name="Google Shape;327;p12"/>
            <p:cNvSpPr/>
            <p:nvPr/>
          </p:nvSpPr>
          <p:spPr>
            <a:xfrm>
              <a:off x="579666" y="4172853"/>
              <a:ext cx="3793516" cy="11582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A. 5/6/1861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28" name="Google Shape;328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2424" y="4160775"/>
              <a:ext cx="763856" cy="11582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9" name="Google Shape;329;p12"/>
          <p:cNvGrpSpPr/>
          <p:nvPr/>
        </p:nvGrpSpPr>
        <p:grpSpPr>
          <a:xfrm>
            <a:off x="29402" y="5465240"/>
            <a:ext cx="4441685" cy="1239931"/>
            <a:chOff x="-78056" y="5512073"/>
            <a:chExt cx="4441685" cy="1239931"/>
          </a:xfrm>
        </p:grpSpPr>
        <p:sp>
          <p:nvSpPr>
            <p:cNvPr id="330" name="Google Shape;330;p12"/>
            <p:cNvSpPr/>
            <p:nvPr/>
          </p:nvSpPr>
          <p:spPr>
            <a:xfrm>
              <a:off x="570113" y="5512073"/>
              <a:ext cx="3793516" cy="123993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B. 6/5/1861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31" name="Google Shape;331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78056" y="5526294"/>
              <a:ext cx="763856" cy="12138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2" name="Google Shape;332;p12"/>
          <p:cNvGrpSpPr/>
          <p:nvPr/>
        </p:nvGrpSpPr>
        <p:grpSpPr>
          <a:xfrm>
            <a:off x="7438761" y="5491394"/>
            <a:ext cx="4524154" cy="1198722"/>
            <a:chOff x="7389940" y="5541432"/>
            <a:chExt cx="4524154" cy="1198722"/>
          </a:xfrm>
        </p:grpSpPr>
        <p:sp>
          <p:nvSpPr>
            <p:cNvPr id="333" name="Google Shape;333;p12"/>
            <p:cNvSpPr/>
            <p:nvPr/>
          </p:nvSpPr>
          <p:spPr>
            <a:xfrm>
              <a:off x="8021506" y="5541433"/>
              <a:ext cx="3892588" cy="119872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D. 5/6/1862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34" name="Google Shape;334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89940" y="5541432"/>
              <a:ext cx="763856" cy="11987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5" name="Google Shape;335;p12"/>
          <p:cNvGrpSpPr/>
          <p:nvPr/>
        </p:nvGrpSpPr>
        <p:grpSpPr>
          <a:xfrm>
            <a:off x="7392267" y="4120570"/>
            <a:ext cx="4702937" cy="1251734"/>
            <a:chOff x="7389940" y="4160775"/>
            <a:chExt cx="4702937" cy="1251734"/>
          </a:xfrm>
        </p:grpSpPr>
        <p:sp>
          <p:nvSpPr>
            <p:cNvPr id="336" name="Google Shape;336;p12"/>
            <p:cNvSpPr/>
            <p:nvPr/>
          </p:nvSpPr>
          <p:spPr>
            <a:xfrm>
              <a:off x="8200290" y="4213058"/>
              <a:ext cx="3892587" cy="119945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C. 6/5/1862 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37" name="Google Shape;337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89940" y="4160775"/>
              <a:ext cx="763856" cy="1199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8" name="Google Shape;338;p12"/>
          <p:cNvGrpSpPr/>
          <p:nvPr/>
        </p:nvGrpSpPr>
        <p:grpSpPr>
          <a:xfrm>
            <a:off x="3499375" y="3457974"/>
            <a:ext cx="4881283" cy="2995835"/>
            <a:chOff x="3371466" y="3628737"/>
            <a:chExt cx="4881283" cy="3200544"/>
          </a:xfrm>
        </p:grpSpPr>
        <p:pic>
          <p:nvPicPr>
            <p:cNvPr id="339" name="Google Shape;339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98019" y="3628737"/>
              <a:ext cx="3155254" cy="32005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" name="Google Shape;340;p12"/>
            <p:cNvSpPr txBox="1"/>
            <p:nvPr/>
          </p:nvSpPr>
          <p:spPr>
            <a:xfrm>
              <a:off x="3371466" y="4328836"/>
              <a:ext cx="4881283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BẠN GIỎI QUÁ!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ĐÚNG RỒI!</a:t>
              </a:r>
              <a:endParaRPr b="1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1" name="Google Shape;341;p12"/>
          <p:cNvSpPr txBox="1"/>
          <p:nvPr/>
        </p:nvSpPr>
        <p:spPr>
          <a:xfrm>
            <a:off x="3345556" y="868607"/>
            <a:ext cx="535430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TIẾC QUÁ! SAI RỒI!</a:t>
            </a:r>
            <a:endParaRPr b="1" sz="4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u mon 1.png" id="342" name="Google Shape;342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19496" y="1873703"/>
            <a:ext cx="2644654" cy="2506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THU VIEN VIOLET\HINH ANH\cau mon 5.png" id="343" name="Google Shape;343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55208" y="6858000"/>
            <a:ext cx="746119" cy="746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32" y="-78569"/>
            <a:ext cx="12192000" cy="68580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349" name="Google Shape;349;p13"/>
          <p:cNvCxnSpPr/>
          <p:nvPr/>
        </p:nvCxnSpPr>
        <p:spPr>
          <a:xfrm>
            <a:off x="3181082" y="1600200"/>
            <a:ext cx="20456" cy="2379369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3"/>
          <p:cNvCxnSpPr/>
          <p:nvPr/>
        </p:nvCxnSpPr>
        <p:spPr>
          <a:xfrm>
            <a:off x="3156274" y="1613647"/>
            <a:ext cx="5306097" cy="12878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1" name="Google Shape;351;p13"/>
          <p:cNvCxnSpPr/>
          <p:nvPr/>
        </p:nvCxnSpPr>
        <p:spPr>
          <a:xfrm>
            <a:off x="8462371" y="1551262"/>
            <a:ext cx="24808" cy="2379369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2" name="Google Shape;35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24705" y="15719"/>
            <a:ext cx="3267295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99" y="15719"/>
            <a:ext cx="3118267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3"/>
          <p:cNvSpPr/>
          <p:nvPr/>
        </p:nvSpPr>
        <p:spPr>
          <a:xfrm>
            <a:off x="2500679" y="0"/>
            <a:ext cx="6736976" cy="155126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 20/6/1867 Pháp kéo đến trước thành Vĩnh Long ép ai phải nộp thành không điều kiện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55" name="Google Shape;355;p13"/>
          <p:cNvGrpSpPr/>
          <p:nvPr/>
        </p:nvGrpSpPr>
        <p:grpSpPr>
          <a:xfrm>
            <a:off x="-12424" y="4160775"/>
            <a:ext cx="4385606" cy="1170318"/>
            <a:chOff x="-12424" y="4160775"/>
            <a:chExt cx="4385606" cy="1170318"/>
          </a:xfrm>
        </p:grpSpPr>
        <p:sp>
          <p:nvSpPr>
            <p:cNvPr id="356" name="Google Shape;356;p13"/>
            <p:cNvSpPr/>
            <p:nvPr/>
          </p:nvSpPr>
          <p:spPr>
            <a:xfrm>
              <a:off x="579666" y="4172853"/>
              <a:ext cx="3793516" cy="11582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A. Hoàng Diệu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57" name="Google Shape;357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2424" y="4160775"/>
              <a:ext cx="763856" cy="11582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8" name="Google Shape;358;p13"/>
          <p:cNvGrpSpPr/>
          <p:nvPr/>
        </p:nvGrpSpPr>
        <p:grpSpPr>
          <a:xfrm>
            <a:off x="29402" y="5465240"/>
            <a:ext cx="4441685" cy="1239931"/>
            <a:chOff x="-78056" y="5512073"/>
            <a:chExt cx="4441685" cy="1239931"/>
          </a:xfrm>
        </p:grpSpPr>
        <p:sp>
          <p:nvSpPr>
            <p:cNvPr id="359" name="Google Shape;359;p13"/>
            <p:cNvSpPr/>
            <p:nvPr/>
          </p:nvSpPr>
          <p:spPr>
            <a:xfrm>
              <a:off x="570113" y="5512073"/>
              <a:ext cx="3793516" cy="123993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B. Trương Định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60" name="Google Shape;360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78056" y="5526294"/>
              <a:ext cx="763856" cy="12138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1" name="Google Shape;361;p13"/>
          <p:cNvGrpSpPr/>
          <p:nvPr/>
        </p:nvGrpSpPr>
        <p:grpSpPr>
          <a:xfrm>
            <a:off x="7438761" y="5491394"/>
            <a:ext cx="4524154" cy="1198722"/>
            <a:chOff x="7389940" y="5541432"/>
            <a:chExt cx="4524154" cy="1198722"/>
          </a:xfrm>
        </p:grpSpPr>
        <p:sp>
          <p:nvSpPr>
            <p:cNvPr id="362" name="Google Shape;362;p13"/>
            <p:cNvSpPr/>
            <p:nvPr/>
          </p:nvSpPr>
          <p:spPr>
            <a:xfrm>
              <a:off x="8021506" y="5541433"/>
              <a:ext cx="3892588" cy="119872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D. Phan Thanh Giản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63" name="Google Shape;363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89940" y="5541432"/>
              <a:ext cx="763856" cy="11987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4" name="Google Shape;364;p13"/>
          <p:cNvGrpSpPr/>
          <p:nvPr/>
        </p:nvGrpSpPr>
        <p:grpSpPr>
          <a:xfrm>
            <a:off x="7392267" y="4120570"/>
            <a:ext cx="4524153" cy="1199452"/>
            <a:chOff x="7389940" y="4160775"/>
            <a:chExt cx="4524153" cy="1199452"/>
          </a:xfrm>
        </p:grpSpPr>
        <p:sp>
          <p:nvSpPr>
            <p:cNvPr id="365" name="Google Shape;365;p13"/>
            <p:cNvSpPr/>
            <p:nvPr/>
          </p:nvSpPr>
          <p:spPr>
            <a:xfrm>
              <a:off x="8021506" y="4160776"/>
              <a:ext cx="3892587" cy="119945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C. Nguyễn Tri Phương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66" name="Google Shape;366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89940" y="4160775"/>
              <a:ext cx="763856" cy="1199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7" name="Google Shape;367;p13"/>
          <p:cNvGrpSpPr/>
          <p:nvPr/>
        </p:nvGrpSpPr>
        <p:grpSpPr>
          <a:xfrm>
            <a:off x="3499375" y="3457974"/>
            <a:ext cx="4881283" cy="2995835"/>
            <a:chOff x="3371466" y="3628737"/>
            <a:chExt cx="4881283" cy="3200544"/>
          </a:xfrm>
        </p:grpSpPr>
        <p:pic>
          <p:nvPicPr>
            <p:cNvPr id="368" name="Google Shape;368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98019" y="3628737"/>
              <a:ext cx="3155254" cy="32005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9" name="Google Shape;369;p13"/>
            <p:cNvSpPr txBox="1"/>
            <p:nvPr/>
          </p:nvSpPr>
          <p:spPr>
            <a:xfrm>
              <a:off x="3371466" y="4328836"/>
              <a:ext cx="4881283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BẠN GIỎI QUÁ!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ĐÚNG RỒI!</a:t>
              </a:r>
              <a:endParaRPr b="1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0" name="Google Shape;370;p13"/>
          <p:cNvSpPr txBox="1"/>
          <p:nvPr/>
        </p:nvSpPr>
        <p:spPr>
          <a:xfrm>
            <a:off x="3345556" y="868607"/>
            <a:ext cx="535430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TIẾC QUÁ! SAI RỒI!</a:t>
            </a:r>
            <a:endParaRPr b="1" sz="4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u mon 1.png" id="371" name="Google Shape;371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19496" y="1873703"/>
            <a:ext cx="2644654" cy="2506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THU VIEN VIOLET\HINH ANH\cau mon 5.png" id="372" name="Google Shape;372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55208" y="6858000"/>
            <a:ext cx="746119" cy="746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32" y="-78569"/>
            <a:ext cx="12192000" cy="68580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378" name="Google Shape;378;p14"/>
          <p:cNvCxnSpPr/>
          <p:nvPr/>
        </p:nvCxnSpPr>
        <p:spPr>
          <a:xfrm>
            <a:off x="3181082" y="1600200"/>
            <a:ext cx="20456" cy="2379369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14"/>
          <p:cNvCxnSpPr/>
          <p:nvPr/>
        </p:nvCxnSpPr>
        <p:spPr>
          <a:xfrm>
            <a:off x="3156274" y="1613647"/>
            <a:ext cx="5306097" cy="12878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0" name="Google Shape;380;p14"/>
          <p:cNvCxnSpPr/>
          <p:nvPr/>
        </p:nvCxnSpPr>
        <p:spPr>
          <a:xfrm>
            <a:off x="8462371" y="1551262"/>
            <a:ext cx="24808" cy="2379369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1" name="Google Shape;38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24705" y="15719"/>
            <a:ext cx="3267295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99" y="15719"/>
            <a:ext cx="3118267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4"/>
          <p:cNvSpPr/>
          <p:nvPr/>
        </p:nvSpPr>
        <p:spPr>
          <a:xfrm>
            <a:off x="2500679" y="0"/>
            <a:ext cx="6736976" cy="155126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nói: ‘’ Bao giờ người Tây nhổ hết cỏ nước Nam thì mới hết người Nam đánh tây’’ là của ai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84" name="Google Shape;384;p14"/>
          <p:cNvGrpSpPr/>
          <p:nvPr/>
        </p:nvGrpSpPr>
        <p:grpSpPr>
          <a:xfrm>
            <a:off x="58921" y="4116256"/>
            <a:ext cx="4385606" cy="1170318"/>
            <a:chOff x="-12424" y="4160775"/>
            <a:chExt cx="4385606" cy="1170318"/>
          </a:xfrm>
        </p:grpSpPr>
        <p:sp>
          <p:nvSpPr>
            <p:cNvPr id="385" name="Google Shape;385;p14"/>
            <p:cNvSpPr/>
            <p:nvPr/>
          </p:nvSpPr>
          <p:spPr>
            <a:xfrm>
              <a:off x="579666" y="4172853"/>
              <a:ext cx="3793516" cy="11582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514350" lvl="0" marL="51435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AutoNum type="alphaUcPeriod"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Nguyễn Lâm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86" name="Google Shape;386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2424" y="4160775"/>
              <a:ext cx="763856" cy="11582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7" name="Google Shape;387;p14"/>
          <p:cNvGrpSpPr/>
          <p:nvPr/>
        </p:nvGrpSpPr>
        <p:grpSpPr>
          <a:xfrm>
            <a:off x="29402" y="5465240"/>
            <a:ext cx="4441685" cy="1239931"/>
            <a:chOff x="-78056" y="5512073"/>
            <a:chExt cx="4441685" cy="1239931"/>
          </a:xfrm>
        </p:grpSpPr>
        <p:sp>
          <p:nvSpPr>
            <p:cNvPr id="388" name="Google Shape;388;p14"/>
            <p:cNvSpPr/>
            <p:nvPr/>
          </p:nvSpPr>
          <p:spPr>
            <a:xfrm>
              <a:off x="570113" y="5512073"/>
              <a:ext cx="3793516" cy="123993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B. Trương Định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89" name="Google Shape;389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78056" y="5526294"/>
              <a:ext cx="763856" cy="12138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0" name="Google Shape;390;p14"/>
          <p:cNvGrpSpPr/>
          <p:nvPr/>
        </p:nvGrpSpPr>
        <p:grpSpPr>
          <a:xfrm>
            <a:off x="7535669" y="4113294"/>
            <a:ext cx="4524154" cy="1198722"/>
            <a:chOff x="7389940" y="5541432"/>
            <a:chExt cx="4524154" cy="1198722"/>
          </a:xfrm>
        </p:grpSpPr>
        <p:sp>
          <p:nvSpPr>
            <p:cNvPr id="391" name="Google Shape;391;p14"/>
            <p:cNvSpPr/>
            <p:nvPr/>
          </p:nvSpPr>
          <p:spPr>
            <a:xfrm>
              <a:off x="8021506" y="5541433"/>
              <a:ext cx="3892588" cy="119872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C. Nguyễn Trung Trực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92" name="Google Shape;392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89940" y="5541432"/>
              <a:ext cx="763856" cy="11987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4"/>
          <p:cNvGrpSpPr/>
          <p:nvPr/>
        </p:nvGrpSpPr>
        <p:grpSpPr>
          <a:xfrm>
            <a:off x="7524354" y="5521682"/>
            <a:ext cx="4524153" cy="1199452"/>
            <a:chOff x="7389940" y="4160775"/>
            <a:chExt cx="4524153" cy="1199452"/>
          </a:xfrm>
        </p:grpSpPr>
        <p:sp>
          <p:nvSpPr>
            <p:cNvPr id="394" name="Google Shape;394;p14"/>
            <p:cNvSpPr/>
            <p:nvPr/>
          </p:nvSpPr>
          <p:spPr>
            <a:xfrm>
              <a:off x="8021506" y="4160776"/>
              <a:ext cx="3892587" cy="119945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D. Nguyễn Hữu Huân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95" name="Google Shape;395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89940" y="4160775"/>
              <a:ext cx="763856" cy="1199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6" name="Google Shape;396;p14"/>
          <p:cNvGrpSpPr/>
          <p:nvPr/>
        </p:nvGrpSpPr>
        <p:grpSpPr>
          <a:xfrm>
            <a:off x="3455832" y="3457974"/>
            <a:ext cx="4881283" cy="2995835"/>
            <a:chOff x="3371466" y="3628737"/>
            <a:chExt cx="4881283" cy="3200544"/>
          </a:xfrm>
        </p:grpSpPr>
        <p:pic>
          <p:nvPicPr>
            <p:cNvPr id="397" name="Google Shape;397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98019" y="3628737"/>
              <a:ext cx="3155254" cy="32005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8" name="Google Shape;398;p14"/>
            <p:cNvSpPr txBox="1"/>
            <p:nvPr/>
          </p:nvSpPr>
          <p:spPr>
            <a:xfrm>
              <a:off x="3371466" y="4328836"/>
              <a:ext cx="4881283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BẠN GIỎI QUÁ!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ĐÚNG RỒI!</a:t>
              </a:r>
              <a:endParaRPr b="1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9" name="Google Shape;399;p14"/>
          <p:cNvSpPr txBox="1"/>
          <p:nvPr/>
        </p:nvSpPr>
        <p:spPr>
          <a:xfrm>
            <a:off x="2888356" y="1691566"/>
            <a:ext cx="570700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TIẾC QUÁ! SAI RỒI!</a:t>
            </a:r>
            <a:endParaRPr b="1" sz="4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u mon 1.png" id="400" name="Google Shape;400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19496" y="1873703"/>
            <a:ext cx="2644654" cy="2506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THU VIEN VIOLET\HINH ANH\cau mon 5.png" id="401" name="Google Shape;401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55208" y="6858000"/>
            <a:ext cx="746119" cy="746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456"/>
            <a:ext cx="12192000" cy="68580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407" name="Google Shape;407;p15"/>
          <p:cNvCxnSpPr/>
          <p:nvPr/>
        </p:nvCxnSpPr>
        <p:spPr>
          <a:xfrm>
            <a:off x="3181082" y="1600200"/>
            <a:ext cx="20456" cy="2379369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15"/>
          <p:cNvCxnSpPr/>
          <p:nvPr/>
        </p:nvCxnSpPr>
        <p:spPr>
          <a:xfrm>
            <a:off x="3156274" y="1613647"/>
            <a:ext cx="5306097" cy="12878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15"/>
          <p:cNvCxnSpPr/>
          <p:nvPr/>
        </p:nvCxnSpPr>
        <p:spPr>
          <a:xfrm>
            <a:off x="8462371" y="1551262"/>
            <a:ext cx="24808" cy="2379369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0" name="Google Shape;41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24705" y="15719"/>
            <a:ext cx="3267295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99" y="15719"/>
            <a:ext cx="3118267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5"/>
          <p:cNvSpPr/>
          <p:nvPr/>
        </p:nvSpPr>
        <p:spPr>
          <a:xfrm>
            <a:off x="2794911" y="-188509"/>
            <a:ext cx="6736976" cy="155126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 đã chỉ huy quân ta chống Pháp tại mặt trận Đà Nẵng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13" name="Google Shape;413;p15"/>
          <p:cNvGrpSpPr/>
          <p:nvPr/>
        </p:nvGrpSpPr>
        <p:grpSpPr>
          <a:xfrm>
            <a:off x="7379425" y="5586976"/>
            <a:ext cx="4385606" cy="1170318"/>
            <a:chOff x="-12424" y="4160775"/>
            <a:chExt cx="4385606" cy="1170318"/>
          </a:xfrm>
        </p:grpSpPr>
        <p:sp>
          <p:nvSpPr>
            <p:cNvPr id="414" name="Google Shape;414;p15"/>
            <p:cNvSpPr/>
            <p:nvPr/>
          </p:nvSpPr>
          <p:spPr>
            <a:xfrm>
              <a:off x="579666" y="4172853"/>
              <a:ext cx="3793516" cy="11582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D. Trương Định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15" name="Google Shape;415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2424" y="4160775"/>
              <a:ext cx="763856" cy="11582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6" name="Google Shape;416;p15"/>
          <p:cNvGrpSpPr/>
          <p:nvPr/>
        </p:nvGrpSpPr>
        <p:grpSpPr>
          <a:xfrm>
            <a:off x="13199" y="4111462"/>
            <a:ext cx="4441685" cy="1239931"/>
            <a:chOff x="-78056" y="5512073"/>
            <a:chExt cx="4441685" cy="1239931"/>
          </a:xfrm>
        </p:grpSpPr>
        <p:sp>
          <p:nvSpPr>
            <p:cNvPr id="417" name="Google Shape;417;p15"/>
            <p:cNvSpPr/>
            <p:nvPr/>
          </p:nvSpPr>
          <p:spPr>
            <a:xfrm>
              <a:off x="570113" y="5512073"/>
              <a:ext cx="3793516" cy="123993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A. Nguyễn Trung Trực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18" name="Google Shape;418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78056" y="5526294"/>
              <a:ext cx="763856" cy="12138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9" name="Google Shape;419;p15"/>
          <p:cNvGrpSpPr/>
          <p:nvPr/>
        </p:nvGrpSpPr>
        <p:grpSpPr>
          <a:xfrm>
            <a:off x="10380" y="5520201"/>
            <a:ext cx="4524154" cy="1198722"/>
            <a:chOff x="7389940" y="5541432"/>
            <a:chExt cx="4524154" cy="1198722"/>
          </a:xfrm>
        </p:grpSpPr>
        <p:sp>
          <p:nvSpPr>
            <p:cNvPr id="420" name="Google Shape;420;p15"/>
            <p:cNvSpPr/>
            <p:nvPr/>
          </p:nvSpPr>
          <p:spPr>
            <a:xfrm>
              <a:off x="8021506" y="5541433"/>
              <a:ext cx="3892588" cy="119872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B. Nguyễn Tri Phương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21" name="Google Shape;421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89940" y="5541432"/>
              <a:ext cx="763856" cy="11987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2" name="Google Shape;422;p15"/>
          <p:cNvGrpSpPr/>
          <p:nvPr/>
        </p:nvGrpSpPr>
        <p:grpSpPr>
          <a:xfrm>
            <a:off x="7355880" y="4158330"/>
            <a:ext cx="4524153" cy="1199452"/>
            <a:chOff x="7389940" y="4160775"/>
            <a:chExt cx="4524153" cy="1199452"/>
          </a:xfrm>
        </p:grpSpPr>
        <p:sp>
          <p:nvSpPr>
            <p:cNvPr id="423" name="Google Shape;423;p15"/>
            <p:cNvSpPr/>
            <p:nvPr/>
          </p:nvSpPr>
          <p:spPr>
            <a:xfrm>
              <a:off x="8021506" y="4160776"/>
              <a:ext cx="3892587" cy="119945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C. Hoàng Diệu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24" name="Google Shape;424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89940" y="4160775"/>
              <a:ext cx="763856" cy="1199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5" name="Google Shape;425;p15"/>
          <p:cNvGrpSpPr/>
          <p:nvPr/>
        </p:nvGrpSpPr>
        <p:grpSpPr>
          <a:xfrm>
            <a:off x="3513872" y="3457974"/>
            <a:ext cx="4881283" cy="2995835"/>
            <a:chOff x="3385963" y="3628737"/>
            <a:chExt cx="4881283" cy="3200544"/>
          </a:xfrm>
        </p:grpSpPr>
        <p:pic>
          <p:nvPicPr>
            <p:cNvPr id="426" name="Google Shape;426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98019" y="3628737"/>
              <a:ext cx="3155254" cy="32005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7" name="Google Shape;427;p15"/>
            <p:cNvSpPr txBox="1"/>
            <p:nvPr/>
          </p:nvSpPr>
          <p:spPr>
            <a:xfrm>
              <a:off x="3385963" y="4265660"/>
              <a:ext cx="4881283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BẠN GIỎI QUÁ!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ĐÚNG RỒI!</a:t>
              </a:r>
              <a:endParaRPr b="1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8" name="Google Shape;428;p15"/>
          <p:cNvSpPr txBox="1"/>
          <p:nvPr/>
        </p:nvSpPr>
        <p:spPr>
          <a:xfrm>
            <a:off x="3175739" y="933921"/>
            <a:ext cx="530205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TIẾC QUÁ! SAI RỒI!</a:t>
            </a:r>
            <a:endParaRPr b="1" sz="4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u mon 1.png" id="429" name="Google Shape;429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19496" y="1873703"/>
            <a:ext cx="2644654" cy="2506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THU VIEN VIOLET\HINH ANH\cau mon 5.png" id="430" name="Google Shape;430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55208" y="6858000"/>
            <a:ext cx="746119" cy="746119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5"/>
          <p:cNvSpPr/>
          <p:nvPr/>
        </p:nvSpPr>
        <p:spPr>
          <a:xfrm>
            <a:off x="0" y="-128259"/>
            <a:ext cx="3642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32" y="-78569"/>
            <a:ext cx="12192000" cy="68580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437" name="Google Shape;437;p16"/>
          <p:cNvCxnSpPr/>
          <p:nvPr/>
        </p:nvCxnSpPr>
        <p:spPr>
          <a:xfrm>
            <a:off x="3181082" y="1600200"/>
            <a:ext cx="20456" cy="2379369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8" name="Google Shape;438;p16"/>
          <p:cNvCxnSpPr/>
          <p:nvPr/>
        </p:nvCxnSpPr>
        <p:spPr>
          <a:xfrm>
            <a:off x="3156274" y="1613647"/>
            <a:ext cx="5306097" cy="12878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6"/>
          <p:cNvCxnSpPr/>
          <p:nvPr/>
        </p:nvCxnSpPr>
        <p:spPr>
          <a:xfrm>
            <a:off x="8462371" y="1551262"/>
            <a:ext cx="24808" cy="2379369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0" name="Google Shape;44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24705" y="15719"/>
            <a:ext cx="3267295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99" y="15719"/>
            <a:ext cx="3118267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16"/>
          <p:cNvSpPr/>
          <p:nvPr/>
        </p:nvSpPr>
        <p:spPr>
          <a:xfrm>
            <a:off x="2635067" y="-487680"/>
            <a:ext cx="6736976" cy="155126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Pháp lấy cớ gì để đem quân ra Hà Nội năm 1873?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43" name="Google Shape;443;p16"/>
          <p:cNvGrpSpPr/>
          <p:nvPr/>
        </p:nvGrpSpPr>
        <p:grpSpPr>
          <a:xfrm>
            <a:off x="-12424" y="4160775"/>
            <a:ext cx="4385606" cy="1170318"/>
            <a:chOff x="-12424" y="4160775"/>
            <a:chExt cx="4385606" cy="1170318"/>
          </a:xfrm>
        </p:grpSpPr>
        <p:sp>
          <p:nvSpPr>
            <p:cNvPr id="444" name="Google Shape;444;p16"/>
            <p:cNvSpPr/>
            <p:nvPr/>
          </p:nvSpPr>
          <p:spPr>
            <a:xfrm>
              <a:off x="579666" y="4172853"/>
              <a:ext cx="3793516" cy="11582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A. triều đình vi phạm hiệp ước 1862 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45" name="Google Shape;445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2424" y="4160775"/>
              <a:ext cx="763856" cy="11582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6" name="Google Shape;446;p16"/>
          <p:cNvGrpSpPr/>
          <p:nvPr/>
        </p:nvGrpSpPr>
        <p:grpSpPr>
          <a:xfrm>
            <a:off x="29402" y="5465240"/>
            <a:ext cx="4441685" cy="1239931"/>
            <a:chOff x="-78056" y="5512073"/>
            <a:chExt cx="4441685" cy="1239931"/>
          </a:xfrm>
        </p:grpSpPr>
        <p:sp>
          <p:nvSpPr>
            <p:cNvPr id="447" name="Google Shape;447;p16"/>
            <p:cNvSpPr/>
            <p:nvPr/>
          </p:nvSpPr>
          <p:spPr>
            <a:xfrm>
              <a:off x="570113" y="5512073"/>
              <a:ext cx="3793516" cy="123993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B. Giaỉ quyết giáo dân gây bạo loạn 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48" name="Google Shape;448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78056" y="5526294"/>
              <a:ext cx="763856" cy="12138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9" name="Google Shape;449;p16"/>
          <p:cNvGrpSpPr/>
          <p:nvPr/>
        </p:nvGrpSpPr>
        <p:grpSpPr>
          <a:xfrm>
            <a:off x="7438761" y="5491394"/>
            <a:ext cx="4524154" cy="1198722"/>
            <a:chOff x="7389940" y="5541432"/>
            <a:chExt cx="4524154" cy="1198722"/>
          </a:xfrm>
        </p:grpSpPr>
        <p:sp>
          <p:nvSpPr>
            <p:cNvPr id="450" name="Google Shape;450;p16"/>
            <p:cNvSpPr/>
            <p:nvPr/>
          </p:nvSpPr>
          <p:spPr>
            <a:xfrm>
              <a:off x="8021506" y="5541433"/>
              <a:ext cx="3892588" cy="119872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D. Giaỉ quyết vụ Đuy quy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51" name="Google Shape;451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89940" y="5541432"/>
              <a:ext cx="763856" cy="11987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2" name="Google Shape;452;p16"/>
          <p:cNvGrpSpPr/>
          <p:nvPr/>
        </p:nvGrpSpPr>
        <p:grpSpPr>
          <a:xfrm>
            <a:off x="7392267" y="4120570"/>
            <a:ext cx="4524153" cy="1199452"/>
            <a:chOff x="7389940" y="4160775"/>
            <a:chExt cx="4524153" cy="1199452"/>
          </a:xfrm>
        </p:grpSpPr>
        <p:sp>
          <p:nvSpPr>
            <p:cNvPr id="453" name="Google Shape;453;p16"/>
            <p:cNvSpPr/>
            <p:nvPr/>
          </p:nvSpPr>
          <p:spPr>
            <a:xfrm>
              <a:off x="8021506" y="4160776"/>
              <a:ext cx="3892587" cy="119945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C. Nhà nguyễn cầu viện nhà Thanh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54" name="Google Shape;454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89940" y="4160775"/>
              <a:ext cx="763856" cy="1199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5" name="Google Shape;455;p16"/>
          <p:cNvGrpSpPr/>
          <p:nvPr/>
        </p:nvGrpSpPr>
        <p:grpSpPr>
          <a:xfrm>
            <a:off x="3499375" y="3457974"/>
            <a:ext cx="4881283" cy="2995835"/>
            <a:chOff x="3371466" y="3628737"/>
            <a:chExt cx="4881283" cy="3200544"/>
          </a:xfrm>
        </p:grpSpPr>
        <p:pic>
          <p:nvPicPr>
            <p:cNvPr id="456" name="Google Shape;456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98019" y="3628737"/>
              <a:ext cx="3155254" cy="32005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7" name="Google Shape;457;p16"/>
            <p:cNvSpPr txBox="1"/>
            <p:nvPr/>
          </p:nvSpPr>
          <p:spPr>
            <a:xfrm>
              <a:off x="3371466" y="4328836"/>
              <a:ext cx="4881283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BẠN GIỎI QUÁ!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ĐÚNG RỒI!</a:t>
              </a:r>
              <a:endParaRPr b="1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8" name="Google Shape;458;p16"/>
          <p:cNvSpPr txBox="1"/>
          <p:nvPr/>
        </p:nvSpPr>
        <p:spPr>
          <a:xfrm>
            <a:off x="3018986" y="816355"/>
            <a:ext cx="531511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TIẾC QUÁ! SAI RỒI!</a:t>
            </a:r>
            <a:endParaRPr b="1" sz="4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u mon 1.png" id="459" name="Google Shape;45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19496" y="1873703"/>
            <a:ext cx="2644654" cy="2506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THU VIEN VIOLET\HINH ANH\cau mon 5.png" id="460" name="Google Shape;460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55208" y="6858000"/>
            <a:ext cx="746119" cy="746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5" name="Google Shape;465;p17"/>
          <p:cNvCxnSpPr/>
          <p:nvPr/>
        </p:nvCxnSpPr>
        <p:spPr>
          <a:xfrm>
            <a:off x="1524000" y="706439"/>
            <a:ext cx="9144000" cy="1587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66" name="Google Shape;46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5264" y="1219200"/>
            <a:ext cx="5843587" cy="411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67" name="Google Shape;467;p17"/>
          <p:cNvSpPr/>
          <p:nvPr/>
        </p:nvSpPr>
        <p:spPr>
          <a:xfrm>
            <a:off x="2408176" y="4378324"/>
            <a:ext cx="1066800" cy="1112837"/>
          </a:xfrm>
          <a:prstGeom prst="bevel">
            <a:avLst>
              <a:gd fmla="val 12500" name="adj"/>
            </a:avLst>
          </a:prstGeom>
          <a:solidFill>
            <a:srgbClr val="00206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68" name="Google Shape;468;p17"/>
          <p:cNvSpPr/>
          <p:nvPr/>
        </p:nvSpPr>
        <p:spPr>
          <a:xfrm>
            <a:off x="2403038" y="3268662"/>
            <a:ext cx="1066800" cy="1109662"/>
          </a:xfrm>
          <a:prstGeom prst="bevel">
            <a:avLst>
              <a:gd fmla="val 12500" name="adj"/>
            </a:avLst>
          </a:prstGeom>
          <a:solidFill>
            <a:srgbClr val="00206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69" name="Google Shape;469;p17"/>
          <p:cNvSpPr/>
          <p:nvPr/>
        </p:nvSpPr>
        <p:spPr>
          <a:xfrm>
            <a:off x="2403038" y="2155825"/>
            <a:ext cx="1066800" cy="1112837"/>
          </a:xfrm>
          <a:prstGeom prst="bevel">
            <a:avLst>
              <a:gd fmla="val 12500" name="adj"/>
            </a:avLst>
          </a:prstGeom>
          <a:solidFill>
            <a:srgbClr val="00206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70" name="Google Shape;470;p17"/>
          <p:cNvSpPr/>
          <p:nvPr/>
        </p:nvSpPr>
        <p:spPr>
          <a:xfrm>
            <a:off x="2412207" y="1039197"/>
            <a:ext cx="1066800" cy="1109662"/>
          </a:xfrm>
          <a:prstGeom prst="bevel">
            <a:avLst>
              <a:gd fmla="val 12500" name="adj"/>
            </a:avLst>
          </a:prstGeom>
          <a:solidFill>
            <a:srgbClr val="00206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sz="40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7"/>
          <p:cNvSpPr/>
          <p:nvPr/>
        </p:nvSpPr>
        <p:spPr>
          <a:xfrm>
            <a:off x="2438400" y="5588000"/>
            <a:ext cx="947738" cy="762000"/>
          </a:xfrm>
          <a:prstGeom prst="flowChartMagneticDisk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72" name="Google Shape;472;p17"/>
          <p:cNvSpPr txBox="1"/>
          <p:nvPr/>
        </p:nvSpPr>
        <p:spPr>
          <a:xfrm>
            <a:off x="3962400" y="5422900"/>
            <a:ext cx="5867400" cy="1016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thơ nào của Nguyễn Đình Chiểu tả cảnh cảnh tan tác, tiêu điều của thành Gia Định khi Pháp tấn công?</a:t>
            </a:r>
            <a:endParaRPr/>
          </a:p>
        </p:txBody>
      </p:sp>
      <p:sp>
        <p:nvSpPr>
          <p:cNvPr id="473" name="Google Shape;473;p17"/>
          <p:cNvSpPr txBox="1"/>
          <p:nvPr/>
        </p:nvSpPr>
        <p:spPr>
          <a:xfrm>
            <a:off x="3962400" y="5422900"/>
            <a:ext cx="5867400" cy="1015663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“Bao giờ người Tây nhổ hết cỏ nước Nam thì mới hết người Nam đánh Tây” . Đây là câu nói của ai?</a:t>
            </a:r>
            <a:endParaRPr/>
          </a:p>
        </p:txBody>
      </p:sp>
      <p:sp>
        <p:nvSpPr>
          <p:cNvPr id="474" name="Google Shape;474;p17"/>
          <p:cNvSpPr txBox="1"/>
          <p:nvPr/>
        </p:nvSpPr>
        <p:spPr>
          <a:xfrm>
            <a:off x="3962400" y="5422900"/>
            <a:ext cx="5867400" cy="1016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 là người lãnh đạo phong trào chống Pháp ở Nam Kì, được nhân dân phong chức “Bình Tây đại nguyên soái”?</a:t>
            </a:r>
            <a:endParaRPr/>
          </a:p>
        </p:txBody>
      </p:sp>
      <p:sp>
        <p:nvSpPr>
          <p:cNvPr id="475" name="Google Shape;475;p17"/>
          <p:cNvSpPr txBox="1"/>
          <p:nvPr/>
        </p:nvSpPr>
        <p:spPr>
          <a:xfrm>
            <a:off x="3962400" y="5519012"/>
            <a:ext cx="5791200" cy="711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Thực dân Pháp nổ súng xâm lược Việt Nam đầu tiên ở đâu? ( 9 /1858 )</a:t>
            </a:r>
            <a:endParaRPr/>
          </a:p>
        </p:txBody>
      </p:sp>
      <p:sp>
        <p:nvSpPr>
          <p:cNvPr id="476" name="Google Shape;476;p17"/>
          <p:cNvSpPr txBox="1"/>
          <p:nvPr/>
        </p:nvSpPr>
        <p:spPr>
          <a:xfrm>
            <a:off x="4250531" y="5675727"/>
            <a:ext cx="5867400" cy="708025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Triều đình nhà Nguyễn kí với Pháp hiệp ước Nhâm Tuất (1862)</a:t>
            </a:r>
            <a:endParaRPr/>
          </a:p>
        </p:txBody>
      </p:sp>
      <p:sp>
        <p:nvSpPr>
          <p:cNvPr id="477" name="Google Shape;477;p17"/>
          <p:cNvSpPr txBox="1"/>
          <p:nvPr/>
        </p:nvSpPr>
        <p:spPr>
          <a:xfrm>
            <a:off x="4000500" y="5422900"/>
            <a:ext cx="5791200" cy="4064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Đà Nẵng</a:t>
            </a:r>
            <a:endParaRPr/>
          </a:p>
        </p:txBody>
      </p:sp>
      <p:sp>
        <p:nvSpPr>
          <p:cNvPr id="478" name="Google Shape;478;p17"/>
          <p:cNvSpPr txBox="1"/>
          <p:nvPr/>
        </p:nvSpPr>
        <p:spPr>
          <a:xfrm>
            <a:off x="4199020" y="5689795"/>
            <a:ext cx="5867400" cy="4064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thơ: Chạy Giặc</a:t>
            </a:r>
            <a:endParaRPr/>
          </a:p>
        </p:txBody>
      </p:sp>
      <p:sp>
        <p:nvSpPr>
          <p:cNvPr id="479" name="Google Shape;479;p17"/>
          <p:cNvSpPr txBox="1"/>
          <p:nvPr/>
        </p:nvSpPr>
        <p:spPr>
          <a:xfrm>
            <a:off x="3924300" y="5638800"/>
            <a:ext cx="5867400" cy="4064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Trương Định</a:t>
            </a:r>
            <a:endParaRPr/>
          </a:p>
        </p:txBody>
      </p:sp>
      <p:sp>
        <p:nvSpPr>
          <p:cNvPr id="480" name="Google Shape;480;p17"/>
          <p:cNvSpPr txBox="1"/>
          <p:nvPr/>
        </p:nvSpPr>
        <p:spPr>
          <a:xfrm>
            <a:off x="4326731" y="5771076"/>
            <a:ext cx="5791200" cy="4064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Nguyễn Trung Trực</a:t>
            </a:r>
            <a:endParaRPr/>
          </a:p>
        </p:txBody>
      </p:sp>
      <p:sp>
        <p:nvSpPr>
          <p:cNvPr id="481" name="Google Shape;481;p17"/>
          <p:cNvSpPr txBox="1"/>
          <p:nvPr/>
        </p:nvSpPr>
        <p:spPr>
          <a:xfrm>
            <a:off x="4199020" y="96252"/>
            <a:ext cx="5638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7300"/>
                </a:solidFill>
                <a:latin typeface="Arial"/>
                <a:ea typeface="Arial"/>
                <a:cs typeface="Arial"/>
                <a:sym typeface="Arial"/>
              </a:rPr>
              <a:t>NHẬN DIỆN LỊCH SỬ</a:t>
            </a:r>
            <a:endParaRPr/>
          </a:p>
        </p:txBody>
      </p:sp>
      <p:sp>
        <p:nvSpPr>
          <p:cNvPr id="482" name="Google Shape;482;p17"/>
          <p:cNvSpPr/>
          <p:nvPr/>
        </p:nvSpPr>
        <p:spPr>
          <a:xfrm>
            <a:off x="4010025" y="5105400"/>
            <a:ext cx="5867400" cy="228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7"/>
          <p:cNvSpPr/>
          <p:nvPr/>
        </p:nvSpPr>
        <p:spPr>
          <a:xfrm>
            <a:off x="4044119" y="3224213"/>
            <a:ext cx="2933700" cy="2095501"/>
          </a:xfrm>
          <a:prstGeom prst="rect">
            <a:avLst/>
          </a:prstGeom>
          <a:solidFill>
            <a:srgbClr val="00CC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/>
          </a:p>
        </p:txBody>
      </p:sp>
      <p:sp>
        <p:nvSpPr>
          <p:cNvPr id="484" name="Google Shape;484;p17"/>
          <p:cNvSpPr/>
          <p:nvPr/>
        </p:nvSpPr>
        <p:spPr>
          <a:xfrm>
            <a:off x="6998335" y="3224432"/>
            <a:ext cx="2933700" cy="2095500"/>
          </a:xfrm>
          <a:prstGeom prst="rect">
            <a:avLst/>
          </a:prstGeom>
          <a:solidFill>
            <a:srgbClr val="0033CC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4</a:t>
            </a:r>
            <a:endParaRPr b="1" sz="7200">
              <a:solidFill>
                <a:srgbClr val="FFC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85" name="Google Shape;485;p17"/>
          <p:cNvSpPr/>
          <p:nvPr/>
        </p:nvSpPr>
        <p:spPr>
          <a:xfrm>
            <a:off x="6993508" y="1135925"/>
            <a:ext cx="2933700" cy="2095500"/>
          </a:xfrm>
          <a:prstGeom prst="rect">
            <a:avLst/>
          </a:prstGeom>
          <a:solidFill>
            <a:srgbClr val="FF00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/>
          </a:p>
        </p:txBody>
      </p:sp>
      <p:sp>
        <p:nvSpPr>
          <p:cNvPr id="486" name="Google Shape;486;p17"/>
          <p:cNvSpPr/>
          <p:nvPr/>
        </p:nvSpPr>
        <p:spPr>
          <a:xfrm>
            <a:off x="4043966" y="1144173"/>
            <a:ext cx="2933700" cy="2069660"/>
          </a:xfrm>
          <a:prstGeom prst="rect">
            <a:avLst/>
          </a:prstGeom>
          <a:solidFill>
            <a:srgbClr val="FF33CC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7200">
              <a:solidFill>
                <a:srgbClr val="FFC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87" name="Google Shape;487;p17"/>
          <p:cNvSpPr/>
          <p:nvPr/>
        </p:nvSpPr>
        <p:spPr>
          <a:xfrm>
            <a:off x="304066" y="2720843"/>
            <a:ext cx="1194948" cy="11128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488" name="Google Shape;488;p17"/>
          <p:cNvSpPr/>
          <p:nvPr/>
        </p:nvSpPr>
        <p:spPr>
          <a:xfrm>
            <a:off x="316766" y="2720843"/>
            <a:ext cx="1194948" cy="11128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89" name="Google Shape;489;p17"/>
          <p:cNvSpPr/>
          <p:nvPr/>
        </p:nvSpPr>
        <p:spPr>
          <a:xfrm>
            <a:off x="316766" y="2723795"/>
            <a:ext cx="1194948" cy="11128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90" name="Google Shape;490;p17"/>
          <p:cNvSpPr/>
          <p:nvPr/>
        </p:nvSpPr>
        <p:spPr>
          <a:xfrm>
            <a:off x="311929" y="2717888"/>
            <a:ext cx="1194948" cy="11128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91" name="Google Shape;491;p17"/>
          <p:cNvSpPr/>
          <p:nvPr/>
        </p:nvSpPr>
        <p:spPr>
          <a:xfrm>
            <a:off x="317695" y="2724236"/>
            <a:ext cx="1194948" cy="11128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92" name="Google Shape;492;p17"/>
          <p:cNvSpPr/>
          <p:nvPr/>
        </p:nvSpPr>
        <p:spPr>
          <a:xfrm>
            <a:off x="308903" y="2723797"/>
            <a:ext cx="1194948" cy="11128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93" name="Google Shape;493;p17"/>
          <p:cNvSpPr/>
          <p:nvPr/>
        </p:nvSpPr>
        <p:spPr>
          <a:xfrm>
            <a:off x="317695" y="2719925"/>
            <a:ext cx="1194948" cy="11128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494" name="Google Shape;494;p17"/>
          <p:cNvSpPr/>
          <p:nvPr/>
        </p:nvSpPr>
        <p:spPr>
          <a:xfrm>
            <a:off x="317695" y="2716970"/>
            <a:ext cx="1194948" cy="11128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495" name="Google Shape;495;p17"/>
          <p:cNvSpPr/>
          <p:nvPr/>
        </p:nvSpPr>
        <p:spPr>
          <a:xfrm>
            <a:off x="310416" y="2723358"/>
            <a:ext cx="1194948" cy="11128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496" name="Google Shape;496;p17"/>
          <p:cNvSpPr/>
          <p:nvPr/>
        </p:nvSpPr>
        <p:spPr>
          <a:xfrm>
            <a:off x="315837" y="2723355"/>
            <a:ext cx="1194948" cy="11128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497" name="Google Shape;497;p17"/>
          <p:cNvSpPr/>
          <p:nvPr/>
        </p:nvSpPr>
        <p:spPr>
          <a:xfrm>
            <a:off x="317256" y="2723355"/>
            <a:ext cx="1194948" cy="11128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98" name="Google Shape;498;p17"/>
          <p:cNvSpPr/>
          <p:nvPr/>
        </p:nvSpPr>
        <p:spPr>
          <a:xfrm>
            <a:off x="319502" y="2723355"/>
            <a:ext cx="1194948" cy="11128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  <p:sp>
        <p:nvSpPr>
          <p:cNvPr id="499" name="Google Shape;499;p17"/>
          <p:cNvSpPr/>
          <p:nvPr/>
        </p:nvSpPr>
        <p:spPr>
          <a:xfrm>
            <a:off x="317256" y="2716970"/>
            <a:ext cx="1194948" cy="11128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500" name="Google Shape;500;p17"/>
          <p:cNvSpPr/>
          <p:nvPr/>
        </p:nvSpPr>
        <p:spPr>
          <a:xfrm>
            <a:off x="317256" y="2722539"/>
            <a:ext cx="1194948" cy="11128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501" name="Google Shape;501;p17"/>
          <p:cNvSpPr/>
          <p:nvPr/>
        </p:nvSpPr>
        <p:spPr>
          <a:xfrm>
            <a:off x="310416" y="2713542"/>
            <a:ext cx="1194948" cy="11128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/>
          </a:p>
        </p:txBody>
      </p:sp>
      <p:sp>
        <p:nvSpPr>
          <p:cNvPr id="502" name="Google Shape;502;p17"/>
          <p:cNvSpPr/>
          <p:nvPr/>
        </p:nvSpPr>
        <p:spPr>
          <a:xfrm>
            <a:off x="322971" y="2712244"/>
            <a:ext cx="1194948" cy="11128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sp>
        <p:nvSpPr>
          <p:cNvPr id="503" name="Google Shape;503;p17"/>
          <p:cNvSpPr/>
          <p:nvPr/>
        </p:nvSpPr>
        <p:spPr>
          <a:xfrm>
            <a:off x="328130" y="4052921"/>
            <a:ext cx="1194948" cy="491797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8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8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8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8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8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8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8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8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8"/>
          <p:cNvSpPr txBox="1"/>
          <p:nvPr/>
        </p:nvSpPr>
        <p:spPr>
          <a:xfrm>
            <a:off x="1853184" y="295657"/>
            <a:ext cx="879043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F2F1F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Nối nhân vật và sự kiện: </a:t>
            </a:r>
            <a:endParaRPr/>
          </a:p>
        </p:txBody>
      </p:sp>
      <p:sp>
        <p:nvSpPr>
          <p:cNvPr id="509" name="Google Shape;509;p18"/>
          <p:cNvSpPr txBox="1"/>
          <p:nvPr/>
        </p:nvSpPr>
        <p:spPr>
          <a:xfrm>
            <a:off x="0" y="2133600"/>
            <a:ext cx="3149600" cy="400110"/>
          </a:xfrm>
          <a:prstGeom prst="rect">
            <a:avLst/>
          </a:prstGeom>
          <a:solidFill>
            <a:srgbClr val="8296B0"/>
          </a:solidFill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Trương Định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0" name="Google Shape;510;p18"/>
          <p:cNvSpPr txBox="1"/>
          <p:nvPr/>
        </p:nvSpPr>
        <p:spPr>
          <a:xfrm>
            <a:off x="1" y="3352800"/>
            <a:ext cx="3416300" cy="400110"/>
          </a:xfrm>
          <a:prstGeom prst="rect">
            <a:avLst/>
          </a:prstGeom>
          <a:solidFill>
            <a:srgbClr val="8296B0"/>
          </a:solidFill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Nguyễn Trị Phương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1" name="Google Shape;511;p18"/>
          <p:cNvSpPr txBox="1"/>
          <p:nvPr/>
        </p:nvSpPr>
        <p:spPr>
          <a:xfrm>
            <a:off x="0" y="4495800"/>
            <a:ext cx="3149600" cy="400110"/>
          </a:xfrm>
          <a:prstGeom prst="rect">
            <a:avLst/>
          </a:prstGeom>
          <a:solidFill>
            <a:srgbClr val="8296B0"/>
          </a:solidFill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Nguyễn Trung Trực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2" name="Google Shape;512;p18"/>
          <p:cNvSpPr txBox="1"/>
          <p:nvPr/>
        </p:nvSpPr>
        <p:spPr>
          <a:xfrm>
            <a:off x="0" y="5410200"/>
            <a:ext cx="2999317" cy="400110"/>
          </a:xfrm>
          <a:prstGeom prst="rect">
            <a:avLst/>
          </a:prstGeom>
          <a:solidFill>
            <a:srgbClr val="8296B0"/>
          </a:solidFill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Phan Thanh Giản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3" name="Google Shape;513;p18"/>
          <p:cNvSpPr txBox="1"/>
          <p:nvPr/>
        </p:nvSpPr>
        <p:spPr>
          <a:xfrm>
            <a:off x="5486400" y="2209800"/>
            <a:ext cx="6096000" cy="707886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Bao giờ người Tây nhổ hết cỏ nước Nam mới hết người Nam đánh Tây”</a:t>
            </a:r>
            <a:endParaRPr/>
          </a:p>
        </p:txBody>
      </p:sp>
      <p:sp>
        <p:nvSpPr>
          <p:cNvPr id="514" name="Google Shape;514;p18"/>
          <p:cNvSpPr txBox="1"/>
          <p:nvPr/>
        </p:nvSpPr>
        <p:spPr>
          <a:xfrm>
            <a:off x="5384800" y="3352800"/>
            <a:ext cx="6299200" cy="40011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Giao nộp thành Vĩnh Long cho Pháp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515" name="Google Shape;515;p18"/>
          <p:cNvSpPr txBox="1"/>
          <p:nvPr/>
        </p:nvSpPr>
        <p:spPr>
          <a:xfrm>
            <a:off x="5486400" y="4572000"/>
            <a:ext cx="6197600" cy="40011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 phong Bình Tây Đại nguyên soái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516" name="Google Shape;516;p18"/>
          <p:cNvSpPr txBox="1"/>
          <p:nvPr/>
        </p:nvSpPr>
        <p:spPr>
          <a:xfrm>
            <a:off x="5486400" y="5562600"/>
            <a:ext cx="6299200" cy="400110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huy quân triều đình chống Pháp ở Đà Nẵng.</a:t>
            </a:r>
            <a:endParaRPr/>
          </a:p>
        </p:txBody>
      </p:sp>
      <p:cxnSp>
        <p:nvCxnSpPr>
          <p:cNvPr id="517" name="Google Shape;517;p18"/>
          <p:cNvCxnSpPr/>
          <p:nvPr/>
        </p:nvCxnSpPr>
        <p:spPr>
          <a:xfrm>
            <a:off x="3149600" y="2438400"/>
            <a:ext cx="2438400" cy="2362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8" name="Google Shape;518;p18"/>
          <p:cNvCxnSpPr/>
          <p:nvPr/>
        </p:nvCxnSpPr>
        <p:spPr>
          <a:xfrm>
            <a:off x="3352800" y="3581400"/>
            <a:ext cx="2133600" cy="2362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9" name="Google Shape;519;p18"/>
          <p:cNvCxnSpPr/>
          <p:nvPr/>
        </p:nvCxnSpPr>
        <p:spPr>
          <a:xfrm flipH="1" rot="10800000">
            <a:off x="3048000" y="2590800"/>
            <a:ext cx="2336800" cy="2209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0" name="Google Shape;520;p18"/>
          <p:cNvCxnSpPr/>
          <p:nvPr/>
        </p:nvCxnSpPr>
        <p:spPr>
          <a:xfrm flipH="1" rot="10800000">
            <a:off x="2946400" y="3505200"/>
            <a:ext cx="2540000" cy="2133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ransition>
    <p:wedg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5" name="Google Shape;525;p19"/>
          <p:cNvGraphicFramePr/>
          <p:nvPr/>
        </p:nvGraphicFramePr>
        <p:xfrm>
          <a:off x="406400" y="9906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{4E06FFF5-15F6-4F77-9EE2-6B535FE2B4C4}</a:tableStyleId>
              </a:tblPr>
              <a:tblGrid>
                <a:gridCol w="2946400"/>
              </a:tblGrid>
              <a:tr h="1030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Cét I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Thêi gian</a:t>
                      </a:r>
                      <a:endParaRPr/>
                    </a:p>
                  </a:txBody>
                  <a:tcPr marT="45725" marB="45725" marR="121925" marL="1219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1/9/1858     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21925" marL="1219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23-24/2/1861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     B</a:t>
                      </a:r>
                      <a:endParaRPr/>
                    </a:p>
                  </a:txBody>
                  <a:tcPr marT="45725" marB="45725" marR="121925" marL="1219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10/12/1861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      C</a:t>
                      </a:r>
                      <a:endParaRPr/>
                    </a:p>
                  </a:txBody>
                  <a:tcPr marT="45725" marB="45725" marR="121925" marL="1219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5/6/1862     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21925" marL="1219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24/6/1867   E</a:t>
                      </a:r>
                      <a:endParaRPr/>
                    </a:p>
                  </a:txBody>
                  <a:tcPr marT="45725" marB="45725" marR="121925" marL="1219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26" name="Google Shape;526;p19"/>
          <p:cNvGraphicFramePr/>
          <p:nvPr/>
        </p:nvGraphicFramePr>
        <p:xfrm>
          <a:off x="5486400" y="9144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{4E06FFF5-15F6-4F77-9EE2-6B535FE2B4C4}</a:tableStyleId>
              </a:tblPr>
              <a:tblGrid>
                <a:gridCol w="6299200"/>
              </a:tblGrid>
              <a:tr h="1030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Cét II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    Sù kiÖn</a:t>
                      </a:r>
                      <a:endParaRPr/>
                    </a:p>
                  </a:txBody>
                  <a:tcPr marT="45725" marB="45725" marR="121925" marL="1219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2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   NghÜa qu©n NguyÔn Trung Trùc ®èt ch¸y tÇu </a:t>
                      </a: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Ð</a:t>
                      </a: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t- pª-r¨ng</a:t>
                      </a:r>
                      <a:endParaRPr/>
                    </a:p>
                  </a:txBody>
                  <a:tcPr marT="45725" marB="45725" marR="121925" marL="1219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2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    Ph¸p tÊn c«ng vµo §¹i ®ån ChÝ Hoµ</a:t>
                      </a:r>
                      <a:endParaRPr/>
                    </a:p>
                  </a:txBody>
                  <a:tcPr marT="45725" marB="45725" marR="121925" marL="1219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    TriÒu ®×nh kÝ HiÖp ­Ưíc Nh©m TuÊt</a:t>
                      </a:r>
                      <a:endParaRPr/>
                    </a:p>
                  </a:txBody>
                  <a:tcPr marT="45725" marB="45725" marR="121925" marL="1219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    Ph¸p chiÕm VÜnh Long,An Giang,Hµ Tiªn</a:t>
                      </a:r>
                      <a:endParaRPr/>
                    </a:p>
                  </a:txBody>
                  <a:tcPr marT="45725" marB="45725" marR="121925" marL="1219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2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      Ph¸p tÊn c«ng §µ N½ng</a:t>
                      </a:r>
                      <a:endParaRPr/>
                    </a:p>
                  </a:txBody>
                  <a:tcPr marT="45725" marB="45725" marR="121925" marL="1219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27" name="Google Shape;527;p19"/>
          <p:cNvSpPr/>
          <p:nvPr/>
        </p:nvSpPr>
        <p:spPr>
          <a:xfrm>
            <a:off x="1048512" y="122438"/>
            <a:ext cx="985731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NỐI THÔNG TIN Ở CỘT I VỚI CỘT II SAO CHO ĐÚNG</a:t>
            </a:r>
            <a:endParaRPr b="1" sz="2800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28" name="Google Shape;528;p19"/>
          <p:cNvCxnSpPr/>
          <p:nvPr/>
        </p:nvCxnSpPr>
        <p:spPr>
          <a:xfrm>
            <a:off x="2336800" y="1981200"/>
            <a:ext cx="3149600" cy="4038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9" name="Google Shape;529;p19"/>
          <p:cNvCxnSpPr/>
          <p:nvPr/>
        </p:nvCxnSpPr>
        <p:spPr>
          <a:xfrm>
            <a:off x="3048000" y="3352800"/>
            <a:ext cx="24384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0" name="Google Shape;530;p19"/>
          <p:cNvCxnSpPr/>
          <p:nvPr/>
        </p:nvCxnSpPr>
        <p:spPr>
          <a:xfrm flipH="1" rot="10800000">
            <a:off x="3048000" y="2514600"/>
            <a:ext cx="2438400" cy="1828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1" name="Google Shape;531;p19"/>
          <p:cNvCxnSpPr/>
          <p:nvPr/>
        </p:nvCxnSpPr>
        <p:spPr>
          <a:xfrm flipH="1" rot="10800000">
            <a:off x="2438400" y="4267200"/>
            <a:ext cx="3048000" cy="990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2" name="Google Shape;532;p19"/>
          <p:cNvCxnSpPr/>
          <p:nvPr/>
        </p:nvCxnSpPr>
        <p:spPr>
          <a:xfrm flipH="1" rot="10800000">
            <a:off x="2946400" y="5486400"/>
            <a:ext cx="2540000" cy="914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3619" y="1154387"/>
            <a:ext cx="5307148" cy="3092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0767" y="1154387"/>
            <a:ext cx="5347062" cy="309263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1236617" y="405195"/>
            <a:ext cx="100170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Hãy cho biết tên của địa danh trong hình là gì ?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5425441" y="4468883"/>
            <a:ext cx="24906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Kinh thành Huế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1363620" y="5320937"/>
            <a:ext cx="466271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2.Địa danh này gắn với vương triều phong kiến nào của Việt Nam ?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6426928" y="5505602"/>
            <a:ext cx="42497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-&gt; 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Vương triều nhà Nguyễn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0"/>
          <p:cNvSpPr txBox="1"/>
          <p:nvPr/>
        </p:nvSpPr>
        <p:spPr>
          <a:xfrm>
            <a:off x="0" y="228600"/>
            <a:ext cx="11887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HiÓu nhanh ®o¸n nhanh</a:t>
            </a:r>
            <a:endParaRPr/>
          </a:p>
        </p:txBody>
      </p:sp>
      <p:sp>
        <p:nvSpPr>
          <p:cNvPr id="538" name="Google Shape;538;p20"/>
          <p:cNvSpPr txBox="1"/>
          <p:nvPr/>
        </p:nvSpPr>
        <p:spPr>
          <a:xfrm>
            <a:off x="0" y="1219200"/>
            <a:ext cx="1016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9" name="Google Shape;539;p20"/>
          <p:cNvSpPr txBox="1"/>
          <p:nvPr/>
        </p:nvSpPr>
        <p:spPr>
          <a:xfrm>
            <a:off x="0" y="10668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C©u 1. Ai lµ ngư­êi chØ huy cuéc kh¸ng chiÕn chèng Ph¸p t¹i §µ N½ng ?</a:t>
            </a:r>
            <a:endParaRPr/>
          </a:p>
        </p:txBody>
      </p:sp>
      <p:sp>
        <p:nvSpPr>
          <p:cNvPr id="540" name="Google Shape;540;p20"/>
          <p:cNvSpPr txBox="1"/>
          <p:nvPr/>
        </p:nvSpPr>
        <p:spPr>
          <a:xfrm>
            <a:off x="203200" y="1828800"/>
            <a:ext cx="711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NguyÔn Tri Phư­¬ng</a:t>
            </a:r>
            <a:endParaRPr/>
          </a:p>
        </p:txBody>
      </p:sp>
      <p:sp>
        <p:nvSpPr>
          <p:cNvPr id="541" name="Google Shape;541;p20"/>
          <p:cNvSpPr txBox="1"/>
          <p:nvPr/>
        </p:nvSpPr>
        <p:spPr>
          <a:xfrm>
            <a:off x="0" y="2514600"/>
            <a:ext cx="711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C©u 2.Ph¸p kÐo vµo Gia §Þnh khi nµo  ?</a:t>
            </a:r>
            <a:endParaRPr/>
          </a:p>
        </p:txBody>
      </p:sp>
      <p:sp>
        <p:nvSpPr>
          <p:cNvPr id="542" name="Google Shape;542;p20"/>
          <p:cNvSpPr txBox="1"/>
          <p:nvPr/>
        </p:nvSpPr>
        <p:spPr>
          <a:xfrm>
            <a:off x="0" y="3124200"/>
            <a:ext cx="711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Th¸ng 2/1859</a:t>
            </a:r>
            <a:endParaRPr/>
          </a:p>
        </p:txBody>
      </p:sp>
      <p:sp>
        <p:nvSpPr>
          <p:cNvPr id="543" name="Google Shape;543;p20"/>
          <p:cNvSpPr txBox="1"/>
          <p:nvPr/>
        </p:nvSpPr>
        <p:spPr>
          <a:xfrm>
            <a:off x="0" y="3810000"/>
            <a:ext cx="1280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C©u 3. Nh©n vËt lÞch sö g¾n liÒn víi chiÕn c«ng trªn s«ng Vµm Cá §«ng ?</a:t>
            </a:r>
            <a:endParaRPr/>
          </a:p>
        </p:txBody>
      </p:sp>
      <p:sp>
        <p:nvSpPr>
          <p:cNvPr id="544" name="Google Shape;544;p20"/>
          <p:cNvSpPr txBox="1"/>
          <p:nvPr/>
        </p:nvSpPr>
        <p:spPr>
          <a:xfrm>
            <a:off x="0" y="4572000"/>
            <a:ext cx="904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NguyÔn Trung Trùc</a:t>
            </a:r>
            <a:endParaRPr/>
          </a:p>
        </p:txBody>
      </p:sp>
      <p:sp>
        <p:nvSpPr>
          <p:cNvPr id="545" name="Google Shape;545;p20"/>
          <p:cNvSpPr txBox="1"/>
          <p:nvPr/>
        </p:nvSpPr>
        <p:spPr>
          <a:xfrm>
            <a:off x="0" y="52578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C©u 4. Cuéc khëi nghÜa cña ai lµm cho ®Þch th©t ®iªn b¸t ®¶o ?</a:t>
            </a:r>
            <a:endParaRPr/>
          </a:p>
        </p:txBody>
      </p:sp>
      <p:sp>
        <p:nvSpPr>
          <p:cNvPr id="546" name="Google Shape;546;p20"/>
          <p:cNvSpPr txBox="1"/>
          <p:nvPr/>
        </p:nvSpPr>
        <p:spPr>
          <a:xfrm>
            <a:off x="0" y="5943600"/>
            <a:ext cx="782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Tr­¬ng §Þnh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1"/>
          <p:cNvSpPr txBox="1"/>
          <p:nvPr/>
        </p:nvSpPr>
        <p:spPr>
          <a:xfrm>
            <a:off x="0" y="381000"/>
            <a:ext cx="10668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C©u 5. Ng­ưêi ®­ưîc phong lµ “ B×nh T©y ®¹i nguyªn so¸i” ?</a:t>
            </a:r>
            <a:endParaRPr/>
          </a:p>
        </p:txBody>
      </p:sp>
      <p:sp>
        <p:nvSpPr>
          <p:cNvPr id="552" name="Google Shape;552;p21"/>
          <p:cNvSpPr txBox="1"/>
          <p:nvPr/>
        </p:nvSpPr>
        <p:spPr>
          <a:xfrm>
            <a:off x="3556000" y="1066800"/>
            <a:ext cx="772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Trư­¬ng §Þnh</a:t>
            </a:r>
            <a:endParaRPr/>
          </a:p>
        </p:txBody>
      </p:sp>
      <p:sp>
        <p:nvSpPr>
          <p:cNvPr id="553" name="Google Shape;553;p21"/>
          <p:cNvSpPr txBox="1"/>
          <p:nvPr/>
        </p:nvSpPr>
        <p:spPr>
          <a:xfrm>
            <a:off x="0" y="14478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C©u 6.Tr­ư¬ng §Þnh hi sinh ai ®·  tiÕp tôc l·nh ®¹o cuéc khëi nghi· ?</a:t>
            </a:r>
            <a:endParaRPr/>
          </a:p>
        </p:txBody>
      </p:sp>
      <p:sp>
        <p:nvSpPr>
          <p:cNvPr id="554" name="Google Shape;554;p21"/>
          <p:cNvSpPr txBox="1"/>
          <p:nvPr/>
        </p:nvSpPr>
        <p:spPr>
          <a:xfrm>
            <a:off x="3657600" y="2057400"/>
            <a:ext cx="518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Trư­¬ng QuyÒn</a:t>
            </a:r>
            <a:endParaRPr/>
          </a:p>
        </p:txBody>
      </p:sp>
      <p:sp>
        <p:nvSpPr>
          <p:cNvPr id="555" name="Google Shape;555;p21"/>
          <p:cNvSpPr txBox="1"/>
          <p:nvPr/>
        </p:nvSpPr>
        <p:spPr>
          <a:xfrm>
            <a:off x="0" y="25908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C©u 7. Ngư­êi ung dung lµm th¬ tr­ưíc khi bÞ giÆc ®­em ra xÐt xö «ng lµ ai ?</a:t>
            </a:r>
            <a:endParaRPr/>
          </a:p>
        </p:txBody>
      </p:sp>
      <p:sp>
        <p:nvSpPr>
          <p:cNvPr id="556" name="Google Shape;556;p21"/>
          <p:cNvSpPr txBox="1"/>
          <p:nvPr/>
        </p:nvSpPr>
        <p:spPr>
          <a:xfrm>
            <a:off x="3454400" y="3200400"/>
            <a:ext cx="650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NguyÔn H÷u Hu©n</a:t>
            </a:r>
            <a:endParaRPr/>
          </a:p>
        </p:txBody>
      </p:sp>
      <p:sp>
        <p:nvSpPr>
          <p:cNvPr id="557" name="Google Shape;557;p21"/>
          <p:cNvSpPr txBox="1"/>
          <p:nvPr/>
        </p:nvSpPr>
        <p:spPr>
          <a:xfrm>
            <a:off x="0" y="3886201"/>
            <a:ext cx="12192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C©u 8 Ai cã c©u nãi næi tiÕng: “Bao giê ng­êi T©y nhæ hÕt cá n­ưíc Nam th× míi hÕt ng­ưêi Nam ®¸nh T©y”</a:t>
            </a:r>
            <a:endParaRPr/>
          </a:p>
        </p:txBody>
      </p:sp>
      <p:sp>
        <p:nvSpPr>
          <p:cNvPr id="558" name="Google Shape;558;p21"/>
          <p:cNvSpPr txBox="1"/>
          <p:nvPr/>
        </p:nvSpPr>
        <p:spPr>
          <a:xfrm>
            <a:off x="3149600" y="4724400"/>
            <a:ext cx="772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NguyÔn Trung Trùc</a:t>
            </a:r>
            <a:endParaRPr/>
          </a:p>
        </p:txBody>
      </p:sp>
      <p:sp>
        <p:nvSpPr>
          <p:cNvPr id="559" name="Google Shape;559;p21"/>
          <p:cNvSpPr txBox="1"/>
          <p:nvPr/>
        </p:nvSpPr>
        <p:spPr>
          <a:xfrm>
            <a:off x="0" y="5257801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C©u 9. Em cã nhËn xÐt g× vÒ phong trµo kh¸ng chiÕn chèng Ph¸p cña nh©n d©n ta ?</a:t>
            </a:r>
            <a:endParaRPr/>
          </a:p>
        </p:txBody>
      </p:sp>
      <p:sp>
        <p:nvSpPr>
          <p:cNvPr id="560" name="Google Shape;560;p21"/>
          <p:cNvSpPr txBox="1"/>
          <p:nvPr/>
        </p:nvSpPr>
        <p:spPr>
          <a:xfrm>
            <a:off x="2641600" y="6172200"/>
            <a:ext cx="670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S«i  næi lan réng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02" name="Google Shape;102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9728"/>
            <a:ext cx="11972544" cy="6449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er" id="107" name="Google Shape;1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4618" y="6019800"/>
            <a:ext cx="3617383" cy="623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08" name="Google Shape;10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251" y="5257801"/>
            <a:ext cx="3714749" cy="830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09" name="Google Shape;10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81600" y="5334001"/>
            <a:ext cx="3445933" cy="1241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10" name="Google Shape;11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74618" y="4737101"/>
            <a:ext cx="2338916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11" name="Google Shape;111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42867" y="4195763"/>
            <a:ext cx="1517651" cy="654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12" name="Google Shape;112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14384" y="4405314"/>
            <a:ext cx="3683000" cy="1089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13" name="Google Shape;113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68917" y="4097339"/>
            <a:ext cx="4366683" cy="2198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14" name="Google Shape;114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532285" y="3036888"/>
            <a:ext cx="2103967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15" name="Google Shape;115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498418" y="2584450"/>
            <a:ext cx="2027767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16" name="Google Shape;116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535085" y="2576513"/>
            <a:ext cx="311784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17" name="Google Shape;117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525934" y="1971676"/>
            <a:ext cx="1951567" cy="550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18" name="Google Shape;118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487834" y="1216025"/>
            <a:ext cx="223096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19" name="Google Shape;119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310718" y="1676400"/>
            <a:ext cx="3337983" cy="1011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20" name="Google Shape;120;p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062567" y="2090738"/>
            <a:ext cx="4656667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21" name="Google Shape;121;p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0" y="3348038"/>
            <a:ext cx="2432051" cy="173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/>
          <p:nvPr/>
        </p:nvSpPr>
        <p:spPr>
          <a:xfrm>
            <a:off x="3759200" y="609600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Sơ đồ tư duy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652934" y="3308350"/>
            <a:ext cx="2045492" cy="56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16905"/>
            <a:ext cx="12192000" cy="681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7373" y="1748119"/>
            <a:ext cx="6357413" cy="48502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5"/>
          <p:cNvGrpSpPr/>
          <p:nvPr/>
        </p:nvGrpSpPr>
        <p:grpSpPr>
          <a:xfrm>
            <a:off x="2193668" y="2716056"/>
            <a:ext cx="4241065" cy="4328572"/>
            <a:chOff x="1690539" y="3860456"/>
            <a:chExt cx="2644654" cy="2506441"/>
          </a:xfrm>
        </p:grpSpPr>
        <p:pic>
          <p:nvPicPr>
            <p:cNvPr descr="thu mon 1.png" id="131" name="Google Shape;131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90539" y="3860456"/>
              <a:ext cx="2644654" cy="25064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:\THU VIEN VIOLET\HINH ANH\cau mon 5.png" id="132" name="Google Shape;132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90539" y="4667209"/>
              <a:ext cx="746119" cy="7461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3" name="Google Shape;133;p5"/>
          <p:cNvSpPr/>
          <p:nvPr/>
        </p:nvSpPr>
        <p:spPr>
          <a:xfrm>
            <a:off x="5852596" y="2652511"/>
            <a:ext cx="582578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ĐẤU CÙNG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THỦ MÔN NỔI TIẾNG</a:t>
            </a:r>
            <a:endParaRPr b="1" sz="4000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6080144" y="4209950"/>
            <a:ext cx="541204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 hãy chọn 1 đáp án đúng trong 4 phương án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p5"/>
          <p:cNvGrpSpPr/>
          <p:nvPr/>
        </p:nvGrpSpPr>
        <p:grpSpPr>
          <a:xfrm>
            <a:off x="7664824" y="5397834"/>
            <a:ext cx="2339788" cy="666790"/>
            <a:chOff x="7664824" y="5397834"/>
            <a:chExt cx="2339788" cy="666790"/>
          </a:xfrm>
        </p:grpSpPr>
        <p:sp>
          <p:nvSpPr>
            <p:cNvPr id="136" name="Google Shape;136;p5"/>
            <p:cNvSpPr/>
            <p:nvPr/>
          </p:nvSpPr>
          <p:spPr>
            <a:xfrm>
              <a:off x="7664824" y="5397834"/>
              <a:ext cx="2339788" cy="66679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7972974" y="5418293"/>
              <a:ext cx="187423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BẮT ĐẦU</a:t>
              </a:r>
              <a:endParaRPr b="1" sz="360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8" name="Google Shape;13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90383" y="2602362"/>
            <a:ext cx="739146" cy="74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5427" y="5397834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32" y="-78569"/>
            <a:ext cx="12192000" cy="68580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145" name="Google Shape;145;p6"/>
          <p:cNvCxnSpPr/>
          <p:nvPr/>
        </p:nvCxnSpPr>
        <p:spPr>
          <a:xfrm>
            <a:off x="3181082" y="1600200"/>
            <a:ext cx="20456" cy="2379369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" name="Google Shape;146;p6"/>
          <p:cNvCxnSpPr/>
          <p:nvPr/>
        </p:nvCxnSpPr>
        <p:spPr>
          <a:xfrm>
            <a:off x="3156274" y="1613647"/>
            <a:ext cx="5306097" cy="12878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" name="Google Shape;147;p6"/>
          <p:cNvCxnSpPr/>
          <p:nvPr/>
        </p:nvCxnSpPr>
        <p:spPr>
          <a:xfrm>
            <a:off x="8462371" y="1551262"/>
            <a:ext cx="24808" cy="2379369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" name="Google Shape;14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24705" y="15719"/>
            <a:ext cx="3267295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199" y="15719"/>
            <a:ext cx="3118267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/>
          <p:nvPr/>
        </p:nvSpPr>
        <p:spPr>
          <a:xfrm>
            <a:off x="2500679" y="0"/>
            <a:ext cx="6736976" cy="155126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Pháp chọn Đà Nẵng làm mục tiêu tấn công đầu tiên nhằm thực hiện kế hoạch gì?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1" name="Google Shape;151;p6"/>
          <p:cNvGrpSpPr/>
          <p:nvPr/>
        </p:nvGrpSpPr>
        <p:grpSpPr>
          <a:xfrm>
            <a:off x="-12424" y="4160775"/>
            <a:ext cx="4385606" cy="1170318"/>
            <a:chOff x="-12424" y="4160775"/>
            <a:chExt cx="4385606" cy="1170318"/>
          </a:xfrm>
        </p:grpSpPr>
        <p:sp>
          <p:nvSpPr>
            <p:cNvPr id="152" name="Google Shape;152;p6"/>
            <p:cNvSpPr/>
            <p:nvPr/>
          </p:nvSpPr>
          <p:spPr>
            <a:xfrm>
              <a:off x="579666" y="4172853"/>
              <a:ext cx="3793516" cy="11582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A. Chiếm Đà Nẵng, tấn công ra Huế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53" name="Google Shape;153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12424" y="4160775"/>
              <a:ext cx="763856" cy="11582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6"/>
          <p:cNvGrpSpPr/>
          <p:nvPr/>
        </p:nvGrpSpPr>
        <p:grpSpPr>
          <a:xfrm>
            <a:off x="29402" y="5465240"/>
            <a:ext cx="4441685" cy="1239931"/>
            <a:chOff x="-78056" y="5512073"/>
            <a:chExt cx="4441685" cy="1239931"/>
          </a:xfrm>
        </p:grpSpPr>
        <p:sp>
          <p:nvSpPr>
            <p:cNvPr id="155" name="Google Shape;155;p6"/>
            <p:cNvSpPr/>
            <p:nvPr/>
          </p:nvSpPr>
          <p:spPr>
            <a:xfrm>
              <a:off x="570113" y="5512073"/>
              <a:ext cx="3793516" cy="123993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B. Chiếm Đà Nẵng khống chế miền trung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56" name="Google Shape;156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78056" y="5526294"/>
              <a:ext cx="763856" cy="12138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6"/>
          <p:cNvGrpSpPr/>
          <p:nvPr/>
        </p:nvGrpSpPr>
        <p:grpSpPr>
          <a:xfrm>
            <a:off x="7438761" y="5491394"/>
            <a:ext cx="4524154" cy="1198722"/>
            <a:chOff x="7389940" y="5541432"/>
            <a:chExt cx="4524154" cy="1198722"/>
          </a:xfrm>
        </p:grpSpPr>
        <p:sp>
          <p:nvSpPr>
            <p:cNvPr id="158" name="Google Shape;158;p6"/>
            <p:cNvSpPr/>
            <p:nvPr/>
          </p:nvSpPr>
          <p:spPr>
            <a:xfrm>
              <a:off x="8021506" y="5541433"/>
              <a:ext cx="3892588" cy="119872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D. Đánh nhanh thắng nhanh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59" name="Google Shape;159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389940" y="5541432"/>
              <a:ext cx="763856" cy="11987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6"/>
          <p:cNvGrpSpPr/>
          <p:nvPr/>
        </p:nvGrpSpPr>
        <p:grpSpPr>
          <a:xfrm>
            <a:off x="7392267" y="4120570"/>
            <a:ext cx="4524153" cy="1199452"/>
            <a:chOff x="7389940" y="4160775"/>
            <a:chExt cx="4524153" cy="1199452"/>
          </a:xfrm>
        </p:grpSpPr>
        <p:sp>
          <p:nvSpPr>
            <p:cNvPr id="161" name="Google Shape;161;p6"/>
            <p:cNvSpPr/>
            <p:nvPr/>
          </p:nvSpPr>
          <p:spPr>
            <a:xfrm>
              <a:off x="8021506" y="4160776"/>
              <a:ext cx="3892587" cy="119945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C. Buộc triều đình Huế nhanh chóng đầu hàng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62" name="Google Shape;162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389940" y="4160775"/>
              <a:ext cx="763856" cy="1199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" name="Google Shape;163;p6"/>
          <p:cNvGrpSpPr/>
          <p:nvPr/>
        </p:nvGrpSpPr>
        <p:grpSpPr>
          <a:xfrm>
            <a:off x="3499375" y="3457974"/>
            <a:ext cx="4881283" cy="2995835"/>
            <a:chOff x="3371466" y="3628737"/>
            <a:chExt cx="4881283" cy="3200544"/>
          </a:xfrm>
        </p:grpSpPr>
        <p:pic>
          <p:nvPicPr>
            <p:cNvPr id="164" name="Google Shape;164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298019" y="3628737"/>
              <a:ext cx="3155254" cy="32005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6"/>
            <p:cNvSpPr txBox="1"/>
            <p:nvPr/>
          </p:nvSpPr>
          <p:spPr>
            <a:xfrm>
              <a:off x="3371466" y="4328836"/>
              <a:ext cx="4881283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BẠN GIỎI QUÁ!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ĐÚNG RỒI!</a:t>
              </a:r>
              <a:endParaRPr b="1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6"/>
          <p:cNvSpPr txBox="1"/>
          <p:nvPr/>
        </p:nvSpPr>
        <p:spPr>
          <a:xfrm>
            <a:off x="3345556" y="868607"/>
            <a:ext cx="535430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TIẾC QUÁ! SAI RỒI!</a:t>
            </a:r>
            <a:endParaRPr b="1" sz="4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u mon 1.png" id="167" name="Google Shape;167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19496" y="1873703"/>
            <a:ext cx="2644654" cy="2506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THU VIEN VIOLET\HINH ANH\cau mon 5.png" id="168" name="Google Shape;168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55208" y="6858000"/>
            <a:ext cx="746119" cy="746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32" y="-78569"/>
            <a:ext cx="12192000" cy="68580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174" name="Google Shape;174;p7"/>
          <p:cNvCxnSpPr/>
          <p:nvPr/>
        </p:nvCxnSpPr>
        <p:spPr>
          <a:xfrm>
            <a:off x="3181082" y="1600200"/>
            <a:ext cx="20456" cy="2379369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5" name="Google Shape;175;p7"/>
          <p:cNvCxnSpPr/>
          <p:nvPr/>
        </p:nvCxnSpPr>
        <p:spPr>
          <a:xfrm>
            <a:off x="3156274" y="1613647"/>
            <a:ext cx="5306097" cy="12878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6" name="Google Shape;176;p7"/>
          <p:cNvCxnSpPr/>
          <p:nvPr/>
        </p:nvCxnSpPr>
        <p:spPr>
          <a:xfrm>
            <a:off x="8462371" y="1551262"/>
            <a:ext cx="24808" cy="2379369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7" name="Google Shape;17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24705" y="15719"/>
            <a:ext cx="3267295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99" y="15719"/>
            <a:ext cx="3118267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"/>
          <p:cNvSpPr/>
          <p:nvPr/>
        </p:nvSpPr>
        <p:spPr>
          <a:xfrm>
            <a:off x="2500679" y="0"/>
            <a:ext cx="6736976" cy="155126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dân Pháp xâm lược nước ta vào thời gian nào?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80" name="Google Shape;180;p7"/>
          <p:cNvGrpSpPr/>
          <p:nvPr/>
        </p:nvGrpSpPr>
        <p:grpSpPr>
          <a:xfrm>
            <a:off x="58921" y="4116256"/>
            <a:ext cx="4385606" cy="1170318"/>
            <a:chOff x="-12424" y="4160775"/>
            <a:chExt cx="4385606" cy="1170318"/>
          </a:xfrm>
        </p:grpSpPr>
        <p:sp>
          <p:nvSpPr>
            <p:cNvPr id="181" name="Google Shape;181;p7"/>
            <p:cNvSpPr/>
            <p:nvPr/>
          </p:nvSpPr>
          <p:spPr>
            <a:xfrm>
              <a:off x="579666" y="4172853"/>
              <a:ext cx="3793516" cy="11582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514350" lvl="0" marL="51435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AutoNum type="alphaUcPeriod"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9/1/1858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82" name="Google Shape;182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2424" y="4160775"/>
              <a:ext cx="763856" cy="11582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" name="Google Shape;183;p7"/>
          <p:cNvGrpSpPr/>
          <p:nvPr/>
        </p:nvGrpSpPr>
        <p:grpSpPr>
          <a:xfrm>
            <a:off x="29402" y="5465240"/>
            <a:ext cx="4441685" cy="1239931"/>
            <a:chOff x="-78056" y="5512073"/>
            <a:chExt cx="4441685" cy="1239931"/>
          </a:xfrm>
        </p:grpSpPr>
        <p:sp>
          <p:nvSpPr>
            <p:cNvPr id="184" name="Google Shape;184;p7"/>
            <p:cNvSpPr/>
            <p:nvPr/>
          </p:nvSpPr>
          <p:spPr>
            <a:xfrm>
              <a:off x="570113" y="5512073"/>
              <a:ext cx="3793516" cy="123993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B. 9/1/1859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85" name="Google Shape;185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78056" y="5526294"/>
              <a:ext cx="763856" cy="12138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6" name="Google Shape;186;p7"/>
          <p:cNvGrpSpPr/>
          <p:nvPr/>
        </p:nvGrpSpPr>
        <p:grpSpPr>
          <a:xfrm>
            <a:off x="7535669" y="4113294"/>
            <a:ext cx="4524154" cy="1198722"/>
            <a:chOff x="7389940" y="5541432"/>
            <a:chExt cx="4524154" cy="1198722"/>
          </a:xfrm>
        </p:grpSpPr>
        <p:sp>
          <p:nvSpPr>
            <p:cNvPr id="187" name="Google Shape;187;p7"/>
            <p:cNvSpPr/>
            <p:nvPr/>
          </p:nvSpPr>
          <p:spPr>
            <a:xfrm>
              <a:off x="8021506" y="5541433"/>
              <a:ext cx="3892588" cy="119872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C. 1/9/1858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88" name="Google Shape;188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89940" y="5541432"/>
              <a:ext cx="763856" cy="11987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9" name="Google Shape;189;p7"/>
          <p:cNvGrpSpPr/>
          <p:nvPr/>
        </p:nvGrpSpPr>
        <p:grpSpPr>
          <a:xfrm>
            <a:off x="7524354" y="5521682"/>
            <a:ext cx="4524153" cy="1199452"/>
            <a:chOff x="7389940" y="4160775"/>
            <a:chExt cx="4524153" cy="1199452"/>
          </a:xfrm>
        </p:grpSpPr>
        <p:sp>
          <p:nvSpPr>
            <p:cNvPr id="190" name="Google Shape;190;p7"/>
            <p:cNvSpPr/>
            <p:nvPr/>
          </p:nvSpPr>
          <p:spPr>
            <a:xfrm>
              <a:off x="8021506" y="4160776"/>
              <a:ext cx="3892587" cy="119945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D. 1/9/1859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91" name="Google Shape;191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89940" y="4160775"/>
              <a:ext cx="763856" cy="1199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2" name="Google Shape;192;p7"/>
          <p:cNvGrpSpPr/>
          <p:nvPr/>
        </p:nvGrpSpPr>
        <p:grpSpPr>
          <a:xfrm>
            <a:off x="3455832" y="3457974"/>
            <a:ext cx="4881283" cy="2995835"/>
            <a:chOff x="3371466" y="3628737"/>
            <a:chExt cx="4881283" cy="3200544"/>
          </a:xfrm>
        </p:grpSpPr>
        <p:pic>
          <p:nvPicPr>
            <p:cNvPr id="193" name="Google Shape;193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98019" y="3628737"/>
              <a:ext cx="3155254" cy="32005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7"/>
            <p:cNvSpPr txBox="1"/>
            <p:nvPr/>
          </p:nvSpPr>
          <p:spPr>
            <a:xfrm>
              <a:off x="3371466" y="4328836"/>
              <a:ext cx="4881283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BẠN GIỎI QUÁ!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ĐÚNG RỒI!</a:t>
              </a:r>
              <a:endParaRPr b="1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7"/>
          <p:cNvSpPr txBox="1"/>
          <p:nvPr/>
        </p:nvSpPr>
        <p:spPr>
          <a:xfrm>
            <a:off x="2888356" y="1691566"/>
            <a:ext cx="570700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TIẾC QUÁ! SAI RỒI!</a:t>
            </a:r>
            <a:endParaRPr b="1" sz="4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u mon 1.png" id="196" name="Google Shape;196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19496" y="1873703"/>
            <a:ext cx="2644654" cy="2506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THU VIEN VIOLET\HINH ANH\cau mon 5.png" id="197" name="Google Shape;197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55208" y="6858000"/>
            <a:ext cx="746119" cy="746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456"/>
            <a:ext cx="12192000" cy="68580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203" name="Google Shape;203;p8"/>
          <p:cNvCxnSpPr/>
          <p:nvPr/>
        </p:nvCxnSpPr>
        <p:spPr>
          <a:xfrm>
            <a:off x="3181082" y="1600200"/>
            <a:ext cx="20456" cy="2379369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8"/>
          <p:cNvCxnSpPr/>
          <p:nvPr/>
        </p:nvCxnSpPr>
        <p:spPr>
          <a:xfrm>
            <a:off x="3156274" y="1613647"/>
            <a:ext cx="5306097" cy="12878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5" name="Google Shape;205;p8"/>
          <p:cNvCxnSpPr/>
          <p:nvPr/>
        </p:nvCxnSpPr>
        <p:spPr>
          <a:xfrm>
            <a:off x="8462371" y="1551262"/>
            <a:ext cx="24808" cy="2379369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6" name="Google Shape;20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24705" y="15719"/>
            <a:ext cx="3267295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99" y="15719"/>
            <a:ext cx="3118267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/>
          <p:nvPr/>
        </p:nvSpPr>
        <p:spPr>
          <a:xfrm>
            <a:off x="2794911" y="-188509"/>
            <a:ext cx="6736976" cy="155126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 đã chỉ huy quân ta chống Pháp tại mặt trận Đà Nẵng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09" name="Google Shape;209;p8"/>
          <p:cNvGrpSpPr/>
          <p:nvPr/>
        </p:nvGrpSpPr>
        <p:grpSpPr>
          <a:xfrm>
            <a:off x="7379425" y="5586976"/>
            <a:ext cx="4385606" cy="1170318"/>
            <a:chOff x="-12424" y="4160775"/>
            <a:chExt cx="4385606" cy="1170318"/>
          </a:xfrm>
        </p:grpSpPr>
        <p:sp>
          <p:nvSpPr>
            <p:cNvPr id="210" name="Google Shape;210;p8"/>
            <p:cNvSpPr/>
            <p:nvPr/>
          </p:nvSpPr>
          <p:spPr>
            <a:xfrm>
              <a:off x="579666" y="4172853"/>
              <a:ext cx="3793516" cy="11582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D. Trương Định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11" name="Google Shape;211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2424" y="4160775"/>
              <a:ext cx="763856" cy="11582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2" name="Google Shape;212;p8"/>
          <p:cNvGrpSpPr/>
          <p:nvPr/>
        </p:nvGrpSpPr>
        <p:grpSpPr>
          <a:xfrm>
            <a:off x="13199" y="4111462"/>
            <a:ext cx="4441685" cy="1239931"/>
            <a:chOff x="-78056" y="5512073"/>
            <a:chExt cx="4441685" cy="1239931"/>
          </a:xfrm>
        </p:grpSpPr>
        <p:sp>
          <p:nvSpPr>
            <p:cNvPr id="213" name="Google Shape;213;p8"/>
            <p:cNvSpPr/>
            <p:nvPr/>
          </p:nvSpPr>
          <p:spPr>
            <a:xfrm>
              <a:off x="570113" y="5512073"/>
              <a:ext cx="3793516" cy="123993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A. Nguyễn Trung Trực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14" name="Google Shape;214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78056" y="5526294"/>
              <a:ext cx="763856" cy="12138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5" name="Google Shape;215;p8"/>
          <p:cNvGrpSpPr/>
          <p:nvPr/>
        </p:nvGrpSpPr>
        <p:grpSpPr>
          <a:xfrm>
            <a:off x="10380" y="5520201"/>
            <a:ext cx="4524154" cy="1198722"/>
            <a:chOff x="7389940" y="5541432"/>
            <a:chExt cx="4524154" cy="1198722"/>
          </a:xfrm>
        </p:grpSpPr>
        <p:sp>
          <p:nvSpPr>
            <p:cNvPr id="216" name="Google Shape;216;p8"/>
            <p:cNvSpPr/>
            <p:nvPr/>
          </p:nvSpPr>
          <p:spPr>
            <a:xfrm>
              <a:off x="8021506" y="5541433"/>
              <a:ext cx="3892588" cy="119872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B. Nguyễn Tri Phương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17" name="Google Shape;217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89940" y="5541432"/>
              <a:ext cx="763856" cy="11987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8" name="Google Shape;218;p8"/>
          <p:cNvGrpSpPr/>
          <p:nvPr/>
        </p:nvGrpSpPr>
        <p:grpSpPr>
          <a:xfrm>
            <a:off x="7355880" y="4158330"/>
            <a:ext cx="4524153" cy="1199452"/>
            <a:chOff x="7389940" y="4160775"/>
            <a:chExt cx="4524153" cy="1199452"/>
          </a:xfrm>
        </p:grpSpPr>
        <p:sp>
          <p:nvSpPr>
            <p:cNvPr id="219" name="Google Shape;219;p8"/>
            <p:cNvSpPr/>
            <p:nvPr/>
          </p:nvSpPr>
          <p:spPr>
            <a:xfrm>
              <a:off x="8021506" y="4160776"/>
              <a:ext cx="3892587" cy="119945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C. Hoàng Diệu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20" name="Google Shape;220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89940" y="4160775"/>
              <a:ext cx="763856" cy="1199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1" name="Google Shape;221;p8"/>
          <p:cNvGrpSpPr/>
          <p:nvPr/>
        </p:nvGrpSpPr>
        <p:grpSpPr>
          <a:xfrm>
            <a:off x="3513872" y="3457974"/>
            <a:ext cx="4881283" cy="2995835"/>
            <a:chOff x="3385963" y="3628737"/>
            <a:chExt cx="4881283" cy="3200544"/>
          </a:xfrm>
        </p:grpSpPr>
        <p:pic>
          <p:nvPicPr>
            <p:cNvPr id="222" name="Google Shape;222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98019" y="3628737"/>
              <a:ext cx="3155254" cy="32005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8"/>
            <p:cNvSpPr txBox="1"/>
            <p:nvPr/>
          </p:nvSpPr>
          <p:spPr>
            <a:xfrm>
              <a:off x="3385963" y="4265660"/>
              <a:ext cx="4881283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BẠN GIỎI QUÁ!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ĐÚNG RỒI!</a:t>
              </a:r>
              <a:endParaRPr b="1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4" name="Google Shape;224;p8"/>
          <p:cNvSpPr txBox="1"/>
          <p:nvPr/>
        </p:nvSpPr>
        <p:spPr>
          <a:xfrm>
            <a:off x="3175739" y="933921"/>
            <a:ext cx="530205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TIẾC QUÁ! SAI RỒI!</a:t>
            </a:r>
            <a:endParaRPr b="1" sz="4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u mon 1.png" id="225" name="Google Shape;225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19496" y="1873703"/>
            <a:ext cx="2644654" cy="2506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THU VIEN VIOLET\HINH ANH\cau mon 5.png" id="226" name="Google Shape;226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55208" y="6858000"/>
            <a:ext cx="746119" cy="74611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8"/>
          <p:cNvSpPr/>
          <p:nvPr/>
        </p:nvSpPr>
        <p:spPr>
          <a:xfrm>
            <a:off x="0" y="-128259"/>
            <a:ext cx="3642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32" y="-78569"/>
            <a:ext cx="12192000" cy="68580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233" name="Google Shape;233;p9"/>
          <p:cNvCxnSpPr/>
          <p:nvPr/>
        </p:nvCxnSpPr>
        <p:spPr>
          <a:xfrm>
            <a:off x="3181082" y="1600200"/>
            <a:ext cx="20456" cy="2379369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4" name="Google Shape;234;p9"/>
          <p:cNvCxnSpPr/>
          <p:nvPr/>
        </p:nvCxnSpPr>
        <p:spPr>
          <a:xfrm>
            <a:off x="3156274" y="1613647"/>
            <a:ext cx="5306097" cy="12878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5" name="Google Shape;235;p9"/>
          <p:cNvCxnSpPr/>
          <p:nvPr/>
        </p:nvCxnSpPr>
        <p:spPr>
          <a:xfrm>
            <a:off x="8462371" y="1551262"/>
            <a:ext cx="24808" cy="2379369"/>
          </a:xfrm>
          <a:prstGeom prst="straightConnector1">
            <a:avLst/>
          </a:prstGeom>
          <a:noFill/>
          <a:ln cap="flat" cmpd="sng" w="1016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6" name="Google Shape;23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24705" y="15719"/>
            <a:ext cx="3267295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99" y="15719"/>
            <a:ext cx="3118267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9"/>
          <p:cNvSpPr/>
          <p:nvPr/>
        </p:nvSpPr>
        <p:spPr>
          <a:xfrm>
            <a:off x="2635067" y="-487680"/>
            <a:ext cx="6736976" cy="155126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 2/1859 , Pháp quyết định đem phần lớn lực lượng đánh ở đâu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39" name="Google Shape;239;p9"/>
          <p:cNvGrpSpPr/>
          <p:nvPr/>
        </p:nvGrpSpPr>
        <p:grpSpPr>
          <a:xfrm>
            <a:off x="-12424" y="4160775"/>
            <a:ext cx="4385606" cy="1170318"/>
            <a:chOff x="-12424" y="4160775"/>
            <a:chExt cx="4385606" cy="1170318"/>
          </a:xfrm>
        </p:grpSpPr>
        <p:sp>
          <p:nvSpPr>
            <p:cNvPr id="240" name="Google Shape;240;p9"/>
            <p:cNvSpPr/>
            <p:nvPr/>
          </p:nvSpPr>
          <p:spPr>
            <a:xfrm>
              <a:off x="579666" y="4172853"/>
              <a:ext cx="3793516" cy="11582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A. Vĩnh Long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41" name="Google Shape;241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2424" y="4160775"/>
              <a:ext cx="763856" cy="11582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2" name="Google Shape;242;p9"/>
          <p:cNvGrpSpPr/>
          <p:nvPr/>
        </p:nvGrpSpPr>
        <p:grpSpPr>
          <a:xfrm>
            <a:off x="29402" y="5465240"/>
            <a:ext cx="4441685" cy="1239931"/>
            <a:chOff x="-78056" y="5512073"/>
            <a:chExt cx="4441685" cy="1239931"/>
          </a:xfrm>
        </p:grpSpPr>
        <p:sp>
          <p:nvSpPr>
            <p:cNvPr id="243" name="Google Shape;243;p9"/>
            <p:cNvSpPr/>
            <p:nvPr/>
          </p:nvSpPr>
          <p:spPr>
            <a:xfrm>
              <a:off x="570113" y="5512073"/>
              <a:ext cx="3793516" cy="123993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B. Huế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44" name="Google Shape;244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78056" y="5526294"/>
              <a:ext cx="763856" cy="12138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5" name="Google Shape;245;p9"/>
          <p:cNvGrpSpPr/>
          <p:nvPr/>
        </p:nvGrpSpPr>
        <p:grpSpPr>
          <a:xfrm>
            <a:off x="7438761" y="5491394"/>
            <a:ext cx="4524154" cy="1198722"/>
            <a:chOff x="7389940" y="5541432"/>
            <a:chExt cx="4524154" cy="1198722"/>
          </a:xfrm>
        </p:grpSpPr>
        <p:sp>
          <p:nvSpPr>
            <p:cNvPr id="246" name="Google Shape;246;p9"/>
            <p:cNvSpPr/>
            <p:nvPr/>
          </p:nvSpPr>
          <p:spPr>
            <a:xfrm>
              <a:off x="8021506" y="5541433"/>
              <a:ext cx="3892588" cy="119872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D. Gia Định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47" name="Google Shape;247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89940" y="5541432"/>
              <a:ext cx="763856" cy="11987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8" name="Google Shape;248;p9"/>
          <p:cNvGrpSpPr/>
          <p:nvPr/>
        </p:nvGrpSpPr>
        <p:grpSpPr>
          <a:xfrm>
            <a:off x="7392267" y="4120570"/>
            <a:ext cx="4524153" cy="1199452"/>
            <a:chOff x="7389940" y="4160775"/>
            <a:chExt cx="4524153" cy="1199452"/>
          </a:xfrm>
        </p:grpSpPr>
        <p:sp>
          <p:nvSpPr>
            <p:cNvPr id="249" name="Google Shape;249;p9"/>
            <p:cNvSpPr/>
            <p:nvPr/>
          </p:nvSpPr>
          <p:spPr>
            <a:xfrm>
              <a:off x="8021506" y="4160776"/>
              <a:ext cx="3892587" cy="119945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C. Hà Nội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50" name="Google Shape;250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89940" y="4160775"/>
              <a:ext cx="763856" cy="1199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1" name="Google Shape;251;p9"/>
          <p:cNvGrpSpPr/>
          <p:nvPr/>
        </p:nvGrpSpPr>
        <p:grpSpPr>
          <a:xfrm>
            <a:off x="3499375" y="3457974"/>
            <a:ext cx="4881283" cy="2995835"/>
            <a:chOff x="3371466" y="3628737"/>
            <a:chExt cx="4881283" cy="3200544"/>
          </a:xfrm>
        </p:grpSpPr>
        <p:pic>
          <p:nvPicPr>
            <p:cNvPr id="252" name="Google Shape;252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98019" y="3628737"/>
              <a:ext cx="3155254" cy="32005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9"/>
            <p:cNvSpPr txBox="1"/>
            <p:nvPr/>
          </p:nvSpPr>
          <p:spPr>
            <a:xfrm>
              <a:off x="3371466" y="4328836"/>
              <a:ext cx="4881283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BẠN GIỎI QUÁ!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ĐÚNG RỒI!</a:t>
              </a:r>
              <a:endParaRPr b="1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9"/>
          <p:cNvSpPr txBox="1"/>
          <p:nvPr/>
        </p:nvSpPr>
        <p:spPr>
          <a:xfrm>
            <a:off x="3018986" y="816355"/>
            <a:ext cx="531511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TIẾC QUÁ! SAI RỒI!</a:t>
            </a:r>
            <a:endParaRPr b="1" sz="4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u mon 1.png" id="255" name="Google Shape;255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19496" y="1873703"/>
            <a:ext cx="2644654" cy="2506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THU VIEN VIOLET\HINH ANH\cau mon 5.png" id="256" name="Google Shape;256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55208" y="6858000"/>
            <a:ext cx="746119" cy="746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2017-12-12T11:52:29Z</dcterms:created>
  <dc:creator>Huong</dc:creator>
</cp:coreProperties>
</file>