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2" r:id="rId4"/>
    <p:sldId id="270" r:id="rId5"/>
    <p:sldId id="256" r:id="rId6"/>
    <p:sldId id="257" r:id="rId7"/>
    <p:sldId id="258" r:id="rId8"/>
    <p:sldId id="271" r:id="rId9"/>
    <p:sldId id="259" r:id="rId10"/>
    <p:sldId id="260" r:id="rId11"/>
    <p:sldId id="261" r:id="rId12"/>
    <p:sldId id="262" r:id="rId13"/>
    <p:sldId id="263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882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2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9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9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8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0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7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9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8630-BFAF-4E90-930A-EE4AD5643FAA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5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841" y="551793"/>
            <a:ext cx="11177751" cy="6178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n-US" sz="2400" b="1" smtClean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buFontTx/>
              <a:buNone/>
              <a:defRPr/>
            </a:pPr>
            <a:endParaRPr lang="en-US" sz="2400" b="1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buFontTx/>
              <a:buNone/>
              <a:defRPr/>
            </a:pPr>
            <a:endParaRPr lang="en-US" sz="2400" b="1" smtClean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n-US" sz="3600" b="1" smtClean="0">
                <a:solidFill>
                  <a:srgbClr val="CC3300"/>
                </a:solidFill>
                <a:latin typeface="Times New Roman"/>
                <a:cs typeface="Times New Roman"/>
              </a:rPr>
              <a:t>PERIOD 10</a:t>
            </a:r>
            <a:endParaRPr lang="en-US" sz="3600" b="1" dirty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3600" b="1">
                <a:solidFill>
                  <a:srgbClr val="CC3300"/>
                </a:solidFill>
                <a:latin typeface="Times New Roman"/>
                <a:cs typeface="Times New Roman"/>
              </a:rPr>
              <a:t>UNIT 2</a:t>
            </a:r>
            <a:r>
              <a:rPr lang="en-US" sz="3600" b="1" smtClean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r>
              <a:rPr lang="en-US" sz="3600" b="1">
                <a:solidFill>
                  <a:srgbClr val="CC3300"/>
                </a:solidFill>
                <a:latin typeface="Times New Roman"/>
                <a:cs typeface="Times New Roman"/>
              </a:rPr>
              <a:t>: </a:t>
            </a:r>
            <a:r>
              <a:rPr lang="en-US" sz="3600" b="1" smtClean="0">
                <a:solidFill>
                  <a:srgbClr val="CC3300"/>
                </a:solidFill>
                <a:latin typeface="Times New Roman"/>
                <a:cs typeface="Times New Roman"/>
              </a:rPr>
              <a:t>City Life</a:t>
            </a:r>
            <a:endParaRPr lang="en-US" sz="3600" b="1" dirty="0">
              <a:solidFill>
                <a:srgbClr val="CC33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3600" b="1">
                <a:solidFill>
                  <a:srgbClr val="CC3300"/>
                </a:solidFill>
                <a:latin typeface="Times New Roman"/>
                <a:cs typeface="Times New Roman"/>
              </a:rPr>
              <a:t>LESSON </a:t>
            </a:r>
            <a:r>
              <a:rPr lang="en-US" sz="3600" b="1" smtClean="0">
                <a:solidFill>
                  <a:srgbClr val="CC3300"/>
                </a:solidFill>
                <a:latin typeface="Times New Roman"/>
                <a:cs typeface="Times New Roman"/>
              </a:rPr>
              <a:t>2: CLOSER LOOK 1</a:t>
            </a:r>
            <a:r>
              <a:rPr lang="en-US" sz="3600" smtClean="0">
                <a:solidFill>
                  <a:srgbClr val="CC3300"/>
                </a:solidFill>
                <a:latin typeface="Times New Roman"/>
                <a:cs typeface="Times New Roman"/>
              </a:rPr>
              <a:t> </a:t>
            </a:r>
            <a:endParaRPr lang="en-US" sz="3600" dirty="0">
              <a:solidFill>
                <a:srgbClr val="CC3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25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4" y="340879"/>
            <a:ext cx="2413135" cy="8573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4084" y="340879"/>
            <a:ext cx="5912068" cy="857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693" y="1198179"/>
            <a:ext cx="7642327" cy="506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94" y="346841"/>
            <a:ext cx="8604023" cy="1756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295" y="2014763"/>
            <a:ext cx="9270124" cy="45247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576664" y="2103266"/>
            <a:ext cx="2189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 is weak)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5091" y="2626486"/>
            <a:ext cx="3640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 is strong)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04664" y="3206645"/>
            <a:ext cx="2189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(you is weak)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76675" y="3759332"/>
            <a:ext cx="3088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(you is strong)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25092" y="4277115"/>
            <a:ext cx="2995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(him is strong)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1859" y="4845346"/>
            <a:ext cx="3182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(him is weak)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33421" y="5254577"/>
            <a:ext cx="2189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(us is weak)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81860" y="5839904"/>
            <a:ext cx="2189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(us is strong)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9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488" y="212215"/>
            <a:ext cx="7673139" cy="11120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10" y="1535242"/>
            <a:ext cx="6658601" cy="48598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75407" y="2687323"/>
            <a:ext cx="488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9192" y="2964322"/>
            <a:ext cx="452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9497" y="4054188"/>
            <a:ext cx="23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5648" y="4086012"/>
            <a:ext cx="231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3113" y="4503988"/>
            <a:ext cx="23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77307" y="4842542"/>
            <a:ext cx="231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5387" y="4810903"/>
            <a:ext cx="35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220" y="5873753"/>
            <a:ext cx="231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78541" y="5997527"/>
            <a:ext cx="231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076" y="340879"/>
            <a:ext cx="2632841" cy="73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1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633" y="954176"/>
            <a:ext cx="7193063" cy="15840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795" y="340879"/>
            <a:ext cx="3230398" cy="74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ARK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097464"/>
            <a:ext cx="304800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ARK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767388"/>
            <a:ext cx="31813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PARK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49800"/>
            <a:ext cx="35052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869141" y="1662953"/>
            <a:ext cx="86106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Learn by heart the new words.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Speak  with your friends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Prepare for the next..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657601" y="533400"/>
            <a:ext cx="3998913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3"/>
              </a:avLst>
            </a:prstTxWarp>
          </a:bodyPr>
          <a:lstStyle/>
          <a:p>
            <a:pPr algn="ctr"/>
            <a:r>
              <a:rPr lang="en-US" sz="3600" b="1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133860665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145" y="472966"/>
            <a:ext cx="8781393" cy="622737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>1. fascinating   (adj):     hấp dẫn, quyến rũ</a:t>
            </a:r>
          </a:p>
          <a:p>
            <a:r>
              <a:rPr lang="en-US"/>
              <a:t>2. forbidden    (adj):    bị cấm</a:t>
            </a:r>
          </a:p>
          <a:p>
            <a:r>
              <a:rPr lang="en-US"/>
              <a:t>3. populous        (adj):   đông dân</a:t>
            </a:r>
          </a:p>
          <a:p>
            <a:r>
              <a:rPr lang="en-US"/>
              <a:t>4. cosmopolitan      (adj):       thuộc thành phố</a:t>
            </a:r>
          </a:p>
          <a:p>
            <a:r>
              <a:rPr lang="en-US"/>
              <a:t>5.  downtown        (adj):     thuộc khu thương mại</a:t>
            </a:r>
          </a:p>
          <a:p>
            <a:r>
              <a:rPr lang="en-US"/>
              <a:t>6.  easy – going (adj):       thoải mái, dễ tính</a:t>
            </a:r>
          </a:p>
        </p:txBody>
      </p:sp>
    </p:spTree>
    <p:extLst>
      <p:ext uri="{BB962C8B-B14F-4D97-AF65-F5344CB8AC3E}">
        <p14:creationId xmlns:p14="http://schemas.microsoft.com/office/powerpoint/2010/main" val="24718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* New words.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1. fascinating   (adj):     hấp dẫn, quyến rũ</a:t>
            </a:r>
          </a:p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2. forbidden    (adj):    bị cấm</a:t>
            </a:r>
          </a:p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3. populous        (adj):   đông dân</a:t>
            </a:r>
          </a:p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4. cosmopolitan      (adj):       thuộc thành phố</a:t>
            </a:r>
          </a:p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5.  downtown   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adj):     thuộc khu thương mại</a:t>
            </a:r>
          </a:p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6.  easy – going (adj):       thoải mái, dễ tính</a:t>
            </a:r>
          </a:p>
          <a:p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55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4" y="378373"/>
            <a:ext cx="5212402" cy="930166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0207" y="1450428"/>
            <a:ext cx="4099035" cy="5517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656" y="2073165"/>
            <a:ext cx="9379351" cy="930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1407" y="3373821"/>
            <a:ext cx="8229599" cy="200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6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87284" y="907737"/>
            <a:ext cx="103401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Dear Oggy,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We’re having a fabulous time here in Hoi An. You know, it’s a(n) (1)……..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 30 km from Da Nang. The weather is very (2)………….. and sunny.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hotel is small but (3)………. . The staff are friendly and (4)…………….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We’ve seen most of the sights of the town. The street life here is (5)............... .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We’ve spent a lot of time wandering around and looking at the (6)…………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temples, bridges, and houses. We’ve also bought a lot of (7)………………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ouvenirs, crafts, and clothing. Well, the street food in Hoi An is (8)…….......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 affordable. I wish you could be here with us.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Anyway, I hope things are good with you.</a:t>
            </a:r>
          </a:p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Lots of love,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Jack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92416" y="1251028"/>
            <a:ext cx="2034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endParaRPr lang="en-US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0497" y="1674870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3640" y="1929658"/>
            <a:ext cx="2371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comfortable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96266" y="1987905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helpful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94854" y="2333385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fascinating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16838" y="2783836"/>
            <a:ext cx="1909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08052" y="3123727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09795" y="3389109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delicious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86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336" y="1777"/>
            <a:ext cx="8695457" cy="130676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83779" y="986233"/>
            <a:ext cx="108624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/>
              <a:t>Dear Oggy,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We’re having a fabulous time here in Hoi An. You know, it’s a(n) ancient/historic town 30 km from Da Nang. The weather is very warm and sunny.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hotel is small but comfortable. The staff are friendly and helpful.</a:t>
            </a:r>
          </a:p>
          <a:p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We’ve seen most of the sights of the town. The street life here is fascinating.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We’ve spent a lot of time wandering around and looking at the historic/ancient temples, bridges, and houses. We’ve also bought a lot of local souvenirs, crafts, and clothing. Well, the street food in Hoi An is delicious and affordable. I wish you could be here with us.</a:t>
            </a:r>
          </a:p>
          <a:p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Anyway, I hope things are good with you.</a:t>
            </a:r>
          </a:p>
          <a:p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Lots of love,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Jack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378594" y="1753303"/>
            <a:ext cx="72121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50727" y="2096022"/>
            <a:ext cx="61672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25563" y="2505197"/>
            <a:ext cx="12360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29510" y="2487911"/>
            <a:ext cx="11507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29510" y="4292037"/>
            <a:ext cx="102957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42766" y="5425191"/>
            <a:ext cx="6139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1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5" y="220717"/>
            <a:ext cx="7870992" cy="14020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076" y="1481958"/>
            <a:ext cx="7094483" cy="49819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30584" y="1748981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7277" y="2248107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94854" y="3145005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4854" y="3539022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1031" y="4028493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63323" y="4971377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37435" y="5434718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70663" y="1748981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70663" y="2203434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28371" y="2755871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30594" y="3539021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28371" y="5382597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70663" y="5901011"/>
            <a:ext cx="115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mtClean="0"/>
              <a:t>√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79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7366" y="472966"/>
            <a:ext cx="9254358" cy="619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731" y="1266497"/>
            <a:ext cx="109548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lives in one of the most ………………. parts of the city: there are lots of luxury shops there.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……………… ! The roads are crowded and I’m stuck in a traffic jam.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can’t stop here. Parking is ………………… in this street.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city is very ……………………, there are people here from all over the world.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gallery downtown has regular exhibitions of …………………. art.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Nhieu Loc canal in Ho Chi Minh City is much less ………………….. Than before.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41599" y="1266497"/>
            <a:ext cx="2383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fashionable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2838" y="2071878"/>
            <a:ext cx="2175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annoying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8116" y="2869529"/>
            <a:ext cx="2227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forbidden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47649" y="3392749"/>
            <a:ext cx="2372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cosmopolitan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72133" y="4219090"/>
            <a:ext cx="1493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09726" y="4613074"/>
            <a:ext cx="1493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polluted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29" y="1"/>
            <a:ext cx="8012464" cy="116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8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605</Words>
  <Application>Microsoft Office PowerPoint</Application>
  <PresentationFormat>Custom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* New words.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AVISHOP</dc:creator>
  <cp:lastModifiedBy>Nguyen</cp:lastModifiedBy>
  <cp:revision>47</cp:revision>
  <dcterms:created xsi:type="dcterms:W3CDTF">2015-10-23T08:18:44Z</dcterms:created>
  <dcterms:modified xsi:type="dcterms:W3CDTF">2017-09-12T14:43:25Z</dcterms:modified>
</cp:coreProperties>
</file>