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0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6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991A-29D6-4FD8-8586-E8915AB8D389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CE62-E6AB-494F-8E6D-9458B0776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5.wdp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1.jpg"/><Relationship Id="rId15" Type="http://schemas.microsoft.com/office/2007/relationships/hdphoto" Target="../media/hdphoto6.wdp"/><Relationship Id="rId10" Type="http://schemas.openxmlformats.org/officeDocument/2006/relationships/image" Target="../media/image3.png"/><Relationship Id="rId19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131536" y="4495800"/>
            <a:ext cx="1560846" cy="2362198"/>
            <a:chOff x="3341581" y="4200525"/>
            <a:chExt cx="1560846" cy="2657475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Flowchart: Connector 55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42208" y="4495800"/>
            <a:ext cx="1560846" cy="2386263"/>
            <a:chOff x="3341581" y="4200525"/>
            <a:chExt cx="1560846" cy="2657475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lowchart: Connector 58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78343" y="4495800"/>
            <a:ext cx="1560846" cy="2414337"/>
            <a:chOff x="3341581" y="4200525"/>
            <a:chExt cx="1560846" cy="2657475"/>
          </a:xfrm>
        </p:grpSpPr>
        <p:pic>
          <p:nvPicPr>
            <p:cNvPr id="61" name="Picture 4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Flowchart: Connector 61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75490" y="4495800"/>
            <a:ext cx="1716110" cy="2354175"/>
            <a:chOff x="3341581" y="4200525"/>
            <a:chExt cx="1560846" cy="2657475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Flowchart: Connector 64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295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 ĐƯA THƯ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flipH="1">
            <a:off x="2536193" y="3048000"/>
            <a:ext cx="1958273" cy="2049994"/>
            <a:chOff x="1600201" y="3146678"/>
            <a:chExt cx="2743200" cy="213969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31" b="90872" l="0" r="100000">
                          <a14:backgroundMark x1="86624" y1="54158" x2="90021" y2="79716"/>
                          <a14:backgroundMark x1="43312" y1="76471" x2="22081" y2="88235"/>
                          <a14:backgroundMark x1="90234" y1="6491" x2="63907" y2="15619"/>
                          <a14:backgroundMark x1="32909" y1="5274" x2="17197" y2="13387"/>
                          <a14:backgroundMark x1="2972" y1="54361" x2="14225" y2="85396"/>
                          <a14:backgroundMark x1="9766" y1="43611" x2="5308" y2="55984"/>
                          <a14:backgroundMark x1="97665" y1="24746" x2="92994" y2="29006"/>
                          <a14:backgroundMark x1="97665" y1="36511" x2="91932" y2="38742"/>
                          <a14:backgroundMark x1="97028" y1="9736" x2="95966" y2="17647"/>
                          <a14:backgroundMark x1="3609" y1="24746" x2="9766" y2="29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 rot="1026103">
              <a:off x="1657562" y="3975593"/>
              <a:ext cx="1751676" cy="48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8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98" y="1452614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4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4798E-6 C -0.00069 0.00833 -0.00121 0.01688 -0.00191 0.02521 C -0.00364 0.0444 -0.00208 0.01896 -0.0033 0.03746 C -0.00434 0.05295 -0.0026 0.03307 -0.00417 0.04902 C -0.00451 0.05781 -0.00451 0.06544 -0.00538 0.07307 C -0.00573 0.0844 -0.00642 0.09549 -0.0066 0.10659 C -0.00677 0.11145 -0.00677 0.11584 -0.00694 0.1207 C -0.00694 0.12416 -0.00712 0.12717 -0.00712 0.13087 C -0.00816 0.24 -0.00746 0.35029 -0.00746 0.46127 " pathEditMode="relative" rAng="0" ptsTypes="ffffffff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 flipH="1">
            <a:off x="282807" y="0"/>
            <a:ext cx="1958273" cy="2049994"/>
            <a:chOff x="1600201" y="3146678"/>
            <a:chExt cx="2743200" cy="2139696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231" b="90872" l="0" r="100000">
                          <a14:backgroundMark x1="86624" y1="54158" x2="90021" y2="79716"/>
                          <a14:backgroundMark x1="43312" y1="76471" x2="22081" y2="88235"/>
                          <a14:backgroundMark x1="90234" y1="6491" x2="63907" y2="15619"/>
                          <a14:backgroundMark x1="32909" y1="5274" x2="17197" y2="13387"/>
                          <a14:backgroundMark x1="2972" y1="54361" x2="14225" y2="85396"/>
                          <a14:backgroundMark x1="9766" y1="43611" x2="5308" y2="55984"/>
                          <a14:backgroundMark x1="97665" y1="24746" x2="92994" y2="29006"/>
                          <a14:backgroundMark x1="97665" y1="36511" x2="91932" y2="38742"/>
                          <a14:backgroundMark x1="97028" y1="9736" x2="95966" y2="17647"/>
                          <a14:backgroundMark x1="3609" y1="24746" x2="9766" y2="29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 rot="1026103">
              <a:off x="1657562" y="3939231"/>
              <a:ext cx="1751676" cy="554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34+ 25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31536" y="4495800"/>
            <a:ext cx="1560846" cy="2362198"/>
            <a:chOff x="3341581" y="4200525"/>
            <a:chExt cx="1560846" cy="2657475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Flowchart: Connector 55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59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42208" y="4495800"/>
            <a:ext cx="1560846" cy="2386263"/>
            <a:chOff x="3341581" y="4200525"/>
            <a:chExt cx="1560846" cy="2657475"/>
          </a:xfrm>
        </p:grpSpPr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Flowchart: Connector 58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278343" y="4495800"/>
            <a:ext cx="1560846" cy="2414337"/>
            <a:chOff x="3341581" y="4200525"/>
            <a:chExt cx="1560846" cy="2657475"/>
          </a:xfrm>
        </p:grpSpPr>
        <p:pic>
          <p:nvPicPr>
            <p:cNvPr id="61" name="Picture 4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Flowchart: Connector 61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275490" y="4495800"/>
            <a:ext cx="1716110" cy="2354175"/>
            <a:chOff x="3341581" y="4200525"/>
            <a:chExt cx="1560846" cy="2657475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53" b="90000" l="130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25"/>
            <a:stretch/>
          </p:blipFill>
          <p:spPr bwMode="auto">
            <a:xfrm>
              <a:off x="3341581" y="4200525"/>
              <a:ext cx="1560846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Flowchart: Connector 64"/>
            <p:cNvSpPr/>
            <p:nvPr/>
          </p:nvSpPr>
          <p:spPr>
            <a:xfrm>
              <a:off x="3788871" y="5184481"/>
              <a:ext cx="666265" cy="689562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87</a:t>
              </a:r>
              <a:endPara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 flipH="1">
            <a:off x="2153222" y="682461"/>
            <a:ext cx="1958273" cy="2049994"/>
            <a:chOff x="1600201" y="3146678"/>
            <a:chExt cx="2743200" cy="2139696"/>
          </a:xfrm>
        </p:grpSpPr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11" b="89655" l="637" r="100000">
                          <a14:foregroundMark x1="48408" y1="15213" x2="46285" y2="16836"/>
                          <a14:foregroundMark x1="38429" y1="14199" x2="35456" y2="18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 rot="1026103">
              <a:off x="1657562" y="3975593"/>
              <a:ext cx="1751676" cy="48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23+ 42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flipH="1">
            <a:off x="4450150" y="277974"/>
            <a:ext cx="1958273" cy="2049994"/>
            <a:chOff x="1600201" y="3146678"/>
            <a:chExt cx="2743200" cy="2139696"/>
          </a:xfrm>
        </p:grpSpPr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14" b="89655" l="0" r="99151">
                          <a14:foregroundMark x1="46921" y1="14199" x2="47558" y2="21095"/>
                          <a14:foregroundMark x1="36306" y1="11968" x2="36306" y2="204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 rot="1026103">
              <a:off x="1657562" y="3975593"/>
              <a:ext cx="1751676" cy="48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61 + 18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H="1">
            <a:off x="6751266" y="277973"/>
            <a:ext cx="1958273" cy="2049994"/>
            <a:chOff x="1600201" y="3146678"/>
            <a:chExt cx="2743200" cy="2139696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655" l="0" r="98514">
                          <a14:foregroundMark x1="49257" y1="14402" x2="46497" y2="21298"/>
                          <a14:foregroundMark x1="35669" y1="13387" x2="36943" y2="190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1" y="3146678"/>
              <a:ext cx="2743200" cy="2139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 rot="1026103">
              <a:off x="1657562" y="3975593"/>
              <a:ext cx="1751676" cy="48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33+ 54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172200" y="998170"/>
            <a:ext cx="609600" cy="609600"/>
          </a:xfrm>
          <a:prstGeom prst="rect">
            <a:avLst/>
          </a:prstGeom>
        </p:spPr>
      </p:pic>
      <p:pic>
        <p:nvPicPr>
          <p:cNvPr id="7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191000" y="5866433"/>
            <a:ext cx="609600" cy="609600"/>
          </a:xfrm>
          <a:prstGeom prst="rect">
            <a:avLst/>
          </a:prstGeom>
        </p:spPr>
      </p:pic>
      <p:pic>
        <p:nvPicPr>
          <p:cNvPr id="8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257800" y="-914400"/>
            <a:ext cx="609600" cy="609600"/>
          </a:xfrm>
          <a:prstGeom prst="rect">
            <a:avLst/>
          </a:prstGeom>
        </p:spPr>
      </p:pic>
      <p:pic>
        <p:nvPicPr>
          <p:cNvPr id="81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4346028" y="7543800"/>
            <a:ext cx="609600" cy="609600"/>
          </a:xfrm>
          <a:prstGeom prst="rect">
            <a:avLst/>
          </a:prstGeom>
        </p:spPr>
      </p:pic>
      <p:pic>
        <p:nvPicPr>
          <p:cNvPr id="30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0" y="2125938"/>
            <a:ext cx="2578386" cy="25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4798E-6 C -0.00069 0.00833 -0.00121 0.01688 -0.00191 0.02521 C -0.00364 0.0444 -0.00208 0.01896 -0.0033 0.03746 C -0.00434 0.05295 -0.0026 0.03307 -0.00417 0.04902 C -0.00451 0.05781 -0.00451 0.06544 -0.00538 0.07307 C -0.00573 0.0844 -0.00642 0.09549 -0.0066 0.10659 C -0.00677 0.11145 -0.00677 0.11584 -0.00694 0.1207 C -0.00694 0.12416 -0.00712 0.12717 -0.00712 0.13087 C -0.00816 0.24 -0.00746 0.35029 -0.00746 0.46127 " pathEditMode="relative" rAng="0" ptsTypes="ffffffff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2139E-6 C 0.00972 0.00624 0.02014 0.01017 0.02986 0.01619 C 0.03906 0.02197 0.05139 0.03353 0.06146 0.03723 C 0.09722 0.05064 0.1316 0.07075 0.16667 0.08624 C 0.17604 0.09873 0.1875 0.1089 0.2 0.11445 C 0.21441 0.12786 0.22795 0.14312 0.24219 0.15653 C 0.2467 0.16532 0.25243 0.17225 0.25798 0.17988 C 0.26267 0.19861 0.2691 0.21688 0.27378 0.23584 C 0.28038 0.26243 0.27378 0.29202 0.27378 0.32 " pathEditMode="relative" ptsTypes="ffffffffA">
                                      <p:cBhvr>
                                        <p:cTn id="4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2.08092E-6 C 0.00295 0.0178 0.00156 0.03445 -0.00608 0.04763 C -0.00833 0.05942 -0.01354 0.07029 -0.01858 0.0793 C -0.02153 0.08485 -0.02361 0.09248 -0.02778 0.09503 C -0.03559 0.10011 -0.04392 0.10659 -0.05121 0.11376 C -0.06042 0.12254 -0.07639 0.13641 -0.0868 0.14011 C -0.08837 0.14196 -0.08976 0.14404 -0.09149 0.14543 C -0.09462 0.14774 -0.10087 0.15098 -0.10087 0.15121 C -0.1066 0.15815 -0.11128 0.163 -0.11788 0.1667 C -0.12465 0.17896 -0.11632 0.16508 -0.12726 0.17734 C -0.1401 0.19191 -0.12986 0.18497 -0.13976 0.19052 C -0.14653 0.20254 -0.15555 0.20439 -0.16302 0.21711 C -0.17083 0.23052 -0.17535 0.24878 -0.18333 0.26219 C -0.18993 0.28555 -0.19201 0.31075 -0.19878 0.33387 C -0.20243 0.3637 -0.20278 0.39838 -0.19253 0.42404 C -0.19062 0.43977 -0.19097 0.4326 -0.19097 0.44508 " pathEditMode="relative" rAng="0" ptsTypes="fffffffffffffffA">
                                      <p:cBhvr>
                                        <p:cTn id="4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222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1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414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5607E-6 C 0.00937 0.03792 0.01684 0.07515 0.02101 0.11468 C 0.0224 0.2326 0.01597 0.22705 0.02795 0.29226 C 0.02969 0.32601 0.03333 0.35885 0.03333 0.3926 L 0.03854 0.3785 " pathEditMode="relative" ptsTypes="fffAA">
                                      <p:cBhvr>
                                        <p:cTn id="5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14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</Words>
  <Application>Microsoft Office PowerPoint</Application>
  <PresentationFormat>On-screen Show (4:3)</PresentationFormat>
  <Paragraphs>9</Paragraphs>
  <Slides>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CHIM ĐƯA THƯ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Windows User</dc:creator>
  <cp:keywords>VnTeach.Com</cp:keywords>
  <cp:lastModifiedBy>HUONG</cp:lastModifiedBy>
  <cp:revision>13</cp:revision>
  <dcterms:created xsi:type="dcterms:W3CDTF">2020-08-03T14:14:02Z</dcterms:created>
  <dcterms:modified xsi:type="dcterms:W3CDTF">2021-07-28T17:05:16Z</dcterms:modified>
</cp:coreProperties>
</file>