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9" r:id="rId5"/>
    <p:sldId id="258" r:id="rId6"/>
    <p:sldId id="270" r:id="rId7"/>
    <p:sldId id="271" r:id="rId8"/>
    <p:sldId id="259" r:id="rId9"/>
    <p:sldId id="260" r:id="rId10"/>
    <p:sldId id="261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BED3D9-1C95-4AC7-B736-70199449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42" y="1083734"/>
            <a:ext cx="9307336" cy="42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334E22-E39D-4CD1-8D7B-BA0BFD55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19290"/>
            <a:ext cx="9245600" cy="1862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5DF969-5058-4819-AE30-EF2666CE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81956"/>
            <a:ext cx="9245600" cy="31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EE9AB1-286F-4CD1-8332-F912EAE01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968" y="770489"/>
            <a:ext cx="8528445" cy="5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0744F6-7F20-42FD-AA54-A94CFDEF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28" y="692326"/>
            <a:ext cx="8906183" cy="1159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6A6D3C-8B9C-4BC5-99FA-306E84BB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728" y="2010810"/>
            <a:ext cx="8906183" cy="48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3B06C5-8239-4A27-9ADC-CEE1F5D1A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31" y="336051"/>
            <a:ext cx="10086325" cy="64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61D0B7C-CD45-4A96-9499-BE99AE60D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07" y="1422401"/>
            <a:ext cx="9039595" cy="39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CD279C-87DA-4EB9-9589-7545A114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20" y="719667"/>
            <a:ext cx="4254324" cy="5895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731556-E8A5-4D75-9ED7-1F748C51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34" y="719667"/>
            <a:ext cx="4244622" cy="58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13</cp:revision>
  <dcterms:created xsi:type="dcterms:W3CDTF">2020-09-13T11:39:07Z</dcterms:created>
  <dcterms:modified xsi:type="dcterms:W3CDTF">2020-09-21T00:45:59Z</dcterms:modified>
</cp:coreProperties>
</file>