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0" r:id="rId2"/>
    <p:sldId id="262" r:id="rId3"/>
    <p:sldId id="267" r:id="rId4"/>
    <p:sldId id="285" r:id="rId5"/>
    <p:sldId id="268" r:id="rId6"/>
    <p:sldId id="286" r:id="rId7"/>
    <p:sldId id="288" r:id="rId8"/>
    <p:sldId id="290" r:id="rId9"/>
    <p:sldId id="266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3131"/>
    <a:srgbClr val="444242"/>
    <a:srgbClr val="F9E78F"/>
    <a:srgbClr val="FBE8B6"/>
    <a:srgbClr val="FF9409"/>
    <a:srgbClr val="FDF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06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A8464-AD7A-4BDC-87B4-C249493456BF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28ECF-F6FA-4F34-A2DD-11C7AD5D52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69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50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873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9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003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(HS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iên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435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sát tranh và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419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-GV yêu cầu các nhóm nêu kết quả thảo luận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Đại diện các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vi-VN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-Nhóm khác nhận xét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 viết vở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178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-GV đọc bài của học sinh viết có sáng tạo, có câu văn hay để hs khác học tập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Nhắc nhở các em cần nghiêm túc trong các hoạt động tập thể. Biết giữ trật tự, lắng nghe, không ồn ào gây rối,...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Nhận xét, tuyên dương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Nhận xét tiết học, dặn dò bài về nhà.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071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44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F51A8EF-1F66-406F-A6C5-DB56E3BE9808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49A76589-D815-4663-8E9A-B5B5B39AC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08142ED-1600-4346-80B8-273F5EA35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92D4869-48CE-4836-A87C-A67F99F35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B9C48FE-BA5A-41EF-A602-99B8B2987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B034AF5-8FC6-48EB-889A-63A7DE40D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28549D5-D0C8-46B5-BA8C-A63951C8E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C23D8F7-8DD1-4DBA-A786-88DA559FB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C2AD7EEF-70E9-46FE-924D-0359C83C7D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D3E009C-E504-449D-BD3B-6B44FA79A5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9971F97-9756-41B3-8351-3932A33BD1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6CC0776-1B66-406B-B7E4-67CA9E2AA822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1BBE21A-83D4-4EEF-B0BC-8DD0EF5C2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1EFE41B-2600-41C4-9558-9B384D073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9E1E513-A1EA-47BD-A8F3-012BA6034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972DFF3-B398-4EA3-AD05-88EAF22D1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E940E4C-5599-45D4-AFA6-32053DD73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32158D1-B33B-4CA0-91AC-85BAEC04D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7668501-487A-4B99-B7D5-6C1596A5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56D86B63-057B-4CCC-A8FA-3EFFD70142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31E11A9-6D9A-4CB4-A02E-687AD67B1E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634CC6B-77B6-404A-B2EF-B4D3695159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TmkLVVb0aN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73D06AF-B716-4B07-A040-DFA973366C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2" r="77401"/>
          <a:stretch/>
        </p:blipFill>
        <p:spPr>
          <a:xfrm>
            <a:off x="7906346" y="3429000"/>
            <a:ext cx="5088839" cy="3429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856B30-D53E-47D5-94BA-1CECDC0E4B0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0454" y="6296598"/>
            <a:ext cx="1459832" cy="5614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8DFE54F-A977-4A9B-8DE0-2925E0E4563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0160" y="6503269"/>
            <a:ext cx="922419" cy="3547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921A5E6-C896-498C-B858-8521BACA5DD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2135" y="6503268"/>
            <a:ext cx="922419" cy="3547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D04FE2-2A42-4B37-AB52-B34C1F09F6A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6933" y="6503269"/>
            <a:ext cx="922419" cy="3837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FD76E1-B938-4B19-BB49-6A564ACFFBA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316" y="516091"/>
            <a:ext cx="1566018" cy="11081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087FA02-3F22-40AA-9C9F-70C87698108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9C54BB6F-8F1C-4CB5-B9DF-76E9D0B72A7E}"/>
              </a:ext>
            </a:extLst>
          </p:cNvPr>
          <p:cNvGrpSpPr/>
          <p:nvPr/>
        </p:nvGrpSpPr>
        <p:grpSpPr>
          <a:xfrm>
            <a:off x="960899" y="2084770"/>
            <a:ext cx="1047922" cy="1352954"/>
            <a:chOff x="10766636" y="3941730"/>
            <a:chExt cx="1047922" cy="1352954"/>
          </a:xfrm>
        </p:grpSpPr>
        <p:sp>
          <p:nvSpPr>
            <p:cNvPr id="13" name="Freeform 108">
              <a:extLst>
                <a:ext uri="{FF2B5EF4-FFF2-40B4-BE49-F238E27FC236}">
                  <a16:creationId xmlns:a16="http://schemas.microsoft.com/office/drawing/2014/main" id="{92718D15-F6A5-4483-9710-3C6048586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09">
              <a:extLst>
                <a:ext uri="{FF2B5EF4-FFF2-40B4-BE49-F238E27FC236}">
                  <a16:creationId xmlns:a16="http://schemas.microsoft.com/office/drawing/2014/main" id="{3B97E333-1B70-491F-836D-988EDE2188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10">
              <a:extLst>
                <a:ext uri="{FF2B5EF4-FFF2-40B4-BE49-F238E27FC236}">
                  <a16:creationId xmlns:a16="http://schemas.microsoft.com/office/drawing/2014/main" id="{247D8A62-15FF-403A-A4D3-CE26AD453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11">
              <a:extLst>
                <a:ext uri="{FF2B5EF4-FFF2-40B4-BE49-F238E27FC236}">
                  <a16:creationId xmlns:a16="http://schemas.microsoft.com/office/drawing/2014/main" id="{B0B865B7-7307-4C56-A211-B10461B16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3DCCC899-E6AB-42C9-82CF-3B1823263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10FBFE0-E905-4261-97A2-3630190DC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38BA56FC-C3F9-4DAE-BD32-91B14E45749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0973" y="174855"/>
            <a:ext cx="964437" cy="68247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5767013-D895-42DF-91FC-DA7C59512B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8613" y="670624"/>
            <a:ext cx="8248465" cy="5176143"/>
          </a:xfrm>
          <a:prstGeom prst="rect">
            <a:avLst/>
          </a:prstGeom>
        </p:spPr>
      </p:pic>
      <p:grpSp>
        <p:nvGrpSpPr>
          <p:cNvPr id="50" name="组合 49">
            <a:extLst>
              <a:ext uri="{FF2B5EF4-FFF2-40B4-BE49-F238E27FC236}">
                <a16:creationId xmlns:a16="http://schemas.microsoft.com/office/drawing/2014/main" id="{48E8C827-ECA8-4183-BD13-1FC3314E447A}"/>
              </a:ext>
            </a:extLst>
          </p:cNvPr>
          <p:cNvGrpSpPr/>
          <p:nvPr/>
        </p:nvGrpSpPr>
        <p:grpSpPr>
          <a:xfrm>
            <a:off x="-112148" y="3679994"/>
            <a:ext cx="6241184" cy="3178006"/>
            <a:chOff x="-112148" y="3696816"/>
            <a:chExt cx="6208148" cy="316118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92E376A-5CFE-45D6-80A7-D388EF731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6" t="64804" r="35756"/>
            <a:stretch/>
          </p:blipFill>
          <p:spPr>
            <a:xfrm flipH="1">
              <a:off x="-112148" y="3898232"/>
              <a:ext cx="6208148" cy="2959768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F7186AA6-B55E-47DE-9CE6-967821EA2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03191" y="3696816"/>
              <a:ext cx="718453" cy="933733"/>
            </a:xfrm>
            <a:prstGeom prst="rect">
              <a:avLst/>
            </a:prstGeom>
          </p:spPr>
        </p:pic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C0FDC5E2-5A3C-4E23-B8C1-4EE70B6DC6AD}"/>
              </a:ext>
            </a:extLst>
          </p:cNvPr>
          <p:cNvSpPr txBox="1"/>
          <p:nvPr/>
        </p:nvSpPr>
        <p:spPr>
          <a:xfrm>
            <a:off x="2685606" y="2159848"/>
            <a:ext cx="6924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ln w="12700">
                  <a:noFill/>
                </a:ln>
                <a:solidFill>
                  <a:srgbClr val="463131"/>
                </a:solidFill>
                <a:ea typeface="微软雅黑" panose="020B0503020204020204" pitchFamily="34" charset="-122"/>
              </a:rPr>
              <a:t>BÀI VIẾT 2</a:t>
            </a:r>
          </a:p>
          <a:p>
            <a:pPr algn="ctr"/>
            <a:r>
              <a:rPr lang="en-US" altLang="zh-CN" sz="4800" b="1" dirty="0">
                <a:ln w="12700">
                  <a:noFill/>
                </a:ln>
                <a:solidFill>
                  <a:srgbClr val="463131"/>
                </a:solidFill>
                <a:ea typeface="微软雅黑" panose="020B0503020204020204" pitchFamily="34" charset="-122"/>
              </a:rPr>
              <a:t>EM YÊU NGHỆ THUẬT</a:t>
            </a:r>
            <a:endParaRPr lang="zh-CN" altLang="en-US" sz="4800" b="1" dirty="0">
              <a:ln w="12700">
                <a:noFill/>
              </a:ln>
              <a:solidFill>
                <a:srgbClr val="46313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DA80F26-EEDE-484B-8CC7-A98E543C80AB}"/>
              </a:ext>
            </a:extLst>
          </p:cNvPr>
          <p:cNvGrpSpPr/>
          <p:nvPr/>
        </p:nvGrpSpPr>
        <p:grpSpPr>
          <a:xfrm rot="1359389">
            <a:off x="9312337" y="152147"/>
            <a:ext cx="1827856" cy="1765542"/>
            <a:chOff x="10101876" y="4297860"/>
            <a:chExt cx="1826037" cy="1763786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8823ABAA-D70D-4C59-8203-A068689381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90831D1-CC77-46C2-BBE1-360AE25D82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18">
              <a:extLst>
                <a:ext uri="{FF2B5EF4-FFF2-40B4-BE49-F238E27FC236}">
                  <a16:creationId xmlns:a16="http://schemas.microsoft.com/office/drawing/2014/main" id="{17C423B7-F16A-4057-80A4-D7B19C0061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19">
              <a:extLst>
                <a:ext uri="{FF2B5EF4-FFF2-40B4-BE49-F238E27FC236}">
                  <a16:creationId xmlns:a16="http://schemas.microsoft.com/office/drawing/2014/main" id="{9618FBB8-7AC3-4E93-AD38-E9A318C99C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20">
              <a:extLst>
                <a:ext uri="{FF2B5EF4-FFF2-40B4-BE49-F238E27FC236}">
                  <a16:creationId xmlns:a16="http://schemas.microsoft.com/office/drawing/2014/main" id="{621F8460-FEA2-4D8C-B23D-225DDF826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21">
              <a:extLst>
                <a:ext uri="{FF2B5EF4-FFF2-40B4-BE49-F238E27FC236}">
                  <a16:creationId xmlns:a16="http://schemas.microsoft.com/office/drawing/2014/main" id="{D46AE70F-1D63-4A0A-A265-5CBE3A839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10C63365-7446-4316-ADF7-3CAEBBE549A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7916" y="5298589"/>
            <a:ext cx="964437" cy="68247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BAD0429C-4C5C-474F-8B03-39702CD5A2A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1397" y="1425506"/>
            <a:ext cx="417664" cy="295554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A6F846D5-A625-439D-A002-B7361D14AE9E}"/>
              </a:ext>
            </a:extLst>
          </p:cNvPr>
          <p:cNvGrpSpPr/>
          <p:nvPr/>
        </p:nvGrpSpPr>
        <p:grpSpPr>
          <a:xfrm rot="19663740">
            <a:off x="11365429" y="207181"/>
            <a:ext cx="455460" cy="588036"/>
            <a:chOff x="10766636" y="3941730"/>
            <a:chExt cx="1047922" cy="1352954"/>
          </a:xfrm>
        </p:grpSpPr>
        <p:sp>
          <p:nvSpPr>
            <p:cNvPr id="36" name="Freeform 108">
              <a:extLst>
                <a:ext uri="{FF2B5EF4-FFF2-40B4-BE49-F238E27FC236}">
                  <a16:creationId xmlns:a16="http://schemas.microsoft.com/office/drawing/2014/main" id="{34B6A985-37EF-416E-826D-9A0EC167D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09">
              <a:extLst>
                <a:ext uri="{FF2B5EF4-FFF2-40B4-BE49-F238E27FC236}">
                  <a16:creationId xmlns:a16="http://schemas.microsoft.com/office/drawing/2014/main" id="{FFF1C583-7B42-4D83-A529-4ABB98F80E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0">
              <a:extLst>
                <a:ext uri="{FF2B5EF4-FFF2-40B4-BE49-F238E27FC236}">
                  <a16:creationId xmlns:a16="http://schemas.microsoft.com/office/drawing/2014/main" id="{66D9421D-69AB-4F66-88A1-7C4108BE8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1">
              <a:extLst>
                <a:ext uri="{FF2B5EF4-FFF2-40B4-BE49-F238E27FC236}">
                  <a16:creationId xmlns:a16="http://schemas.microsoft.com/office/drawing/2014/main" id="{A09C8C51-01B5-4237-B592-A91A39AE3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2">
              <a:extLst>
                <a:ext uri="{FF2B5EF4-FFF2-40B4-BE49-F238E27FC236}">
                  <a16:creationId xmlns:a16="http://schemas.microsoft.com/office/drawing/2014/main" id="{0417D77B-EF43-4097-8462-2AE3D626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3">
              <a:extLst>
                <a:ext uri="{FF2B5EF4-FFF2-40B4-BE49-F238E27FC236}">
                  <a16:creationId xmlns:a16="http://schemas.microsoft.com/office/drawing/2014/main" id="{26E1E5BE-718E-4287-93FF-C5ECD48A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1C73020B-07FD-45ED-8785-FD6618C05225}"/>
              </a:ext>
            </a:extLst>
          </p:cNvPr>
          <p:cNvGrpSpPr/>
          <p:nvPr/>
        </p:nvGrpSpPr>
        <p:grpSpPr>
          <a:xfrm rot="19663740">
            <a:off x="5501875" y="235335"/>
            <a:ext cx="654790" cy="845387"/>
            <a:chOff x="10766636" y="3941730"/>
            <a:chExt cx="1047922" cy="1352954"/>
          </a:xfrm>
        </p:grpSpPr>
        <p:sp>
          <p:nvSpPr>
            <p:cNvPr id="43" name="Freeform 108">
              <a:extLst>
                <a:ext uri="{FF2B5EF4-FFF2-40B4-BE49-F238E27FC236}">
                  <a16:creationId xmlns:a16="http://schemas.microsoft.com/office/drawing/2014/main" id="{E966B753-5462-4BC3-82EF-1D9557D8D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>
              <a:extLst>
                <a:ext uri="{FF2B5EF4-FFF2-40B4-BE49-F238E27FC236}">
                  <a16:creationId xmlns:a16="http://schemas.microsoft.com/office/drawing/2014/main" id="{B661C1BC-4A30-4B8F-BE41-4AC2A31E16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>
              <a:extLst>
                <a:ext uri="{FF2B5EF4-FFF2-40B4-BE49-F238E27FC236}">
                  <a16:creationId xmlns:a16="http://schemas.microsoft.com/office/drawing/2014/main" id="{6E1FE89A-836B-41EA-8FC3-368655DE1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>
              <a:extLst>
                <a:ext uri="{FF2B5EF4-FFF2-40B4-BE49-F238E27FC236}">
                  <a16:creationId xmlns:a16="http://schemas.microsoft.com/office/drawing/2014/main" id="{0BF785E8-1FCE-4827-AB3A-A14A66D73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>
              <a:extLst>
                <a:ext uri="{FF2B5EF4-FFF2-40B4-BE49-F238E27FC236}">
                  <a16:creationId xmlns:a16="http://schemas.microsoft.com/office/drawing/2014/main" id="{D05E793D-17BF-44FC-9398-173D74A32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>
              <a:extLst>
                <a:ext uri="{FF2B5EF4-FFF2-40B4-BE49-F238E27FC236}">
                  <a16:creationId xmlns:a16="http://schemas.microsoft.com/office/drawing/2014/main" id="{98D07796-04F4-4628-916C-E11FDA61D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2D1E2772-3375-4AB0-BD5B-4D49F48669B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48E1C5D0-F1F4-413C-873E-6ACA0352579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3063" y="6532279"/>
            <a:ext cx="922419" cy="354731"/>
          </a:xfrm>
          <a:prstGeom prst="rect">
            <a:avLst/>
          </a:prstGeom>
        </p:spPr>
      </p:pic>
      <p:sp>
        <p:nvSpPr>
          <p:cNvPr id="52" name="Freeform 123">
            <a:extLst>
              <a:ext uri="{FF2B5EF4-FFF2-40B4-BE49-F238E27FC236}">
                <a16:creationId xmlns:a16="http://schemas.microsoft.com/office/drawing/2014/main" id="{E6DA48A7-4499-416C-8E40-433159E548B8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2590843" y="1492762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53" name="Freeform 123">
            <a:extLst>
              <a:ext uri="{FF2B5EF4-FFF2-40B4-BE49-F238E27FC236}">
                <a16:creationId xmlns:a16="http://schemas.microsoft.com/office/drawing/2014/main" id="{0805132A-6D6C-4F5D-8A4D-FCAFA3152AC3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7688352" y="532594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4" name="Joy Gruttmann-Schnappi">
            <a:hlinkClick r:id="" action="ppaction://media"/>
            <a:extLst>
              <a:ext uri="{FF2B5EF4-FFF2-40B4-BE49-F238E27FC236}">
                <a16:creationId xmlns:a16="http://schemas.microsoft.com/office/drawing/2014/main" id="{C6F573CB-2C81-4179-9EE4-EB990E32AB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097915" y="14928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1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52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>
            <a:extLst>
              <a:ext uri="{FF2B5EF4-FFF2-40B4-BE49-F238E27FC236}">
                <a16:creationId xmlns:a16="http://schemas.microsoft.com/office/drawing/2014/main" id="{859DC236-3C6E-4768-ACD1-BAFCF7015BD9}"/>
              </a:ext>
            </a:extLst>
          </p:cNvPr>
          <p:cNvGrpSpPr/>
          <p:nvPr/>
        </p:nvGrpSpPr>
        <p:grpSpPr>
          <a:xfrm>
            <a:off x="1523850" y="1485181"/>
            <a:ext cx="7122122" cy="5152000"/>
            <a:chOff x="1161587" y="1496074"/>
            <a:chExt cx="7122122" cy="5152000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0A9E9097-822C-41D0-87B4-B3A8B0F6B0FB}"/>
                </a:ext>
              </a:extLst>
            </p:cNvPr>
            <p:cNvGrpSpPr/>
            <p:nvPr/>
          </p:nvGrpSpPr>
          <p:grpSpPr>
            <a:xfrm>
              <a:off x="3926128" y="3633722"/>
              <a:ext cx="4357581" cy="324358"/>
              <a:chOff x="4531763" y="904319"/>
              <a:chExt cx="3274666" cy="206375"/>
            </a:xfrm>
          </p:grpSpPr>
          <p:sp>
            <p:nvSpPr>
              <p:cNvPr id="46" name="Freeform 139">
                <a:extLst>
                  <a:ext uri="{FF2B5EF4-FFF2-40B4-BE49-F238E27FC236}">
                    <a16:creationId xmlns:a16="http://schemas.microsoft.com/office/drawing/2014/main" id="{4B1454A8-65BF-44E2-BEC0-49BE3A4FDA72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" name="Freeform 139">
                <a:extLst>
                  <a:ext uri="{FF2B5EF4-FFF2-40B4-BE49-F238E27FC236}">
                    <a16:creationId xmlns:a16="http://schemas.microsoft.com/office/drawing/2014/main" id="{E7EC73A7-FE8B-4EA2-973A-762E2A16EB8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" name="Freeform 139">
                <a:extLst>
                  <a:ext uri="{FF2B5EF4-FFF2-40B4-BE49-F238E27FC236}">
                    <a16:creationId xmlns:a16="http://schemas.microsoft.com/office/drawing/2014/main" id="{1941277B-8FD2-4D0E-AA78-AA770188C27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Freeform 139">
                <a:extLst>
                  <a:ext uri="{FF2B5EF4-FFF2-40B4-BE49-F238E27FC236}">
                    <a16:creationId xmlns:a16="http://schemas.microsoft.com/office/drawing/2014/main" id="{129D9DB2-B4B8-46C1-A7DE-8809415142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" name="Freeform 139">
                <a:extLst>
                  <a:ext uri="{FF2B5EF4-FFF2-40B4-BE49-F238E27FC236}">
                    <a16:creationId xmlns:a16="http://schemas.microsoft.com/office/drawing/2014/main" id="{08828E92-5E2C-4BAF-9AF1-E3A9FD0F2465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" name="Freeform 139">
                <a:extLst>
                  <a:ext uri="{FF2B5EF4-FFF2-40B4-BE49-F238E27FC236}">
                    <a16:creationId xmlns:a16="http://schemas.microsoft.com/office/drawing/2014/main" id="{3F7B4E2C-E9DD-47F1-8351-3D9B51B55E9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Freeform 139">
                <a:extLst>
                  <a:ext uri="{FF2B5EF4-FFF2-40B4-BE49-F238E27FC236}">
                    <a16:creationId xmlns:a16="http://schemas.microsoft.com/office/drawing/2014/main" id="{4755A21F-9DC6-4F3E-A3E1-9C53AF1382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3" name="Freeform 139">
                <a:extLst>
                  <a:ext uri="{FF2B5EF4-FFF2-40B4-BE49-F238E27FC236}">
                    <a16:creationId xmlns:a16="http://schemas.microsoft.com/office/drawing/2014/main" id="{B4B86D21-2123-416E-AB4D-B870A586E14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4" name="Freeform 139">
                <a:extLst>
                  <a:ext uri="{FF2B5EF4-FFF2-40B4-BE49-F238E27FC236}">
                    <a16:creationId xmlns:a16="http://schemas.microsoft.com/office/drawing/2014/main" id="{31030AE4-C629-4270-9BC5-9FF3EAAEA9A3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5" name="Freeform 139">
                <a:extLst>
                  <a:ext uri="{FF2B5EF4-FFF2-40B4-BE49-F238E27FC236}">
                    <a16:creationId xmlns:a16="http://schemas.microsoft.com/office/drawing/2014/main" id="{73737199-6866-49F6-BA8C-9760D0547A2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95DE8B06-7978-460E-AA20-FF40D6C6F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61587" y="1496074"/>
              <a:ext cx="3168402" cy="515200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420" y="6161353"/>
            <a:ext cx="1778001" cy="6837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43" y="6145230"/>
            <a:ext cx="1778001" cy="6837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45229"/>
            <a:ext cx="1778001" cy="6837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1FDDC01-90B3-4862-86F3-176251973F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3CAB10D5-A676-425B-A3E9-63A08C9B2EAB}"/>
              </a:ext>
            </a:extLst>
          </p:cNvPr>
          <p:cNvGrpSpPr/>
          <p:nvPr/>
        </p:nvGrpSpPr>
        <p:grpSpPr>
          <a:xfrm rot="1359389">
            <a:off x="9312337" y="152147"/>
            <a:ext cx="1827856" cy="1765542"/>
            <a:chOff x="10101876" y="4297860"/>
            <a:chExt cx="1826037" cy="1763786"/>
          </a:xfrm>
        </p:grpSpPr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76DEE696-B2DE-4DF1-816E-A8FBAC788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7BD54D3D-8B04-447B-A530-FD2BE2BA7B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18">
              <a:extLst>
                <a:ext uri="{FF2B5EF4-FFF2-40B4-BE49-F238E27FC236}">
                  <a16:creationId xmlns:a16="http://schemas.microsoft.com/office/drawing/2014/main" id="{A6306F66-9DEE-4F3A-A081-82026CAF4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19">
              <a:extLst>
                <a:ext uri="{FF2B5EF4-FFF2-40B4-BE49-F238E27FC236}">
                  <a16:creationId xmlns:a16="http://schemas.microsoft.com/office/drawing/2014/main" id="{55540D63-4D34-4115-A79C-EF73E98F40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20">
              <a:extLst>
                <a:ext uri="{FF2B5EF4-FFF2-40B4-BE49-F238E27FC236}">
                  <a16:creationId xmlns:a16="http://schemas.microsoft.com/office/drawing/2014/main" id="{509AD7CA-4B66-48B3-8DB2-19C2008C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21">
              <a:extLst>
                <a:ext uri="{FF2B5EF4-FFF2-40B4-BE49-F238E27FC236}">
                  <a16:creationId xmlns:a16="http://schemas.microsoft.com/office/drawing/2014/main" id="{101A6FCE-D346-40C9-BD09-665502286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E477AD2A-CD3C-4BB3-9A34-82EC978AE24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6CFB01D5-B8E8-47DD-84E5-00D9BC58E775}"/>
              </a:ext>
            </a:extLst>
          </p:cNvPr>
          <p:cNvGrpSpPr/>
          <p:nvPr/>
        </p:nvGrpSpPr>
        <p:grpSpPr>
          <a:xfrm rot="1211024">
            <a:off x="8573401" y="4416537"/>
            <a:ext cx="608732" cy="866270"/>
            <a:chOff x="10766636" y="3941730"/>
            <a:chExt cx="1047922" cy="1352954"/>
          </a:xfrm>
        </p:grpSpPr>
        <p:sp>
          <p:nvSpPr>
            <p:cNvPr id="25" name="Freeform 108">
              <a:extLst>
                <a:ext uri="{FF2B5EF4-FFF2-40B4-BE49-F238E27FC236}">
                  <a16:creationId xmlns:a16="http://schemas.microsoft.com/office/drawing/2014/main" id="{623A2940-849C-424B-9373-1E088541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09">
              <a:extLst>
                <a:ext uri="{FF2B5EF4-FFF2-40B4-BE49-F238E27FC236}">
                  <a16:creationId xmlns:a16="http://schemas.microsoft.com/office/drawing/2014/main" id="{312E6477-886C-4CCF-8FE8-8EE888D0A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10">
              <a:extLst>
                <a:ext uri="{FF2B5EF4-FFF2-40B4-BE49-F238E27FC236}">
                  <a16:creationId xmlns:a16="http://schemas.microsoft.com/office/drawing/2014/main" id="{F7419DE1-8A8A-4C32-BB88-2F697A8F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id="{8E8BC364-D778-4E50-AF95-03FB104D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12">
              <a:extLst>
                <a:ext uri="{FF2B5EF4-FFF2-40B4-BE49-F238E27FC236}">
                  <a16:creationId xmlns:a16="http://schemas.microsoft.com/office/drawing/2014/main" id="{B0BD912F-0010-4BB8-958C-79BFBE11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3">
              <a:extLst>
                <a:ext uri="{FF2B5EF4-FFF2-40B4-BE49-F238E27FC236}">
                  <a16:creationId xmlns:a16="http://schemas.microsoft.com/office/drawing/2014/main" id="{67160412-3511-49A2-86D9-72482F9D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Freeform 123">
            <a:extLst>
              <a:ext uri="{FF2B5EF4-FFF2-40B4-BE49-F238E27FC236}">
                <a16:creationId xmlns:a16="http://schemas.microsoft.com/office/drawing/2014/main" id="{F9C4D151-51B3-4AFC-AA3C-B84BF0AE11B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0253264" y="5061653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675" y="5867805"/>
            <a:ext cx="2574839" cy="990196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2D7FE238-D3BF-42FB-A6C6-6BE941D8823D}"/>
              </a:ext>
            </a:extLst>
          </p:cNvPr>
          <p:cNvGrpSpPr/>
          <p:nvPr/>
        </p:nvGrpSpPr>
        <p:grpSpPr>
          <a:xfrm rot="19663740">
            <a:off x="819357" y="4171119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id="{711C2607-EFF6-4334-AB34-40112041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id="{ACCAB13C-8D27-4FB1-9156-5391F2429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80D18F98-992D-4058-8D38-34EDB2DDB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id="{1C9882D0-E005-49E2-A779-3F4A53FD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D5407BD6-1B08-42B8-93FF-D29F7BD3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id="{889F9037-4875-4E9C-A5DA-713EDB3CF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1FA3B205-EC63-4DA8-B315-BC04B9091A6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193" y="1107137"/>
            <a:ext cx="930827" cy="658686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874AFE0F-48F1-4B1C-ABB7-3D425E2FBA81}"/>
              </a:ext>
            </a:extLst>
          </p:cNvPr>
          <p:cNvSpPr txBox="1"/>
          <p:nvPr/>
        </p:nvSpPr>
        <p:spPr>
          <a:xfrm>
            <a:off x="4773887" y="2501517"/>
            <a:ext cx="5469565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4800" b="1" dirty="0">
                <a:ln w="12700">
                  <a:noFill/>
                </a:ln>
                <a:solidFill>
                  <a:srgbClr val="44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KHỞI ĐỘNG</a:t>
            </a:r>
            <a:endParaRPr lang="zh-CN" altLang="en-US" sz="4800" b="1" dirty="0">
              <a:ln w="12700">
                <a:noFill/>
              </a:ln>
              <a:solidFill>
                <a:srgbClr val="44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0134" y="6353420"/>
            <a:ext cx="1278560" cy="49169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781" y="6027003"/>
            <a:ext cx="2160868" cy="83099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35" y="6304742"/>
            <a:ext cx="1326871" cy="5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1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2143593E-F7D3-46D9-B179-F46D046BC0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2" r="77401"/>
          <a:stretch/>
        </p:blipFill>
        <p:spPr>
          <a:xfrm>
            <a:off x="6682942" y="2166257"/>
            <a:ext cx="6192500" cy="4172677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65009B1A-0E94-4880-80BB-4084898E7B32}"/>
              </a:ext>
            </a:extLst>
          </p:cNvPr>
          <p:cNvGrpSpPr/>
          <p:nvPr/>
        </p:nvGrpSpPr>
        <p:grpSpPr>
          <a:xfrm>
            <a:off x="6943482" y="2387107"/>
            <a:ext cx="639278" cy="523571"/>
            <a:chOff x="2256140" y="1944762"/>
            <a:chExt cx="917169" cy="751165"/>
          </a:xfrm>
        </p:grpSpPr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6A2E87E4-2D45-4360-8920-96576AD575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avLst/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113">
              <a:extLst>
                <a:ext uri="{FF2B5EF4-FFF2-40B4-BE49-F238E27FC236}">
                  <a16:creationId xmlns:a16="http://schemas.microsoft.com/office/drawing/2014/main" id="{CC522818-A838-470B-9673-F01D5BA6C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140" y="2430322"/>
              <a:ext cx="284281" cy="265605"/>
            </a:xfrm>
            <a:custGeom>
              <a:avLst/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A7353921-0F25-4B37-9388-9D801EF9971D}"/>
              </a:ext>
            </a:extLst>
          </p:cNvPr>
          <p:cNvGrpSpPr/>
          <p:nvPr/>
        </p:nvGrpSpPr>
        <p:grpSpPr>
          <a:xfrm>
            <a:off x="6887861" y="4290663"/>
            <a:ext cx="1086067" cy="889493"/>
            <a:chOff x="2256140" y="1944762"/>
            <a:chExt cx="917169" cy="751165"/>
          </a:xfrm>
        </p:grpSpPr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E540A1B3-C7B3-4480-ACB4-BF41B147AA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avLst/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113">
              <a:extLst>
                <a:ext uri="{FF2B5EF4-FFF2-40B4-BE49-F238E27FC236}">
                  <a16:creationId xmlns:a16="http://schemas.microsoft.com/office/drawing/2014/main" id="{BD925068-4994-4A3D-A0DB-A8ACFB57E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140" y="2430322"/>
              <a:ext cx="284281" cy="265605"/>
            </a:xfrm>
            <a:custGeom>
              <a:avLst/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03E75E9-7399-3398-3B01-A587CF142C3D}"/>
              </a:ext>
            </a:extLst>
          </p:cNvPr>
          <p:cNvSpPr txBox="1"/>
          <p:nvPr/>
        </p:nvSpPr>
        <p:spPr>
          <a:xfrm>
            <a:off x="285336" y="1892106"/>
            <a:ext cx="714555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hlinkClick r:id="rId4"/>
              </a:rPr>
              <a:t>https://www.youtube.com/watch?v=TmkLVVb0aNw</a:t>
            </a:r>
            <a:endParaRPr lang="en-US" sz="4800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3875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>
            <a:extLst>
              <a:ext uri="{FF2B5EF4-FFF2-40B4-BE49-F238E27FC236}">
                <a16:creationId xmlns:a16="http://schemas.microsoft.com/office/drawing/2014/main" id="{859DC236-3C6E-4768-ACD1-BAFCF7015BD9}"/>
              </a:ext>
            </a:extLst>
          </p:cNvPr>
          <p:cNvGrpSpPr/>
          <p:nvPr/>
        </p:nvGrpSpPr>
        <p:grpSpPr>
          <a:xfrm>
            <a:off x="1523850" y="1485181"/>
            <a:ext cx="7122122" cy="5152000"/>
            <a:chOff x="1161587" y="1496074"/>
            <a:chExt cx="7122122" cy="5152000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0A9E9097-822C-41D0-87B4-B3A8B0F6B0FB}"/>
                </a:ext>
              </a:extLst>
            </p:cNvPr>
            <p:cNvGrpSpPr/>
            <p:nvPr/>
          </p:nvGrpSpPr>
          <p:grpSpPr>
            <a:xfrm>
              <a:off x="3926128" y="3633722"/>
              <a:ext cx="4357581" cy="324358"/>
              <a:chOff x="4531763" y="904319"/>
              <a:chExt cx="3274666" cy="206375"/>
            </a:xfrm>
          </p:grpSpPr>
          <p:sp>
            <p:nvSpPr>
              <p:cNvPr id="46" name="Freeform 139">
                <a:extLst>
                  <a:ext uri="{FF2B5EF4-FFF2-40B4-BE49-F238E27FC236}">
                    <a16:creationId xmlns:a16="http://schemas.microsoft.com/office/drawing/2014/main" id="{4B1454A8-65BF-44E2-BEC0-49BE3A4FDA72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" name="Freeform 139">
                <a:extLst>
                  <a:ext uri="{FF2B5EF4-FFF2-40B4-BE49-F238E27FC236}">
                    <a16:creationId xmlns:a16="http://schemas.microsoft.com/office/drawing/2014/main" id="{E7EC73A7-FE8B-4EA2-973A-762E2A16EB8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" name="Freeform 139">
                <a:extLst>
                  <a:ext uri="{FF2B5EF4-FFF2-40B4-BE49-F238E27FC236}">
                    <a16:creationId xmlns:a16="http://schemas.microsoft.com/office/drawing/2014/main" id="{1941277B-8FD2-4D0E-AA78-AA770188C27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Freeform 139">
                <a:extLst>
                  <a:ext uri="{FF2B5EF4-FFF2-40B4-BE49-F238E27FC236}">
                    <a16:creationId xmlns:a16="http://schemas.microsoft.com/office/drawing/2014/main" id="{129D9DB2-B4B8-46C1-A7DE-8809415142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" name="Freeform 139">
                <a:extLst>
                  <a:ext uri="{FF2B5EF4-FFF2-40B4-BE49-F238E27FC236}">
                    <a16:creationId xmlns:a16="http://schemas.microsoft.com/office/drawing/2014/main" id="{08828E92-5E2C-4BAF-9AF1-E3A9FD0F2465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" name="Freeform 139">
                <a:extLst>
                  <a:ext uri="{FF2B5EF4-FFF2-40B4-BE49-F238E27FC236}">
                    <a16:creationId xmlns:a16="http://schemas.microsoft.com/office/drawing/2014/main" id="{3F7B4E2C-E9DD-47F1-8351-3D9B51B55E9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Freeform 139">
                <a:extLst>
                  <a:ext uri="{FF2B5EF4-FFF2-40B4-BE49-F238E27FC236}">
                    <a16:creationId xmlns:a16="http://schemas.microsoft.com/office/drawing/2014/main" id="{4755A21F-9DC6-4F3E-A3E1-9C53AF1382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3" name="Freeform 139">
                <a:extLst>
                  <a:ext uri="{FF2B5EF4-FFF2-40B4-BE49-F238E27FC236}">
                    <a16:creationId xmlns:a16="http://schemas.microsoft.com/office/drawing/2014/main" id="{B4B86D21-2123-416E-AB4D-B870A586E14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4" name="Freeform 139">
                <a:extLst>
                  <a:ext uri="{FF2B5EF4-FFF2-40B4-BE49-F238E27FC236}">
                    <a16:creationId xmlns:a16="http://schemas.microsoft.com/office/drawing/2014/main" id="{31030AE4-C629-4270-9BC5-9FF3EAAEA9A3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5" name="Freeform 139">
                <a:extLst>
                  <a:ext uri="{FF2B5EF4-FFF2-40B4-BE49-F238E27FC236}">
                    <a16:creationId xmlns:a16="http://schemas.microsoft.com/office/drawing/2014/main" id="{73737199-6866-49F6-BA8C-9760D0547A2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95DE8B06-7978-460E-AA20-FF40D6C6F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61587" y="1496074"/>
              <a:ext cx="3168402" cy="515200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420" y="6161353"/>
            <a:ext cx="1778001" cy="6837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43" y="6145230"/>
            <a:ext cx="1778001" cy="6837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45229"/>
            <a:ext cx="1778001" cy="6837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1FDDC01-90B3-4862-86F3-176251973F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3CAB10D5-A676-425B-A3E9-63A08C9B2EAB}"/>
              </a:ext>
            </a:extLst>
          </p:cNvPr>
          <p:cNvGrpSpPr/>
          <p:nvPr/>
        </p:nvGrpSpPr>
        <p:grpSpPr>
          <a:xfrm rot="1359389">
            <a:off x="9312337" y="152147"/>
            <a:ext cx="1827856" cy="1765542"/>
            <a:chOff x="10101876" y="4297860"/>
            <a:chExt cx="1826037" cy="1763786"/>
          </a:xfrm>
        </p:grpSpPr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76DEE696-B2DE-4DF1-816E-A8FBAC788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7BD54D3D-8B04-447B-A530-FD2BE2BA7B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18">
              <a:extLst>
                <a:ext uri="{FF2B5EF4-FFF2-40B4-BE49-F238E27FC236}">
                  <a16:creationId xmlns:a16="http://schemas.microsoft.com/office/drawing/2014/main" id="{A6306F66-9DEE-4F3A-A081-82026CAF4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19">
              <a:extLst>
                <a:ext uri="{FF2B5EF4-FFF2-40B4-BE49-F238E27FC236}">
                  <a16:creationId xmlns:a16="http://schemas.microsoft.com/office/drawing/2014/main" id="{55540D63-4D34-4115-A79C-EF73E98F40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20">
              <a:extLst>
                <a:ext uri="{FF2B5EF4-FFF2-40B4-BE49-F238E27FC236}">
                  <a16:creationId xmlns:a16="http://schemas.microsoft.com/office/drawing/2014/main" id="{509AD7CA-4B66-48B3-8DB2-19C2008C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21">
              <a:extLst>
                <a:ext uri="{FF2B5EF4-FFF2-40B4-BE49-F238E27FC236}">
                  <a16:creationId xmlns:a16="http://schemas.microsoft.com/office/drawing/2014/main" id="{101A6FCE-D346-40C9-BD09-665502286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E477AD2A-CD3C-4BB3-9A34-82EC978AE24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6CFB01D5-B8E8-47DD-84E5-00D9BC58E775}"/>
              </a:ext>
            </a:extLst>
          </p:cNvPr>
          <p:cNvGrpSpPr/>
          <p:nvPr/>
        </p:nvGrpSpPr>
        <p:grpSpPr>
          <a:xfrm rot="1211024">
            <a:off x="8573401" y="4416537"/>
            <a:ext cx="608732" cy="866270"/>
            <a:chOff x="10766636" y="3941730"/>
            <a:chExt cx="1047922" cy="1352954"/>
          </a:xfrm>
        </p:grpSpPr>
        <p:sp>
          <p:nvSpPr>
            <p:cNvPr id="25" name="Freeform 108">
              <a:extLst>
                <a:ext uri="{FF2B5EF4-FFF2-40B4-BE49-F238E27FC236}">
                  <a16:creationId xmlns:a16="http://schemas.microsoft.com/office/drawing/2014/main" id="{623A2940-849C-424B-9373-1E088541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09">
              <a:extLst>
                <a:ext uri="{FF2B5EF4-FFF2-40B4-BE49-F238E27FC236}">
                  <a16:creationId xmlns:a16="http://schemas.microsoft.com/office/drawing/2014/main" id="{312E6477-886C-4CCF-8FE8-8EE888D0A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10">
              <a:extLst>
                <a:ext uri="{FF2B5EF4-FFF2-40B4-BE49-F238E27FC236}">
                  <a16:creationId xmlns:a16="http://schemas.microsoft.com/office/drawing/2014/main" id="{F7419DE1-8A8A-4C32-BB88-2F697A8F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id="{8E8BC364-D778-4E50-AF95-03FB104D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12">
              <a:extLst>
                <a:ext uri="{FF2B5EF4-FFF2-40B4-BE49-F238E27FC236}">
                  <a16:creationId xmlns:a16="http://schemas.microsoft.com/office/drawing/2014/main" id="{B0BD912F-0010-4BB8-958C-79BFBE11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3">
              <a:extLst>
                <a:ext uri="{FF2B5EF4-FFF2-40B4-BE49-F238E27FC236}">
                  <a16:creationId xmlns:a16="http://schemas.microsoft.com/office/drawing/2014/main" id="{67160412-3511-49A2-86D9-72482F9D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Freeform 123">
            <a:extLst>
              <a:ext uri="{FF2B5EF4-FFF2-40B4-BE49-F238E27FC236}">
                <a16:creationId xmlns:a16="http://schemas.microsoft.com/office/drawing/2014/main" id="{F9C4D151-51B3-4AFC-AA3C-B84BF0AE11B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0253264" y="5061653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675" y="5867805"/>
            <a:ext cx="2574839" cy="990196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2D7FE238-D3BF-42FB-A6C6-6BE941D8823D}"/>
              </a:ext>
            </a:extLst>
          </p:cNvPr>
          <p:cNvGrpSpPr/>
          <p:nvPr/>
        </p:nvGrpSpPr>
        <p:grpSpPr>
          <a:xfrm rot="19663740">
            <a:off x="819357" y="4171119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id="{711C2607-EFF6-4334-AB34-40112041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id="{ACCAB13C-8D27-4FB1-9156-5391F2429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80D18F98-992D-4058-8D38-34EDB2DDB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id="{1C9882D0-E005-49E2-A779-3F4A53FD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D5407BD6-1B08-42B8-93FF-D29F7BD3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id="{889F9037-4875-4E9C-A5DA-713EDB3CF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1FA3B205-EC63-4DA8-B315-BC04B9091A6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193" y="1107137"/>
            <a:ext cx="930827" cy="658686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874AFE0F-48F1-4B1C-ABB7-3D425E2FBA81}"/>
              </a:ext>
            </a:extLst>
          </p:cNvPr>
          <p:cNvSpPr txBox="1"/>
          <p:nvPr/>
        </p:nvSpPr>
        <p:spPr>
          <a:xfrm>
            <a:off x="4773887" y="2501517"/>
            <a:ext cx="5469565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4800" b="1" dirty="0">
                <a:ln w="12700">
                  <a:noFill/>
                </a:ln>
                <a:solidFill>
                  <a:srgbClr val="44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KHÁM PHÁ.</a:t>
            </a:r>
            <a:endParaRPr lang="zh-CN" altLang="en-US" sz="4800" b="1" dirty="0">
              <a:ln w="12700">
                <a:noFill/>
              </a:ln>
              <a:solidFill>
                <a:srgbClr val="44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0134" y="6353420"/>
            <a:ext cx="1278560" cy="49169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781" y="6027003"/>
            <a:ext cx="2160868" cy="83099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35" y="6304742"/>
            <a:ext cx="1326871" cy="5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08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8">
            <a:extLst>
              <a:ext uri="{FF2B5EF4-FFF2-40B4-BE49-F238E27FC236}">
                <a16:creationId xmlns:a16="http://schemas.microsoft.com/office/drawing/2014/main" id="{982B509B-AB8F-4EB5-B69A-4E8EA7C71E0D}"/>
              </a:ext>
            </a:extLst>
          </p:cNvPr>
          <p:cNvSpPr>
            <a:spLocks noEditPoints="1"/>
          </p:cNvSpPr>
          <p:nvPr/>
        </p:nvSpPr>
        <p:spPr bwMode="auto">
          <a:xfrm>
            <a:off x="590945" y="499670"/>
            <a:ext cx="4637307" cy="4214327"/>
          </a:xfrm>
          <a:custGeom>
            <a:avLst/>
            <a:gdLst>
              <a:gd name="T0" fmla="*/ 252 w 274"/>
              <a:gd name="T1" fmla="*/ 116 h 255"/>
              <a:gd name="T2" fmla="*/ 252 w 274"/>
              <a:gd name="T3" fmla="*/ 88 h 255"/>
              <a:gd name="T4" fmla="*/ 237 w 274"/>
              <a:gd name="T5" fmla="*/ 79 h 255"/>
              <a:gd name="T6" fmla="*/ 172 w 274"/>
              <a:gd name="T7" fmla="*/ 128 h 255"/>
              <a:gd name="T8" fmla="*/ 223 w 274"/>
              <a:gd name="T9" fmla="*/ 53 h 255"/>
              <a:gd name="T10" fmla="*/ 211 w 274"/>
              <a:gd name="T11" fmla="*/ 60 h 255"/>
              <a:gd name="T12" fmla="*/ 148 w 274"/>
              <a:gd name="T13" fmla="*/ 86 h 255"/>
              <a:gd name="T14" fmla="*/ 176 w 274"/>
              <a:gd name="T15" fmla="*/ 41 h 255"/>
              <a:gd name="T16" fmla="*/ 180 w 274"/>
              <a:gd name="T17" fmla="*/ 32 h 255"/>
              <a:gd name="T18" fmla="*/ 132 w 274"/>
              <a:gd name="T19" fmla="*/ 45 h 255"/>
              <a:gd name="T20" fmla="*/ 159 w 274"/>
              <a:gd name="T21" fmla="*/ 5 h 255"/>
              <a:gd name="T22" fmla="*/ 149 w 274"/>
              <a:gd name="T23" fmla="*/ 9 h 255"/>
              <a:gd name="T24" fmla="*/ 88 w 274"/>
              <a:gd name="T25" fmla="*/ 40 h 255"/>
              <a:gd name="T26" fmla="*/ 117 w 274"/>
              <a:gd name="T27" fmla="*/ 11 h 255"/>
              <a:gd name="T28" fmla="*/ 106 w 274"/>
              <a:gd name="T29" fmla="*/ 11 h 255"/>
              <a:gd name="T30" fmla="*/ 35 w 274"/>
              <a:gd name="T31" fmla="*/ 65 h 255"/>
              <a:gd name="T32" fmla="*/ 40 w 274"/>
              <a:gd name="T33" fmla="*/ 70 h 255"/>
              <a:gd name="T34" fmla="*/ 24 w 274"/>
              <a:gd name="T35" fmla="*/ 84 h 255"/>
              <a:gd name="T36" fmla="*/ 12 w 274"/>
              <a:gd name="T37" fmla="*/ 111 h 255"/>
              <a:gd name="T38" fmla="*/ 6 w 274"/>
              <a:gd name="T39" fmla="*/ 131 h 255"/>
              <a:gd name="T40" fmla="*/ 21 w 274"/>
              <a:gd name="T41" fmla="*/ 134 h 255"/>
              <a:gd name="T42" fmla="*/ 13 w 274"/>
              <a:gd name="T43" fmla="*/ 155 h 255"/>
              <a:gd name="T44" fmla="*/ 9 w 274"/>
              <a:gd name="T45" fmla="*/ 188 h 255"/>
              <a:gd name="T46" fmla="*/ 12 w 274"/>
              <a:gd name="T47" fmla="*/ 191 h 255"/>
              <a:gd name="T48" fmla="*/ 30 w 274"/>
              <a:gd name="T49" fmla="*/ 201 h 255"/>
              <a:gd name="T50" fmla="*/ 33 w 274"/>
              <a:gd name="T51" fmla="*/ 229 h 255"/>
              <a:gd name="T52" fmla="*/ 47 w 274"/>
              <a:gd name="T53" fmla="*/ 233 h 255"/>
              <a:gd name="T54" fmla="*/ 76 w 274"/>
              <a:gd name="T55" fmla="*/ 233 h 255"/>
              <a:gd name="T56" fmla="*/ 101 w 274"/>
              <a:gd name="T57" fmla="*/ 234 h 255"/>
              <a:gd name="T58" fmla="*/ 114 w 274"/>
              <a:gd name="T59" fmla="*/ 246 h 255"/>
              <a:gd name="T60" fmla="*/ 130 w 274"/>
              <a:gd name="T61" fmla="*/ 241 h 255"/>
              <a:gd name="T62" fmla="*/ 177 w 274"/>
              <a:gd name="T63" fmla="*/ 231 h 255"/>
              <a:gd name="T64" fmla="*/ 209 w 274"/>
              <a:gd name="T65" fmla="*/ 202 h 255"/>
              <a:gd name="T66" fmla="*/ 236 w 274"/>
              <a:gd name="T67" fmla="*/ 193 h 255"/>
              <a:gd name="T68" fmla="*/ 254 w 274"/>
              <a:gd name="T69" fmla="*/ 159 h 255"/>
              <a:gd name="T70" fmla="*/ 269 w 274"/>
              <a:gd name="T71" fmla="*/ 125 h 255"/>
              <a:gd name="T72" fmla="*/ 35 w 274"/>
              <a:gd name="T73" fmla="*/ 145 h 255"/>
              <a:gd name="T74" fmla="*/ 144 w 274"/>
              <a:gd name="T75" fmla="*/ 53 h 255"/>
              <a:gd name="T76" fmla="*/ 61 w 274"/>
              <a:gd name="T77" fmla="*/ 129 h 255"/>
              <a:gd name="T78" fmla="*/ 41 w 274"/>
              <a:gd name="T79" fmla="*/ 80 h 255"/>
              <a:gd name="T80" fmla="*/ 29 w 274"/>
              <a:gd name="T81" fmla="*/ 95 h 255"/>
              <a:gd name="T82" fmla="*/ 122 w 274"/>
              <a:gd name="T83" fmla="*/ 26 h 255"/>
              <a:gd name="T84" fmla="*/ 122 w 274"/>
              <a:gd name="T85" fmla="*/ 26 h 255"/>
              <a:gd name="T86" fmla="*/ 62 w 274"/>
              <a:gd name="T87" fmla="*/ 48 h 255"/>
              <a:gd name="T88" fmla="*/ 87 w 274"/>
              <a:gd name="T89" fmla="*/ 27 h 255"/>
              <a:gd name="T90" fmla="*/ 31 w 274"/>
              <a:gd name="T91" fmla="*/ 109 h 255"/>
              <a:gd name="T92" fmla="*/ 34 w 274"/>
              <a:gd name="T93" fmla="*/ 114 h 255"/>
              <a:gd name="T94" fmla="*/ 19 w 274"/>
              <a:gd name="T95" fmla="*/ 170 h 255"/>
              <a:gd name="T96" fmla="*/ 36 w 274"/>
              <a:gd name="T97" fmla="*/ 157 h 255"/>
              <a:gd name="T98" fmla="*/ 19 w 274"/>
              <a:gd name="T99" fmla="*/ 170 h 255"/>
              <a:gd name="T100" fmla="*/ 43 w 274"/>
              <a:gd name="T101" fmla="*/ 173 h 255"/>
              <a:gd name="T102" fmla="*/ 43 w 274"/>
              <a:gd name="T103" fmla="*/ 182 h 255"/>
              <a:gd name="T104" fmla="*/ 48 w 274"/>
              <a:gd name="T105" fmla="*/ 204 h 255"/>
              <a:gd name="T106" fmla="*/ 63 w 274"/>
              <a:gd name="T107" fmla="*/ 188 h 255"/>
              <a:gd name="T108" fmla="*/ 48 w 274"/>
              <a:gd name="T109" fmla="*/ 204 h 255"/>
              <a:gd name="T110" fmla="*/ 100 w 274"/>
              <a:gd name="T111" fmla="*/ 201 h 255"/>
              <a:gd name="T112" fmla="*/ 70 w 274"/>
              <a:gd name="T113" fmla="*/ 210 h 255"/>
              <a:gd name="T114" fmla="*/ 123 w 274"/>
              <a:gd name="T115" fmla="*/ 220 h 255"/>
              <a:gd name="T116" fmla="*/ 155 w 274"/>
              <a:gd name="T117" fmla="*/ 194 h 255"/>
              <a:gd name="T118" fmla="*/ 123 w 274"/>
              <a:gd name="T119" fmla="*/ 220 h 255"/>
              <a:gd name="T120" fmla="*/ 169 w 274"/>
              <a:gd name="T121" fmla="*/ 215 h 255"/>
              <a:gd name="T122" fmla="*/ 165 w 274"/>
              <a:gd name="T123" fmla="*/ 21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255">
                <a:moveTo>
                  <a:pt x="256" y="113"/>
                </a:moveTo>
                <a:cubicBezTo>
                  <a:pt x="255" y="114"/>
                  <a:pt x="253" y="115"/>
                  <a:pt x="252" y="116"/>
                </a:cubicBezTo>
                <a:cubicBezTo>
                  <a:pt x="256" y="111"/>
                  <a:pt x="260" y="106"/>
                  <a:pt x="265" y="100"/>
                </a:cubicBezTo>
                <a:cubicBezTo>
                  <a:pt x="272" y="92"/>
                  <a:pt x="260" y="79"/>
                  <a:pt x="252" y="88"/>
                </a:cubicBezTo>
                <a:cubicBezTo>
                  <a:pt x="251" y="88"/>
                  <a:pt x="251" y="88"/>
                  <a:pt x="251" y="88"/>
                </a:cubicBezTo>
                <a:cubicBezTo>
                  <a:pt x="254" y="81"/>
                  <a:pt x="243" y="75"/>
                  <a:pt x="237" y="79"/>
                </a:cubicBezTo>
                <a:cubicBezTo>
                  <a:pt x="234" y="77"/>
                  <a:pt x="229" y="76"/>
                  <a:pt x="226" y="80"/>
                </a:cubicBezTo>
                <a:cubicBezTo>
                  <a:pt x="208" y="96"/>
                  <a:pt x="189" y="112"/>
                  <a:pt x="172" y="128"/>
                </a:cubicBezTo>
                <a:cubicBezTo>
                  <a:pt x="193" y="107"/>
                  <a:pt x="214" y="86"/>
                  <a:pt x="235" y="65"/>
                </a:cubicBezTo>
                <a:cubicBezTo>
                  <a:pt x="243" y="57"/>
                  <a:pt x="231" y="47"/>
                  <a:pt x="223" y="53"/>
                </a:cubicBezTo>
                <a:cubicBezTo>
                  <a:pt x="213" y="62"/>
                  <a:pt x="202" y="70"/>
                  <a:pt x="192" y="78"/>
                </a:cubicBezTo>
                <a:cubicBezTo>
                  <a:pt x="198" y="72"/>
                  <a:pt x="204" y="66"/>
                  <a:pt x="211" y="60"/>
                </a:cubicBezTo>
                <a:cubicBezTo>
                  <a:pt x="217" y="54"/>
                  <a:pt x="208" y="42"/>
                  <a:pt x="201" y="47"/>
                </a:cubicBezTo>
                <a:cubicBezTo>
                  <a:pt x="184" y="60"/>
                  <a:pt x="166" y="73"/>
                  <a:pt x="148" y="86"/>
                </a:cubicBezTo>
                <a:cubicBezTo>
                  <a:pt x="160" y="74"/>
                  <a:pt x="173" y="62"/>
                  <a:pt x="186" y="51"/>
                </a:cubicBezTo>
                <a:cubicBezTo>
                  <a:pt x="193" y="45"/>
                  <a:pt x="183" y="35"/>
                  <a:pt x="176" y="41"/>
                </a:cubicBezTo>
                <a:cubicBezTo>
                  <a:pt x="171" y="46"/>
                  <a:pt x="165" y="50"/>
                  <a:pt x="159" y="54"/>
                </a:cubicBezTo>
                <a:cubicBezTo>
                  <a:pt x="166" y="47"/>
                  <a:pt x="173" y="39"/>
                  <a:pt x="180" y="32"/>
                </a:cubicBezTo>
                <a:cubicBezTo>
                  <a:pt x="185" y="26"/>
                  <a:pt x="179" y="19"/>
                  <a:pt x="172" y="22"/>
                </a:cubicBezTo>
                <a:cubicBezTo>
                  <a:pt x="159" y="29"/>
                  <a:pt x="145" y="36"/>
                  <a:pt x="132" y="45"/>
                </a:cubicBezTo>
                <a:cubicBezTo>
                  <a:pt x="144" y="34"/>
                  <a:pt x="155" y="23"/>
                  <a:pt x="166" y="12"/>
                </a:cubicBezTo>
                <a:cubicBezTo>
                  <a:pt x="171" y="8"/>
                  <a:pt x="164" y="1"/>
                  <a:pt x="159" y="5"/>
                </a:cubicBezTo>
                <a:cubicBezTo>
                  <a:pt x="151" y="11"/>
                  <a:pt x="143" y="17"/>
                  <a:pt x="135" y="23"/>
                </a:cubicBezTo>
                <a:cubicBezTo>
                  <a:pt x="140" y="18"/>
                  <a:pt x="145" y="13"/>
                  <a:pt x="149" y="9"/>
                </a:cubicBezTo>
                <a:cubicBezTo>
                  <a:pt x="152" y="6"/>
                  <a:pt x="148" y="0"/>
                  <a:pt x="144" y="3"/>
                </a:cubicBezTo>
                <a:cubicBezTo>
                  <a:pt x="126" y="14"/>
                  <a:pt x="107" y="26"/>
                  <a:pt x="88" y="40"/>
                </a:cubicBezTo>
                <a:cubicBezTo>
                  <a:pt x="93" y="35"/>
                  <a:pt x="97" y="30"/>
                  <a:pt x="102" y="25"/>
                </a:cubicBezTo>
                <a:cubicBezTo>
                  <a:pt x="107" y="20"/>
                  <a:pt x="112" y="16"/>
                  <a:pt x="117" y="11"/>
                </a:cubicBezTo>
                <a:cubicBezTo>
                  <a:pt x="120" y="8"/>
                  <a:pt x="115" y="3"/>
                  <a:pt x="112" y="6"/>
                </a:cubicBezTo>
                <a:cubicBezTo>
                  <a:pt x="110" y="8"/>
                  <a:pt x="108" y="10"/>
                  <a:pt x="106" y="11"/>
                </a:cubicBezTo>
                <a:cubicBezTo>
                  <a:pt x="106" y="11"/>
                  <a:pt x="106" y="11"/>
                  <a:pt x="106" y="11"/>
                </a:cubicBezTo>
                <a:cubicBezTo>
                  <a:pt x="78" y="22"/>
                  <a:pt x="53" y="42"/>
                  <a:pt x="35" y="65"/>
                </a:cubicBezTo>
                <a:cubicBezTo>
                  <a:pt x="32" y="68"/>
                  <a:pt x="35" y="72"/>
                  <a:pt x="39" y="70"/>
                </a:cubicBezTo>
                <a:cubicBezTo>
                  <a:pt x="40" y="70"/>
                  <a:pt x="40" y="70"/>
                  <a:pt x="40" y="70"/>
                </a:cubicBezTo>
                <a:cubicBezTo>
                  <a:pt x="38" y="71"/>
                  <a:pt x="37" y="73"/>
                  <a:pt x="35" y="75"/>
                </a:cubicBezTo>
                <a:cubicBezTo>
                  <a:pt x="32" y="78"/>
                  <a:pt x="28" y="81"/>
                  <a:pt x="24" y="84"/>
                </a:cubicBezTo>
                <a:cubicBezTo>
                  <a:pt x="23" y="85"/>
                  <a:pt x="24" y="87"/>
                  <a:pt x="25" y="88"/>
                </a:cubicBezTo>
                <a:cubicBezTo>
                  <a:pt x="20" y="95"/>
                  <a:pt x="16" y="103"/>
                  <a:pt x="12" y="111"/>
                </a:cubicBezTo>
                <a:cubicBezTo>
                  <a:pt x="11" y="113"/>
                  <a:pt x="13" y="115"/>
                  <a:pt x="15" y="116"/>
                </a:cubicBezTo>
                <a:cubicBezTo>
                  <a:pt x="12" y="121"/>
                  <a:pt x="9" y="126"/>
                  <a:pt x="6" y="131"/>
                </a:cubicBezTo>
                <a:cubicBezTo>
                  <a:pt x="4" y="136"/>
                  <a:pt x="8" y="141"/>
                  <a:pt x="13" y="138"/>
                </a:cubicBezTo>
                <a:cubicBezTo>
                  <a:pt x="16" y="137"/>
                  <a:pt x="18" y="135"/>
                  <a:pt x="21" y="134"/>
                </a:cubicBezTo>
                <a:cubicBezTo>
                  <a:pt x="18" y="140"/>
                  <a:pt x="15" y="145"/>
                  <a:pt x="13" y="151"/>
                </a:cubicBezTo>
                <a:cubicBezTo>
                  <a:pt x="12" y="152"/>
                  <a:pt x="12" y="153"/>
                  <a:pt x="13" y="155"/>
                </a:cubicBezTo>
                <a:cubicBezTo>
                  <a:pt x="8" y="163"/>
                  <a:pt x="4" y="171"/>
                  <a:pt x="1" y="180"/>
                </a:cubicBezTo>
                <a:cubicBezTo>
                  <a:pt x="0" y="185"/>
                  <a:pt x="5" y="190"/>
                  <a:pt x="9" y="188"/>
                </a:cubicBezTo>
                <a:cubicBezTo>
                  <a:pt x="11" y="188"/>
                  <a:pt x="13" y="187"/>
                  <a:pt x="15" y="186"/>
                </a:cubicBezTo>
                <a:cubicBezTo>
                  <a:pt x="14" y="188"/>
                  <a:pt x="13" y="190"/>
                  <a:pt x="12" y="191"/>
                </a:cubicBezTo>
                <a:cubicBezTo>
                  <a:pt x="9" y="196"/>
                  <a:pt x="13" y="203"/>
                  <a:pt x="18" y="203"/>
                </a:cubicBezTo>
                <a:cubicBezTo>
                  <a:pt x="22" y="203"/>
                  <a:pt x="26" y="202"/>
                  <a:pt x="30" y="201"/>
                </a:cubicBezTo>
                <a:cubicBezTo>
                  <a:pt x="27" y="207"/>
                  <a:pt x="25" y="212"/>
                  <a:pt x="22" y="218"/>
                </a:cubicBezTo>
                <a:cubicBezTo>
                  <a:pt x="19" y="226"/>
                  <a:pt x="25" y="232"/>
                  <a:pt x="33" y="229"/>
                </a:cubicBezTo>
                <a:cubicBezTo>
                  <a:pt x="38" y="227"/>
                  <a:pt x="43" y="224"/>
                  <a:pt x="48" y="222"/>
                </a:cubicBezTo>
                <a:cubicBezTo>
                  <a:pt x="48" y="225"/>
                  <a:pt x="47" y="229"/>
                  <a:pt x="47" y="233"/>
                </a:cubicBezTo>
                <a:cubicBezTo>
                  <a:pt x="47" y="238"/>
                  <a:pt x="53" y="243"/>
                  <a:pt x="58" y="241"/>
                </a:cubicBezTo>
                <a:cubicBezTo>
                  <a:pt x="64" y="239"/>
                  <a:pt x="70" y="236"/>
                  <a:pt x="76" y="233"/>
                </a:cubicBezTo>
                <a:cubicBezTo>
                  <a:pt x="76" y="239"/>
                  <a:pt x="84" y="243"/>
                  <a:pt x="89" y="240"/>
                </a:cubicBezTo>
                <a:cubicBezTo>
                  <a:pt x="93" y="238"/>
                  <a:pt x="97" y="236"/>
                  <a:pt x="101" y="234"/>
                </a:cubicBezTo>
                <a:cubicBezTo>
                  <a:pt x="100" y="235"/>
                  <a:pt x="100" y="236"/>
                  <a:pt x="100" y="238"/>
                </a:cubicBezTo>
                <a:cubicBezTo>
                  <a:pt x="99" y="245"/>
                  <a:pt x="108" y="248"/>
                  <a:pt x="114" y="246"/>
                </a:cubicBezTo>
                <a:cubicBezTo>
                  <a:pt x="120" y="243"/>
                  <a:pt x="126" y="239"/>
                  <a:pt x="132" y="235"/>
                </a:cubicBezTo>
                <a:cubicBezTo>
                  <a:pt x="131" y="237"/>
                  <a:pt x="130" y="239"/>
                  <a:pt x="130" y="241"/>
                </a:cubicBezTo>
                <a:cubicBezTo>
                  <a:pt x="127" y="247"/>
                  <a:pt x="135" y="255"/>
                  <a:pt x="141" y="252"/>
                </a:cubicBezTo>
                <a:cubicBezTo>
                  <a:pt x="154" y="247"/>
                  <a:pt x="166" y="240"/>
                  <a:pt x="177" y="231"/>
                </a:cubicBezTo>
                <a:cubicBezTo>
                  <a:pt x="179" y="231"/>
                  <a:pt x="181" y="230"/>
                  <a:pt x="182" y="229"/>
                </a:cubicBezTo>
                <a:cubicBezTo>
                  <a:pt x="192" y="220"/>
                  <a:pt x="201" y="211"/>
                  <a:pt x="209" y="202"/>
                </a:cubicBezTo>
                <a:cubicBezTo>
                  <a:pt x="212" y="205"/>
                  <a:pt x="216" y="206"/>
                  <a:pt x="220" y="203"/>
                </a:cubicBezTo>
                <a:cubicBezTo>
                  <a:pt x="226" y="200"/>
                  <a:pt x="231" y="196"/>
                  <a:pt x="236" y="193"/>
                </a:cubicBezTo>
                <a:cubicBezTo>
                  <a:pt x="242" y="189"/>
                  <a:pt x="242" y="182"/>
                  <a:pt x="238" y="178"/>
                </a:cubicBezTo>
                <a:cubicBezTo>
                  <a:pt x="243" y="172"/>
                  <a:pt x="248" y="165"/>
                  <a:pt x="254" y="159"/>
                </a:cubicBezTo>
                <a:cubicBezTo>
                  <a:pt x="259" y="155"/>
                  <a:pt x="257" y="149"/>
                  <a:pt x="254" y="146"/>
                </a:cubicBezTo>
                <a:cubicBezTo>
                  <a:pt x="259" y="139"/>
                  <a:pt x="264" y="132"/>
                  <a:pt x="269" y="125"/>
                </a:cubicBezTo>
                <a:cubicBezTo>
                  <a:pt x="274" y="118"/>
                  <a:pt x="264" y="107"/>
                  <a:pt x="256" y="113"/>
                </a:cubicBezTo>
                <a:close/>
                <a:moveTo>
                  <a:pt x="35" y="145"/>
                </a:moveTo>
                <a:cubicBezTo>
                  <a:pt x="48" y="127"/>
                  <a:pt x="66" y="111"/>
                  <a:pt x="82" y="97"/>
                </a:cubicBezTo>
                <a:cubicBezTo>
                  <a:pt x="101" y="81"/>
                  <a:pt x="122" y="66"/>
                  <a:pt x="144" y="53"/>
                </a:cubicBezTo>
                <a:cubicBezTo>
                  <a:pt x="131" y="66"/>
                  <a:pt x="119" y="79"/>
                  <a:pt x="105" y="91"/>
                </a:cubicBezTo>
                <a:cubicBezTo>
                  <a:pt x="91" y="105"/>
                  <a:pt x="77" y="118"/>
                  <a:pt x="61" y="129"/>
                </a:cubicBezTo>
                <a:cubicBezTo>
                  <a:pt x="54" y="134"/>
                  <a:pt x="44" y="141"/>
                  <a:pt x="35" y="145"/>
                </a:cubicBezTo>
                <a:close/>
                <a:moveTo>
                  <a:pt x="41" y="80"/>
                </a:moveTo>
                <a:cubicBezTo>
                  <a:pt x="43" y="78"/>
                  <a:pt x="45" y="77"/>
                  <a:pt x="47" y="75"/>
                </a:cubicBezTo>
                <a:cubicBezTo>
                  <a:pt x="41" y="81"/>
                  <a:pt x="35" y="88"/>
                  <a:pt x="29" y="95"/>
                </a:cubicBezTo>
                <a:cubicBezTo>
                  <a:pt x="33" y="90"/>
                  <a:pt x="37" y="85"/>
                  <a:pt x="41" y="80"/>
                </a:cubicBezTo>
                <a:close/>
                <a:moveTo>
                  <a:pt x="122" y="26"/>
                </a:moveTo>
                <a:cubicBezTo>
                  <a:pt x="98" y="50"/>
                  <a:pt x="72" y="74"/>
                  <a:pt x="44" y="92"/>
                </a:cubicBezTo>
                <a:cubicBezTo>
                  <a:pt x="66" y="66"/>
                  <a:pt x="94" y="44"/>
                  <a:pt x="122" y="26"/>
                </a:cubicBezTo>
                <a:close/>
                <a:moveTo>
                  <a:pt x="87" y="27"/>
                </a:moveTo>
                <a:cubicBezTo>
                  <a:pt x="78" y="33"/>
                  <a:pt x="70" y="40"/>
                  <a:pt x="62" y="48"/>
                </a:cubicBezTo>
                <a:cubicBezTo>
                  <a:pt x="59" y="50"/>
                  <a:pt x="56" y="51"/>
                  <a:pt x="54" y="53"/>
                </a:cubicBezTo>
                <a:cubicBezTo>
                  <a:pt x="63" y="43"/>
                  <a:pt x="74" y="34"/>
                  <a:pt x="87" y="27"/>
                </a:cubicBezTo>
                <a:close/>
                <a:moveTo>
                  <a:pt x="23" y="121"/>
                </a:moveTo>
                <a:cubicBezTo>
                  <a:pt x="25" y="117"/>
                  <a:pt x="28" y="113"/>
                  <a:pt x="31" y="109"/>
                </a:cubicBezTo>
                <a:cubicBezTo>
                  <a:pt x="35" y="106"/>
                  <a:pt x="40" y="104"/>
                  <a:pt x="45" y="101"/>
                </a:cubicBezTo>
                <a:cubicBezTo>
                  <a:pt x="41" y="105"/>
                  <a:pt x="37" y="110"/>
                  <a:pt x="34" y="114"/>
                </a:cubicBezTo>
                <a:cubicBezTo>
                  <a:pt x="30" y="117"/>
                  <a:pt x="26" y="119"/>
                  <a:pt x="23" y="121"/>
                </a:cubicBezTo>
                <a:close/>
                <a:moveTo>
                  <a:pt x="19" y="170"/>
                </a:moveTo>
                <a:cubicBezTo>
                  <a:pt x="21" y="166"/>
                  <a:pt x="23" y="162"/>
                  <a:pt x="25" y="159"/>
                </a:cubicBezTo>
                <a:cubicBezTo>
                  <a:pt x="29" y="159"/>
                  <a:pt x="32" y="158"/>
                  <a:pt x="36" y="157"/>
                </a:cubicBezTo>
                <a:cubicBezTo>
                  <a:pt x="34" y="160"/>
                  <a:pt x="32" y="162"/>
                  <a:pt x="30" y="165"/>
                </a:cubicBezTo>
                <a:cubicBezTo>
                  <a:pt x="26" y="167"/>
                  <a:pt x="23" y="168"/>
                  <a:pt x="19" y="170"/>
                </a:cubicBezTo>
                <a:close/>
                <a:moveTo>
                  <a:pt x="34" y="185"/>
                </a:moveTo>
                <a:cubicBezTo>
                  <a:pt x="36" y="181"/>
                  <a:pt x="39" y="177"/>
                  <a:pt x="43" y="173"/>
                </a:cubicBezTo>
                <a:cubicBezTo>
                  <a:pt x="47" y="170"/>
                  <a:pt x="52" y="167"/>
                  <a:pt x="57" y="164"/>
                </a:cubicBezTo>
                <a:cubicBezTo>
                  <a:pt x="52" y="170"/>
                  <a:pt x="47" y="176"/>
                  <a:pt x="43" y="182"/>
                </a:cubicBezTo>
                <a:cubicBezTo>
                  <a:pt x="40" y="183"/>
                  <a:pt x="37" y="184"/>
                  <a:pt x="34" y="185"/>
                </a:cubicBezTo>
                <a:close/>
                <a:moveTo>
                  <a:pt x="48" y="204"/>
                </a:moveTo>
                <a:cubicBezTo>
                  <a:pt x="50" y="200"/>
                  <a:pt x="52" y="196"/>
                  <a:pt x="55" y="193"/>
                </a:cubicBezTo>
                <a:cubicBezTo>
                  <a:pt x="58" y="191"/>
                  <a:pt x="61" y="190"/>
                  <a:pt x="63" y="188"/>
                </a:cubicBezTo>
                <a:cubicBezTo>
                  <a:pt x="61" y="192"/>
                  <a:pt x="59" y="195"/>
                  <a:pt x="57" y="199"/>
                </a:cubicBezTo>
                <a:cubicBezTo>
                  <a:pt x="54" y="200"/>
                  <a:pt x="51" y="202"/>
                  <a:pt x="48" y="204"/>
                </a:cubicBezTo>
                <a:close/>
                <a:moveTo>
                  <a:pt x="150" y="148"/>
                </a:moveTo>
                <a:cubicBezTo>
                  <a:pt x="133" y="165"/>
                  <a:pt x="116" y="182"/>
                  <a:pt x="100" y="201"/>
                </a:cubicBezTo>
                <a:cubicBezTo>
                  <a:pt x="89" y="208"/>
                  <a:pt x="78" y="214"/>
                  <a:pt x="66" y="219"/>
                </a:cubicBezTo>
                <a:cubicBezTo>
                  <a:pt x="67" y="216"/>
                  <a:pt x="68" y="213"/>
                  <a:pt x="70" y="210"/>
                </a:cubicBezTo>
                <a:cubicBezTo>
                  <a:pt x="99" y="193"/>
                  <a:pt x="125" y="171"/>
                  <a:pt x="150" y="148"/>
                </a:cubicBezTo>
                <a:close/>
                <a:moveTo>
                  <a:pt x="123" y="220"/>
                </a:moveTo>
                <a:cubicBezTo>
                  <a:pt x="123" y="220"/>
                  <a:pt x="123" y="219"/>
                  <a:pt x="123" y="219"/>
                </a:cubicBezTo>
                <a:cubicBezTo>
                  <a:pt x="134" y="211"/>
                  <a:pt x="145" y="203"/>
                  <a:pt x="155" y="194"/>
                </a:cubicBezTo>
                <a:cubicBezTo>
                  <a:pt x="154" y="196"/>
                  <a:pt x="152" y="197"/>
                  <a:pt x="151" y="199"/>
                </a:cubicBezTo>
                <a:cubicBezTo>
                  <a:pt x="142" y="207"/>
                  <a:pt x="133" y="214"/>
                  <a:pt x="123" y="220"/>
                </a:cubicBezTo>
                <a:close/>
                <a:moveTo>
                  <a:pt x="176" y="201"/>
                </a:moveTo>
                <a:cubicBezTo>
                  <a:pt x="173" y="206"/>
                  <a:pt x="171" y="210"/>
                  <a:pt x="169" y="215"/>
                </a:cubicBezTo>
                <a:cubicBezTo>
                  <a:pt x="165" y="218"/>
                  <a:pt x="162" y="220"/>
                  <a:pt x="158" y="223"/>
                </a:cubicBezTo>
                <a:cubicBezTo>
                  <a:pt x="160" y="219"/>
                  <a:pt x="162" y="215"/>
                  <a:pt x="165" y="211"/>
                </a:cubicBezTo>
                <a:cubicBezTo>
                  <a:pt x="169" y="208"/>
                  <a:pt x="172" y="205"/>
                  <a:pt x="176" y="201"/>
                </a:cubicBezTo>
                <a:close/>
              </a:path>
            </a:pathLst>
          </a:custGeom>
          <a:solidFill>
            <a:srgbClr val="F9E7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CCD5166F-D9D7-4920-8353-4113C56C3803}"/>
              </a:ext>
            </a:extLst>
          </p:cNvPr>
          <p:cNvSpPr>
            <a:spLocks noEditPoints="1"/>
          </p:cNvSpPr>
          <p:nvPr/>
        </p:nvSpPr>
        <p:spPr bwMode="auto">
          <a:xfrm>
            <a:off x="6332059" y="1074133"/>
            <a:ext cx="5098820" cy="4088364"/>
          </a:xfrm>
          <a:custGeom>
            <a:avLst/>
            <a:gdLst>
              <a:gd name="T0" fmla="*/ 252 w 274"/>
              <a:gd name="T1" fmla="*/ 116 h 255"/>
              <a:gd name="T2" fmla="*/ 252 w 274"/>
              <a:gd name="T3" fmla="*/ 88 h 255"/>
              <a:gd name="T4" fmla="*/ 237 w 274"/>
              <a:gd name="T5" fmla="*/ 79 h 255"/>
              <a:gd name="T6" fmla="*/ 172 w 274"/>
              <a:gd name="T7" fmla="*/ 128 h 255"/>
              <a:gd name="T8" fmla="*/ 223 w 274"/>
              <a:gd name="T9" fmla="*/ 53 h 255"/>
              <a:gd name="T10" fmla="*/ 211 w 274"/>
              <a:gd name="T11" fmla="*/ 60 h 255"/>
              <a:gd name="T12" fmla="*/ 148 w 274"/>
              <a:gd name="T13" fmla="*/ 86 h 255"/>
              <a:gd name="T14" fmla="*/ 176 w 274"/>
              <a:gd name="T15" fmla="*/ 41 h 255"/>
              <a:gd name="T16" fmla="*/ 180 w 274"/>
              <a:gd name="T17" fmla="*/ 32 h 255"/>
              <a:gd name="T18" fmla="*/ 132 w 274"/>
              <a:gd name="T19" fmla="*/ 45 h 255"/>
              <a:gd name="T20" fmla="*/ 159 w 274"/>
              <a:gd name="T21" fmla="*/ 5 h 255"/>
              <a:gd name="T22" fmla="*/ 149 w 274"/>
              <a:gd name="T23" fmla="*/ 9 h 255"/>
              <a:gd name="T24" fmla="*/ 88 w 274"/>
              <a:gd name="T25" fmla="*/ 40 h 255"/>
              <a:gd name="T26" fmla="*/ 117 w 274"/>
              <a:gd name="T27" fmla="*/ 11 h 255"/>
              <a:gd name="T28" fmla="*/ 106 w 274"/>
              <a:gd name="T29" fmla="*/ 11 h 255"/>
              <a:gd name="T30" fmla="*/ 35 w 274"/>
              <a:gd name="T31" fmla="*/ 65 h 255"/>
              <a:gd name="T32" fmla="*/ 40 w 274"/>
              <a:gd name="T33" fmla="*/ 70 h 255"/>
              <a:gd name="T34" fmla="*/ 24 w 274"/>
              <a:gd name="T35" fmla="*/ 84 h 255"/>
              <a:gd name="T36" fmla="*/ 12 w 274"/>
              <a:gd name="T37" fmla="*/ 111 h 255"/>
              <a:gd name="T38" fmla="*/ 6 w 274"/>
              <a:gd name="T39" fmla="*/ 131 h 255"/>
              <a:gd name="T40" fmla="*/ 21 w 274"/>
              <a:gd name="T41" fmla="*/ 134 h 255"/>
              <a:gd name="T42" fmla="*/ 13 w 274"/>
              <a:gd name="T43" fmla="*/ 155 h 255"/>
              <a:gd name="T44" fmla="*/ 9 w 274"/>
              <a:gd name="T45" fmla="*/ 188 h 255"/>
              <a:gd name="T46" fmla="*/ 12 w 274"/>
              <a:gd name="T47" fmla="*/ 191 h 255"/>
              <a:gd name="T48" fmla="*/ 30 w 274"/>
              <a:gd name="T49" fmla="*/ 201 h 255"/>
              <a:gd name="T50" fmla="*/ 33 w 274"/>
              <a:gd name="T51" fmla="*/ 229 h 255"/>
              <a:gd name="T52" fmla="*/ 47 w 274"/>
              <a:gd name="T53" fmla="*/ 233 h 255"/>
              <a:gd name="T54" fmla="*/ 76 w 274"/>
              <a:gd name="T55" fmla="*/ 233 h 255"/>
              <a:gd name="T56" fmla="*/ 101 w 274"/>
              <a:gd name="T57" fmla="*/ 234 h 255"/>
              <a:gd name="T58" fmla="*/ 114 w 274"/>
              <a:gd name="T59" fmla="*/ 246 h 255"/>
              <a:gd name="T60" fmla="*/ 130 w 274"/>
              <a:gd name="T61" fmla="*/ 241 h 255"/>
              <a:gd name="T62" fmla="*/ 177 w 274"/>
              <a:gd name="T63" fmla="*/ 231 h 255"/>
              <a:gd name="T64" fmla="*/ 209 w 274"/>
              <a:gd name="T65" fmla="*/ 202 h 255"/>
              <a:gd name="T66" fmla="*/ 236 w 274"/>
              <a:gd name="T67" fmla="*/ 193 h 255"/>
              <a:gd name="T68" fmla="*/ 254 w 274"/>
              <a:gd name="T69" fmla="*/ 159 h 255"/>
              <a:gd name="T70" fmla="*/ 269 w 274"/>
              <a:gd name="T71" fmla="*/ 125 h 255"/>
              <a:gd name="T72" fmla="*/ 35 w 274"/>
              <a:gd name="T73" fmla="*/ 145 h 255"/>
              <a:gd name="T74" fmla="*/ 144 w 274"/>
              <a:gd name="T75" fmla="*/ 53 h 255"/>
              <a:gd name="T76" fmla="*/ 61 w 274"/>
              <a:gd name="T77" fmla="*/ 129 h 255"/>
              <a:gd name="T78" fmla="*/ 41 w 274"/>
              <a:gd name="T79" fmla="*/ 80 h 255"/>
              <a:gd name="T80" fmla="*/ 29 w 274"/>
              <a:gd name="T81" fmla="*/ 95 h 255"/>
              <a:gd name="T82" fmla="*/ 122 w 274"/>
              <a:gd name="T83" fmla="*/ 26 h 255"/>
              <a:gd name="T84" fmla="*/ 122 w 274"/>
              <a:gd name="T85" fmla="*/ 26 h 255"/>
              <a:gd name="T86" fmla="*/ 62 w 274"/>
              <a:gd name="T87" fmla="*/ 48 h 255"/>
              <a:gd name="T88" fmla="*/ 87 w 274"/>
              <a:gd name="T89" fmla="*/ 27 h 255"/>
              <a:gd name="T90" fmla="*/ 31 w 274"/>
              <a:gd name="T91" fmla="*/ 109 h 255"/>
              <a:gd name="T92" fmla="*/ 34 w 274"/>
              <a:gd name="T93" fmla="*/ 114 h 255"/>
              <a:gd name="T94" fmla="*/ 19 w 274"/>
              <a:gd name="T95" fmla="*/ 170 h 255"/>
              <a:gd name="T96" fmla="*/ 36 w 274"/>
              <a:gd name="T97" fmla="*/ 157 h 255"/>
              <a:gd name="T98" fmla="*/ 19 w 274"/>
              <a:gd name="T99" fmla="*/ 170 h 255"/>
              <a:gd name="T100" fmla="*/ 43 w 274"/>
              <a:gd name="T101" fmla="*/ 173 h 255"/>
              <a:gd name="T102" fmla="*/ 43 w 274"/>
              <a:gd name="T103" fmla="*/ 182 h 255"/>
              <a:gd name="T104" fmla="*/ 48 w 274"/>
              <a:gd name="T105" fmla="*/ 204 h 255"/>
              <a:gd name="T106" fmla="*/ 63 w 274"/>
              <a:gd name="T107" fmla="*/ 188 h 255"/>
              <a:gd name="T108" fmla="*/ 48 w 274"/>
              <a:gd name="T109" fmla="*/ 204 h 255"/>
              <a:gd name="T110" fmla="*/ 100 w 274"/>
              <a:gd name="T111" fmla="*/ 201 h 255"/>
              <a:gd name="T112" fmla="*/ 70 w 274"/>
              <a:gd name="T113" fmla="*/ 210 h 255"/>
              <a:gd name="T114" fmla="*/ 123 w 274"/>
              <a:gd name="T115" fmla="*/ 220 h 255"/>
              <a:gd name="T116" fmla="*/ 155 w 274"/>
              <a:gd name="T117" fmla="*/ 194 h 255"/>
              <a:gd name="T118" fmla="*/ 123 w 274"/>
              <a:gd name="T119" fmla="*/ 220 h 255"/>
              <a:gd name="T120" fmla="*/ 169 w 274"/>
              <a:gd name="T121" fmla="*/ 215 h 255"/>
              <a:gd name="T122" fmla="*/ 165 w 274"/>
              <a:gd name="T123" fmla="*/ 21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255">
                <a:moveTo>
                  <a:pt x="256" y="113"/>
                </a:moveTo>
                <a:cubicBezTo>
                  <a:pt x="255" y="114"/>
                  <a:pt x="253" y="115"/>
                  <a:pt x="252" y="116"/>
                </a:cubicBezTo>
                <a:cubicBezTo>
                  <a:pt x="256" y="111"/>
                  <a:pt x="260" y="106"/>
                  <a:pt x="265" y="100"/>
                </a:cubicBezTo>
                <a:cubicBezTo>
                  <a:pt x="272" y="92"/>
                  <a:pt x="260" y="79"/>
                  <a:pt x="252" y="88"/>
                </a:cubicBezTo>
                <a:cubicBezTo>
                  <a:pt x="251" y="88"/>
                  <a:pt x="251" y="88"/>
                  <a:pt x="251" y="88"/>
                </a:cubicBezTo>
                <a:cubicBezTo>
                  <a:pt x="254" y="81"/>
                  <a:pt x="243" y="75"/>
                  <a:pt x="237" y="79"/>
                </a:cubicBezTo>
                <a:cubicBezTo>
                  <a:pt x="234" y="77"/>
                  <a:pt x="229" y="76"/>
                  <a:pt x="226" y="80"/>
                </a:cubicBezTo>
                <a:cubicBezTo>
                  <a:pt x="208" y="96"/>
                  <a:pt x="189" y="112"/>
                  <a:pt x="172" y="128"/>
                </a:cubicBezTo>
                <a:cubicBezTo>
                  <a:pt x="193" y="107"/>
                  <a:pt x="214" y="86"/>
                  <a:pt x="235" y="65"/>
                </a:cubicBezTo>
                <a:cubicBezTo>
                  <a:pt x="243" y="57"/>
                  <a:pt x="231" y="47"/>
                  <a:pt x="223" y="53"/>
                </a:cubicBezTo>
                <a:cubicBezTo>
                  <a:pt x="213" y="62"/>
                  <a:pt x="202" y="70"/>
                  <a:pt x="192" y="78"/>
                </a:cubicBezTo>
                <a:cubicBezTo>
                  <a:pt x="198" y="72"/>
                  <a:pt x="204" y="66"/>
                  <a:pt x="211" y="60"/>
                </a:cubicBezTo>
                <a:cubicBezTo>
                  <a:pt x="217" y="54"/>
                  <a:pt x="208" y="42"/>
                  <a:pt x="201" y="47"/>
                </a:cubicBezTo>
                <a:cubicBezTo>
                  <a:pt x="184" y="60"/>
                  <a:pt x="166" y="73"/>
                  <a:pt x="148" y="86"/>
                </a:cubicBezTo>
                <a:cubicBezTo>
                  <a:pt x="160" y="74"/>
                  <a:pt x="173" y="62"/>
                  <a:pt x="186" y="51"/>
                </a:cubicBezTo>
                <a:cubicBezTo>
                  <a:pt x="193" y="45"/>
                  <a:pt x="183" y="35"/>
                  <a:pt x="176" y="41"/>
                </a:cubicBezTo>
                <a:cubicBezTo>
                  <a:pt x="171" y="46"/>
                  <a:pt x="165" y="50"/>
                  <a:pt x="159" y="54"/>
                </a:cubicBezTo>
                <a:cubicBezTo>
                  <a:pt x="166" y="47"/>
                  <a:pt x="173" y="39"/>
                  <a:pt x="180" y="32"/>
                </a:cubicBezTo>
                <a:cubicBezTo>
                  <a:pt x="185" y="26"/>
                  <a:pt x="179" y="19"/>
                  <a:pt x="172" y="22"/>
                </a:cubicBezTo>
                <a:cubicBezTo>
                  <a:pt x="159" y="29"/>
                  <a:pt x="145" y="36"/>
                  <a:pt x="132" y="45"/>
                </a:cubicBezTo>
                <a:cubicBezTo>
                  <a:pt x="144" y="34"/>
                  <a:pt x="155" y="23"/>
                  <a:pt x="166" y="12"/>
                </a:cubicBezTo>
                <a:cubicBezTo>
                  <a:pt x="171" y="8"/>
                  <a:pt x="164" y="1"/>
                  <a:pt x="159" y="5"/>
                </a:cubicBezTo>
                <a:cubicBezTo>
                  <a:pt x="151" y="11"/>
                  <a:pt x="143" y="17"/>
                  <a:pt x="135" y="23"/>
                </a:cubicBezTo>
                <a:cubicBezTo>
                  <a:pt x="140" y="18"/>
                  <a:pt x="145" y="13"/>
                  <a:pt x="149" y="9"/>
                </a:cubicBezTo>
                <a:cubicBezTo>
                  <a:pt x="152" y="6"/>
                  <a:pt x="148" y="0"/>
                  <a:pt x="144" y="3"/>
                </a:cubicBezTo>
                <a:cubicBezTo>
                  <a:pt x="126" y="14"/>
                  <a:pt x="107" y="26"/>
                  <a:pt x="88" y="40"/>
                </a:cubicBezTo>
                <a:cubicBezTo>
                  <a:pt x="93" y="35"/>
                  <a:pt x="97" y="30"/>
                  <a:pt x="102" y="25"/>
                </a:cubicBezTo>
                <a:cubicBezTo>
                  <a:pt x="107" y="20"/>
                  <a:pt x="112" y="16"/>
                  <a:pt x="117" y="11"/>
                </a:cubicBezTo>
                <a:cubicBezTo>
                  <a:pt x="120" y="8"/>
                  <a:pt x="115" y="3"/>
                  <a:pt x="112" y="6"/>
                </a:cubicBezTo>
                <a:cubicBezTo>
                  <a:pt x="110" y="8"/>
                  <a:pt x="108" y="10"/>
                  <a:pt x="106" y="11"/>
                </a:cubicBezTo>
                <a:cubicBezTo>
                  <a:pt x="106" y="11"/>
                  <a:pt x="106" y="11"/>
                  <a:pt x="106" y="11"/>
                </a:cubicBezTo>
                <a:cubicBezTo>
                  <a:pt x="78" y="22"/>
                  <a:pt x="53" y="42"/>
                  <a:pt x="35" y="65"/>
                </a:cubicBezTo>
                <a:cubicBezTo>
                  <a:pt x="32" y="68"/>
                  <a:pt x="35" y="72"/>
                  <a:pt x="39" y="70"/>
                </a:cubicBezTo>
                <a:cubicBezTo>
                  <a:pt x="40" y="70"/>
                  <a:pt x="40" y="70"/>
                  <a:pt x="40" y="70"/>
                </a:cubicBezTo>
                <a:cubicBezTo>
                  <a:pt x="38" y="71"/>
                  <a:pt x="37" y="73"/>
                  <a:pt x="35" y="75"/>
                </a:cubicBezTo>
                <a:cubicBezTo>
                  <a:pt x="32" y="78"/>
                  <a:pt x="28" y="81"/>
                  <a:pt x="24" y="84"/>
                </a:cubicBezTo>
                <a:cubicBezTo>
                  <a:pt x="23" y="85"/>
                  <a:pt x="24" y="87"/>
                  <a:pt x="25" y="88"/>
                </a:cubicBezTo>
                <a:cubicBezTo>
                  <a:pt x="20" y="95"/>
                  <a:pt x="16" y="103"/>
                  <a:pt x="12" y="111"/>
                </a:cubicBezTo>
                <a:cubicBezTo>
                  <a:pt x="11" y="113"/>
                  <a:pt x="13" y="115"/>
                  <a:pt x="15" y="116"/>
                </a:cubicBezTo>
                <a:cubicBezTo>
                  <a:pt x="12" y="121"/>
                  <a:pt x="9" y="126"/>
                  <a:pt x="6" y="131"/>
                </a:cubicBezTo>
                <a:cubicBezTo>
                  <a:pt x="4" y="136"/>
                  <a:pt x="8" y="141"/>
                  <a:pt x="13" y="138"/>
                </a:cubicBezTo>
                <a:cubicBezTo>
                  <a:pt x="16" y="137"/>
                  <a:pt x="18" y="135"/>
                  <a:pt x="21" y="134"/>
                </a:cubicBezTo>
                <a:cubicBezTo>
                  <a:pt x="18" y="140"/>
                  <a:pt x="15" y="145"/>
                  <a:pt x="13" y="151"/>
                </a:cubicBezTo>
                <a:cubicBezTo>
                  <a:pt x="12" y="152"/>
                  <a:pt x="12" y="153"/>
                  <a:pt x="13" y="155"/>
                </a:cubicBezTo>
                <a:cubicBezTo>
                  <a:pt x="8" y="163"/>
                  <a:pt x="4" y="171"/>
                  <a:pt x="1" y="180"/>
                </a:cubicBezTo>
                <a:cubicBezTo>
                  <a:pt x="0" y="185"/>
                  <a:pt x="5" y="190"/>
                  <a:pt x="9" y="188"/>
                </a:cubicBezTo>
                <a:cubicBezTo>
                  <a:pt x="11" y="188"/>
                  <a:pt x="13" y="187"/>
                  <a:pt x="15" y="186"/>
                </a:cubicBezTo>
                <a:cubicBezTo>
                  <a:pt x="14" y="188"/>
                  <a:pt x="13" y="190"/>
                  <a:pt x="12" y="191"/>
                </a:cubicBezTo>
                <a:cubicBezTo>
                  <a:pt x="9" y="196"/>
                  <a:pt x="13" y="203"/>
                  <a:pt x="18" y="203"/>
                </a:cubicBezTo>
                <a:cubicBezTo>
                  <a:pt x="22" y="203"/>
                  <a:pt x="26" y="202"/>
                  <a:pt x="30" y="201"/>
                </a:cubicBezTo>
                <a:cubicBezTo>
                  <a:pt x="27" y="207"/>
                  <a:pt x="25" y="212"/>
                  <a:pt x="22" y="218"/>
                </a:cubicBezTo>
                <a:cubicBezTo>
                  <a:pt x="19" y="226"/>
                  <a:pt x="25" y="232"/>
                  <a:pt x="33" y="229"/>
                </a:cubicBezTo>
                <a:cubicBezTo>
                  <a:pt x="38" y="227"/>
                  <a:pt x="43" y="224"/>
                  <a:pt x="48" y="222"/>
                </a:cubicBezTo>
                <a:cubicBezTo>
                  <a:pt x="48" y="225"/>
                  <a:pt x="47" y="229"/>
                  <a:pt x="47" y="233"/>
                </a:cubicBezTo>
                <a:cubicBezTo>
                  <a:pt x="47" y="238"/>
                  <a:pt x="53" y="243"/>
                  <a:pt x="58" y="241"/>
                </a:cubicBezTo>
                <a:cubicBezTo>
                  <a:pt x="64" y="239"/>
                  <a:pt x="70" y="236"/>
                  <a:pt x="76" y="233"/>
                </a:cubicBezTo>
                <a:cubicBezTo>
                  <a:pt x="76" y="239"/>
                  <a:pt x="84" y="243"/>
                  <a:pt x="89" y="240"/>
                </a:cubicBezTo>
                <a:cubicBezTo>
                  <a:pt x="93" y="238"/>
                  <a:pt x="97" y="236"/>
                  <a:pt x="101" y="234"/>
                </a:cubicBezTo>
                <a:cubicBezTo>
                  <a:pt x="100" y="235"/>
                  <a:pt x="100" y="236"/>
                  <a:pt x="100" y="238"/>
                </a:cubicBezTo>
                <a:cubicBezTo>
                  <a:pt x="99" y="245"/>
                  <a:pt x="108" y="248"/>
                  <a:pt x="114" y="246"/>
                </a:cubicBezTo>
                <a:cubicBezTo>
                  <a:pt x="120" y="243"/>
                  <a:pt x="126" y="239"/>
                  <a:pt x="132" y="235"/>
                </a:cubicBezTo>
                <a:cubicBezTo>
                  <a:pt x="131" y="237"/>
                  <a:pt x="130" y="239"/>
                  <a:pt x="130" y="241"/>
                </a:cubicBezTo>
                <a:cubicBezTo>
                  <a:pt x="127" y="247"/>
                  <a:pt x="135" y="255"/>
                  <a:pt x="141" y="252"/>
                </a:cubicBezTo>
                <a:cubicBezTo>
                  <a:pt x="154" y="247"/>
                  <a:pt x="166" y="240"/>
                  <a:pt x="177" y="231"/>
                </a:cubicBezTo>
                <a:cubicBezTo>
                  <a:pt x="179" y="231"/>
                  <a:pt x="181" y="230"/>
                  <a:pt x="182" y="229"/>
                </a:cubicBezTo>
                <a:cubicBezTo>
                  <a:pt x="192" y="220"/>
                  <a:pt x="201" y="211"/>
                  <a:pt x="209" y="202"/>
                </a:cubicBezTo>
                <a:cubicBezTo>
                  <a:pt x="212" y="205"/>
                  <a:pt x="216" y="206"/>
                  <a:pt x="220" y="203"/>
                </a:cubicBezTo>
                <a:cubicBezTo>
                  <a:pt x="226" y="200"/>
                  <a:pt x="231" y="196"/>
                  <a:pt x="236" y="193"/>
                </a:cubicBezTo>
                <a:cubicBezTo>
                  <a:pt x="242" y="189"/>
                  <a:pt x="242" y="182"/>
                  <a:pt x="238" y="178"/>
                </a:cubicBezTo>
                <a:cubicBezTo>
                  <a:pt x="243" y="172"/>
                  <a:pt x="248" y="165"/>
                  <a:pt x="254" y="159"/>
                </a:cubicBezTo>
                <a:cubicBezTo>
                  <a:pt x="259" y="155"/>
                  <a:pt x="257" y="149"/>
                  <a:pt x="254" y="146"/>
                </a:cubicBezTo>
                <a:cubicBezTo>
                  <a:pt x="259" y="139"/>
                  <a:pt x="264" y="132"/>
                  <a:pt x="269" y="125"/>
                </a:cubicBezTo>
                <a:cubicBezTo>
                  <a:pt x="274" y="118"/>
                  <a:pt x="264" y="107"/>
                  <a:pt x="256" y="113"/>
                </a:cubicBezTo>
                <a:close/>
                <a:moveTo>
                  <a:pt x="35" y="145"/>
                </a:moveTo>
                <a:cubicBezTo>
                  <a:pt x="48" y="127"/>
                  <a:pt x="66" y="111"/>
                  <a:pt x="82" y="97"/>
                </a:cubicBezTo>
                <a:cubicBezTo>
                  <a:pt x="101" y="81"/>
                  <a:pt x="122" y="66"/>
                  <a:pt x="144" y="53"/>
                </a:cubicBezTo>
                <a:cubicBezTo>
                  <a:pt x="131" y="66"/>
                  <a:pt x="119" y="79"/>
                  <a:pt x="105" y="91"/>
                </a:cubicBezTo>
                <a:cubicBezTo>
                  <a:pt x="91" y="105"/>
                  <a:pt x="77" y="118"/>
                  <a:pt x="61" y="129"/>
                </a:cubicBezTo>
                <a:cubicBezTo>
                  <a:pt x="54" y="134"/>
                  <a:pt x="44" y="141"/>
                  <a:pt x="35" y="145"/>
                </a:cubicBezTo>
                <a:close/>
                <a:moveTo>
                  <a:pt x="41" y="80"/>
                </a:moveTo>
                <a:cubicBezTo>
                  <a:pt x="43" y="78"/>
                  <a:pt x="45" y="77"/>
                  <a:pt x="47" y="75"/>
                </a:cubicBezTo>
                <a:cubicBezTo>
                  <a:pt x="41" y="81"/>
                  <a:pt x="35" y="88"/>
                  <a:pt x="29" y="95"/>
                </a:cubicBezTo>
                <a:cubicBezTo>
                  <a:pt x="33" y="90"/>
                  <a:pt x="37" y="85"/>
                  <a:pt x="41" y="80"/>
                </a:cubicBezTo>
                <a:close/>
                <a:moveTo>
                  <a:pt x="122" y="26"/>
                </a:moveTo>
                <a:cubicBezTo>
                  <a:pt x="98" y="50"/>
                  <a:pt x="72" y="74"/>
                  <a:pt x="44" y="92"/>
                </a:cubicBezTo>
                <a:cubicBezTo>
                  <a:pt x="66" y="66"/>
                  <a:pt x="94" y="44"/>
                  <a:pt x="122" y="26"/>
                </a:cubicBezTo>
                <a:close/>
                <a:moveTo>
                  <a:pt x="87" y="27"/>
                </a:moveTo>
                <a:cubicBezTo>
                  <a:pt x="78" y="33"/>
                  <a:pt x="70" y="40"/>
                  <a:pt x="62" y="48"/>
                </a:cubicBezTo>
                <a:cubicBezTo>
                  <a:pt x="59" y="50"/>
                  <a:pt x="56" y="51"/>
                  <a:pt x="54" y="53"/>
                </a:cubicBezTo>
                <a:cubicBezTo>
                  <a:pt x="63" y="43"/>
                  <a:pt x="74" y="34"/>
                  <a:pt x="87" y="27"/>
                </a:cubicBezTo>
                <a:close/>
                <a:moveTo>
                  <a:pt x="23" y="121"/>
                </a:moveTo>
                <a:cubicBezTo>
                  <a:pt x="25" y="117"/>
                  <a:pt x="28" y="113"/>
                  <a:pt x="31" y="109"/>
                </a:cubicBezTo>
                <a:cubicBezTo>
                  <a:pt x="35" y="106"/>
                  <a:pt x="40" y="104"/>
                  <a:pt x="45" y="101"/>
                </a:cubicBezTo>
                <a:cubicBezTo>
                  <a:pt x="41" y="105"/>
                  <a:pt x="37" y="110"/>
                  <a:pt x="34" y="114"/>
                </a:cubicBezTo>
                <a:cubicBezTo>
                  <a:pt x="30" y="117"/>
                  <a:pt x="26" y="119"/>
                  <a:pt x="23" y="121"/>
                </a:cubicBezTo>
                <a:close/>
                <a:moveTo>
                  <a:pt x="19" y="170"/>
                </a:moveTo>
                <a:cubicBezTo>
                  <a:pt x="21" y="166"/>
                  <a:pt x="23" y="162"/>
                  <a:pt x="25" y="159"/>
                </a:cubicBezTo>
                <a:cubicBezTo>
                  <a:pt x="29" y="159"/>
                  <a:pt x="32" y="158"/>
                  <a:pt x="36" y="157"/>
                </a:cubicBezTo>
                <a:cubicBezTo>
                  <a:pt x="34" y="160"/>
                  <a:pt x="32" y="162"/>
                  <a:pt x="30" y="165"/>
                </a:cubicBezTo>
                <a:cubicBezTo>
                  <a:pt x="26" y="167"/>
                  <a:pt x="23" y="168"/>
                  <a:pt x="19" y="170"/>
                </a:cubicBezTo>
                <a:close/>
                <a:moveTo>
                  <a:pt x="34" y="185"/>
                </a:moveTo>
                <a:cubicBezTo>
                  <a:pt x="36" y="181"/>
                  <a:pt x="39" y="177"/>
                  <a:pt x="43" y="173"/>
                </a:cubicBezTo>
                <a:cubicBezTo>
                  <a:pt x="47" y="170"/>
                  <a:pt x="52" y="167"/>
                  <a:pt x="57" y="164"/>
                </a:cubicBezTo>
                <a:cubicBezTo>
                  <a:pt x="52" y="170"/>
                  <a:pt x="47" y="176"/>
                  <a:pt x="43" y="182"/>
                </a:cubicBezTo>
                <a:cubicBezTo>
                  <a:pt x="40" y="183"/>
                  <a:pt x="37" y="184"/>
                  <a:pt x="34" y="185"/>
                </a:cubicBezTo>
                <a:close/>
                <a:moveTo>
                  <a:pt x="48" y="204"/>
                </a:moveTo>
                <a:cubicBezTo>
                  <a:pt x="50" y="200"/>
                  <a:pt x="52" y="196"/>
                  <a:pt x="55" y="193"/>
                </a:cubicBezTo>
                <a:cubicBezTo>
                  <a:pt x="58" y="191"/>
                  <a:pt x="61" y="190"/>
                  <a:pt x="63" y="188"/>
                </a:cubicBezTo>
                <a:cubicBezTo>
                  <a:pt x="61" y="192"/>
                  <a:pt x="59" y="195"/>
                  <a:pt x="57" y="199"/>
                </a:cubicBezTo>
                <a:cubicBezTo>
                  <a:pt x="54" y="200"/>
                  <a:pt x="51" y="202"/>
                  <a:pt x="48" y="204"/>
                </a:cubicBezTo>
                <a:close/>
                <a:moveTo>
                  <a:pt x="150" y="148"/>
                </a:moveTo>
                <a:cubicBezTo>
                  <a:pt x="133" y="165"/>
                  <a:pt x="116" y="182"/>
                  <a:pt x="100" y="201"/>
                </a:cubicBezTo>
                <a:cubicBezTo>
                  <a:pt x="89" y="208"/>
                  <a:pt x="78" y="214"/>
                  <a:pt x="66" y="219"/>
                </a:cubicBezTo>
                <a:cubicBezTo>
                  <a:pt x="67" y="216"/>
                  <a:pt x="68" y="213"/>
                  <a:pt x="70" y="210"/>
                </a:cubicBezTo>
                <a:cubicBezTo>
                  <a:pt x="99" y="193"/>
                  <a:pt x="125" y="171"/>
                  <a:pt x="150" y="148"/>
                </a:cubicBezTo>
                <a:close/>
                <a:moveTo>
                  <a:pt x="123" y="220"/>
                </a:moveTo>
                <a:cubicBezTo>
                  <a:pt x="123" y="220"/>
                  <a:pt x="123" y="219"/>
                  <a:pt x="123" y="219"/>
                </a:cubicBezTo>
                <a:cubicBezTo>
                  <a:pt x="134" y="211"/>
                  <a:pt x="145" y="203"/>
                  <a:pt x="155" y="194"/>
                </a:cubicBezTo>
                <a:cubicBezTo>
                  <a:pt x="154" y="196"/>
                  <a:pt x="152" y="197"/>
                  <a:pt x="151" y="199"/>
                </a:cubicBezTo>
                <a:cubicBezTo>
                  <a:pt x="142" y="207"/>
                  <a:pt x="133" y="214"/>
                  <a:pt x="123" y="220"/>
                </a:cubicBezTo>
                <a:close/>
                <a:moveTo>
                  <a:pt x="176" y="201"/>
                </a:moveTo>
                <a:cubicBezTo>
                  <a:pt x="173" y="206"/>
                  <a:pt x="171" y="210"/>
                  <a:pt x="169" y="215"/>
                </a:cubicBezTo>
                <a:cubicBezTo>
                  <a:pt x="165" y="218"/>
                  <a:pt x="162" y="220"/>
                  <a:pt x="158" y="223"/>
                </a:cubicBezTo>
                <a:cubicBezTo>
                  <a:pt x="160" y="219"/>
                  <a:pt x="162" y="215"/>
                  <a:pt x="165" y="211"/>
                </a:cubicBezTo>
                <a:cubicBezTo>
                  <a:pt x="169" y="208"/>
                  <a:pt x="172" y="205"/>
                  <a:pt x="176" y="201"/>
                </a:cubicBezTo>
                <a:close/>
              </a:path>
            </a:pathLst>
          </a:custGeom>
          <a:solidFill>
            <a:srgbClr val="F9E7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444C9DD-1BBB-41AB-B92B-4505746EB8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7014" y="3739685"/>
            <a:ext cx="1247331" cy="162108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DDCA6C8-B65B-455A-838D-E349294FA3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9023" y="3903454"/>
            <a:ext cx="1247331" cy="1621087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356FC760-A9BC-AAE2-9844-778016F90E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"/>
          <a:stretch/>
        </p:blipFill>
        <p:spPr>
          <a:xfrm>
            <a:off x="2026644" y="1333459"/>
            <a:ext cx="7968642" cy="5286139"/>
          </a:xfrm>
          <a:prstGeom prst="rect">
            <a:avLst/>
          </a:prstGeom>
        </p:spPr>
      </p:pic>
      <p:sp>
        <p:nvSpPr>
          <p:cNvPr id="19" name="文本框 41">
            <a:extLst>
              <a:ext uri="{FF2B5EF4-FFF2-40B4-BE49-F238E27FC236}">
                <a16:creationId xmlns:a16="http://schemas.microsoft.com/office/drawing/2014/main" id="{75DD6955-CBC4-B464-68F5-9793511FCE45}"/>
              </a:ext>
            </a:extLst>
          </p:cNvPr>
          <p:cNvSpPr txBox="1"/>
          <p:nvPr/>
        </p:nvSpPr>
        <p:spPr>
          <a:xfrm>
            <a:off x="2754727" y="238402"/>
            <a:ext cx="694911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4800" b="1" dirty="0" err="1">
                <a:ln w="12700">
                  <a:noFill/>
                </a:ln>
                <a:solidFill>
                  <a:srgbClr val="444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altLang="zh-CN" sz="4800" b="1" dirty="0">
                <a:ln w="12700">
                  <a:noFill/>
                </a:ln>
                <a:solidFill>
                  <a:srgbClr val="444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800" b="1" dirty="0" err="1">
                <a:ln w="12700">
                  <a:noFill/>
                </a:ln>
                <a:solidFill>
                  <a:srgbClr val="444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lang="en-US" altLang="zh-CN" sz="4800" b="1" dirty="0">
                <a:ln w="12700">
                  <a:noFill/>
                </a:ln>
                <a:solidFill>
                  <a:srgbClr val="444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800" b="1" dirty="0" err="1">
                <a:ln w="12700">
                  <a:noFill/>
                </a:ln>
                <a:solidFill>
                  <a:srgbClr val="444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nghệ</a:t>
            </a:r>
            <a:r>
              <a:rPr lang="en-US" altLang="zh-CN" sz="4800" b="1" dirty="0">
                <a:ln w="12700">
                  <a:noFill/>
                </a:ln>
                <a:solidFill>
                  <a:srgbClr val="444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800" b="1" dirty="0" err="1">
                <a:ln w="12700">
                  <a:noFill/>
                </a:ln>
                <a:solidFill>
                  <a:srgbClr val="444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thuật</a:t>
            </a:r>
            <a:endParaRPr lang="zh-CN" altLang="en-US" sz="4800" b="1" dirty="0">
              <a:ln w="12700">
                <a:noFill/>
              </a:ln>
              <a:solidFill>
                <a:srgbClr val="444242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28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8">
            <a:extLst>
              <a:ext uri="{FF2B5EF4-FFF2-40B4-BE49-F238E27FC236}">
                <a16:creationId xmlns:a16="http://schemas.microsoft.com/office/drawing/2014/main" id="{982B509B-AB8F-4EB5-B69A-4E8EA7C71E0D}"/>
              </a:ext>
            </a:extLst>
          </p:cNvPr>
          <p:cNvSpPr>
            <a:spLocks noEditPoints="1"/>
          </p:cNvSpPr>
          <p:nvPr/>
        </p:nvSpPr>
        <p:spPr bwMode="auto">
          <a:xfrm>
            <a:off x="590945" y="499670"/>
            <a:ext cx="4637307" cy="4214327"/>
          </a:xfrm>
          <a:custGeom>
            <a:avLst/>
            <a:gdLst>
              <a:gd name="T0" fmla="*/ 252 w 274"/>
              <a:gd name="T1" fmla="*/ 116 h 255"/>
              <a:gd name="T2" fmla="*/ 252 w 274"/>
              <a:gd name="T3" fmla="*/ 88 h 255"/>
              <a:gd name="T4" fmla="*/ 237 w 274"/>
              <a:gd name="T5" fmla="*/ 79 h 255"/>
              <a:gd name="T6" fmla="*/ 172 w 274"/>
              <a:gd name="T7" fmla="*/ 128 h 255"/>
              <a:gd name="T8" fmla="*/ 223 w 274"/>
              <a:gd name="T9" fmla="*/ 53 h 255"/>
              <a:gd name="T10" fmla="*/ 211 w 274"/>
              <a:gd name="T11" fmla="*/ 60 h 255"/>
              <a:gd name="T12" fmla="*/ 148 w 274"/>
              <a:gd name="T13" fmla="*/ 86 h 255"/>
              <a:gd name="T14" fmla="*/ 176 w 274"/>
              <a:gd name="T15" fmla="*/ 41 h 255"/>
              <a:gd name="T16" fmla="*/ 180 w 274"/>
              <a:gd name="T17" fmla="*/ 32 h 255"/>
              <a:gd name="T18" fmla="*/ 132 w 274"/>
              <a:gd name="T19" fmla="*/ 45 h 255"/>
              <a:gd name="T20" fmla="*/ 159 w 274"/>
              <a:gd name="T21" fmla="*/ 5 h 255"/>
              <a:gd name="T22" fmla="*/ 149 w 274"/>
              <a:gd name="T23" fmla="*/ 9 h 255"/>
              <a:gd name="T24" fmla="*/ 88 w 274"/>
              <a:gd name="T25" fmla="*/ 40 h 255"/>
              <a:gd name="T26" fmla="*/ 117 w 274"/>
              <a:gd name="T27" fmla="*/ 11 h 255"/>
              <a:gd name="T28" fmla="*/ 106 w 274"/>
              <a:gd name="T29" fmla="*/ 11 h 255"/>
              <a:gd name="T30" fmla="*/ 35 w 274"/>
              <a:gd name="T31" fmla="*/ 65 h 255"/>
              <a:gd name="T32" fmla="*/ 40 w 274"/>
              <a:gd name="T33" fmla="*/ 70 h 255"/>
              <a:gd name="T34" fmla="*/ 24 w 274"/>
              <a:gd name="T35" fmla="*/ 84 h 255"/>
              <a:gd name="T36" fmla="*/ 12 w 274"/>
              <a:gd name="T37" fmla="*/ 111 h 255"/>
              <a:gd name="T38" fmla="*/ 6 w 274"/>
              <a:gd name="T39" fmla="*/ 131 h 255"/>
              <a:gd name="T40" fmla="*/ 21 w 274"/>
              <a:gd name="T41" fmla="*/ 134 h 255"/>
              <a:gd name="T42" fmla="*/ 13 w 274"/>
              <a:gd name="T43" fmla="*/ 155 h 255"/>
              <a:gd name="T44" fmla="*/ 9 w 274"/>
              <a:gd name="T45" fmla="*/ 188 h 255"/>
              <a:gd name="T46" fmla="*/ 12 w 274"/>
              <a:gd name="T47" fmla="*/ 191 h 255"/>
              <a:gd name="T48" fmla="*/ 30 w 274"/>
              <a:gd name="T49" fmla="*/ 201 h 255"/>
              <a:gd name="T50" fmla="*/ 33 w 274"/>
              <a:gd name="T51" fmla="*/ 229 h 255"/>
              <a:gd name="T52" fmla="*/ 47 w 274"/>
              <a:gd name="T53" fmla="*/ 233 h 255"/>
              <a:gd name="T54" fmla="*/ 76 w 274"/>
              <a:gd name="T55" fmla="*/ 233 h 255"/>
              <a:gd name="T56" fmla="*/ 101 w 274"/>
              <a:gd name="T57" fmla="*/ 234 h 255"/>
              <a:gd name="T58" fmla="*/ 114 w 274"/>
              <a:gd name="T59" fmla="*/ 246 h 255"/>
              <a:gd name="T60" fmla="*/ 130 w 274"/>
              <a:gd name="T61" fmla="*/ 241 h 255"/>
              <a:gd name="T62" fmla="*/ 177 w 274"/>
              <a:gd name="T63" fmla="*/ 231 h 255"/>
              <a:gd name="T64" fmla="*/ 209 w 274"/>
              <a:gd name="T65" fmla="*/ 202 h 255"/>
              <a:gd name="T66" fmla="*/ 236 w 274"/>
              <a:gd name="T67" fmla="*/ 193 h 255"/>
              <a:gd name="T68" fmla="*/ 254 w 274"/>
              <a:gd name="T69" fmla="*/ 159 h 255"/>
              <a:gd name="T70" fmla="*/ 269 w 274"/>
              <a:gd name="T71" fmla="*/ 125 h 255"/>
              <a:gd name="T72" fmla="*/ 35 w 274"/>
              <a:gd name="T73" fmla="*/ 145 h 255"/>
              <a:gd name="T74" fmla="*/ 144 w 274"/>
              <a:gd name="T75" fmla="*/ 53 h 255"/>
              <a:gd name="T76" fmla="*/ 61 w 274"/>
              <a:gd name="T77" fmla="*/ 129 h 255"/>
              <a:gd name="T78" fmla="*/ 41 w 274"/>
              <a:gd name="T79" fmla="*/ 80 h 255"/>
              <a:gd name="T80" fmla="*/ 29 w 274"/>
              <a:gd name="T81" fmla="*/ 95 h 255"/>
              <a:gd name="T82" fmla="*/ 122 w 274"/>
              <a:gd name="T83" fmla="*/ 26 h 255"/>
              <a:gd name="T84" fmla="*/ 122 w 274"/>
              <a:gd name="T85" fmla="*/ 26 h 255"/>
              <a:gd name="T86" fmla="*/ 62 w 274"/>
              <a:gd name="T87" fmla="*/ 48 h 255"/>
              <a:gd name="T88" fmla="*/ 87 w 274"/>
              <a:gd name="T89" fmla="*/ 27 h 255"/>
              <a:gd name="T90" fmla="*/ 31 w 274"/>
              <a:gd name="T91" fmla="*/ 109 h 255"/>
              <a:gd name="T92" fmla="*/ 34 w 274"/>
              <a:gd name="T93" fmla="*/ 114 h 255"/>
              <a:gd name="T94" fmla="*/ 19 w 274"/>
              <a:gd name="T95" fmla="*/ 170 h 255"/>
              <a:gd name="T96" fmla="*/ 36 w 274"/>
              <a:gd name="T97" fmla="*/ 157 h 255"/>
              <a:gd name="T98" fmla="*/ 19 w 274"/>
              <a:gd name="T99" fmla="*/ 170 h 255"/>
              <a:gd name="T100" fmla="*/ 43 w 274"/>
              <a:gd name="T101" fmla="*/ 173 h 255"/>
              <a:gd name="T102" fmla="*/ 43 w 274"/>
              <a:gd name="T103" fmla="*/ 182 h 255"/>
              <a:gd name="T104" fmla="*/ 48 w 274"/>
              <a:gd name="T105" fmla="*/ 204 h 255"/>
              <a:gd name="T106" fmla="*/ 63 w 274"/>
              <a:gd name="T107" fmla="*/ 188 h 255"/>
              <a:gd name="T108" fmla="*/ 48 w 274"/>
              <a:gd name="T109" fmla="*/ 204 h 255"/>
              <a:gd name="T110" fmla="*/ 100 w 274"/>
              <a:gd name="T111" fmla="*/ 201 h 255"/>
              <a:gd name="T112" fmla="*/ 70 w 274"/>
              <a:gd name="T113" fmla="*/ 210 h 255"/>
              <a:gd name="T114" fmla="*/ 123 w 274"/>
              <a:gd name="T115" fmla="*/ 220 h 255"/>
              <a:gd name="T116" fmla="*/ 155 w 274"/>
              <a:gd name="T117" fmla="*/ 194 h 255"/>
              <a:gd name="T118" fmla="*/ 123 w 274"/>
              <a:gd name="T119" fmla="*/ 220 h 255"/>
              <a:gd name="T120" fmla="*/ 169 w 274"/>
              <a:gd name="T121" fmla="*/ 215 h 255"/>
              <a:gd name="T122" fmla="*/ 165 w 274"/>
              <a:gd name="T123" fmla="*/ 21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255">
                <a:moveTo>
                  <a:pt x="256" y="113"/>
                </a:moveTo>
                <a:cubicBezTo>
                  <a:pt x="255" y="114"/>
                  <a:pt x="253" y="115"/>
                  <a:pt x="252" y="116"/>
                </a:cubicBezTo>
                <a:cubicBezTo>
                  <a:pt x="256" y="111"/>
                  <a:pt x="260" y="106"/>
                  <a:pt x="265" y="100"/>
                </a:cubicBezTo>
                <a:cubicBezTo>
                  <a:pt x="272" y="92"/>
                  <a:pt x="260" y="79"/>
                  <a:pt x="252" y="88"/>
                </a:cubicBezTo>
                <a:cubicBezTo>
                  <a:pt x="251" y="88"/>
                  <a:pt x="251" y="88"/>
                  <a:pt x="251" y="88"/>
                </a:cubicBezTo>
                <a:cubicBezTo>
                  <a:pt x="254" y="81"/>
                  <a:pt x="243" y="75"/>
                  <a:pt x="237" y="79"/>
                </a:cubicBezTo>
                <a:cubicBezTo>
                  <a:pt x="234" y="77"/>
                  <a:pt x="229" y="76"/>
                  <a:pt x="226" y="80"/>
                </a:cubicBezTo>
                <a:cubicBezTo>
                  <a:pt x="208" y="96"/>
                  <a:pt x="189" y="112"/>
                  <a:pt x="172" y="128"/>
                </a:cubicBezTo>
                <a:cubicBezTo>
                  <a:pt x="193" y="107"/>
                  <a:pt x="214" y="86"/>
                  <a:pt x="235" y="65"/>
                </a:cubicBezTo>
                <a:cubicBezTo>
                  <a:pt x="243" y="57"/>
                  <a:pt x="231" y="47"/>
                  <a:pt x="223" y="53"/>
                </a:cubicBezTo>
                <a:cubicBezTo>
                  <a:pt x="213" y="62"/>
                  <a:pt x="202" y="70"/>
                  <a:pt x="192" y="78"/>
                </a:cubicBezTo>
                <a:cubicBezTo>
                  <a:pt x="198" y="72"/>
                  <a:pt x="204" y="66"/>
                  <a:pt x="211" y="60"/>
                </a:cubicBezTo>
                <a:cubicBezTo>
                  <a:pt x="217" y="54"/>
                  <a:pt x="208" y="42"/>
                  <a:pt x="201" y="47"/>
                </a:cubicBezTo>
                <a:cubicBezTo>
                  <a:pt x="184" y="60"/>
                  <a:pt x="166" y="73"/>
                  <a:pt x="148" y="86"/>
                </a:cubicBezTo>
                <a:cubicBezTo>
                  <a:pt x="160" y="74"/>
                  <a:pt x="173" y="62"/>
                  <a:pt x="186" y="51"/>
                </a:cubicBezTo>
                <a:cubicBezTo>
                  <a:pt x="193" y="45"/>
                  <a:pt x="183" y="35"/>
                  <a:pt x="176" y="41"/>
                </a:cubicBezTo>
                <a:cubicBezTo>
                  <a:pt x="171" y="46"/>
                  <a:pt x="165" y="50"/>
                  <a:pt x="159" y="54"/>
                </a:cubicBezTo>
                <a:cubicBezTo>
                  <a:pt x="166" y="47"/>
                  <a:pt x="173" y="39"/>
                  <a:pt x="180" y="32"/>
                </a:cubicBezTo>
                <a:cubicBezTo>
                  <a:pt x="185" y="26"/>
                  <a:pt x="179" y="19"/>
                  <a:pt x="172" y="22"/>
                </a:cubicBezTo>
                <a:cubicBezTo>
                  <a:pt x="159" y="29"/>
                  <a:pt x="145" y="36"/>
                  <a:pt x="132" y="45"/>
                </a:cubicBezTo>
                <a:cubicBezTo>
                  <a:pt x="144" y="34"/>
                  <a:pt x="155" y="23"/>
                  <a:pt x="166" y="12"/>
                </a:cubicBezTo>
                <a:cubicBezTo>
                  <a:pt x="171" y="8"/>
                  <a:pt x="164" y="1"/>
                  <a:pt x="159" y="5"/>
                </a:cubicBezTo>
                <a:cubicBezTo>
                  <a:pt x="151" y="11"/>
                  <a:pt x="143" y="17"/>
                  <a:pt x="135" y="23"/>
                </a:cubicBezTo>
                <a:cubicBezTo>
                  <a:pt x="140" y="18"/>
                  <a:pt x="145" y="13"/>
                  <a:pt x="149" y="9"/>
                </a:cubicBezTo>
                <a:cubicBezTo>
                  <a:pt x="152" y="6"/>
                  <a:pt x="148" y="0"/>
                  <a:pt x="144" y="3"/>
                </a:cubicBezTo>
                <a:cubicBezTo>
                  <a:pt x="126" y="14"/>
                  <a:pt x="107" y="26"/>
                  <a:pt x="88" y="40"/>
                </a:cubicBezTo>
                <a:cubicBezTo>
                  <a:pt x="93" y="35"/>
                  <a:pt x="97" y="30"/>
                  <a:pt x="102" y="25"/>
                </a:cubicBezTo>
                <a:cubicBezTo>
                  <a:pt x="107" y="20"/>
                  <a:pt x="112" y="16"/>
                  <a:pt x="117" y="11"/>
                </a:cubicBezTo>
                <a:cubicBezTo>
                  <a:pt x="120" y="8"/>
                  <a:pt x="115" y="3"/>
                  <a:pt x="112" y="6"/>
                </a:cubicBezTo>
                <a:cubicBezTo>
                  <a:pt x="110" y="8"/>
                  <a:pt x="108" y="10"/>
                  <a:pt x="106" y="11"/>
                </a:cubicBezTo>
                <a:cubicBezTo>
                  <a:pt x="106" y="11"/>
                  <a:pt x="106" y="11"/>
                  <a:pt x="106" y="11"/>
                </a:cubicBezTo>
                <a:cubicBezTo>
                  <a:pt x="78" y="22"/>
                  <a:pt x="53" y="42"/>
                  <a:pt x="35" y="65"/>
                </a:cubicBezTo>
                <a:cubicBezTo>
                  <a:pt x="32" y="68"/>
                  <a:pt x="35" y="72"/>
                  <a:pt x="39" y="70"/>
                </a:cubicBezTo>
                <a:cubicBezTo>
                  <a:pt x="40" y="70"/>
                  <a:pt x="40" y="70"/>
                  <a:pt x="40" y="70"/>
                </a:cubicBezTo>
                <a:cubicBezTo>
                  <a:pt x="38" y="71"/>
                  <a:pt x="37" y="73"/>
                  <a:pt x="35" y="75"/>
                </a:cubicBezTo>
                <a:cubicBezTo>
                  <a:pt x="32" y="78"/>
                  <a:pt x="28" y="81"/>
                  <a:pt x="24" y="84"/>
                </a:cubicBezTo>
                <a:cubicBezTo>
                  <a:pt x="23" y="85"/>
                  <a:pt x="24" y="87"/>
                  <a:pt x="25" y="88"/>
                </a:cubicBezTo>
                <a:cubicBezTo>
                  <a:pt x="20" y="95"/>
                  <a:pt x="16" y="103"/>
                  <a:pt x="12" y="111"/>
                </a:cubicBezTo>
                <a:cubicBezTo>
                  <a:pt x="11" y="113"/>
                  <a:pt x="13" y="115"/>
                  <a:pt x="15" y="116"/>
                </a:cubicBezTo>
                <a:cubicBezTo>
                  <a:pt x="12" y="121"/>
                  <a:pt x="9" y="126"/>
                  <a:pt x="6" y="131"/>
                </a:cubicBezTo>
                <a:cubicBezTo>
                  <a:pt x="4" y="136"/>
                  <a:pt x="8" y="141"/>
                  <a:pt x="13" y="138"/>
                </a:cubicBezTo>
                <a:cubicBezTo>
                  <a:pt x="16" y="137"/>
                  <a:pt x="18" y="135"/>
                  <a:pt x="21" y="134"/>
                </a:cubicBezTo>
                <a:cubicBezTo>
                  <a:pt x="18" y="140"/>
                  <a:pt x="15" y="145"/>
                  <a:pt x="13" y="151"/>
                </a:cubicBezTo>
                <a:cubicBezTo>
                  <a:pt x="12" y="152"/>
                  <a:pt x="12" y="153"/>
                  <a:pt x="13" y="155"/>
                </a:cubicBezTo>
                <a:cubicBezTo>
                  <a:pt x="8" y="163"/>
                  <a:pt x="4" y="171"/>
                  <a:pt x="1" y="180"/>
                </a:cubicBezTo>
                <a:cubicBezTo>
                  <a:pt x="0" y="185"/>
                  <a:pt x="5" y="190"/>
                  <a:pt x="9" y="188"/>
                </a:cubicBezTo>
                <a:cubicBezTo>
                  <a:pt x="11" y="188"/>
                  <a:pt x="13" y="187"/>
                  <a:pt x="15" y="186"/>
                </a:cubicBezTo>
                <a:cubicBezTo>
                  <a:pt x="14" y="188"/>
                  <a:pt x="13" y="190"/>
                  <a:pt x="12" y="191"/>
                </a:cubicBezTo>
                <a:cubicBezTo>
                  <a:pt x="9" y="196"/>
                  <a:pt x="13" y="203"/>
                  <a:pt x="18" y="203"/>
                </a:cubicBezTo>
                <a:cubicBezTo>
                  <a:pt x="22" y="203"/>
                  <a:pt x="26" y="202"/>
                  <a:pt x="30" y="201"/>
                </a:cubicBezTo>
                <a:cubicBezTo>
                  <a:pt x="27" y="207"/>
                  <a:pt x="25" y="212"/>
                  <a:pt x="22" y="218"/>
                </a:cubicBezTo>
                <a:cubicBezTo>
                  <a:pt x="19" y="226"/>
                  <a:pt x="25" y="232"/>
                  <a:pt x="33" y="229"/>
                </a:cubicBezTo>
                <a:cubicBezTo>
                  <a:pt x="38" y="227"/>
                  <a:pt x="43" y="224"/>
                  <a:pt x="48" y="222"/>
                </a:cubicBezTo>
                <a:cubicBezTo>
                  <a:pt x="48" y="225"/>
                  <a:pt x="47" y="229"/>
                  <a:pt x="47" y="233"/>
                </a:cubicBezTo>
                <a:cubicBezTo>
                  <a:pt x="47" y="238"/>
                  <a:pt x="53" y="243"/>
                  <a:pt x="58" y="241"/>
                </a:cubicBezTo>
                <a:cubicBezTo>
                  <a:pt x="64" y="239"/>
                  <a:pt x="70" y="236"/>
                  <a:pt x="76" y="233"/>
                </a:cubicBezTo>
                <a:cubicBezTo>
                  <a:pt x="76" y="239"/>
                  <a:pt x="84" y="243"/>
                  <a:pt x="89" y="240"/>
                </a:cubicBezTo>
                <a:cubicBezTo>
                  <a:pt x="93" y="238"/>
                  <a:pt x="97" y="236"/>
                  <a:pt x="101" y="234"/>
                </a:cubicBezTo>
                <a:cubicBezTo>
                  <a:pt x="100" y="235"/>
                  <a:pt x="100" y="236"/>
                  <a:pt x="100" y="238"/>
                </a:cubicBezTo>
                <a:cubicBezTo>
                  <a:pt x="99" y="245"/>
                  <a:pt x="108" y="248"/>
                  <a:pt x="114" y="246"/>
                </a:cubicBezTo>
                <a:cubicBezTo>
                  <a:pt x="120" y="243"/>
                  <a:pt x="126" y="239"/>
                  <a:pt x="132" y="235"/>
                </a:cubicBezTo>
                <a:cubicBezTo>
                  <a:pt x="131" y="237"/>
                  <a:pt x="130" y="239"/>
                  <a:pt x="130" y="241"/>
                </a:cubicBezTo>
                <a:cubicBezTo>
                  <a:pt x="127" y="247"/>
                  <a:pt x="135" y="255"/>
                  <a:pt x="141" y="252"/>
                </a:cubicBezTo>
                <a:cubicBezTo>
                  <a:pt x="154" y="247"/>
                  <a:pt x="166" y="240"/>
                  <a:pt x="177" y="231"/>
                </a:cubicBezTo>
                <a:cubicBezTo>
                  <a:pt x="179" y="231"/>
                  <a:pt x="181" y="230"/>
                  <a:pt x="182" y="229"/>
                </a:cubicBezTo>
                <a:cubicBezTo>
                  <a:pt x="192" y="220"/>
                  <a:pt x="201" y="211"/>
                  <a:pt x="209" y="202"/>
                </a:cubicBezTo>
                <a:cubicBezTo>
                  <a:pt x="212" y="205"/>
                  <a:pt x="216" y="206"/>
                  <a:pt x="220" y="203"/>
                </a:cubicBezTo>
                <a:cubicBezTo>
                  <a:pt x="226" y="200"/>
                  <a:pt x="231" y="196"/>
                  <a:pt x="236" y="193"/>
                </a:cubicBezTo>
                <a:cubicBezTo>
                  <a:pt x="242" y="189"/>
                  <a:pt x="242" y="182"/>
                  <a:pt x="238" y="178"/>
                </a:cubicBezTo>
                <a:cubicBezTo>
                  <a:pt x="243" y="172"/>
                  <a:pt x="248" y="165"/>
                  <a:pt x="254" y="159"/>
                </a:cubicBezTo>
                <a:cubicBezTo>
                  <a:pt x="259" y="155"/>
                  <a:pt x="257" y="149"/>
                  <a:pt x="254" y="146"/>
                </a:cubicBezTo>
                <a:cubicBezTo>
                  <a:pt x="259" y="139"/>
                  <a:pt x="264" y="132"/>
                  <a:pt x="269" y="125"/>
                </a:cubicBezTo>
                <a:cubicBezTo>
                  <a:pt x="274" y="118"/>
                  <a:pt x="264" y="107"/>
                  <a:pt x="256" y="113"/>
                </a:cubicBezTo>
                <a:close/>
                <a:moveTo>
                  <a:pt x="35" y="145"/>
                </a:moveTo>
                <a:cubicBezTo>
                  <a:pt x="48" y="127"/>
                  <a:pt x="66" y="111"/>
                  <a:pt x="82" y="97"/>
                </a:cubicBezTo>
                <a:cubicBezTo>
                  <a:pt x="101" y="81"/>
                  <a:pt x="122" y="66"/>
                  <a:pt x="144" y="53"/>
                </a:cubicBezTo>
                <a:cubicBezTo>
                  <a:pt x="131" y="66"/>
                  <a:pt x="119" y="79"/>
                  <a:pt x="105" y="91"/>
                </a:cubicBezTo>
                <a:cubicBezTo>
                  <a:pt x="91" y="105"/>
                  <a:pt x="77" y="118"/>
                  <a:pt x="61" y="129"/>
                </a:cubicBezTo>
                <a:cubicBezTo>
                  <a:pt x="54" y="134"/>
                  <a:pt x="44" y="141"/>
                  <a:pt x="35" y="145"/>
                </a:cubicBezTo>
                <a:close/>
                <a:moveTo>
                  <a:pt x="41" y="80"/>
                </a:moveTo>
                <a:cubicBezTo>
                  <a:pt x="43" y="78"/>
                  <a:pt x="45" y="77"/>
                  <a:pt x="47" y="75"/>
                </a:cubicBezTo>
                <a:cubicBezTo>
                  <a:pt x="41" y="81"/>
                  <a:pt x="35" y="88"/>
                  <a:pt x="29" y="95"/>
                </a:cubicBezTo>
                <a:cubicBezTo>
                  <a:pt x="33" y="90"/>
                  <a:pt x="37" y="85"/>
                  <a:pt x="41" y="80"/>
                </a:cubicBezTo>
                <a:close/>
                <a:moveTo>
                  <a:pt x="122" y="26"/>
                </a:moveTo>
                <a:cubicBezTo>
                  <a:pt x="98" y="50"/>
                  <a:pt x="72" y="74"/>
                  <a:pt x="44" y="92"/>
                </a:cubicBezTo>
                <a:cubicBezTo>
                  <a:pt x="66" y="66"/>
                  <a:pt x="94" y="44"/>
                  <a:pt x="122" y="26"/>
                </a:cubicBezTo>
                <a:close/>
                <a:moveTo>
                  <a:pt x="87" y="27"/>
                </a:moveTo>
                <a:cubicBezTo>
                  <a:pt x="78" y="33"/>
                  <a:pt x="70" y="40"/>
                  <a:pt x="62" y="48"/>
                </a:cubicBezTo>
                <a:cubicBezTo>
                  <a:pt x="59" y="50"/>
                  <a:pt x="56" y="51"/>
                  <a:pt x="54" y="53"/>
                </a:cubicBezTo>
                <a:cubicBezTo>
                  <a:pt x="63" y="43"/>
                  <a:pt x="74" y="34"/>
                  <a:pt x="87" y="27"/>
                </a:cubicBezTo>
                <a:close/>
                <a:moveTo>
                  <a:pt x="23" y="121"/>
                </a:moveTo>
                <a:cubicBezTo>
                  <a:pt x="25" y="117"/>
                  <a:pt x="28" y="113"/>
                  <a:pt x="31" y="109"/>
                </a:cubicBezTo>
                <a:cubicBezTo>
                  <a:pt x="35" y="106"/>
                  <a:pt x="40" y="104"/>
                  <a:pt x="45" y="101"/>
                </a:cubicBezTo>
                <a:cubicBezTo>
                  <a:pt x="41" y="105"/>
                  <a:pt x="37" y="110"/>
                  <a:pt x="34" y="114"/>
                </a:cubicBezTo>
                <a:cubicBezTo>
                  <a:pt x="30" y="117"/>
                  <a:pt x="26" y="119"/>
                  <a:pt x="23" y="121"/>
                </a:cubicBezTo>
                <a:close/>
                <a:moveTo>
                  <a:pt x="19" y="170"/>
                </a:moveTo>
                <a:cubicBezTo>
                  <a:pt x="21" y="166"/>
                  <a:pt x="23" y="162"/>
                  <a:pt x="25" y="159"/>
                </a:cubicBezTo>
                <a:cubicBezTo>
                  <a:pt x="29" y="159"/>
                  <a:pt x="32" y="158"/>
                  <a:pt x="36" y="157"/>
                </a:cubicBezTo>
                <a:cubicBezTo>
                  <a:pt x="34" y="160"/>
                  <a:pt x="32" y="162"/>
                  <a:pt x="30" y="165"/>
                </a:cubicBezTo>
                <a:cubicBezTo>
                  <a:pt x="26" y="167"/>
                  <a:pt x="23" y="168"/>
                  <a:pt x="19" y="170"/>
                </a:cubicBezTo>
                <a:close/>
                <a:moveTo>
                  <a:pt x="34" y="185"/>
                </a:moveTo>
                <a:cubicBezTo>
                  <a:pt x="36" y="181"/>
                  <a:pt x="39" y="177"/>
                  <a:pt x="43" y="173"/>
                </a:cubicBezTo>
                <a:cubicBezTo>
                  <a:pt x="47" y="170"/>
                  <a:pt x="52" y="167"/>
                  <a:pt x="57" y="164"/>
                </a:cubicBezTo>
                <a:cubicBezTo>
                  <a:pt x="52" y="170"/>
                  <a:pt x="47" y="176"/>
                  <a:pt x="43" y="182"/>
                </a:cubicBezTo>
                <a:cubicBezTo>
                  <a:pt x="40" y="183"/>
                  <a:pt x="37" y="184"/>
                  <a:pt x="34" y="185"/>
                </a:cubicBezTo>
                <a:close/>
                <a:moveTo>
                  <a:pt x="48" y="204"/>
                </a:moveTo>
                <a:cubicBezTo>
                  <a:pt x="50" y="200"/>
                  <a:pt x="52" y="196"/>
                  <a:pt x="55" y="193"/>
                </a:cubicBezTo>
                <a:cubicBezTo>
                  <a:pt x="58" y="191"/>
                  <a:pt x="61" y="190"/>
                  <a:pt x="63" y="188"/>
                </a:cubicBezTo>
                <a:cubicBezTo>
                  <a:pt x="61" y="192"/>
                  <a:pt x="59" y="195"/>
                  <a:pt x="57" y="199"/>
                </a:cubicBezTo>
                <a:cubicBezTo>
                  <a:pt x="54" y="200"/>
                  <a:pt x="51" y="202"/>
                  <a:pt x="48" y="204"/>
                </a:cubicBezTo>
                <a:close/>
                <a:moveTo>
                  <a:pt x="150" y="148"/>
                </a:moveTo>
                <a:cubicBezTo>
                  <a:pt x="133" y="165"/>
                  <a:pt x="116" y="182"/>
                  <a:pt x="100" y="201"/>
                </a:cubicBezTo>
                <a:cubicBezTo>
                  <a:pt x="89" y="208"/>
                  <a:pt x="78" y="214"/>
                  <a:pt x="66" y="219"/>
                </a:cubicBezTo>
                <a:cubicBezTo>
                  <a:pt x="67" y="216"/>
                  <a:pt x="68" y="213"/>
                  <a:pt x="70" y="210"/>
                </a:cubicBezTo>
                <a:cubicBezTo>
                  <a:pt x="99" y="193"/>
                  <a:pt x="125" y="171"/>
                  <a:pt x="150" y="148"/>
                </a:cubicBezTo>
                <a:close/>
                <a:moveTo>
                  <a:pt x="123" y="220"/>
                </a:moveTo>
                <a:cubicBezTo>
                  <a:pt x="123" y="220"/>
                  <a:pt x="123" y="219"/>
                  <a:pt x="123" y="219"/>
                </a:cubicBezTo>
                <a:cubicBezTo>
                  <a:pt x="134" y="211"/>
                  <a:pt x="145" y="203"/>
                  <a:pt x="155" y="194"/>
                </a:cubicBezTo>
                <a:cubicBezTo>
                  <a:pt x="154" y="196"/>
                  <a:pt x="152" y="197"/>
                  <a:pt x="151" y="199"/>
                </a:cubicBezTo>
                <a:cubicBezTo>
                  <a:pt x="142" y="207"/>
                  <a:pt x="133" y="214"/>
                  <a:pt x="123" y="220"/>
                </a:cubicBezTo>
                <a:close/>
                <a:moveTo>
                  <a:pt x="176" y="201"/>
                </a:moveTo>
                <a:cubicBezTo>
                  <a:pt x="173" y="206"/>
                  <a:pt x="171" y="210"/>
                  <a:pt x="169" y="215"/>
                </a:cubicBezTo>
                <a:cubicBezTo>
                  <a:pt x="165" y="218"/>
                  <a:pt x="162" y="220"/>
                  <a:pt x="158" y="223"/>
                </a:cubicBezTo>
                <a:cubicBezTo>
                  <a:pt x="160" y="219"/>
                  <a:pt x="162" y="215"/>
                  <a:pt x="165" y="211"/>
                </a:cubicBezTo>
                <a:cubicBezTo>
                  <a:pt x="169" y="208"/>
                  <a:pt x="172" y="205"/>
                  <a:pt x="176" y="201"/>
                </a:cubicBezTo>
                <a:close/>
              </a:path>
            </a:pathLst>
          </a:custGeom>
          <a:solidFill>
            <a:srgbClr val="F9E7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CCD5166F-D9D7-4920-8353-4113C56C3803}"/>
              </a:ext>
            </a:extLst>
          </p:cNvPr>
          <p:cNvSpPr>
            <a:spLocks noEditPoints="1"/>
          </p:cNvSpPr>
          <p:nvPr/>
        </p:nvSpPr>
        <p:spPr bwMode="auto">
          <a:xfrm>
            <a:off x="6332059" y="1074133"/>
            <a:ext cx="5098820" cy="4088364"/>
          </a:xfrm>
          <a:custGeom>
            <a:avLst/>
            <a:gdLst>
              <a:gd name="T0" fmla="*/ 252 w 274"/>
              <a:gd name="T1" fmla="*/ 116 h 255"/>
              <a:gd name="T2" fmla="*/ 252 w 274"/>
              <a:gd name="T3" fmla="*/ 88 h 255"/>
              <a:gd name="T4" fmla="*/ 237 w 274"/>
              <a:gd name="T5" fmla="*/ 79 h 255"/>
              <a:gd name="T6" fmla="*/ 172 w 274"/>
              <a:gd name="T7" fmla="*/ 128 h 255"/>
              <a:gd name="T8" fmla="*/ 223 w 274"/>
              <a:gd name="T9" fmla="*/ 53 h 255"/>
              <a:gd name="T10" fmla="*/ 211 w 274"/>
              <a:gd name="T11" fmla="*/ 60 h 255"/>
              <a:gd name="T12" fmla="*/ 148 w 274"/>
              <a:gd name="T13" fmla="*/ 86 h 255"/>
              <a:gd name="T14" fmla="*/ 176 w 274"/>
              <a:gd name="T15" fmla="*/ 41 h 255"/>
              <a:gd name="T16" fmla="*/ 180 w 274"/>
              <a:gd name="T17" fmla="*/ 32 h 255"/>
              <a:gd name="T18" fmla="*/ 132 w 274"/>
              <a:gd name="T19" fmla="*/ 45 h 255"/>
              <a:gd name="T20" fmla="*/ 159 w 274"/>
              <a:gd name="T21" fmla="*/ 5 h 255"/>
              <a:gd name="T22" fmla="*/ 149 w 274"/>
              <a:gd name="T23" fmla="*/ 9 h 255"/>
              <a:gd name="T24" fmla="*/ 88 w 274"/>
              <a:gd name="T25" fmla="*/ 40 h 255"/>
              <a:gd name="T26" fmla="*/ 117 w 274"/>
              <a:gd name="T27" fmla="*/ 11 h 255"/>
              <a:gd name="T28" fmla="*/ 106 w 274"/>
              <a:gd name="T29" fmla="*/ 11 h 255"/>
              <a:gd name="T30" fmla="*/ 35 w 274"/>
              <a:gd name="T31" fmla="*/ 65 h 255"/>
              <a:gd name="T32" fmla="*/ 40 w 274"/>
              <a:gd name="T33" fmla="*/ 70 h 255"/>
              <a:gd name="T34" fmla="*/ 24 w 274"/>
              <a:gd name="T35" fmla="*/ 84 h 255"/>
              <a:gd name="T36" fmla="*/ 12 w 274"/>
              <a:gd name="T37" fmla="*/ 111 h 255"/>
              <a:gd name="T38" fmla="*/ 6 w 274"/>
              <a:gd name="T39" fmla="*/ 131 h 255"/>
              <a:gd name="T40" fmla="*/ 21 w 274"/>
              <a:gd name="T41" fmla="*/ 134 h 255"/>
              <a:gd name="T42" fmla="*/ 13 w 274"/>
              <a:gd name="T43" fmla="*/ 155 h 255"/>
              <a:gd name="T44" fmla="*/ 9 w 274"/>
              <a:gd name="T45" fmla="*/ 188 h 255"/>
              <a:gd name="T46" fmla="*/ 12 w 274"/>
              <a:gd name="T47" fmla="*/ 191 h 255"/>
              <a:gd name="T48" fmla="*/ 30 w 274"/>
              <a:gd name="T49" fmla="*/ 201 h 255"/>
              <a:gd name="T50" fmla="*/ 33 w 274"/>
              <a:gd name="T51" fmla="*/ 229 h 255"/>
              <a:gd name="T52" fmla="*/ 47 w 274"/>
              <a:gd name="T53" fmla="*/ 233 h 255"/>
              <a:gd name="T54" fmla="*/ 76 w 274"/>
              <a:gd name="T55" fmla="*/ 233 h 255"/>
              <a:gd name="T56" fmla="*/ 101 w 274"/>
              <a:gd name="T57" fmla="*/ 234 h 255"/>
              <a:gd name="T58" fmla="*/ 114 w 274"/>
              <a:gd name="T59" fmla="*/ 246 h 255"/>
              <a:gd name="T60" fmla="*/ 130 w 274"/>
              <a:gd name="T61" fmla="*/ 241 h 255"/>
              <a:gd name="T62" fmla="*/ 177 w 274"/>
              <a:gd name="T63" fmla="*/ 231 h 255"/>
              <a:gd name="T64" fmla="*/ 209 w 274"/>
              <a:gd name="T65" fmla="*/ 202 h 255"/>
              <a:gd name="T66" fmla="*/ 236 w 274"/>
              <a:gd name="T67" fmla="*/ 193 h 255"/>
              <a:gd name="T68" fmla="*/ 254 w 274"/>
              <a:gd name="T69" fmla="*/ 159 h 255"/>
              <a:gd name="T70" fmla="*/ 269 w 274"/>
              <a:gd name="T71" fmla="*/ 125 h 255"/>
              <a:gd name="T72" fmla="*/ 35 w 274"/>
              <a:gd name="T73" fmla="*/ 145 h 255"/>
              <a:gd name="T74" fmla="*/ 144 w 274"/>
              <a:gd name="T75" fmla="*/ 53 h 255"/>
              <a:gd name="T76" fmla="*/ 61 w 274"/>
              <a:gd name="T77" fmla="*/ 129 h 255"/>
              <a:gd name="T78" fmla="*/ 41 w 274"/>
              <a:gd name="T79" fmla="*/ 80 h 255"/>
              <a:gd name="T80" fmla="*/ 29 w 274"/>
              <a:gd name="T81" fmla="*/ 95 h 255"/>
              <a:gd name="T82" fmla="*/ 122 w 274"/>
              <a:gd name="T83" fmla="*/ 26 h 255"/>
              <a:gd name="T84" fmla="*/ 122 w 274"/>
              <a:gd name="T85" fmla="*/ 26 h 255"/>
              <a:gd name="T86" fmla="*/ 62 w 274"/>
              <a:gd name="T87" fmla="*/ 48 h 255"/>
              <a:gd name="T88" fmla="*/ 87 w 274"/>
              <a:gd name="T89" fmla="*/ 27 h 255"/>
              <a:gd name="T90" fmla="*/ 31 w 274"/>
              <a:gd name="T91" fmla="*/ 109 h 255"/>
              <a:gd name="T92" fmla="*/ 34 w 274"/>
              <a:gd name="T93" fmla="*/ 114 h 255"/>
              <a:gd name="T94" fmla="*/ 19 w 274"/>
              <a:gd name="T95" fmla="*/ 170 h 255"/>
              <a:gd name="T96" fmla="*/ 36 w 274"/>
              <a:gd name="T97" fmla="*/ 157 h 255"/>
              <a:gd name="T98" fmla="*/ 19 w 274"/>
              <a:gd name="T99" fmla="*/ 170 h 255"/>
              <a:gd name="T100" fmla="*/ 43 w 274"/>
              <a:gd name="T101" fmla="*/ 173 h 255"/>
              <a:gd name="T102" fmla="*/ 43 w 274"/>
              <a:gd name="T103" fmla="*/ 182 h 255"/>
              <a:gd name="T104" fmla="*/ 48 w 274"/>
              <a:gd name="T105" fmla="*/ 204 h 255"/>
              <a:gd name="T106" fmla="*/ 63 w 274"/>
              <a:gd name="T107" fmla="*/ 188 h 255"/>
              <a:gd name="T108" fmla="*/ 48 w 274"/>
              <a:gd name="T109" fmla="*/ 204 h 255"/>
              <a:gd name="T110" fmla="*/ 100 w 274"/>
              <a:gd name="T111" fmla="*/ 201 h 255"/>
              <a:gd name="T112" fmla="*/ 70 w 274"/>
              <a:gd name="T113" fmla="*/ 210 h 255"/>
              <a:gd name="T114" fmla="*/ 123 w 274"/>
              <a:gd name="T115" fmla="*/ 220 h 255"/>
              <a:gd name="T116" fmla="*/ 155 w 274"/>
              <a:gd name="T117" fmla="*/ 194 h 255"/>
              <a:gd name="T118" fmla="*/ 123 w 274"/>
              <a:gd name="T119" fmla="*/ 220 h 255"/>
              <a:gd name="T120" fmla="*/ 169 w 274"/>
              <a:gd name="T121" fmla="*/ 215 h 255"/>
              <a:gd name="T122" fmla="*/ 165 w 274"/>
              <a:gd name="T123" fmla="*/ 21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255">
                <a:moveTo>
                  <a:pt x="256" y="113"/>
                </a:moveTo>
                <a:cubicBezTo>
                  <a:pt x="255" y="114"/>
                  <a:pt x="253" y="115"/>
                  <a:pt x="252" y="116"/>
                </a:cubicBezTo>
                <a:cubicBezTo>
                  <a:pt x="256" y="111"/>
                  <a:pt x="260" y="106"/>
                  <a:pt x="265" y="100"/>
                </a:cubicBezTo>
                <a:cubicBezTo>
                  <a:pt x="272" y="92"/>
                  <a:pt x="260" y="79"/>
                  <a:pt x="252" y="88"/>
                </a:cubicBezTo>
                <a:cubicBezTo>
                  <a:pt x="251" y="88"/>
                  <a:pt x="251" y="88"/>
                  <a:pt x="251" y="88"/>
                </a:cubicBezTo>
                <a:cubicBezTo>
                  <a:pt x="254" y="81"/>
                  <a:pt x="243" y="75"/>
                  <a:pt x="237" y="79"/>
                </a:cubicBezTo>
                <a:cubicBezTo>
                  <a:pt x="234" y="77"/>
                  <a:pt x="229" y="76"/>
                  <a:pt x="226" y="80"/>
                </a:cubicBezTo>
                <a:cubicBezTo>
                  <a:pt x="208" y="96"/>
                  <a:pt x="189" y="112"/>
                  <a:pt x="172" y="128"/>
                </a:cubicBezTo>
                <a:cubicBezTo>
                  <a:pt x="193" y="107"/>
                  <a:pt x="214" y="86"/>
                  <a:pt x="235" y="65"/>
                </a:cubicBezTo>
                <a:cubicBezTo>
                  <a:pt x="243" y="57"/>
                  <a:pt x="231" y="47"/>
                  <a:pt x="223" y="53"/>
                </a:cubicBezTo>
                <a:cubicBezTo>
                  <a:pt x="213" y="62"/>
                  <a:pt x="202" y="70"/>
                  <a:pt x="192" y="78"/>
                </a:cubicBezTo>
                <a:cubicBezTo>
                  <a:pt x="198" y="72"/>
                  <a:pt x="204" y="66"/>
                  <a:pt x="211" y="60"/>
                </a:cubicBezTo>
                <a:cubicBezTo>
                  <a:pt x="217" y="54"/>
                  <a:pt x="208" y="42"/>
                  <a:pt x="201" y="47"/>
                </a:cubicBezTo>
                <a:cubicBezTo>
                  <a:pt x="184" y="60"/>
                  <a:pt x="166" y="73"/>
                  <a:pt x="148" y="86"/>
                </a:cubicBezTo>
                <a:cubicBezTo>
                  <a:pt x="160" y="74"/>
                  <a:pt x="173" y="62"/>
                  <a:pt x="186" y="51"/>
                </a:cubicBezTo>
                <a:cubicBezTo>
                  <a:pt x="193" y="45"/>
                  <a:pt x="183" y="35"/>
                  <a:pt x="176" y="41"/>
                </a:cubicBezTo>
                <a:cubicBezTo>
                  <a:pt x="171" y="46"/>
                  <a:pt x="165" y="50"/>
                  <a:pt x="159" y="54"/>
                </a:cubicBezTo>
                <a:cubicBezTo>
                  <a:pt x="166" y="47"/>
                  <a:pt x="173" y="39"/>
                  <a:pt x="180" y="32"/>
                </a:cubicBezTo>
                <a:cubicBezTo>
                  <a:pt x="185" y="26"/>
                  <a:pt x="179" y="19"/>
                  <a:pt x="172" y="22"/>
                </a:cubicBezTo>
                <a:cubicBezTo>
                  <a:pt x="159" y="29"/>
                  <a:pt x="145" y="36"/>
                  <a:pt x="132" y="45"/>
                </a:cubicBezTo>
                <a:cubicBezTo>
                  <a:pt x="144" y="34"/>
                  <a:pt x="155" y="23"/>
                  <a:pt x="166" y="12"/>
                </a:cubicBezTo>
                <a:cubicBezTo>
                  <a:pt x="171" y="8"/>
                  <a:pt x="164" y="1"/>
                  <a:pt x="159" y="5"/>
                </a:cubicBezTo>
                <a:cubicBezTo>
                  <a:pt x="151" y="11"/>
                  <a:pt x="143" y="17"/>
                  <a:pt x="135" y="23"/>
                </a:cubicBezTo>
                <a:cubicBezTo>
                  <a:pt x="140" y="18"/>
                  <a:pt x="145" y="13"/>
                  <a:pt x="149" y="9"/>
                </a:cubicBezTo>
                <a:cubicBezTo>
                  <a:pt x="152" y="6"/>
                  <a:pt x="148" y="0"/>
                  <a:pt x="144" y="3"/>
                </a:cubicBezTo>
                <a:cubicBezTo>
                  <a:pt x="126" y="14"/>
                  <a:pt x="107" y="26"/>
                  <a:pt x="88" y="40"/>
                </a:cubicBezTo>
                <a:cubicBezTo>
                  <a:pt x="93" y="35"/>
                  <a:pt x="97" y="30"/>
                  <a:pt x="102" y="25"/>
                </a:cubicBezTo>
                <a:cubicBezTo>
                  <a:pt x="107" y="20"/>
                  <a:pt x="112" y="16"/>
                  <a:pt x="117" y="11"/>
                </a:cubicBezTo>
                <a:cubicBezTo>
                  <a:pt x="120" y="8"/>
                  <a:pt x="115" y="3"/>
                  <a:pt x="112" y="6"/>
                </a:cubicBezTo>
                <a:cubicBezTo>
                  <a:pt x="110" y="8"/>
                  <a:pt x="108" y="10"/>
                  <a:pt x="106" y="11"/>
                </a:cubicBezTo>
                <a:cubicBezTo>
                  <a:pt x="106" y="11"/>
                  <a:pt x="106" y="11"/>
                  <a:pt x="106" y="11"/>
                </a:cubicBezTo>
                <a:cubicBezTo>
                  <a:pt x="78" y="22"/>
                  <a:pt x="53" y="42"/>
                  <a:pt x="35" y="65"/>
                </a:cubicBezTo>
                <a:cubicBezTo>
                  <a:pt x="32" y="68"/>
                  <a:pt x="35" y="72"/>
                  <a:pt x="39" y="70"/>
                </a:cubicBezTo>
                <a:cubicBezTo>
                  <a:pt x="40" y="70"/>
                  <a:pt x="40" y="70"/>
                  <a:pt x="40" y="70"/>
                </a:cubicBezTo>
                <a:cubicBezTo>
                  <a:pt x="38" y="71"/>
                  <a:pt x="37" y="73"/>
                  <a:pt x="35" y="75"/>
                </a:cubicBezTo>
                <a:cubicBezTo>
                  <a:pt x="32" y="78"/>
                  <a:pt x="28" y="81"/>
                  <a:pt x="24" y="84"/>
                </a:cubicBezTo>
                <a:cubicBezTo>
                  <a:pt x="23" y="85"/>
                  <a:pt x="24" y="87"/>
                  <a:pt x="25" y="88"/>
                </a:cubicBezTo>
                <a:cubicBezTo>
                  <a:pt x="20" y="95"/>
                  <a:pt x="16" y="103"/>
                  <a:pt x="12" y="111"/>
                </a:cubicBezTo>
                <a:cubicBezTo>
                  <a:pt x="11" y="113"/>
                  <a:pt x="13" y="115"/>
                  <a:pt x="15" y="116"/>
                </a:cubicBezTo>
                <a:cubicBezTo>
                  <a:pt x="12" y="121"/>
                  <a:pt x="9" y="126"/>
                  <a:pt x="6" y="131"/>
                </a:cubicBezTo>
                <a:cubicBezTo>
                  <a:pt x="4" y="136"/>
                  <a:pt x="8" y="141"/>
                  <a:pt x="13" y="138"/>
                </a:cubicBezTo>
                <a:cubicBezTo>
                  <a:pt x="16" y="137"/>
                  <a:pt x="18" y="135"/>
                  <a:pt x="21" y="134"/>
                </a:cubicBezTo>
                <a:cubicBezTo>
                  <a:pt x="18" y="140"/>
                  <a:pt x="15" y="145"/>
                  <a:pt x="13" y="151"/>
                </a:cubicBezTo>
                <a:cubicBezTo>
                  <a:pt x="12" y="152"/>
                  <a:pt x="12" y="153"/>
                  <a:pt x="13" y="155"/>
                </a:cubicBezTo>
                <a:cubicBezTo>
                  <a:pt x="8" y="163"/>
                  <a:pt x="4" y="171"/>
                  <a:pt x="1" y="180"/>
                </a:cubicBezTo>
                <a:cubicBezTo>
                  <a:pt x="0" y="185"/>
                  <a:pt x="5" y="190"/>
                  <a:pt x="9" y="188"/>
                </a:cubicBezTo>
                <a:cubicBezTo>
                  <a:pt x="11" y="188"/>
                  <a:pt x="13" y="187"/>
                  <a:pt x="15" y="186"/>
                </a:cubicBezTo>
                <a:cubicBezTo>
                  <a:pt x="14" y="188"/>
                  <a:pt x="13" y="190"/>
                  <a:pt x="12" y="191"/>
                </a:cubicBezTo>
                <a:cubicBezTo>
                  <a:pt x="9" y="196"/>
                  <a:pt x="13" y="203"/>
                  <a:pt x="18" y="203"/>
                </a:cubicBezTo>
                <a:cubicBezTo>
                  <a:pt x="22" y="203"/>
                  <a:pt x="26" y="202"/>
                  <a:pt x="30" y="201"/>
                </a:cubicBezTo>
                <a:cubicBezTo>
                  <a:pt x="27" y="207"/>
                  <a:pt x="25" y="212"/>
                  <a:pt x="22" y="218"/>
                </a:cubicBezTo>
                <a:cubicBezTo>
                  <a:pt x="19" y="226"/>
                  <a:pt x="25" y="232"/>
                  <a:pt x="33" y="229"/>
                </a:cubicBezTo>
                <a:cubicBezTo>
                  <a:pt x="38" y="227"/>
                  <a:pt x="43" y="224"/>
                  <a:pt x="48" y="222"/>
                </a:cubicBezTo>
                <a:cubicBezTo>
                  <a:pt x="48" y="225"/>
                  <a:pt x="47" y="229"/>
                  <a:pt x="47" y="233"/>
                </a:cubicBezTo>
                <a:cubicBezTo>
                  <a:pt x="47" y="238"/>
                  <a:pt x="53" y="243"/>
                  <a:pt x="58" y="241"/>
                </a:cubicBezTo>
                <a:cubicBezTo>
                  <a:pt x="64" y="239"/>
                  <a:pt x="70" y="236"/>
                  <a:pt x="76" y="233"/>
                </a:cubicBezTo>
                <a:cubicBezTo>
                  <a:pt x="76" y="239"/>
                  <a:pt x="84" y="243"/>
                  <a:pt x="89" y="240"/>
                </a:cubicBezTo>
                <a:cubicBezTo>
                  <a:pt x="93" y="238"/>
                  <a:pt x="97" y="236"/>
                  <a:pt x="101" y="234"/>
                </a:cubicBezTo>
                <a:cubicBezTo>
                  <a:pt x="100" y="235"/>
                  <a:pt x="100" y="236"/>
                  <a:pt x="100" y="238"/>
                </a:cubicBezTo>
                <a:cubicBezTo>
                  <a:pt x="99" y="245"/>
                  <a:pt x="108" y="248"/>
                  <a:pt x="114" y="246"/>
                </a:cubicBezTo>
                <a:cubicBezTo>
                  <a:pt x="120" y="243"/>
                  <a:pt x="126" y="239"/>
                  <a:pt x="132" y="235"/>
                </a:cubicBezTo>
                <a:cubicBezTo>
                  <a:pt x="131" y="237"/>
                  <a:pt x="130" y="239"/>
                  <a:pt x="130" y="241"/>
                </a:cubicBezTo>
                <a:cubicBezTo>
                  <a:pt x="127" y="247"/>
                  <a:pt x="135" y="255"/>
                  <a:pt x="141" y="252"/>
                </a:cubicBezTo>
                <a:cubicBezTo>
                  <a:pt x="154" y="247"/>
                  <a:pt x="166" y="240"/>
                  <a:pt x="177" y="231"/>
                </a:cubicBezTo>
                <a:cubicBezTo>
                  <a:pt x="179" y="231"/>
                  <a:pt x="181" y="230"/>
                  <a:pt x="182" y="229"/>
                </a:cubicBezTo>
                <a:cubicBezTo>
                  <a:pt x="192" y="220"/>
                  <a:pt x="201" y="211"/>
                  <a:pt x="209" y="202"/>
                </a:cubicBezTo>
                <a:cubicBezTo>
                  <a:pt x="212" y="205"/>
                  <a:pt x="216" y="206"/>
                  <a:pt x="220" y="203"/>
                </a:cubicBezTo>
                <a:cubicBezTo>
                  <a:pt x="226" y="200"/>
                  <a:pt x="231" y="196"/>
                  <a:pt x="236" y="193"/>
                </a:cubicBezTo>
                <a:cubicBezTo>
                  <a:pt x="242" y="189"/>
                  <a:pt x="242" y="182"/>
                  <a:pt x="238" y="178"/>
                </a:cubicBezTo>
                <a:cubicBezTo>
                  <a:pt x="243" y="172"/>
                  <a:pt x="248" y="165"/>
                  <a:pt x="254" y="159"/>
                </a:cubicBezTo>
                <a:cubicBezTo>
                  <a:pt x="259" y="155"/>
                  <a:pt x="257" y="149"/>
                  <a:pt x="254" y="146"/>
                </a:cubicBezTo>
                <a:cubicBezTo>
                  <a:pt x="259" y="139"/>
                  <a:pt x="264" y="132"/>
                  <a:pt x="269" y="125"/>
                </a:cubicBezTo>
                <a:cubicBezTo>
                  <a:pt x="274" y="118"/>
                  <a:pt x="264" y="107"/>
                  <a:pt x="256" y="113"/>
                </a:cubicBezTo>
                <a:close/>
                <a:moveTo>
                  <a:pt x="35" y="145"/>
                </a:moveTo>
                <a:cubicBezTo>
                  <a:pt x="48" y="127"/>
                  <a:pt x="66" y="111"/>
                  <a:pt x="82" y="97"/>
                </a:cubicBezTo>
                <a:cubicBezTo>
                  <a:pt x="101" y="81"/>
                  <a:pt x="122" y="66"/>
                  <a:pt x="144" y="53"/>
                </a:cubicBezTo>
                <a:cubicBezTo>
                  <a:pt x="131" y="66"/>
                  <a:pt x="119" y="79"/>
                  <a:pt x="105" y="91"/>
                </a:cubicBezTo>
                <a:cubicBezTo>
                  <a:pt x="91" y="105"/>
                  <a:pt x="77" y="118"/>
                  <a:pt x="61" y="129"/>
                </a:cubicBezTo>
                <a:cubicBezTo>
                  <a:pt x="54" y="134"/>
                  <a:pt x="44" y="141"/>
                  <a:pt x="35" y="145"/>
                </a:cubicBezTo>
                <a:close/>
                <a:moveTo>
                  <a:pt x="41" y="80"/>
                </a:moveTo>
                <a:cubicBezTo>
                  <a:pt x="43" y="78"/>
                  <a:pt x="45" y="77"/>
                  <a:pt x="47" y="75"/>
                </a:cubicBezTo>
                <a:cubicBezTo>
                  <a:pt x="41" y="81"/>
                  <a:pt x="35" y="88"/>
                  <a:pt x="29" y="95"/>
                </a:cubicBezTo>
                <a:cubicBezTo>
                  <a:pt x="33" y="90"/>
                  <a:pt x="37" y="85"/>
                  <a:pt x="41" y="80"/>
                </a:cubicBezTo>
                <a:close/>
                <a:moveTo>
                  <a:pt x="122" y="26"/>
                </a:moveTo>
                <a:cubicBezTo>
                  <a:pt x="98" y="50"/>
                  <a:pt x="72" y="74"/>
                  <a:pt x="44" y="92"/>
                </a:cubicBezTo>
                <a:cubicBezTo>
                  <a:pt x="66" y="66"/>
                  <a:pt x="94" y="44"/>
                  <a:pt x="122" y="26"/>
                </a:cubicBezTo>
                <a:close/>
                <a:moveTo>
                  <a:pt x="87" y="27"/>
                </a:moveTo>
                <a:cubicBezTo>
                  <a:pt x="78" y="33"/>
                  <a:pt x="70" y="40"/>
                  <a:pt x="62" y="48"/>
                </a:cubicBezTo>
                <a:cubicBezTo>
                  <a:pt x="59" y="50"/>
                  <a:pt x="56" y="51"/>
                  <a:pt x="54" y="53"/>
                </a:cubicBezTo>
                <a:cubicBezTo>
                  <a:pt x="63" y="43"/>
                  <a:pt x="74" y="34"/>
                  <a:pt x="87" y="27"/>
                </a:cubicBezTo>
                <a:close/>
                <a:moveTo>
                  <a:pt x="23" y="121"/>
                </a:moveTo>
                <a:cubicBezTo>
                  <a:pt x="25" y="117"/>
                  <a:pt x="28" y="113"/>
                  <a:pt x="31" y="109"/>
                </a:cubicBezTo>
                <a:cubicBezTo>
                  <a:pt x="35" y="106"/>
                  <a:pt x="40" y="104"/>
                  <a:pt x="45" y="101"/>
                </a:cubicBezTo>
                <a:cubicBezTo>
                  <a:pt x="41" y="105"/>
                  <a:pt x="37" y="110"/>
                  <a:pt x="34" y="114"/>
                </a:cubicBezTo>
                <a:cubicBezTo>
                  <a:pt x="30" y="117"/>
                  <a:pt x="26" y="119"/>
                  <a:pt x="23" y="121"/>
                </a:cubicBezTo>
                <a:close/>
                <a:moveTo>
                  <a:pt x="19" y="170"/>
                </a:moveTo>
                <a:cubicBezTo>
                  <a:pt x="21" y="166"/>
                  <a:pt x="23" y="162"/>
                  <a:pt x="25" y="159"/>
                </a:cubicBezTo>
                <a:cubicBezTo>
                  <a:pt x="29" y="159"/>
                  <a:pt x="32" y="158"/>
                  <a:pt x="36" y="157"/>
                </a:cubicBezTo>
                <a:cubicBezTo>
                  <a:pt x="34" y="160"/>
                  <a:pt x="32" y="162"/>
                  <a:pt x="30" y="165"/>
                </a:cubicBezTo>
                <a:cubicBezTo>
                  <a:pt x="26" y="167"/>
                  <a:pt x="23" y="168"/>
                  <a:pt x="19" y="170"/>
                </a:cubicBezTo>
                <a:close/>
                <a:moveTo>
                  <a:pt x="34" y="185"/>
                </a:moveTo>
                <a:cubicBezTo>
                  <a:pt x="36" y="181"/>
                  <a:pt x="39" y="177"/>
                  <a:pt x="43" y="173"/>
                </a:cubicBezTo>
                <a:cubicBezTo>
                  <a:pt x="47" y="170"/>
                  <a:pt x="52" y="167"/>
                  <a:pt x="57" y="164"/>
                </a:cubicBezTo>
                <a:cubicBezTo>
                  <a:pt x="52" y="170"/>
                  <a:pt x="47" y="176"/>
                  <a:pt x="43" y="182"/>
                </a:cubicBezTo>
                <a:cubicBezTo>
                  <a:pt x="40" y="183"/>
                  <a:pt x="37" y="184"/>
                  <a:pt x="34" y="185"/>
                </a:cubicBezTo>
                <a:close/>
                <a:moveTo>
                  <a:pt x="48" y="204"/>
                </a:moveTo>
                <a:cubicBezTo>
                  <a:pt x="50" y="200"/>
                  <a:pt x="52" y="196"/>
                  <a:pt x="55" y="193"/>
                </a:cubicBezTo>
                <a:cubicBezTo>
                  <a:pt x="58" y="191"/>
                  <a:pt x="61" y="190"/>
                  <a:pt x="63" y="188"/>
                </a:cubicBezTo>
                <a:cubicBezTo>
                  <a:pt x="61" y="192"/>
                  <a:pt x="59" y="195"/>
                  <a:pt x="57" y="199"/>
                </a:cubicBezTo>
                <a:cubicBezTo>
                  <a:pt x="54" y="200"/>
                  <a:pt x="51" y="202"/>
                  <a:pt x="48" y="204"/>
                </a:cubicBezTo>
                <a:close/>
                <a:moveTo>
                  <a:pt x="150" y="148"/>
                </a:moveTo>
                <a:cubicBezTo>
                  <a:pt x="133" y="165"/>
                  <a:pt x="116" y="182"/>
                  <a:pt x="100" y="201"/>
                </a:cubicBezTo>
                <a:cubicBezTo>
                  <a:pt x="89" y="208"/>
                  <a:pt x="78" y="214"/>
                  <a:pt x="66" y="219"/>
                </a:cubicBezTo>
                <a:cubicBezTo>
                  <a:pt x="67" y="216"/>
                  <a:pt x="68" y="213"/>
                  <a:pt x="70" y="210"/>
                </a:cubicBezTo>
                <a:cubicBezTo>
                  <a:pt x="99" y="193"/>
                  <a:pt x="125" y="171"/>
                  <a:pt x="150" y="148"/>
                </a:cubicBezTo>
                <a:close/>
                <a:moveTo>
                  <a:pt x="123" y="220"/>
                </a:moveTo>
                <a:cubicBezTo>
                  <a:pt x="123" y="220"/>
                  <a:pt x="123" y="219"/>
                  <a:pt x="123" y="219"/>
                </a:cubicBezTo>
                <a:cubicBezTo>
                  <a:pt x="134" y="211"/>
                  <a:pt x="145" y="203"/>
                  <a:pt x="155" y="194"/>
                </a:cubicBezTo>
                <a:cubicBezTo>
                  <a:pt x="154" y="196"/>
                  <a:pt x="152" y="197"/>
                  <a:pt x="151" y="199"/>
                </a:cubicBezTo>
                <a:cubicBezTo>
                  <a:pt x="142" y="207"/>
                  <a:pt x="133" y="214"/>
                  <a:pt x="123" y="220"/>
                </a:cubicBezTo>
                <a:close/>
                <a:moveTo>
                  <a:pt x="176" y="201"/>
                </a:moveTo>
                <a:cubicBezTo>
                  <a:pt x="173" y="206"/>
                  <a:pt x="171" y="210"/>
                  <a:pt x="169" y="215"/>
                </a:cubicBezTo>
                <a:cubicBezTo>
                  <a:pt x="165" y="218"/>
                  <a:pt x="162" y="220"/>
                  <a:pt x="158" y="223"/>
                </a:cubicBezTo>
                <a:cubicBezTo>
                  <a:pt x="160" y="219"/>
                  <a:pt x="162" y="215"/>
                  <a:pt x="165" y="211"/>
                </a:cubicBezTo>
                <a:cubicBezTo>
                  <a:pt x="169" y="208"/>
                  <a:pt x="172" y="205"/>
                  <a:pt x="176" y="201"/>
                </a:cubicBezTo>
                <a:close/>
              </a:path>
            </a:pathLst>
          </a:custGeom>
          <a:solidFill>
            <a:srgbClr val="F9E7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444C9DD-1BBB-41AB-B92B-4505746EB8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7014" y="3739685"/>
            <a:ext cx="1247331" cy="162108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DDCA6C8-B65B-455A-838D-E349294FA3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9023" y="3903454"/>
            <a:ext cx="1247331" cy="1621087"/>
          </a:xfrm>
          <a:prstGeom prst="rect">
            <a:avLst/>
          </a:prstGeom>
        </p:spPr>
      </p:pic>
      <p:sp>
        <p:nvSpPr>
          <p:cNvPr id="19" name="文本框 41">
            <a:extLst>
              <a:ext uri="{FF2B5EF4-FFF2-40B4-BE49-F238E27FC236}">
                <a16:creationId xmlns:a16="http://schemas.microsoft.com/office/drawing/2014/main" id="{75DD6955-CBC4-B464-68F5-9793511FCE45}"/>
              </a:ext>
            </a:extLst>
          </p:cNvPr>
          <p:cNvSpPr txBox="1"/>
          <p:nvPr/>
        </p:nvSpPr>
        <p:spPr>
          <a:xfrm>
            <a:off x="2754727" y="238402"/>
            <a:ext cx="694911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4800" b="1" dirty="0" err="1">
                <a:ln w="12700">
                  <a:noFill/>
                </a:ln>
                <a:solidFill>
                  <a:srgbClr val="444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altLang="zh-CN" sz="4800" b="1" dirty="0">
                <a:ln w="12700">
                  <a:noFill/>
                </a:ln>
                <a:solidFill>
                  <a:srgbClr val="444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800" b="1" dirty="0" err="1">
                <a:ln w="12700">
                  <a:noFill/>
                </a:ln>
                <a:solidFill>
                  <a:srgbClr val="444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lang="en-US" altLang="zh-CN" sz="4800" b="1" dirty="0">
                <a:ln w="12700">
                  <a:noFill/>
                </a:ln>
                <a:solidFill>
                  <a:srgbClr val="444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800" b="1" dirty="0" err="1">
                <a:ln w="12700">
                  <a:noFill/>
                </a:ln>
                <a:solidFill>
                  <a:srgbClr val="444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nghệ</a:t>
            </a:r>
            <a:r>
              <a:rPr lang="en-US" altLang="zh-CN" sz="4800" b="1" dirty="0">
                <a:ln w="12700">
                  <a:noFill/>
                </a:ln>
                <a:solidFill>
                  <a:srgbClr val="444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800" b="1" dirty="0" err="1">
                <a:ln w="12700">
                  <a:noFill/>
                </a:ln>
                <a:solidFill>
                  <a:srgbClr val="444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thuật</a:t>
            </a:r>
            <a:endParaRPr lang="zh-CN" altLang="en-US" sz="4800" b="1" dirty="0">
              <a:ln w="12700">
                <a:noFill/>
              </a:ln>
              <a:solidFill>
                <a:srgbClr val="444242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FAE64C9-162F-7EBD-2CBE-2239BC5AE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702" y="1330667"/>
            <a:ext cx="9228595" cy="527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>
            <a:extLst>
              <a:ext uri="{FF2B5EF4-FFF2-40B4-BE49-F238E27FC236}">
                <a16:creationId xmlns:a16="http://schemas.microsoft.com/office/drawing/2014/main" id="{859DC236-3C6E-4768-ACD1-BAFCF7015BD9}"/>
              </a:ext>
            </a:extLst>
          </p:cNvPr>
          <p:cNvGrpSpPr/>
          <p:nvPr/>
        </p:nvGrpSpPr>
        <p:grpSpPr>
          <a:xfrm>
            <a:off x="1282770" y="1081048"/>
            <a:ext cx="7122122" cy="5152000"/>
            <a:chOff x="1161587" y="1496074"/>
            <a:chExt cx="7122122" cy="5152000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0A9E9097-822C-41D0-87B4-B3A8B0F6B0FB}"/>
                </a:ext>
              </a:extLst>
            </p:cNvPr>
            <p:cNvGrpSpPr/>
            <p:nvPr/>
          </p:nvGrpSpPr>
          <p:grpSpPr>
            <a:xfrm>
              <a:off x="3926128" y="3633722"/>
              <a:ext cx="4357581" cy="324358"/>
              <a:chOff x="4531763" y="904319"/>
              <a:chExt cx="3274666" cy="206375"/>
            </a:xfrm>
          </p:grpSpPr>
          <p:sp>
            <p:nvSpPr>
              <p:cNvPr id="46" name="Freeform 139">
                <a:extLst>
                  <a:ext uri="{FF2B5EF4-FFF2-40B4-BE49-F238E27FC236}">
                    <a16:creationId xmlns:a16="http://schemas.microsoft.com/office/drawing/2014/main" id="{4B1454A8-65BF-44E2-BEC0-49BE3A4FDA72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" name="Freeform 139">
                <a:extLst>
                  <a:ext uri="{FF2B5EF4-FFF2-40B4-BE49-F238E27FC236}">
                    <a16:creationId xmlns:a16="http://schemas.microsoft.com/office/drawing/2014/main" id="{E7EC73A7-FE8B-4EA2-973A-762E2A16EB8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" name="Freeform 139">
                <a:extLst>
                  <a:ext uri="{FF2B5EF4-FFF2-40B4-BE49-F238E27FC236}">
                    <a16:creationId xmlns:a16="http://schemas.microsoft.com/office/drawing/2014/main" id="{1941277B-8FD2-4D0E-AA78-AA770188C27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Freeform 139">
                <a:extLst>
                  <a:ext uri="{FF2B5EF4-FFF2-40B4-BE49-F238E27FC236}">
                    <a16:creationId xmlns:a16="http://schemas.microsoft.com/office/drawing/2014/main" id="{129D9DB2-B4B8-46C1-A7DE-8809415142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" name="Freeform 139">
                <a:extLst>
                  <a:ext uri="{FF2B5EF4-FFF2-40B4-BE49-F238E27FC236}">
                    <a16:creationId xmlns:a16="http://schemas.microsoft.com/office/drawing/2014/main" id="{08828E92-5E2C-4BAF-9AF1-E3A9FD0F2465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" name="Freeform 139">
                <a:extLst>
                  <a:ext uri="{FF2B5EF4-FFF2-40B4-BE49-F238E27FC236}">
                    <a16:creationId xmlns:a16="http://schemas.microsoft.com/office/drawing/2014/main" id="{3F7B4E2C-E9DD-47F1-8351-3D9B51B55E9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Freeform 139">
                <a:extLst>
                  <a:ext uri="{FF2B5EF4-FFF2-40B4-BE49-F238E27FC236}">
                    <a16:creationId xmlns:a16="http://schemas.microsoft.com/office/drawing/2014/main" id="{4755A21F-9DC6-4F3E-A3E1-9C53AF1382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3" name="Freeform 139">
                <a:extLst>
                  <a:ext uri="{FF2B5EF4-FFF2-40B4-BE49-F238E27FC236}">
                    <a16:creationId xmlns:a16="http://schemas.microsoft.com/office/drawing/2014/main" id="{B4B86D21-2123-416E-AB4D-B870A586E14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4" name="Freeform 139">
                <a:extLst>
                  <a:ext uri="{FF2B5EF4-FFF2-40B4-BE49-F238E27FC236}">
                    <a16:creationId xmlns:a16="http://schemas.microsoft.com/office/drawing/2014/main" id="{31030AE4-C629-4270-9BC5-9FF3EAAEA9A3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5" name="Freeform 139">
                <a:extLst>
                  <a:ext uri="{FF2B5EF4-FFF2-40B4-BE49-F238E27FC236}">
                    <a16:creationId xmlns:a16="http://schemas.microsoft.com/office/drawing/2014/main" id="{73737199-6866-49F6-BA8C-9760D0547A2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95DE8B06-7978-460E-AA20-FF40D6C6F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61587" y="1496074"/>
              <a:ext cx="3168402" cy="515200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420" y="6161353"/>
            <a:ext cx="1778001" cy="6837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43" y="6145230"/>
            <a:ext cx="1778001" cy="6837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45229"/>
            <a:ext cx="1778001" cy="6837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1FDDC01-90B3-4862-86F3-176251973F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3CAB10D5-A676-425B-A3E9-63A08C9B2EAB}"/>
              </a:ext>
            </a:extLst>
          </p:cNvPr>
          <p:cNvGrpSpPr/>
          <p:nvPr/>
        </p:nvGrpSpPr>
        <p:grpSpPr>
          <a:xfrm rot="1359389">
            <a:off x="9312337" y="152147"/>
            <a:ext cx="1827856" cy="1765542"/>
            <a:chOff x="10101876" y="4297860"/>
            <a:chExt cx="1826037" cy="1763786"/>
          </a:xfrm>
        </p:grpSpPr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76DEE696-B2DE-4DF1-816E-A8FBAC788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7BD54D3D-8B04-447B-A530-FD2BE2BA7B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18">
              <a:extLst>
                <a:ext uri="{FF2B5EF4-FFF2-40B4-BE49-F238E27FC236}">
                  <a16:creationId xmlns:a16="http://schemas.microsoft.com/office/drawing/2014/main" id="{A6306F66-9DEE-4F3A-A081-82026CAF4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19">
              <a:extLst>
                <a:ext uri="{FF2B5EF4-FFF2-40B4-BE49-F238E27FC236}">
                  <a16:creationId xmlns:a16="http://schemas.microsoft.com/office/drawing/2014/main" id="{55540D63-4D34-4115-A79C-EF73E98F40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20">
              <a:extLst>
                <a:ext uri="{FF2B5EF4-FFF2-40B4-BE49-F238E27FC236}">
                  <a16:creationId xmlns:a16="http://schemas.microsoft.com/office/drawing/2014/main" id="{509AD7CA-4B66-48B3-8DB2-19C2008C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21">
              <a:extLst>
                <a:ext uri="{FF2B5EF4-FFF2-40B4-BE49-F238E27FC236}">
                  <a16:creationId xmlns:a16="http://schemas.microsoft.com/office/drawing/2014/main" id="{101A6FCE-D346-40C9-BD09-665502286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E477AD2A-CD3C-4BB3-9A34-82EC978AE24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6CFB01D5-B8E8-47DD-84E5-00D9BC58E775}"/>
              </a:ext>
            </a:extLst>
          </p:cNvPr>
          <p:cNvGrpSpPr/>
          <p:nvPr/>
        </p:nvGrpSpPr>
        <p:grpSpPr>
          <a:xfrm rot="1211024">
            <a:off x="8573401" y="4416537"/>
            <a:ext cx="608732" cy="866270"/>
            <a:chOff x="10766636" y="3941730"/>
            <a:chExt cx="1047922" cy="1352954"/>
          </a:xfrm>
        </p:grpSpPr>
        <p:sp>
          <p:nvSpPr>
            <p:cNvPr id="25" name="Freeform 108">
              <a:extLst>
                <a:ext uri="{FF2B5EF4-FFF2-40B4-BE49-F238E27FC236}">
                  <a16:creationId xmlns:a16="http://schemas.microsoft.com/office/drawing/2014/main" id="{623A2940-849C-424B-9373-1E088541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09">
              <a:extLst>
                <a:ext uri="{FF2B5EF4-FFF2-40B4-BE49-F238E27FC236}">
                  <a16:creationId xmlns:a16="http://schemas.microsoft.com/office/drawing/2014/main" id="{312E6477-886C-4CCF-8FE8-8EE888D0A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10">
              <a:extLst>
                <a:ext uri="{FF2B5EF4-FFF2-40B4-BE49-F238E27FC236}">
                  <a16:creationId xmlns:a16="http://schemas.microsoft.com/office/drawing/2014/main" id="{F7419DE1-8A8A-4C32-BB88-2F697A8F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id="{8E8BC364-D778-4E50-AF95-03FB104D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12">
              <a:extLst>
                <a:ext uri="{FF2B5EF4-FFF2-40B4-BE49-F238E27FC236}">
                  <a16:creationId xmlns:a16="http://schemas.microsoft.com/office/drawing/2014/main" id="{B0BD912F-0010-4BB8-958C-79BFBE11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3">
              <a:extLst>
                <a:ext uri="{FF2B5EF4-FFF2-40B4-BE49-F238E27FC236}">
                  <a16:creationId xmlns:a16="http://schemas.microsoft.com/office/drawing/2014/main" id="{67160412-3511-49A2-86D9-72482F9D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Freeform 123">
            <a:extLst>
              <a:ext uri="{FF2B5EF4-FFF2-40B4-BE49-F238E27FC236}">
                <a16:creationId xmlns:a16="http://schemas.microsoft.com/office/drawing/2014/main" id="{F9C4D151-51B3-4AFC-AA3C-B84BF0AE11B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0253264" y="5061653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675" y="5867805"/>
            <a:ext cx="2574839" cy="990196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2D7FE238-D3BF-42FB-A6C6-6BE941D8823D}"/>
              </a:ext>
            </a:extLst>
          </p:cNvPr>
          <p:cNvGrpSpPr/>
          <p:nvPr/>
        </p:nvGrpSpPr>
        <p:grpSpPr>
          <a:xfrm rot="19663740">
            <a:off x="819357" y="4171119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id="{711C2607-EFF6-4334-AB34-40112041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id="{ACCAB13C-8D27-4FB1-9156-5391F2429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80D18F98-992D-4058-8D38-34EDB2DDB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id="{1C9882D0-E005-49E2-A779-3F4A53FD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D5407BD6-1B08-42B8-93FF-D29F7BD3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id="{889F9037-4875-4E9C-A5DA-713EDB3CF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1FA3B205-EC63-4DA8-B315-BC04B9091A6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193" y="1107137"/>
            <a:ext cx="930827" cy="658686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874AFE0F-48F1-4B1C-ABB7-3D425E2FBA81}"/>
              </a:ext>
            </a:extLst>
          </p:cNvPr>
          <p:cNvSpPr txBox="1"/>
          <p:nvPr/>
        </p:nvSpPr>
        <p:spPr>
          <a:xfrm>
            <a:off x="4348875" y="2464382"/>
            <a:ext cx="8371788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4800" b="1" dirty="0">
                <a:ln w="12700">
                  <a:noFill/>
                </a:ln>
                <a:solidFill>
                  <a:srgbClr val="444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LUYỆN TẬP</a:t>
            </a:r>
            <a:endParaRPr lang="zh-CN" altLang="en-US" sz="4800" b="1" dirty="0">
              <a:ln w="12700">
                <a:noFill/>
              </a:ln>
              <a:solidFill>
                <a:srgbClr val="444242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0134" y="6353420"/>
            <a:ext cx="1278560" cy="49169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781" y="6027003"/>
            <a:ext cx="2160868" cy="83099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35" y="6304742"/>
            <a:ext cx="1326871" cy="5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94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>
            <a:extLst>
              <a:ext uri="{FF2B5EF4-FFF2-40B4-BE49-F238E27FC236}">
                <a16:creationId xmlns:a16="http://schemas.microsoft.com/office/drawing/2014/main" id="{859DC236-3C6E-4768-ACD1-BAFCF7015BD9}"/>
              </a:ext>
            </a:extLst>
          </p:cNvPr>
          <p:cNvGrpSpPr/>
          <p:nvPr/>
        </p:nvGrpSpPr>
        <p:grpSpPr>
          <a:xfrm>
            <a:off x="1523850" y="1485181"/>
            <a:ext cx="7122122" cy="5152000"/>
            <a:chOff x="1161587" y="1496074"/>
            <a:chExt cx="7122122" cy="5152000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0A9E9097-822C-41D0-87B4-B3A8B0F6B0FB}"/>
                </a:ext>
              </a:extLst>
            </p:cNvPr>
            <p:cNvGrpSpPr/>
            <p:nvPr/>
          </p:nvGrpSpPr>
          <p:grpSpPr>
            <a:xfrm>
              <a:off x="3926128" y="3633722"/>
              <a:ext cx="4357581" cy="324358"/>
              <a:chOff x="4531763" y="904319"/>
              <a:chExt cx="3274666" cy="206375"/>
            </a:xfrm>
          </p:grpSpPr>
          <p:sp>
            <p:nvSpPr>
              <p:cNvPr id="46" name="Freeform 139">
                <a:extLst>
                  <a:ext uri="{FF2B5EF4-FFF2-40B4-BE49-F238E27FC236}">
                    <a16:creationId xmlns:a16="http://schemas.microsoft.com/office/drawing/2014/main" id="{4B1454A8-65BF-44E2-BEC0-49BE3A4FDA72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" name="Freeform 139">
                <a:extLst>
                  <a:ext uri="{FF2B5EF4-FFF2-40B4-BE49-F238E27FC236}">
                    <a16:creationId xmlns:a16="http://schemas.microsoft.com/office/drawing/2014/main" id="{E7EC73A7-FE8B-4EA2-973A-762E2A16EB8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" name="Freeform 139">
                <a:extLst>
                  <a:ext uri="{FF2B5EF4-FFF2-40B4-BE49-F238E27FC236}">
                    <a16:creationId xmlns:a16="http://schemas.microsoft.com/office/drawing/2014/main" id="{1941277B-8FD2-4D0E-AA78-AA770188C27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Freeform 139">
                <a:extLst>
                  <a:ext uri="{FF2B5EF4-FFF2-40B4-BE49-F238E27FC236}">
                    <a16:creationId xmlns:a16="http://schemas.microsoft.com/office/drawing/2014/main" id="{129D9DB2-B4B8-46C1-A7DE-8809415142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" name="Freeform 139">
                <a:extLst>
                  <a:ext uri="{FF2B5EF4-FFF2-40B4-BE49-F238E27FC236}">
                    <a16:creationId xmlns:a16="http://schemas.microsoft.com/office/drawing/2014/main" id="{08828E92-5E2C-4BAF-9AF1-E3A9FD0F2465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" name="Freeform 139">
                <a:extLst>
                  <a:ext uri="{FF2B5EF4-FFF2-40B4-BE49-F238E27FC236}">
                    <a16:creationId xmlns:a16="http://schemas.microsoft.com/office/drawing/2014/main" id="{3F7B4E2C-E9DD-47F1-8351-3D9B51B55E9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Freeform 139">
                <a:extLst>
                  <a:ext uri="{FF2B5EF4-FFF2-40B4-BE49-F238E27FC236}">
                    <a16:creationId xmlns:a16="http://schemas.microsoft.com/office/drawing/2014/main" id="{4755A21F-9DC6-4F3E-A3E1-9C53AF1382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3" name="Freeform 139">
                <a:extLst>
                  <a:ext uri="{FF2B5EF4-FFF2-40B4-BE49-F238E27FC236}">
                    <a16:creationId xmlns:a16="http://schemas.microsoft.com/office/drawing/2014/main" id="{B4B86D21-2123-416E-AB4D-B870A586E14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4" name="Freeform 139">
                <a:extLst>
                  <a:ext uri="{FF2B5EF4-FFF2-40B4-BE49-F238E27FC236}">
                    <a16:creationId xmlns:a16="http://schemas.microsoft.com/office/drawing/2014/main" id="{31030AE4-C629-4270-9BC5-9FF3EAAEA9A3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5" name="Freeform 139">
                <a:extLst>
                  <a:ext uri="{FF2B5EF4-FFF2-40B4-BE49-F238E27FC236}">
                    <a16:creationId xmlns:a16="http://schemas.microsoft.com/office/drawing/2014/main" id="{73737199-6866-49F6-BA8C-9760D0547A2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95DE8B06-7978-460E-AA20-FF40D6C6F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61587" y="1496074"/>
              <a:ext cx="3168402" cy="515200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420" y="6161353"/>
            <a:ext cx="1778001" cy="6837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43" y="6145230"/>
            <a:ext cx="1778001" cy="6837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45229"/>
            <a:ext cx="1778001" cy="6837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1FDDC01-90B3-4862-86F3-176251973F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3CAB10D5-A676-425B-A3E9-63A08C9B2EAB}"/>
              </a:ext>
            </a:extLst>
          </p:cNvPr>
          <p:cNvGrpSpPr/>
          <p:nvPr/>
        </p:nvGrpSpPr>
        <p:grpSpPr>
          <a:xfrm rot="1359389">
            <a:off x="9312337" y="152147"/>
            <a:ext cx="1827856" cy="1765542"/>
            <a:chOff x="10101876" y="4297860"/>
            <a:chExt cx="1826037" cy="1763786"/>
          </a:xfrm>
        </p:grpSpPr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76DEE696-B2DE-4DF1-816E-A8FBAC788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7BD54D3D-8B04-447B-A530-FD2BE2BA7B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18">
              <a:extLst>
                <a:ext uri="{FF2B5EF4-FFF2-40B4-BE49-F238E27FC236}">
                  <a16:creationId xmlns:a16="http://schemas.microsoft.com/office/drawing/2014/main" id="{A6306F66-9DEE-4F3A-A081-82026CAF4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19">
              <a:extLst>
                <a:ext uri="{FF2B5EF4-FFF2-40B4-BE49-F238E27FC236}">
                  <a16:creationId xmlns:a16="http://schemas.microsoft.com/office/drawing/2014/main" id="{55540D63-4D34-4115-A79C-EF73E98F40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20">
              <a:extLst>
                <a:ext uri="{FF2B5EF4-FFF2-40B4-BE49-F238E27FC236}">
                  <a16:creationId xmlns:a16="http://schemas.microsoft.com/office/drawing/2014/main" id="{509AD7CA-4B66-48B3-8DB2-19C2008C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21">
              <a:extLst>
                <a:ext uri="{FF2B5EF4-FFF2-40B4-BE49-F238E27FC236}">
                  <a16:creationId xmlns:a16="http://schemas.microsoft.com/office/drawing/2014/main" id="{101A6FCE-D346-40C9-BD09-665502286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E477AD2A-CD3C-4BB3-9A34-82EC978AE24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6CFB01D5-B8E8-47DD-84E5-00D9BC58E775}"/>
              </a:ext>
            </a:extLst>
          </p:cNvPr>
          <p:cNvGrpSpPr/>
          <p:nvPr/>
        </p:nvGrpSpPr>
        <p:grpSpPr>
          <a:xfrm rot="1211024">
            <a:off x="8573401" y="4416537"/>
            <a:ext cx="608732" cy="866270"/>
            <a:chOff x="10766636" y="3941730"/>
            <a:chExt cx="1047922" cy="1352954"/>
          </a:xfrm>
        </p:grpSpPr>
        <p:sp>
          <p:nvSpPr>
            <p:cNvPr id="25" name="Freeform 108">
              <a:extLst>
                <a:ext uri="{FF2B5EF4-FFF2-40B4-BE49-F238E27FC236}">
                  <a16:creationId xmlns:a16="http://schemas.microsoft.com/office/drawing/2014/main" id="{623A2940-849C-424B-9373-1E088541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09">
              <a:extLst>
                <a:ext uri="{FF2B5EF4-FFF2-40B4-BE49-F238E27FC236}">
                  <a16:creationId xmlns:a16="http://schemas.microsoft.com/office/drawing/2014/main" id="{312E6477-886C-4CCF-8FE8-8EE888D0A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10">
              <a:extLst>
                <a:ext uri="{FF2B5EF4-FFF2-40B4-BE49-F238E27FC236}">
                  <a16:creationId xmlns:a16="http://schemas.microsoft.com/office/drawing/2014/main" id="{F7419DE1-8A8A-4C32-BB88-2F697A8F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id="{8E8BC364-D778-4E50-AF95-03FB104D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12">
              <a:extLst>
                <a:ext uri="{FF2B5EF4-FFF2-40B4-BE49-F238E27FC236}">
                  <a16:creationId xmlns:a16="http://schemas.microsoft.com/office/drawing/2014/main" id="{B0BD912F-0010-4BB8-958C-79BFBE11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3">
              <a:extLst>
                <a:ext uri="{FF2B5EF4-FFF2-40B4-BE49-F238E27FC236}">
                  <a16:creationId xmlns:a16="http://schemas.microsoft.com/office/drawing/2014/main" id="{67160412-3511-49A2-86D9-72482F9D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Freeform 123">
            <a:extLst>
              <a:ext uri="{FF2B5EF4-FFF2-40B4-BE49-F238E27FC236}">
                <a16:creationId xmlns:a16="http://schemas.microsoft.com/office/drawing/2014/main" id="{F9C4D151-51B3-4AFC-AA3C-B84BF0AE11B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0253264" y="5061653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675" y="5867805"/>
            <a:ext cx="2574839" cy="990196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2D7FE238-D3BF-42FB-A6C6-6BE941D8823D}"/>
              </a:ext>
            </a:extLst>
          </p:cNvPr>
          <p:cNvGrpSpPr/>
          <p:nvPr/>
        </p:nvGrpSpPr>
        <p:grpSpPr>
          <a:xfrm rot="19663740">
            <a:off x="819357" y="4171119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id="{711C2607-EFF6-4334-AB34-40112041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id="{ACCAB13C-8D27-4FB1-9156-5391F2429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80D18F98-992D-4058-8D38-34EDB2DDB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id="{1C9882D0-E005-49E2-A779-3F4A53FD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D5407BD6-1B08-42B8-93FF-D29F7BD3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id="{889F9037-4875-4E9C-A5DA-713EDB3CF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1FA3B205-EC63-4DA8-B315-BC04B9091A6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193" y="1107137"/>
            <a:ext cx="930827" cy="658686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874AFE0F-48F1-4B1C-ABB7-3D425E2FBA81}"/>
              </a:ext>
            </a:extLst>
          </p:cNvPr>
          <p:cNvSpPr txBox="1"/>
          <p:nvPr/>
        </p:nvSpPr>
        <p:spPr>
          <a:xfrm>
            <a:off x="4844742" y="2576361"/>
            <a:ext cx="5469565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4800" b="1" dirty="0">
                <a:ln w="12700">
                  <a:noFill/>
                </a:ln>
                <a:solidFill>
                  <a:srgbClr val="444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VẬN DỤNG</a:t>
            </a:r>
            <a:endParaRPr lang="zh-CN" altLang="en-US" sz="4800" b="1" dirty="0">
              <a:ln w="12700">
                <a:noFill/>
              </a:ln>
              <a:solidFill>
                <a:srgbClr val="444242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0134" y="6353420"/>
            <a:ext cx="1278560" cy="49169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781" y="6027003"/>
            <a:ext cx="2160868" cy="83099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35" y="6304742"/>
            <a:ext cx="1326871" cy="5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6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73D06AF-B716-4B07-A040-DFA973366C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2" r="77401"/>
          <a:stretch/>
        </p:blipFill>
        <p:spPr>
          <a:xfrm>
            <a:off x="7906346" y="3429000"/>
            <a:ext cx="5088839" cy="3429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856B30-D53E-47D5-94BA-1CECDC0E4B0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0454" y="6296598"/>
            <a:ext cx="1459832" cy="5614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8DFE54F-A977-4A9B-8DE0-2925E0E456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0160" y="6503269"/>
            <a:ext cx="922419" cy="3547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921A5E6-C896-498C-B858-8521BACA5D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2135" y="6503268"/>
            <a:ext cx="922419" cy="3547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D04FE2-2A42-4B37-AB52-B34C1F09F6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6933" y="6503269"/>
            <a:ext cx="922419" cy="3837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FD76E1-B938-4B19-BB49-6A564ACFFBA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316" y="516091"/>
            <a:ext cx="1566018" cy="11081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087FA02-3F22-40AA-9C9F-70C87698108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9C54BB6F-8F1C-4CB5-B9DF-76E9D0B72A7E}"/>
              </a:ext>
            </a:extLst>
          </p:cNvPr>
          <p:cNvGrpSpPr/>
          <p:nvPr/>
        </p:nvGrpSpPr>
        <p:grpSpPr>
          <a:xfrm>
            <a:off x="960899" y="2084770"/>
            <a:ext cx="1047922" cy="1352954"/>
            <a:chOff x="10766636" y="3941730"/>
            <a:chExt cx="1047922" cy="1352954"/>
          </a:xfrm>
        </p:grpSpPr>
        <p:sp>
          <p:nvSpPr>
            <p:cNvPr id="13" name="Freeform 108">
              <a:extLst>
                <a:ext uri="{FF2B5EF4-FFF2-40B4-BE49-F238E27FC236}">
                  <a16:creationId xmlns:a16="http://schemas.microsoft.com/office/drawing/2014/main" id="{92718D15-F6A5-4483-9710-3C6048586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09">
              <a:extLst>
                <a:ext uri="{FF2B5EF4-FFF2-40B4-BE49-F238E27FC236}">
                  <a16:creationId xmlns:a16="http://schemas.microsoft.com/office/drawing/2014/main" id="{3B97E333-1B70-491F-836D-988EDE2188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10">
              <a:extLst>
                <a:ext uri="{FF2B5EF4-FFF2-40B4-BE49-F238E27FC236}">
                  <a16:creationId xmlns:a16="http://schemas.microsoft.com/office/drawing/2014/main" id="{247D8A62-15FF-403A-A4D3-CE26AD453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11">
              <a:extLst>
                <a:ext uri="{FF2B5EF4-FFF2-40B4-BE49-F238E27FC236}">
                  <a16:creationId xmlns:a16="http://schemas.microsoft.com/office/drawing/2014/main" id="{B0B865B7-7307-4C56-A211-B10461B16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3DCCC899-E6AB-42C9-82CF-3B1823263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10FBFE0-E905-4261-97A2-3630190DC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38BA56FC-C3F9-4DAE-BD32-91B14E45749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0973" y="174855"/>
            <a:ext cx="964437" cy="68247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5767013-D895-42DF-91FC-DA7C59512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9933" y="1200268"/>
            <a:ext cx="6497912" cy="4077622"/>
          </a:xfrm>
          <a:prstGeom prst="rect">
            <a:avLst/>
          </a:prstGeom>
        </p:spPr>
      </p:pic>
      <p:grpSp>
        <p:nvGrpSpPr>
          <p:cNvPr id="50" name="组合 49">
            <a:extLst>
              <a:ext uri="{FF2B5EF4-FFF2-40B4-BE49-F238E27FC236}">
                <a16:creationId xmlns:a16="http://schemas.microsoft.com/office/drawing/2014/main" id="{48E8C827-ECA8-4183-BD13-1FC3314E447A}"/>
              </a:ext>
            </a:extLst>
          </p:cNvPr>
          <p:cNvGrpSpPr/>
          <p:nvPr/>
        </p:nvGrpSpPr>
        <p:grpSpPr>
          <a:xfrm>
            <a:off x="-112148" y="3679994"/>
            <a:ext cx="6241184" cy="3178006"/>
            <a:chOff x="-112148" y="3696816"/>
            <a:chExt cx="6208148" cy="316118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92E376A-5CFE-45D6-80A7-D388EF731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6" t="64804" r="35756"/>
            <a:stretch/>
          </p:blipFill>
          <p:spPr>
            <a:xfrm flipH="1">
              <a:off x="-112148" y="3898232"/>
              <a:ext cx="6208148" cy="2959768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F7186AA6-B55E-47DE-9CE6-967821EA2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03191" y="3696816"/>
              <a:ext cx="718453" cy="933733"/>
            </a:xfrm>
            <a:prstGeom prst="rect">
              <a:avLst/>
            </a:prstGeom>
          </p:spPr>
        </p:pic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C0FDC5E2-5A3C-4E23-B8C1-4EE70B6DC6AD}"/>
              </a:ext>
            </a:extLst>
          </p:cNvPr>
          <p:cNvSpPr txBox="1"/>
          <p:nvPr/>
        </p:nvSpPr>
        <p:spPr>
          <a:xfrm>
            <a:off x="3539433" y="2627399"/>
            <a:ext cx="6309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ln w="12700">
                  <a:noFill/>
                </a:ln>
                <a:solidFill>
                  <a:srgbClr val="44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6600" b="1" dirty="0">
              <a:ln w="12700">
                <a:noFill/>
              </a:ln>
              <a:solidFill>
                <a:srgbClr val="44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DA80F26-EEDE-484B-8CC7-A98E543C80AB}"/>
              </a:ext>
            </a:extLst>
          </p:cNvPr>
          <p:cNvGrpSpPr/>
          <p:nvPr/>
        </p:nvGrpSpPr>
        <p:grpSpPr>
          <a:xfrm rot="1359389">
            <a:off x="9312337" y="152147"/>
            <a:ext cx="1827856" cy="1765542"/>
            <a:chOff x="10101876" y="4297860"/>
            <a:chExt cx="1826037" cy="1763786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8823ABAA-D70D-4C59-8203-A068689381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90831D1-CC77-46C2-BBE1-360AE25D82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18">
              <a:extLst>
                <a:ext uri="{FF2B5EF4-FFF2-40B4-BE49-F238E27FC236}">
                  <a16:creationId xmlns:a16="http://schemas.microsoft.com/office/drawing/2014/main" id="{17C423B7-F16A-4057-80A4-D7B19C0061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19">
              <a:extLst>
                <a:ext uri="{FF2B5EF4-FFF2-40B4-BE49-F238E27FC236}">
                  <a16:creationId xmlns:a16="http://schemas.microsoft.com/office/drawing/2014/main" id="{9618FBB8-7AC3-4E93-AD38-E9A318C99C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20">
              <a:extLst>
                <a:ext uri="{FF2B5EF4-FFF2-40B4-BE49-F238E27FC236}">
                  <a16:creationId xmlns:a16="http://schemas.microsoft.com/office/drawing/2014/main" id="{621F8460-FEA2-4D8C-B23D-225DDF826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21">
              <a:extLst>
                <a:ext uri="{FF2B5EF4-FFF2-40B4-BE49-F238E27FC236}">
                  <a16:creationId xmlns:a16="http://schemas.microsoft.com/office/drawing/2014/main" id="{D46AE70F-1D63-4A0A-A265-5CBE3A839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10C63365-7446-4316-ADF7-3CAEBBE549A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7916" y="5298589"/>
            <a:ext cx="964437" cy="68247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BAD0429C-4C5C-474F-8B03-39702CD5A2A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1397" y="1425506"/>
            <a:ext cx="417664" cy="295554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A6F846D5-A625-439D-A002-B7361D14AE9E}"/>
              </a:ext>
            </a:extLst>
          </p:cNvPr>
          <p:cNvGrpSpPr/>
          <p:nvPr/>
        </p:nvGrpSpPr>
        <p:grpSpPr>
          <a:xfrm rot="19663740">
            <a:off x="11365429" y="207181"/>
            <a:ext cx="455460" cy="588036"/>
            <a:chOff x="10766636" y="3941730"/>
            <a:chExt cx="1047922" cy="1352954"/>
          </a:xfrm>
        </p:grpSpPr>
        <p:sp>
          <p:nvSpPr>
            <p:cNvPr id="36" name="Freeform 108">
              <a:extLst>
                <a:ext uri="{FF2B5EF4-FFF2-40B4-BE49-F238E27FC236}">
                  <a16:creationId xmlns:a16="http://schemas.microsoft.com/office/drawing/2014/main" id="{34B6A985-37EF-416E-826D-9A0EC167D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09">
              <a:extLst>
                <a:ext uri="{FF2B5EF4-FFF2-40B4-BE49-F238E27FC236}">
                  <a16:creationId xmlns:a16="http://schemas.microsoft.com/office/drawing/2014/main" id="{FFF1C583-7B42-4D83-A529-4ABB98F80E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0">
              <a:extLst>
                <a:ext uri="{FF2B5EF4-FFF2-40B4-BE49-F238E27FC236}">
                  <a16:creationId xmlns:a16="http://schemas.microsoft.com/office/drawing/2014/main" id="{66D9421D-69AB-4F66-88A1-7C4108BE8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1">
              <a:extLst>
                <a:ext uri="{FF2B5EF4-FFF2-40B4-BE49-F238E27FC236}">
                  <a16:creationId xmlns:a16="http://schemas.microsoft.com/office/drawing/2014/main" id="{A09C8C51-01B5-4237-B592-A91A39AE3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2">
              <a:extLst>
                <a:ext uri="{FF2B5EF4-FFF2-40B4-BE49-F238E27FC236}">
                  <a16:creationId xmlns:a16="http://schemas.microsoft.com/office/drawing/2014/main" id="{0417D77B-EF43-4097-8462-2AE3D626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3">
              <a:extLst>
                <a:ext uri="{FF2B5EF4-FFF2-40B4-BE49-F238E27FC236}">
                  <a16:creationId xmlns:a16="http://schemas.microsoft.com/office/drawing/2014/main" id="{26E1E5BE-718E-4287-93FF-C5ECD48A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1C73020B-07FD-45ED-8785-FD6618C05225}"/>
              </a:ext>
            </a:extLst>
          </p:cNvPr>
          <p:cNvGrpSpPr/>
          <p:nvPr/>
        </p:nvGrpSpPr>
        <p:grpSpPr>
          <a:xfrm rot="19663740">
            <a:off x="5501875" y="235335"/>
            <a:ext cx="654790" cy="845387"/>
            <a:chOff x="10766636" y="3941730"/>
            <a:chExt cx="1047922" cy="1352954"/>
          </a:xfrm>
        </p:grpSpPr>
        <p:sp>
          <p:nvSpPr>
            <p:cNvPr id="43" name="Freeform 108">
              <a:extLst>
                <a:ext uri="{FF2B5EF4-FFF2-40B4-BE49-F238E27FC236}">
                  <a16:creationId xmlns:a16="http://schemas.microsoft.com/office/drawing/2014/main" id="{E966B753-5462-4BC3-82EF-1D9557D8D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>
              <a:extLst>
                <a:ext uri="{FF2B5EF4-FFF2-40B4-BE49-F238E27FC236}">
                  <a16:creationId xmlns:a16="http://schemas.microsoft.com/office/drawing/2014/main" id="{B661C1BC-4A30-4B8F-BE41-4AC2A31E16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>
              <a:extLst>
                <a:ext uri="{FF2B5EF4-FFF2-40B4-BE49-F238E27FC236}">
                  <a16:creationId xmlns:a16="http://schemas.microsoft.com/office/drawing/2014/main" id="{6E1FE89A-836B-41EA-8FC3-368655DE1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>
              <a:extLst>
                <a:ext uri="{FF2B5EF4-FFF2-40B4-BE49-F238E27FC236}">
                  <a16:creationId xmlns:a16="http://schemas.microsoft.com/office/drawing/2014/main" id="{0BF785E8-1FCE-4827-AB3A-A14A66D73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>
              <a:extLst>
                <a:ext uri="{FF2B5EF4-FFF2-40B4-BE49-F238E27FC236}">
                  <a16:creationId xmlns:a16="http://schemas.microsoft.com/office/drawing/2014/main" id="{D05E793D-17BF-44FC-9398-173D74A32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>
              <a:extLst>
                <a:ext uri="{FF2B5EF4-FFF2-40B4-BE49-F238E27FC236}">
                  <a16:creationId xmlns:a16="http://schemas.microsoft.com/office/drawing/2014/main" id="{98D07796-04F4-4628-916C-E11FDA61D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2D1E2772-3375-4AB0-BD5B-4D49F48669B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48E1C5D0-F1F4-413C-873E-6ACA035257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3063" y="6532279"/>
            <a:ext cx="922419" cy="354731"/>
          </a:xfrm>
          <a:prstGeom prst="rect">
            <a:avLst/>
          </a:prstGeom>
        </p:spPr>
      </p:pic>
      <p:sp>
        <p:nvSpPr>
          <p:cNvPr id="52" name="Freeform 123">
            <a:extLst>
              <a:ext uri="{FF2B5EF4-FFF2-40B4-BE49-F238E27FC236}">
                <a16:creationId xmlns:a16="http://schemas.microsoft.com/office/drawing/2014/main" id="{E6DA48A7-4499-416C-8E40-433159E548B8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2590843" y="1492762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3" name="Freeform 123">
            <a:extLst>
              <a:ext uri="{FF2B5EF4-FFF2-40B4-BE49-F238E27FC236}">
                <a16:creationId xmlns:a16="http://schemas.microsoft.com/office/drawing/2014/main" id="{0805132A-6D6C-4F5D-8A4D-FCAFA3152AC3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7688352" y="532594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98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2" grpId="0" animBg="1"/>
      <p:bldP spid="5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008121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</TotalTime>
  <Words>220</Words>
  <Application>Microsoft Office PowerPoint</Application>
  <PresentationFormat>Widescreen</PresentationFormat>
  <Paragraphs>29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等线</vt:lpstr>
      <vt:lpstr>微软雅黑</vt:lpstr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1008121</dc:title>
  <dc:creator>WIN7</dc:creator>
  <cp:lastModifiedBy>Nhung Hoàng</cp:lastModifiedBy>
  <cp:revision>25</cp:revision>
  <dcterms:created xsi:type="dcterms:W3CDTF">2017-08-18T03:02:00Z</dcterms:created>
  <dcterms:modified xsi:type="dcterms:W3CDTF">2022-09-12T15:53:32Z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