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86" r:id="rId3"/>
    <p:sldId id="387" r:id="rId4"/>
    <p:sldId id="372" r:id="rId5"/>
    <p:sldId id="379" r:id="rId6"/>
    <p:sldId id="375" r:id="rId7"/>
    <p:sldId id="376" r:id="rId8"/>
    <p:sldId id="377" r:id="rId9"/>
    <p:sldId id="390" r:id="rId10"/>
    <p:sldId id="378" r:id="rId11"/>
    <p:sldId id="380" r:id="rId12"/>
    <p:sldId id="391" r:id="rId13"/>
    <p:sldId id="361" r:id="rId14"/>
    <p:sldId id="381" r:id="rId15"/>
    <p:sldId id="363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74" autoAdjust="0"/>
  </p:normalViewPr>
  <p:slideViewPr>
    <p:cSldViewPr>
      <p:cViewPr varScale="1">
        <p:scale>
          <a:sx n="33" d="100"/>
          <a:sy n="33" d="100"/>
        </p:scale>
        <p:origin x="90" y="102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94037" y="3719346"/>
            <a:ext cx="192345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PHƯƠNG TRÌNH VÀ HỆ PHƯƠNG TRÌNH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45771" y="7091767"/>
            <a:ext cx="2022141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</a:t>
            </a:r>
            <a:r>
              <a:rPr lang="en-US" sz="4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44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4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VÀ HỆ PHƯƠNG TRÌNH BẬC NHẤT NHIỀU ẨN</a:t>
            </a:r>
            <a:endParaRPr lang="en-US" sz="44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  <a:blipFill>
                <a:blip r:embed="rId2"/>
                <a:stretch>
                  <a:fillRect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38400" y="7543800"/>
            <a:ext cx="20345400" cy="510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8439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4760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10811" y="769067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061036" y="1057432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0897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74814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958731" y="7724959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887348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15965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775356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8439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4760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928228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56297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902896" y="924653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48689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46733" y="920142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993332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915266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37200" y="9189031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01808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5103" y="1074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45645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90517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961180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91602" y="1062860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06342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123939" y="1062638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1557564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2633" y="2277740"/>
                <a:ext cx="16947167" cy="588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(≈0,22)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131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(≈1,30)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(≈−0,39)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2277740"/>
                <a:ext cx="16947167" cy="5888728"/>
              </a:xfrm>
              <a:prstGeom prst="rect">
                <a:avLst/>
              </a:prstGeom>
              <a:blipFill>
                <a:blip r:embed="rId2"/>
                <a:stretch>
                  <a:fillRect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91925" y="8166468"/>
                <a:ext cx="12192000" cy="36149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≈0,22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≈1,30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≈−0,39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25" y="8166468"/>
                <a:ext cx="12192000" cy="3614964"/>
              </a:xfrm>
              <a:prstGeom prst="rect">
                <a:avLst/>
              </a:prstGeom>
              <a:blipFill>
                <a:blip r:embed="rId3"/>
                <a:stretch>
                  <a:fillRect t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1557564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2633" y="2277740"/>
                <a:ext cx="16947167" cy="5819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smtClean="0"/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 </m:t>
                            </m:r>
                          </m:e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4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(≈1,</m:t>
                            </m:r>
                            <m:r>
                              <a:rPr lang="en-US" sz="4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57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4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(≈</m:t>
                            </m:r>
                            <m:r>
                              <a:rPr lang="en-US" sz="4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71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2277740"/>
                <a:ext cx="16947167" cy="5819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12633" y="8182908"/>
                <a:ext cx="17844361" cy="361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≈1,57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≈1,71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8182908"/>
                <a:ext cx="17844361" cy="3614964"/>
              </a:xfrm>
              <a:prstGeom prst="rect">
                <a:avLst/>
              </a:prstGeom>
              <a:blipFill>
                <a:blip r:embed="rId3"/>
                <a:stretch>
                  <a:fillRect t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8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2615312"/>
            <a:ext cx="23391942" cy="97536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1637411"/>
            <a:chOff x="739068" y="1515168"/>
            <a:chExt cx="9473319" cy="163762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HOẠT ĐỘNG THEO NHÓM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190476" y="4147430"/>
            <a:ext cx="652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243" y="6598717"/>
            <a:ext cx="23981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1: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72782"/>
              </p:ext>
            </p:extLst>
          </p:nvPr>
        </p:nvGraphicFramePr>
        <p:xfrm>
          <a:off x="4166406" y="5938849"/>
          <a:ext cx="3834594" cy="218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4" imgW="2886208" imgH="1647945" progId="Equation.DSMT4">
                  <p:embed/>
                </p:oleObj>
              </mc:Choice>
              <mc:Fallback>
                <p:oleObj name="Equation" r:id="rId4" imgW="2886208" imgH="16479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6406" y="5938849"/>
                        <a:ext cx="3834594" cy="218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74919" y="6638651"/>
            <a:ext cx="21233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2: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41302"/>
              </p:ext>
            </p:extLst>
          </p:nvPr>
        </p:nvGraphicFramePr>
        <p:xfrm>
          <a:off x="11654729" y="5938849"/>
          <a:ext cx="3966271" cy="22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6" imgW="2886208" imgH="1666840" progId="Equation.DSMT4">
                  <p:embed/>
                </p:oleObj>
              </mc:Choice>
              <mc:Fallback>
                <p:oleObj name="Equation" r:id="rId6" imgW="2886208" imgH="1666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54729" y="5938849"/>
                        <a:ext cx="3966271" cy="22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23833" y="6618374"/>
            <a:ext cx="21233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3: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63654"/>
              </p:ext>
            </p:extLst>
          </p:nvPr>
        </p:nvGraphicFramePr>
        <p:xfrm>
          <a:off x="19403654" y="5843754"/>
          <a:ext cx="3684946" cy="238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8" imgW="2809815" imgH="1819352" progId="Equation.DSMT4">
                  <p:embed/>
                </p:oleObj>
              </mc:Choice>
              <mc:Fallback>
                <p:oleObj name="Equation" r:id="rId8" imgW="2809815" imgH="18193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403654" y="5843754"/>
                        <a:ext cx="3684946" cy="238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667000"/>
            <a:ext cx="525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ĐÁP SỐ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724400"/>
            <a:ext cx="6553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1: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1684" y="6488043"/>
            <a:ext cx="24630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2: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8229600"/>
            <a:ext cx="24630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3: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943600" y="6007510"/>
                <a:ext cx="6266508" cy="157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07510"/>
                <a:ext cx="6266508" cy="1579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978013" y="8229600"/>
                <a:ext cx="50807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)=(1;−2;1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13" y="8229600"/>
                <a:ext cx="5080702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990600" y="2286000"/>
            <a:ext cx="18288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191698"/>
            <a:ext cx="1760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 SGK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959985"/>
            <a:ext cx="69342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820400" y="5911669"/>
                <a:ext cx="4486548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5911669"/>
                <a:ext cx="4486548" cy="2204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00400" y="8112493"/>
            <a:ext cx="18796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x;y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&gt;0; y &gt;0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20400" y="9076016"/>
                <a:ext cx="489326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9076016"/>
                <a:ext cx="4893263" cy="1568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1"/>
            <a:ext cx="23231898" cy="1219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15009" y="3355258"/>
            <a:ext cx="23221689" cy="10363200"/>
            <a:chOff x="1205494" y="6947472"/>
            <a:chExt cx="22139783" cy="6539928"/>
          </a:xfrm>
        </p:grpSpPr>
        <p:sp>
          <p:nvSpPr>
            <p:cNvPr id="5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42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24399" y="3798150"/>
                <a:ext cx="14244412" cy="142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eqAr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798150"/>
                <a:ext cx="14244412" cy="1421158"/>
              </a:xfrm>
              <a:prstGeom prst="rect">
                <a:avLst/>
              </a:prstGeom>
              <a:blipFill>
                <a:blip r:embed="rId2"/>
                <a:stretch>
                  <a:fillRect l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724399" y="7402035"/>
            <a:ext cx="3661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063644" y="7402036"/>
            <a:ext cx="4476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0276" y="8471517"/>
            <a:ext cx="6165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096944" y="9493562"/>
            <a:ext cx="8044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094486" y="10534968"/>
            <a:ext cx="8892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062531" y="11606010"/>
            <a:ext cx="6320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140276" y="5376938"/>
                <a:ext cx="78588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276" y="5376938"/>
                <a:ext cx="7858883" cy="707886"/>
              </a:xfrm>
              <a:prstGeom prst="rect">
                <a:avLst/>
              </a:prstGeom>
              <a:blipFill>
                <a:blip r:embed="rId3"/>
                <a:stretch>
                  <a:fillRect l="-2713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1"/>
            <a:ext cx="23231898" cy="1219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290052" y="3080620"/>
            <a:ext cx="23221689" cy="10363200"/>
            <a:chOff x="1205494" y="6947472"/>
            <a:chExt cx="22139783" cy="6539928"/>
          </a:xfrm>
        </p:grpSpPr>
        <p:sp>
          <p:nvSpPr>
            <p:cNvPr id="5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42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21581" y="3935748"/>
                <a:ext cx="15453911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81" y="3935748"/>
                <a:ext cx="15453911" cy="2204899"/>
              </a:xfrm>
              <a:prstGeom prst="rect">
                <a:avLst/>
              </a:prstGeom>
              <a:blipFill>
                <a:blip r:embed="rId2"/>
                <a:stretch>
                  <a:fillRect l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14800" y="6661843"/>
            <a:ext cx="3661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71639" y="6661842"/>
            <a:ext cx="4476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71639" y="9353103"/>
            <a:ext cx="6320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71639" y="8001000"/>
            <a:ext cx="6165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752600"/>
                <a:ext cx="23698200" cy="43126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4: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5a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4312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00622" y="6781800"/>
            <a:ext cx="22736076" cy="6248400"/>
            <a:chOff x="1205494" y="6947472"/>
            <a:chExt cx="22139783" cy="6539928"/>
          </a:xfrm>
        </p:grpSpPr>
        <p:sp>
          <p:nvSpPr>
            <p:cNvPr id="5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919968" y="9177469"/>
                <a:ext cx="49530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968" y="9177469"/>
                <a:ext cx="4953000" cy="2204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12384" y="8985069"/>
                <a:ext cx="5819542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384" y="8985069"/>
                <a:ext cx="5819542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02000" y="8991600"/>
                <a:ext cx="5210401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0" y="8991600"/>
                <a:ext cx="5210401" cy="2204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23961" y="1981200"/>
            <a:ext cx="22736076" cy="10668000"/>
            <a:chOff x="1205494" y="6947472"/>
            <a:chExt cx="22139783" cy="6539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ounded Rectangle 124">
                  <a:extLst>
                    <a:ext uri="{FF2B5EF4-FFF2-40B4-BE49-F238E27FC236}">
                      <a16:creationId xmlns:a16="http://schemas.microsoft.com/office/drawing/2014/main" id="{62292EFF-D532-4A1F-9753-47F117E9300F}"/>
                    </a:ext>
                  </a:extLst>
                </p:cNvPr>
                <p:cNvSpPr/>
                <p:nvPr/>
              </p:nvSpPr>
              <p:spPr>
                <a:xfrm>
                  <a:off x="1209586" y="7179457"/>
                  <a:ext cx="22135691" cy="6307943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e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&amp;3.1+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" name="Rounded Rectangle 124">
                  <a:extLst>
                    <a:ext uri="{FF2B5EF4-FFF2-40B4-BE49-F238E27FC236}">
                      <a16:creationId xmlns:a16="http://schemas.microsoft.com/office/drawing/2014/main" id="{62292EFF-D532-4A1F-9753-47F117E930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22135691" cy="6307943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048000" y="3642985"/>
                <a:ext cx="5284417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2985"/>
                <a:ext cx="5284417" cy="2204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37963" y="9167618"/>
            <a:ext cx="190739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x;y;z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)=(1;1;2)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048000" y="6516735"/>
                <a:ext cx="2701637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16735"/>
                <a:ext cx="2701637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5692368" y="3550652"/>
                <a:ext cx="5306133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&amp;1+3.1+2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368" y="3550652"/>
                <a:ext cx="5306133" cy="2204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991600" y="3642985"/>
                <a:ext cx="5210401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3642985"/>
                <a:ext cx="5210401" cy="2204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u="sng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u="sng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túi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0" algn="ctr"/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          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0" algn="ctr"/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         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   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endParaRPr lang="en-US" dirty="0"/>
              </a:p>
              <a:p>
                <a:pPr lvl="0" algn="ctr"/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4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905000"/>
            <a:ext cx="23469600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42661" y="3327176"/>
                <a:ext cx="21284839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61" y="3327176"/>
                <a:ext cx="21284839" cy="3157403"/>
              </a:xfrm>
              <a:prstGeom prst="rect">
                <a:avLst/>
              </a:prstGeom>
              <a:blipFill>
                <a:blip r:embed="rId2"/>
                <a:stretch>
                  <a:fillRect l="-1203" b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38400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MENU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1851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1052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8294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25536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78987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05770" y="7378844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32553" y="7396811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86004" y="7406553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9543" y="7414778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1939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1052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8294" y="9238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88474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02415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12633" y="3595088"/>
                <a:ext cx="15804167" cy="652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(≈0,05)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−48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(≈−1,17)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≈0,05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≈−1,17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3595088"/>
                <a:ext cx="15804167" cy="6525825"/>
              </a:xfrm>
              <a:prstGeom prst="rect">
                <a:avLst/>
              </a:prstGeom>
              <a:blipFill>
                <a:blip r:embed="rId2"/>
                <a:stretch>
                  <a:fillRect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574092" y="5111265"/>
                <a:ext cx="15804167" cy="652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a,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4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05)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(≈1,7</m:t>
                              </m:r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≈0,105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≈1,737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92" y="5111265"/>
                <a:ext cx="15804167" cy="6525825"/>
              </a:xfrm>
              <a:prstGeom prst="rect">
                <a:avLst/>
              </a:prstGeom>
              <a:blipFill>
                <a:blip r:embed="rId2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4092" y="2935188"/>
                <a:ext cx="5231753" cy="1561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/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92" y="2935188"/>
                <a:ext cx="5231753" cy="1561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5936</TotalTime>
  <Words>559</Words>
  <Application>Microsoft Office PowerPoint</Application>
  <PresentationFormat>Custom</PresentationFormat>
  <Paragraphs>157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MinhLoan</cp:lastModifiedBy>
  <cp:revision>506</cp:revision>
  <dcterms:created xsi:type="dcterms:W3CDTF">2013-08-31T11:42:51Z</dcterms:created>
  <dcterms:modified xsi:type="dcterms:W3CDTF">2021-09-02T01:01:13Z</dcterms:modified>
</cp:coreProperties>
</file>