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9" r:id="rId2"/>
    <p:sldId id="342" r:id="rId3"/>
    <p:sldId id="333" r:id="rId4"/>
    <p:sldId id="261" r:id="rId5"/>
    <p:sldId id="334" r:id="rId6"/>
    <p:sldId id="332" r:id="rId7"/>
    <p:sldId id="337" r:id="rId8"/>
    <p:sldId id="338" r:id="rId9"/>
    <p:sldId id="336" r:id="rId10"/>
    <p:sldId id="335" r:id="rId11"/>
    <p:sldId id="370" r:id="rId12"/>
    <p:sldId id="353" r:id="rId13"/>
    <p:sldId id="339" r:id="rId14"/>
    <p:sldId id="340" r:id="rId15"/>
    <p:sldId id="341" r:id="rId16"/>
    <p:sldId id="345" r:id="rId17"/>
    <p:sldId id="348" r:id="rId18"/>
    <p:sldId id="347" r:id="rId19"/>
    <p:sldId id="346" r:id="rId20"/>
    <p:sldId id="349" r:id="rId21"/>
    <p:sldId id="344" r:id="rId22"/>
    <p:sldId id="368" r:id="rId23"/>
    <p:sldId id="354" r:id="rId24"/>
    <p:sldId id="355" r:id="rId25"/>
    <p:sldId id="351" r:id="rId26"/>
    <p:sldId id="352" r:id="rId27"/>
    <p:sldId id="260" r:id="rId28"/>
    <p:sldId id="313" r:id="rId29"/>
    <p:sldId id="314" r:id="rId30"/>
    <p:sldId id="350" r:id="rId31"/>
    <p:sldId id="369" r:id="rId32"/>
  </p:sldIdLst>
  <p:sldSz cx="18288000" cy="10287000"/>
  <p:notesSz cx="6858000" cy="9144000"/>
  <p:embeddedFontLst>
    <p:embeddedFont>
      <p:font typeface="Abril Fatface" panose="02000503000000020003" pitchFamily="2" charset="0"/>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Montserrat ExtraBold" panose="00000900000000000000" pitchFamily="2" charset="-93"/>
      <p:bold r:id="rId43"/>
      <p:boldItalic r:id="rId44"/>
    </p:embeddedFont>
    <p:embeddedFont>
      <p:font typeface="Myanmar Text" panose="020B0502040204020203" pitchFamily="34" charset="0"/>
      <p:regular r:id="rId45"/>
      <p:bold r:id="rId46"/>
    </p:embeddedFont>
    <p:embeddedFont>
      <p:font typeface="Nunito" pitchFamily="2" charset="-93"/>
      <p:regular r:id="rId47"/>
      <p:bold r:id="rId48"/>
      <p:italic r:id="rId49"/>
      <p:boldItalic r:id="rId50"/>
    </p:embeddedFont>
    <p:embeddedFont>
      <p:font typeface="Nunito Light" pitchFamily="2" charset="-93"/>
      <p:regular r:id="rId51"/>
      <p:italic r:id="rId52"/>
    </p:embeddedFont>
    <p:embeddedFont>
      <p:font typeface="Sagona book" panose="02020503050505020204" pitchFamily="18"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E9D35-A75D-4E3F-B5FD-7975FEAEB754}" type="datetimeFigureOut">
              <a:rPr lang="en-US" smtClean="0"/>
              <a:t>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FA254-6820-4981-845B-F23022A815AC}" type="slidenum">
              <a:rPr lang="en-US" smtClean="0"/>
              <a:t>‹#›</a:t>
            </a:fld>
            <a:endParaRPr lang="en-US"/>
          </a:p>
        </p:txBody>
      </p:sp>
    </p:spTree>
    <p:extLst>
      <p:ext uri="{BB962C8B-B14F-4D97-AF65-F5344CB8AC3E}">
        <p14:creationId xmlns:p14="http://schemas.microsoft.com/office/powerpoint/2010/main" val="278247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191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07bdc7feb_1_5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07bdc7feb_1_5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Bấm</a:t>
            </a:r>
            <a:r>
              <a:rPr lang="en-US" b="1" baseline="0" dirty="0"/>
              <a:t> </a:t>
            </a:r>
            <a:r>
              <a:rPr lang="en-US" b="1" baseline="0" dirty="0" err="1"/>
              <a:t>nút</a:t>
            </a:r>
            <a:r>
              <a:rPr lang="en-US" b="1" baseline="0" dirty="0"/>
              <a:t> “Back” </a:t>
            </a:r>
            <a:r>
              <a:rPr lang="en-US" b="1" baseline="0" dirty="0" err="1"/>
              <a:t>để</a:t>
            </a:r>
            <a:r>
              <a:rPr lang="en-US" b="1" baseline="0" dirty="0"/>
              <a:t> quay </a:t>
            </a:r>
            <a:r>
              <a:rPr lang="en-US" b="1" baseline="0" dirty="0" err="1"/>
              <a:t>lại</a:t>
            </a:r>
            <a:r>
              <a:rPr lang="en-US" b="1" baseline="0" dirty="0"/>
              <a:t> slide </a:t>
            </a:r>
            <a:r>
              <a:rPr lang="en-US" b="1" baseline="0" dirty="0" err="1"/>
              <a:t>trò</a:t>
            </a:r>
            <a:r>
              <a:rPr lang="en-US" b="1" baseline="0" dirty="0"/>
              <a:t> </a:t>
            </a:r>
            <a:r>
              <a:rPr lang="en-US" b="1" baseline="0" dirty="0" err="1"/>
              <a:t>chơi</a:t>
            </a:r>
            <a:r>
              <a:rPr lang="en-US" b="1" baseline="0" dirty="0"/>
              <a:t>.</a:t>
            </a:r>
            <a:endParaRPr b="1" dirty="0"/>
          </a:p>
        </p:txBody>
      </p:sp>
    </p:spTree>
    <p:extLst>
      <p:ext uri="{BB962C8B-B14F-4D97-AF65-F5344CB8AC3E}">
        <p14:creationId xmlns:p14="http://schemas.microsoft.com/office/powerpoint/2010/main" val="73094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824d100c20_0_3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824d100c20_0_3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Bấm</a:t>
            </a:r>
            <a:r>
              <a:rPr lang="vi-VN" b="1" baseline="0" dirty="0"/>
              <a:t> nút “Back” để quay lại slide trò chơi.</a:t>
            </a:r>
            <a:endParaRPr lang="vi-VN" b="1" dirty="0"/>
          </a:p>
        </p:txBody>
      </p:sp>
    </p:spTree>
    <p:extLst>
      <p:ext uri="{BB962C8B-B14F-4D97-AF65-F5344CB8AC3E}">
        <p14:creationId xmlns:p14="http://schemas.microsoft.com/office/powerpoint/2010/main" val="220054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b="1" dirty="0"/>
              <a:t>Bấm</a:t>
            </a:r>
            <a:r>
              <a:rPr lang="vi-VN" b="1" baseline="0" dirty="0"/>
              <a:t> nút “Back” để quay lại slide trò chơi.</a:t>
            </a:r>
            <a:endParaRPr lang="vi-VN" b="1" dirty="0"/>
          </a:p>
        </p:txBody>
      </p:sp>
    </p:spTree>
    <p:extLst>
      <p:ext uri="{BB962C8B-B14F-4D97-AF65-F5344CB8AC3E}">
        <p14:creationId xmlns:p14="http://schemas.microsoft.com/office/powerpoint/2010/main" val="126730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b="1"/>
              <a:t>Bấm</a:t>
            </a:r>
            <a:r>
              <a:rPr lang="vi-VN" b="1" baseline="0"/>
              <a:t> nút “Back” để quay lại slide trò chơi.</a:t>
            </a:r>
            <a:endParaRPr lang="vi-VN" b="1"/>
          </a:p>
        </p:txBody>
      </p:sp>
    </p:spTree>
    <p:extLst>
      <p:ext uri="{BB962C8B-B14F-4D97-AF65-F5344CB8AC3E}">
        <p14:creationId xmlns:p14="http://schemas.microsoft.com/office/powerpoint/2010/main" val="113977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191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02">
  <p:cSld name="Title and Body 02">
    <p:spTree>
      <p:nvGrpSpPr>
        <p:cNvPr id="1" name="Shape 223"/>
        <p:cNvGrpSpPr/>
        <p:nvPr/>
      </p:nvGrpSpPr>
      <p:grpSpPr>
        <a:xfrm>
          <a:off x="0" y="0"/>
          <a:ext cx="0" cy="0"/>
          <a:chOff x="0" y="0"/>
          <a:chExt cx="0" cy="0"/>
        </a:xfrm>
      </p:grpSpPr>
      <p:sp>
        <p:nvSpPr>
          <p:cNvPr id="224" name="Google Shape;224;p4"/>
          <p:cNvSpPr/>
          <p:nvPr/>
        </p:nvSpPr>
        <p:spPr>
          <a:xfrm>
            <a:off x="383497" y="346642"/>
            <a:ext cx="17521010" cy="9593716"/>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5" name="Google Shape;225;p4"/>
          <p:cNvGrpSpPr/>
          <p:nvPr/>
        </p:nvGrpSpPr>
        <p:grpSpPr>
          <a:xfrm flipH="1">
            <a:off x="16910259" y="8768345"/>
            <a:ext cx="828018" cy="909166"/>
            <a:chOff x="1693693" y="-2602979"/>
            <a:chExt cx="509674" cy="559624"/>
          </a:xfrm>
        </p:grpSpPr>
        <p:sp>
          <p:nvSpPr>
            <p:cNvPr id="226" name="Google Shape;226;p4"/>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4"/>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4"/>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4"/>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4"/>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4"/>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4"/>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4"/>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4"/>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5" name="Google Shape;235;p4"/>
          <p:cNvGrpSpPr/>
          <p:nvPr/>
        </p:nvGrpSpPr>
        <p:grpSpPr>
          <a:xfrm flipH="1">
            <a:off x="16553204" y="8893578"/>
            <a:ext cx="209476" cy="209476"/>
            <a:chOff x="794923" y="2795124"/>
            <a:chExt cx="128941" cy="128941"/>
          </a:xfrm>
        </p:grpSpPr>
        <p:sp>
          <p:nvSpPr>
            <p:cNvPr id="236" name="Google Shape;236;p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 name="Google Shape;237;p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8" name="Google Shape;238;p4"/>
          <p:cNvGrpSpPr/>
          <p:nvPr/>
        </p:nvGrpSpPr>
        <p:grpSpPr>
          <a:xfrm>
            <a:off x="16629159" y="7118012"/>
            <a:ext cx="1089326" cy="1094212"/>
            <a:chOff x="1889565" y="-3382437"/>
            <a:chExt cx="670520" cy="673527"/>
          </a:xfrm>
        </p:grpSpPr>
        <p:sp>
          <p:nvSpPr>
            <p:cNvPr id="239" name="Google Shape;239;p4"/>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 name="Google Shape;240;p4"/>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 name="Google Shape;241;p4"/>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4"/>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4"/>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4" name="Google Shape;244;p4"/>
          <p:cNvGrpSpPr/>
          <p:nvPr/>
        </p:nvGrpSpPr>
        <p:grpSpPr>
          <a:xfrm>
            <a:off x="17239155" y="6609086"/>
            <a:ext cx="314994" cy="316604"/>
            <a:chOff x="3407917" y="-1400250"/>
            <a:chExt cx="193891" cy="194881"/>
          </a:xfrm>
        </p:grpSpPr>
        <p:sp>
          <p:nvSpPr>
            <p:cNvPr id="245" name="Google Shape;245;p4"/>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4"/>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 name="Google Shape;247;p4"/>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4"/>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4"/>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4"/>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4"/>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4"/>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3" name="Google Shape;253;p4"/>
          <p:cNvGrpSpPr/>
          <p:nvPr/>
        </p:nvGrpSpPr>
        <p:grpSpPr>
          <a:xfrm rot="1420089">
            <a:off x="15499698" y="8192886"/>
            <a:ext cx="1355656" cy="1418992"/>
            <a:chOff x="3153626" y="-2653955"/>
            <a:chExt cx="834426" cy="873411"/>
          </a:xfrm>
        </p:grpSpPr>
        <p:sp>
          <p:nvSpPr>
            <p:cNvPr id="254" name="Google Shape;254;p4"/>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4"/>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4"/>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4"/>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4"/>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4"/>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4"/>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1" name="Google Shape;261;p4"/>
          <p:cNvGrpSpPr/>
          <p:nvPr/>
        </p:nvGrpSpPr>
        <p:grpSpPr>
          <a:xfrm>
            <a:off x="14787982" y="9324625"/>
            <a:ext cx="371828" cy="472514"/>
            <a:chOff x="2079424" y="521748"/>
            <a:chExt cx="228873" cy="290850"/>
          </a:xfrm>
        </p:grpSpPr>
        <p:sp>
          <p:nvSpPr>
            <p:cNvPr id="262" name="Google Shape;262;p4"/>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4"/>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4"/>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5" name="Google Shape;265;p4"/>
          <p:cNvGrpSpPr/>
          <p:nvPr/>
        </p:nvGrpSpPr>
        <p:grpSpPr>
          <a:xfrm>
            <a:off x="16553179" y="771492"/>
            <a:ext cx="616730" cy="615028"/>
            <a:chOff x="2601030" y="2721166"/>
            <a:chExt cx="358773" cy="357783"/>
          </a:xfrm>
        </p:grpSpPr>
        <p:sp>
          <p:nvSpPr>
            <p:cNvPr id="266" name="Google Shape;266;p4"/>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4"/>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4"/>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4"/>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4"/>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4"/>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4"/>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4"/>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4" name="Google Shape;274;p4"/>
          <p:cNvSpPr txBox="1">
            <a:spLocks noGrp="1"/>
          </p:cNvSpPr>
          <p:nvPr>
            <p:ph type="body" idx="1"/>
          </p:nvPr>
        </p:nvSpPr>
        <p:spPr>
          <a:xfrm>
            <a:off x="2050800" y="3394500"/>
            <a:ext cx="13347000" cy="4412400"/>
          </a:xfrm>
          <a:prstGeom prst="rect">
            <a:avLst/>
          </a:prstGeom>
        </p:spPr>
        <p:txBody>
          <a:bodyPr spcFirstLastPara="1" wrap="square" lIns="91425" tIns="91425" rIns="91425" bIns="91425" anchor="ctr" anchorCtr="0">
            <a:noAutofit/>
          </a:bodyPr>
          <a:lstStyle>
            <a:lvl1pPr marL="914400" lvl="0" indent="-660400" rtl="0">
              <a:lnSpc>
                <a:spcPct val="100000"/>
              </a:lnSpc>
              <a:spcBef>
                <a:spcPts val="0"/>
              </a:spcBef>
              <a:spcAft>
                <a:spcPts val="0"/>
              </a:spcAft>
              <a:buClr>
                <a:schemeClr val="accent3"/>
              </a:buClr>
              <a:buSzPts val="1600"/>
              <a:buFont typeface="Nunito"/>
              <a:buChar char="●"/>
              <a:defRPr sz="3200">
                <a:latin typeface="Nunito"/>
                <a:ea typeface="Nunito"/>
                <a:cs typeface="Nunito"/>
                <a:sym typeface="Nunito"/>
              </a:defRPr>
            </a:lvl1pPr>
            <a:lvl2pPr marL="1828800" lvl="1" indent="-660400" rtl="0">
              <a:lnSpc>
                <a:spcPct val="100000"/>
              </a:lnSpc>
              <a:spcBef>
                <a:spcPts val="0"/>
              </a:spcBef>
              <a:spcAft>
                <a:spcPts val="0"/>
              </a:spcAft>
              <a:buSzPts val="1600"/>
              <a:buFont typeface="Nunito"/>
              <a:buChar char="○"/>
              <a:defRPr sz="3200">
                <a:latin typeface="Nunito"/>
                <a:ea typeface="Nunito"/>
                <a:cs typeface="Nunito"/>
                <a:sym typeface="Nunito"/>
              </a:defRPr>
            </a:lvl2pPr>
            <a:lvl3pPr marL="2743200" lvl="2" indent="-660400" rtl="0">
              <a:lnSpc>
                <a:spcPct val="100000"/>
              </a:lnSpc>
              <a:spcBef>
                <a:spcPts val="3200"/>
              </a:spcBef>
              <a:spcAft>
                <a:spcPts val="0"/>
              </a:spcAft>
              <a:buSzPts val="1600"/>
              <a:buFont typeface="Nunito"/>
              <a:buChar char="■"/>
              <a:defRPr sz="3200">
                <a:latin typeface="Nunito"/>
                <a:ea typeface="Nunito"/>
                <a:cs typeface="Nunito"/>
                <a:sym typeface="Nunito"/>
              </a:defRPr>
            </a:lvl3pPr>
            <a:lvl4pPr marL="3657600" lvl="3" indent="-660400" rtl="0">
              <a:lnSpc>
                <a:spcPct val="100000"/>
              </a:lnSpc>
              <a:spcBef>
                <a:spcPts val="3200"/>
              </a:spcBef>
              <a:spcAft>
                <a:spcPts val="0"/>
              </a:spcAft>
              <a:buSzPts val="1600"/>
              <a:buFont typeface="Nunito"/>
              <a:buChar char="●"/>
              <a:defRPr sz="3200">
                <a:latin typeface="Nunito"/>
                <a:ea typeface="Nunito"/>
                <a:cs typeface="Nunito"/>
                <a:sym typeface="Nunito"/>
              </a:defRPr>
            </a:lvl4pPr>
            <a:lvl5pPr marL="4572000" lvl="4" indent="-660400" rtl="0">
              <a:lnSpc>
                <a:spcPct val="100000"/>
              </a:lnSpc>
              <a:spcBef>
                <a:spcPts val="3200"/>
              </a:spcBef>
              <a:spcAft>
                <a:spcPts val="0"/>
              </a:spcAft>
              <a:buSzPts val="1600"/>
              <a:buFont typeface="Nunito"/>
              <a:buChar char="○"/>
              <a:defRPr sz="3200">
                <a:latin typeface="Nunito"/>
                <a:ea typeface="Nunito"/>
                <a:cs typeface="Nunito"/>
                <a:sym typeface="Nunito"/>
              </a:defRPr>
            </a:lvl5pPr>
            <a:lvl6pPr marL="5486400" lvl="5" indent="-660400" rtl="0">
              <a:lnSpc>
                <a:spcPct val="100000"/>
              </a:lnSpc>
              <a:spcBef>
                <a:spcPts val="3200"/>
              </a:spcBef>
              <a:spcAft>
                <a:spcPts val="0"/>
              </a:spcAft>
              <a:buSzPts val="1600"/>
              <a:buFont typeface="Nunito"/>
              <a:buChar char="■"/>
              <a:defRPr sz="3200">
                <a:latin typeface="Nunito"/>
                <a:ea typeface="Nunito"/>
                <a:cs typeface="Nunito"/>
                <a:sym typeface="Nunito"/>
              </a:defRPr>
            </a:lvl6pPr>
            <a:lvl7pPr marL="6400800" lvl="6" indent="-660400" rtl="0">
              <a:lnSpc>
                <a:spcPct val="100000"/>
              </a:lnSpc>
              <a:spcBef>
                <a:spcPts val="3200"/>
              </a:spcBef>
              <a:spcAft>
                <a:spcPts val="0"/>
              </a:spcAft>
              <a:buSzPts val="1600"/>
              <a:buFont typeface="Nunito"/>
              <a:buChar char="●"/>
              <a:defRPr sz="3200">
                <a:latin typeface="Nunito"/>
                <a:ea typeface="Nunito"/>
                <a:cs typeface="Nunito"/>
                <a:sym typeface="Nunito"/>
              </a:defRPr>
            </a:lvl7pPr>
            <a:lvl8pPr marL="7315200" lvl="7" indent="-660400" rtl="0">
              <a:lnSpc>
                <a:spcPct val="100000"/>
              </a:lnSpc>
              <a:spcBef>
                <a:spcPts val="3200"/>
              </a:spcBef>
              <a:spcAft>
                <a:spcPts val="0"/>
              </a:spcAft>
              <a:buSzPts val="1600"/>
              <a:buFont typeface="Nunito"/>
              <a:buChar char="○"/>
              <a:defRPr sz="3200">
                <a:latin typeface="Nunito"/>
                <a:ea typeface="Nunito"/>
                <a:cs typeface="Nunito"/>
                <a:sym typeface="Nunito"/>
              </a:defRPr>
            </a:lvl8pPr>
            <a:lvl9pPr marL="8229600" lvl="8" indent="-660400" rtl="0">
              <a:lnSpc>
                <a:spcPct val="100000"/>
              </a:lnSpc>
              <a:spcBef>
                <a:spcPts val="3200"/>
              </a:spcBef>
              <a:spcAft>
                <a:spcPts val="3200"/>
              </a:spcAft>
              <a:buSzPts val="1600"/>
              <a:buFont typeface="Nunito"/>
              <a:buChar char="■"/>
              <a:defRPr sz="3200">
                <a:latin typeface="Nunito"/>
                <a:ea typeface="Nunito"/>
                <a:cs typeface="Nunito"/>
                <a:sym typeface="Nunito"/>
              </a:defRPr>
            </a:lvl9pPr>
          </a:lstStyle>
          <a:p>
            <a:endParaRPr/>
          </a:p>
        </p:txBody>
      </p:sp>
      <p:grpSp>
        <p:nvGrpSpPr>
          <p:cNvPr id="275" name="Google Shape;275;p4"/>
          <p:cNvGrpSpPr/>
          <p:nvPr/>
        </p:nvGrpSpPr>
        <p:grpSpPr>
          <a:xfrm>
            <a:off x="763204" y="7935939"/>
            <a:ext cx="1152624" cy="1157794"/>
            <a:chOff x="1889565" y="-3382437"/>
            <a:chExt cx="670520" cy="673527"/>
          </a:xfrm>
        </p:grpSpPr>
        <p:sp>
          <p:nvSpPr>
            <p:cNvPr id="276" name="Google Shape;276;p4"/>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4"/>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4"/>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4"/>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4"/>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1" name="Google Shape;281;p4"/>
          <p:cNvGrpSpPr/>
          <p:nvPr/>
        </p:nvGrpSpPr>
        <p:grpSpPr>
          <a:xfrm>
            <a:off x="657422" y="7281203"/>
            <a:ext cx="393432" cy="499970"/>
            <a:chOff x="2079424" y="521748"/>
            <a:chExt cx="228873" cy="290850"/>
          </a:xfrm>
        </p:grpSpPr>
        <p:sp>
          <p:nvSpPr>
            <p:cNvPr id="282" name="Google Shape;282;p4"/>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4"/>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4"/>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5" name="Google Shape;285;p4"/>
          <p:cNvGrpSpPr/>
          <p:nvPr/>
        </p:nvGrpSpPr>
        <p:grpSpPr>
          <a:xfrm rot="-5400000">
            <a:off x="1437551" y="8655683"/>
            <a:ext cx="958586" cy="958586"/>
            <a:chOff x="3560335" y="-646412"/>
            <a:chExt cx="557642" cy="557642"/>
          </a:xfrm>
        </p:grpSpPr>
        <p:sp>
          <p:nvSpPr>
            <p:cNvPr id="286" name="Google Shape;286;p4"/>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4"/>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4"/>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4"/>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4"/>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4"/>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4"/>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4"/>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4"/>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5" name="Google Shape;295;p4"/>
          <p:cNvSpPr/>
          <p:nvPr/>
        </p:nvSpPr>
        <p:spPr>
          <a:xfrm>
            <a:off x="449240" y="6991482"/>
            <a:ext cx="156352" cy="158116"/>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96" name="Google Shape;296;p4"/>
          <p:cNvGrpSpPr/>
          <p:nvPr/>
        </p:nvGrpSpPr>
        <p:grpSpPr>
          <a:xfrm>
            <a:off x="2531912" y="9399002"/>
            <a:ext cx="221648" cy="221648"/>
            <a:chOff x="794923" y="2795124"/>
            <a:chExt cx="128941" cy="128941"/>
          </a:xfrm>
        </p:grpSpPr>
        <p:sp>
          <p:nvSpPr>
            <p:cNvPr id="297" name="Google Shape;297;p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9" name="Google Shape;299;p4"/>
          <p:cNvGrpSpPr/>
          <p:nvPr/>
        </p:nvGrpSpPr>
        <p:grpSpPr>
          <a:xfrm>
            <a:off x="657738" y="9096126"/>
            <a:ext cx="221648" cy="221648"/>
            <a:chOff x="794923" y="2795124"/>
            <a:chExt cx="128941" cy="128941"/>
          </a:xfrm>
        </p:grpSpPr>
        <p:sp>
          <p:nvSpPr>
            <p:cNvPr id="300" name="Google Shape;300;p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2" name="Google Shape;302;p4"/>
          <p:cNvGrpSpPr/>
          <p:nvPr/>
        </p:nvGrpSpPr>
        <p:grpSpPr>
          <a:xfrm>
            <a:off x="1118079" y="771492"/>
            <a:ext cx="616730" cy="615028"/>
            <a:chOff x="2601030" y="2721166"/>
            <a:chExt cx="358773" cy="357783"/>
          </a:xfrm>
        </p:grpSpPr>
        <p:sp>
          <p:nvSpPr>
            <p:cNvPr id="303" name="Google Shape;303;p4"/>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4"/>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4"/>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4"/>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4"/>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4"/>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4"/>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4"/>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1" name="Google Shape;311;p4"/>
          <p:cNvSpPr txBox="1">
            <a:spLocks noGrp="1"/>
          </p:cNvSpPr>
          <p:nvPr>
            <p:ph type="title"/>
          </p:nvPr>
        </p:nvSpPr>
        <p:spPr>
          <a:xfrm>
            <a:off x="1987200" y="1079000"/>
            <a:ext cx="14313600" cy="10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80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Tree>
    <p:extLst>
      <p:ext uri="{BB962C8B-B14F-4D97-AF65-F5344CB8AC3E}">
        <p14:creationId xmlns:p14="http://schemas.microsoft.com/office/powerpoint/2010/main" val="62849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4"/>
        <p:cNvGrpSpPr/>
        <p:nvPr/>
      </p:nvGrpSpPr>
      <p:grpSpPr>
        <a:xfrm>
          <a:off x="0" y="0"/>
          <a:ext cx="0" cy="0"/>
          <a:chOff x="0" y="0"/>
          <a:chExt cx="0" cy="0"/>
        </a:xfrm>
      </p:grpSpPr>
      <p:sp>
        <p:nvSpPr>
          <p:cNvPr id="545" name="Google Shape;545;p7"/>
          <p:cNvSpPr/>
          <p:nvPr/>
        </p:nvSpPr>
        <p:spPr>
          <a:xfrm>
            <a:off x="383497" y="346642"/>
            <a:ext cx="17521010" cy="9593716"/>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6" name="Google Shape;546;p7"/>
          <p:cNvSpPr txBox="1">
            <a:spLocks noGrp="1"/>
          </p:cNvSpPr>
          <p:nvPr>
            <p:ph type="title"/>
          </p:nvPr>
        </p:nvSpPr>
        <p:spPr>
          <a:xfrm>
            <a:off x="5241900" y="1079000"/>
            <a:ext cx="7804200" cy="1012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2800"/>
              <a:buNone/>
              <a:defRPr sz="8000">
                <a:solidFill>
                  <a:schemeClr val="accent2"/>
                </a:solidFill>
                <a:latin typeface="Montserrat ExtraBold"/>
                <a:ea typeface="Montserrat ExtraBold"/>
                <a:cs typeface="Montserrat ExtraBold"/>
                <a:sym typeface="Montserrat Extra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a:endParaRPr/>
          </a:p>
        </p:txBody>
      </p:sp>
      <p:sp>
        <p:nvSpPr>
          <p:cNvPr id="547" name="Google Shape;547;p7"/>
          <p:cNvSpPr txBox="1">
            <a:spLocks noGrp="1"/>
          </p:cNvSpPr>
          <p:nvPr>
            <p:ph type="subTitle" idx="1"/>
          </p:nvPr>
        </p:nvSpPr>
        <p:spPr>
          <a:xfrm>
            <a:off x="4522500" y="4020900"/>
            <a:ext cx="9243000" cy="285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600"/>
              <a:buFont typeface="Nunito"/>
              <a:buNone/>
              <a:defRPr sz="3200">
                <a:solidFill>
                  <a:schemeClr val="lt1"/>
                </a:solidFill>
                <a:latin typeface="Nunito"/>
                <a:ea typeface="Nunito"/>
                <a:cs typeface="Nunito"/>
                <a:sym typeface="Nunito"/>
              </a:defRPr>
            </a:lvl1pPr>
            <a:lvl2pPr lvl="1">
              <a:spcBef>
                <a:spcPts val="0"/>
              </a:spcBef>
              <a:spcAft>
                <a:spcPts val="0"/>
              </a:spcAft>
              <a:buSzPts val="1200"/>
              <a:buNone/>
              <a:defRPr/>
            </a:lvl2pPr>
            <a:lvl3pPr lvl="2">
              <a:spcBef>
                <a:spcPts val="3200"/>
              </a:spcBef>
              <a:spcAft>
                <a:spcPts val="0"/>
              </a:spcAft>
              <a:buSzPts val="1200"/>
              <a:buNone/>
              <a:defRPr/>
            </a:lvl3pPr>
            <a:lvl4pPr lvl="3">
              <a:spcBef>
                <a:spcPts val="3200"/>
              </a:spcBef>
              <a:spcAft>
                <a:spcPts val="0"/>
              </a:spcAft>
              <a:buSzPts val="1200"/>
              <a:buNone/>
              <a:defRPr/>
            </a:lvl4pPr>
            <a:lvl5pPr lvl="4">
              <a:spcBef>
                <a:spcPts val="3200"/>
              </a:spcBef>
              <a:spcAft>
                <a:spcPts val="0"/>
              </a:spcAft>
              <a:buSzPts val="1200"/>
              <a:buNone/>
              <a:defRPr/>
            </a:lvl5pPr>
            <a:lvl6pPr lvl="5">
              <a:spcBef>
                <a:spcPts val="3200"/>
              </a:spcBef>
              <a:spcAft>
                <a:spcPts val="0"/>
              </a:spcAft>
              <a:buSzPts val="1200"/>
              <a:buNone/>
              <a:defRPr/>
            </a:lvl6pPr>
            <a:lvl7pPr lvl="6">
              <a:spcBef>
                <a:spcPts val="3200"/>
              </a:spcBef>
              <a:spcAft>
                <a:spcPts val="0"/>
              </a:spcAft>
              <a:buSzPts val="1200"/>
              <a:buNone/>
              <a:defRPr/>
            </a:lvl7pPr>
            <a:lvl8pPr lvl="7">
              <a:spcBef>
                <a:spcPts val="3200"/>
              </a:spcBef>
              <a:spcAft>
                <a:spcPts val="0"/>
              </a:spcAft>
              <a:buSzPts val="1200"/>
              <a:buNone/>
              <a:defRPr/>
            </a:lvl8pPr>
            <a:lvl9pPr lvl="8">
              <a:spcBef>
                <a:spcPts val="3200"/>
              </a:spcBef>
              <a:spcAft>
                <a:spcPts val="3200"/>
              </a:spcAft>
              <a:buSzPts val="1200"/>
              <a:buNone/>
              <a:defRPr/>
            </a:lvl9pPr>
          </a:lstStyle>
          <a:p>
            <a:endParaRPr/>
          </a:p>
        </p:txBody>
      </p:sp>
      <p:grpSp>
        <p:nvGrpSpPr>
          <p:cNvPr id="548" name="Google Shape;548;p7"/>
          <p:cNvGrpSpPr/>
          <p:nvPr/>
        </p:nvGrpSpPr>
        <p:grpSpPr>
          <a:xfrm rot="-1800071" flipH="1">
            <a:off x="1546765" y="8048703"/>
            <a:ext cx="1434494" cy="1501514"/>
            <a:chOff x="3153626" y="-2653955"/>
            <a:chExt cx="834426" cy="873411"/>
          </a:xfrm>
        </p:grpSpPr>
        <p:sp>
          <p:nvSpPr>
            <p:cNvPr id="549" name="Google Shape;549;p7"/>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7"/>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7"/>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7"/>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7"/>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7"/>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7"/>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56" name="Google Shape;556;p7"/>
          <p:cNvSpPr/>
          <p:nvPr/>
        </p:nvSpPr>
        <p:spPr>
          <a:xfrm flipH="1">
            <a:off x="3176382" y="9524626"/>
            <a:ext cx="156352" cy="158116"/>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57" name="Google Shape;557;p7"/>
          <p:cNvGrpSpPr/>
          <p:nvPr/>
        </p:nvGrpSpPr>
        <p:grpSpPr>
          <a:xfrm flipH="1">
            <a:off x="682205" y="5968854"/>
            <a:ext cx="333298" cy="335000"/>
            <a:chOff x="3407917" y="-1400250"/>
            <a:chExt cx="193891" cy="194881"/>
          </a:xfrm>
        </p:grpSpPr>
        <p:sp>
          <p:nvSpPr>
            <p:cNvPr id="558" name="Google Shape;558;p7"/>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7"/>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7"/>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7"/>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7"/>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7"/>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7"/>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7"/>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6" name="Google Shape;566;p7"/>
          <p:cNvGrpSpPr/>
          <p:nvPr/>
        </p:nvGrpSpPr>
        <p:grpSpPr>
          <a:xfrm flipH="1">
            <a:off x="567464" y="8452213"/>
            <a:ext cx="1152624" cy="1157794"/>
            <a:chOff x="1889565" y="-3382437"/>
            <a:chExt cx="670520" cy="673527"/>
          </a:xfrm>
        </p:grpSpPr>
        <p:sp>
          <p:nvSpPr>
            <p:cNvPr id="567" name="Google Shape;567;p7"/>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7"/>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7"/>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7"/>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7"/>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2" name="Google Shape;572;p7"/>
          <p:cNvGrpSpPr/>
          <p:nvPr/>
        </p:nvGrpSpPr>
        <p:grpSpPr>
          <a:xfrm flipH="1">
            <a:off x="646573" y="7337681"/>
            <a:ext cx="405410" cy="994646"/>
            <a:chOff x="6219428" y="3871144"/>
            <a:chExt cx="235841" cy="578619"/>
          </a:xfrm>
        </p:grpSpPr>
        <p:sp>
          <p:nvSpPr>
            <p:cNvPr id="573" name="Google Shape;573;p7"/>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7"/>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7"/>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6" name="Google Shape;576;p7"/>
          <p:cNvGrpSpPr/>
          <p:nvPr/>
        </p:nvGrpSpPr>
        <p:grpSpPr>
          <a:xfrm flipH="1">
            <a:off x="1123036" y="6898367"/>
            <a:ext cx="393432" cy="499970"/>
            <a:chOff x="2079424" y="521748"/>
            <a:chExt cx="228873" cy="290850"/>
          </a:xfrm>
        </p:grpSpPr>
        <p:sp>
          <p:nvSpPr>
            <p:cNvPr id="577" name="Google Shape;577;p7"/>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7"/>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7"/>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0" name="Google Shape;580;p7"/>
          <p:cNvGrpSpPr/>
          <p:nvPr/>
        </p:nvGrpSpPr>
        <p:grpSpPr>
          <a:xfrm flipH="1">
            <a:off x="1798602" y="7509174"/>
            <a:ext cx="221648" cy="221648"/>
            <a:chOff x="794923" y="2795124"/>
            <a:chExt cx="128941" cy="128941"/>
          </a:xfrm>
        </p:grpSpPr>
        <p:sp>
          <p:nvSpPr>
            <p:cNvPr id="581" name="Google Shape;581;p7"/>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 name="Google Shape;582;p7"/>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3" name="Google Shape;583;p7"/>
          <p:cNvGrpSpPr/>
          <p:nvPr/>
        </p:nvGrpSpPr>
        <p:grpSpPr>
          <a:xfrm>
            <a:off x="1118079" y="771492"/>
            <a:ext cx="616730" cy="615028"/>
            <a:chOff x="2601030" y="2721166"/>
            <a:chExt cx="358773" cy="357783"/>
          </a:xfrm>
        </p:grpSpPr>
        <p:sp>
          <p:nvSpPr>
            <p:cNvPr id="584" name="Google Shape;584;p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 name="Google Shape;587;p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 name="Google Shape;588;p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2" name="Google Shape;592;p7"/>
          <p:cNvGrpSpPr/>
          <p:nvPr/>
        </p:nvGrpSpPr>
        <p:grpSpPr>
          <a:xfrm flipH="1">
            <a:off x="16781526" y="418972"/>
            <a:ext cx="661352" cy="1015264"/>
            <a:chOff x="1603769" y="107044"/>
            <a:chExt cx="384731" cy="590613"/>
          </a:xfrm>
        </p:grpSpPr>
        <p:sp>
          <p:nvSpPr>
            <p:cNvPr id="593" name="Google Shape;593;p7"/>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7"/>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7"/>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7"/>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7"/>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7"/>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7"/>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00" name="Google Shape;600;p7"/>
          <p:cNvSpPr/>
          <p:nvPr/>
        </p:nvSpPr>
        <p:spPr>
          <a:xfrm flipH="1">
            <a:off x="15556387" y="390526"/>
            <a:ext cx="269282" cy="269324"/>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lt1"/>
            </a:solidFill>
            <a:prstDash val="solid"/>
            <a:miter lim="31019"/>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01" name="Google Shape;601;p7"/>
          <p:cNvGrpSpPr/>
          <p:nvPr/>
        </p:nvGrpSpPr>
        <p:grpSpPr>
          <a:xfrm rot="10800000" flipH="1">
            <a:off x="16496274" y="2471143"/>
            <a:ext cx="1212764" cy="1233378"/>
            <a:chOff x="3027518" y="-1395725"/>
            <a:chExt cx="705506" cy="717497"/>
          </a:xfrm>
        </p:grpSpPr>
        <p:sp>
          <p:nvSpPr>
            <p:cNvPr id="602" name="Google Shape;602;p7"/>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 name="Google Shape;603;p7"/>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7"/>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7"/>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7"/>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7"/>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7"/>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7"/>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7"/>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1" name="Google Shape;611;p7"/>
          <p:cNvGrpSpPr/>
          <p:nvPr/>
        </p:nvGrpSpPr>
        <p:grpSpPr>
          <a:xfrm flipH="1">
            <a:off x="14439606" y="518311"/>
            <a:ext cx="317848" cy="405474"/>
            <a:chOff x="2947570" y="-1075969"/>
            <a:chExt cx="184903" cy="235878"/>
          </a:xfrm>
        </p:grpSpPr>
        <p:sp>
          <p:nvSpPr>
            <p:cNvPr id="612" name="Google Shape;612;p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5" name="Google Shape;615;p7"/>
          <p:cNvGrpSpPr/>
          <p:nvPr/>
        </p:nvGrpSpPr>
        <p:grpSpPr>
          <a:xfrm flipH="1">
            <a:off x="15235051" y="790162"/>
            <a:ext cx="1456666" cy="1461836"/>
            <a:chOff x="4492684" y="662647"/>
            <a:chExt cx="847391" cy="850399"/>
          </a:xfrm>
        </p:grpSpPr>
        <p:sp>
          <p:nvSpPr>
            <p:cNvPr id="616" name="Google Shape;616;p7"/>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7"/>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7"/>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7"/>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7"/>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1" name="Google Shape;621;p7"/>
          <p:cNvGrpSpPr/>
          <p:nvPr/>
        </p:nvGrpSpPr>
        <p:grpSpPr>
          <a:xfrm flipH="1">
            <a:off x="17532724" y="1048306"/>
            <a:ext cx="221648" cy="221648"/>
            <a:chOff x="794923" y="2795124"/>
            <a:chExt cx="128941" cy="128941"/>
          </a:xfrm>
        </p:grpSpPr>
        <p:sp>
          <p:nvSpPr>
            <p:cNvPr id="622" name="Google Shape;622;p7"/>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7"/>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4" name="Google Shape;624;p7"/>
          <p:cNvGrpSpPr/>
          <p:nvPr/>
        </p:nvGrpSpPr>
        <p:grpSpPr>
          <a:xfrm>
            <a:off x="16553189" y="8909644"/>
            <a:ext cx="616730" cy="615028"/>
            <a:chOff x="2601030" y="2721166"/>
            <a:chExt cx="358773" cy="357783"/>
          </a:xfrm>
        </p:grpSpPr>
        <p:sp>
          <p:nvSpPr>
            <p:cNvPr id="625" name="Google Shape;625;p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086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35"/>
        <p:cNvGrpSpPr/>
        <p:nvPr/>
      </p:nvGrpSpPr>
      <p:grpSpPr>
        <a:xfrm>
          <a:off x="0" y="0"/>
          <a:ext cx="0" cy="0"/>
          <a:chOff x="0" y="0"/>
          <a:chExt cx="0" cy="0"/>
        </a:xfrm>
      </p:grpSpPr>
      <p:sp>
        <p:nvSpPr>
          <p:cNvPr id="436" name="Google Shape;436;p6"/>
          <p:cNvSpPr/>
          <p:nvPr/>
        </p:nvSpPr>
        <p:spPr>
          <a:xfrm>
            <a:off x="383497" y="346642"/>
            <a:ext cx="17521010" cy="9593716"/>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7" name="Google Shape;437;p6"/>
          <p:cNvSpPr txBox="1">
            <a:spLocks noGrp="1"/>
          </p:cNvSpPr>
          <p:nvPr>
            <p:ph type="title"/>
          </p:nvPr>
        </p:nvSpPr>
        <p:spPr>
          <a:xfrm>
            <a:off x="4440900" y="4431306"/>
            <a:ext cx="9406200" cy="2336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chemeClr val="accent3"/>
              </a:buClr>
              <a:buSzPts val="4000"/>
              <a:buFont typeface="Montserrat ExtraBold"/>
              <a:buNone/>
              <a:defRPr sz="11000">
                <a:solidFill>
                  <a:schemeClr val="accent3"/>
                </a:solidFill>
                <a:latin typeface="Montserrat ExtraBold"/>
                <a:ea typeface="Montserrat ExtraBold"/>
                <a:cs typeface="Montserrat ExtraBold"/>
                <a:sym typeface="Montserrat ExtraBold"/>
              </a:defRPr>
            </a:lvl1pPr>
            <a:lvl2pPr lvl="1"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2pPr>
            <a:lvl3pPr lvl="2"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3pPr>
            <a:lvl4pPr lvl="3"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4pPr>
            <a:lvl5pPr lvl="4"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5pPr>
            <a:lvl6pPr lvl="5"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6pPr>
            <a:lvl7pPr lvl="6"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7pPr>
            <a:lvl8pPr lvl="7"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8pPr>
            <a:lvl9pPr lvl="8" algn="ctr">
              <a:spcBef>
                <a:spcPts val="0"/>
              </a:spcBef>
              <a:spcAft>
                <a:spcPts val="0"/>
              </a:spcAft>
              <a:buClr>
                <a:schemeClr val="accent3"/>
              </a:buClr>
              <a:buSzPts val="4000"/>
              <a:buFont typeface="Montserrat ExtraBold"/>
              <a:buNone/>
              <a:defRPr sz="8000">
                <a:solidFill>
                  <a:schemeClr val="accent3"/>
                </a:solidFill>
                <a:latin typeface="Montserrat ExtraBold"/>
                <a:ea typeface="Montserrat ExtraBold"/>
                <a:cs typeface="Montserrat ExtraBold"/>
                <a:sym typeface="Montserrat ExtraBold"/>
              </a:defRPr>
            </a:lvl9pPr>
          </a:lstStyle>
          <a:p>
            <a:endParaRPr/>
          </a:p>
        </p:txBody>
      </p:sp>
      <p:sp>
        <p:nvSpPr>
          <p:cNvPr id="438" name="Google Shape;438;p6"/>
          <p:cNvSpPr txBox="1">
            <a:spLocks noGrp="1"/>
          </p:cNvSpPr>
          <p:nvPr>
            <p:ph type="subTitle" idx="1"/>
          </p:nvPr>
        </p:nvSpPr>
        <p:spPr>
          <a:xfrm>
            <a:off x="4440900" y="7134806"/>
            <a:ext cx="9406200" cy="579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Nunito"/>
              <a:buNone/>
              <a:defRPr sz="3200">
                <a:latin typeface="Nunito"/>
                <a:ea typeface="Nunito"/>
                <a:cs typeface="Nunito"/>
                <a:sym typeface="Nunito"/>
              </a:defRPr>
            </a:lvl1pPr>
            <a:lvl2pPr lvl="1" algn="ctr">
              <a:lnSpc>
                <a:spcPct val="100000"/>
              </a:lnSpc>
              <a:spcBef>
                <a:spcPts val="0"/>
              </a:spcBef>
              <a:spcAft>
                <a:spcPts val="0"/>
              </a:spcAft>
              <a:buSzPts val="1600"/>
              <a:buFont typeface="Nunito"/>
              <a:buNone/>
              <a:defRPr sz="3200">
                <a:latin typeface="Nunito"/>
                <a:ea typeface="Nunito"/>
                <a:cs typeface="Nunito"/>
                <a:sym typeface="Nunito"/>
              </a:defRPr>
            </a:lvl2pPr>
            <a:lvl3pPr lvl="2" algn="ctr">
              <a:lnSpc>
                <a:spcPct val="100000"/>
              </a:lnSpc>
              <a:spcBef>
                <a:spcPts val="0"/>
              </a:spcBef>
              <a:spcAft>
                <a:spcPts val="0"/>
              </a:spcAft>
              <a:buSzPts val="1600"/>
              <a:buFont typeface="Nunito"/>
              <a:buNone/>
              <a:defRPr sz="3200">
                <a:latin typeface="Nunito"/>
                <a:ea typeface="Nunito"/>
                <a:cs typeface="Nunito"/>
                <a:sym typeface="Nunito"/>
              </a:defRPr>
            </a:lvl3pPr>
            <a:lvl4pPr lvl="3" algn="ctr">
              <a:lnSpc>
                <a:spcPct val="100000"/>
              </a:lnSpc>
              <a:spcBef>
                <a:spcPts val="0"/>
              </a:spcBef>
              <a:spcAft>
                <a:spcPts val="0"/>
              </a:spcAft>
              <a:buSzPts val="1600"/>
              <a:buFont typeface="Nunito"/>
              <a:buNone/>
              <a:defRPr sz="3200">
                <a:latin typeface="Nunito"/>
                <a:ea typeface="Nunito"/>
                <a:cs typeface="Nunito"/>
                <a:sym typeface="Nunito"/>
              </a:defRPr>
            </a:lvl4pPr>
            <a:lvl5pPr lvl="4" algn="ctr">
              <a:lnSpc>
                <a:spcPct val="100000"/>
              </a:lnSpc>
              <a:spcBef>
                <a:spcPts val="0"/>
              </a:spcBef>
              <a:spcAft>
                <a:spcPts val="0"/>
              </a:spcAft>
              <a:buSzPts val="1600"/>
              <a:buFont typeface="Nunito"/>
              <a:buNone/>
              <a:defRPr sz="3200">
                <a:latin typeface="Nunito"/>
                <a:ea typeface="Nunito"/>
                <a:cs typeface="Nunito"/>
                <a:sym typeface="Nunito"/>
              </a:defRPr>
            </a:lvl5pPr>
            <a:lvl6pPr lvl="5" algn="ctr">
              <a:lnSpc>
                <a:spcPct val="100000"/>
              </a:lnSpc>
              <a:spcBef>
                <a:spcPts val="0"/>
              </a:spcBef>
              <a:spcAft>
                <a:spcPts val="0"/>
              </a:spcAft>
              <a:buSzPts val="1600"/>
              <a:buFont typeface="Nunito"/>
              <a:buNone/>
              <a:defRPr sz="3200">
                <a:latin typeface="Nunito"/>
                <a:ea typeface="Nunito"/>
                <a:cs typeface="Nunito"/>
                <a:sym typeface="Nunito"/>
              </a:defRPr>
            </a:lvl6pPr>
            <a:lvl7pPr lvl="6" algn="ctr">
              <a:lnSpc>
                <a:spcPct val="100000"/>
              </a:lnSpc>
              <a:spcBef>
                <a:spcPts val="0"/>
              </a:spcBef>
              <a:spcAft>
                <a:spcPts val="0"/>
              </a:spcAft>
              <a:buSzPts val="1600"/>
              <a:buFont typeface="Nunito"/>
              <a:buNone/>
              <a:defRPr sz="3200">
                <a:latin typeface="Nunito"/>
                <a:ea typeface="Nunito"/>
                <a:cs typeface="Nunito"/>
                <a:sym typeface="Nunito"/>
              </a:defRPr>
            </a:lvl7pPr>
            <a:lvl8pPr lvl="7" algn="ctr">
              <a:lnSpc>
                <a:spcPct val="100000"/>
              </a:lnSpc>
              <a:spcBef>
                <a:spcPts val="0"/>
              </a:spcBef>
              <a:spcAft>
                <a:spcPts val="0"/>
              </a:spcAft>
              <a:buSzPts val="1600"/>
              <a:buFont typeface="Nunito"/>
              <a:buNone/>
              <a:defRPr sz="3200">
                <a:latin typeface="Nunito"/>
                <a:ea typeface="Nunito"/>
                <a:cs typeface="Nunito"/>
                <a:sym typeface="Nunito"/>
              </a:defRPr>
            </a:lvl8pPr>
            <a:lvl9pPr lvl="8" algn="ctr">
              <a:lnSpc>
                <a:spcPct val="100000"/>
              </a:lnSpc>
              <a:spcBef>
                <a:spcPts val="0"/>
              </a:spcBef>
              <a:spcAft>
                <a:spcPts val="0"/>
              </a:spcAft>
              <a:buSzPts val="1600"/>
              <a:buFont typeface="Nunito"/>
              <a:buNone/>
              <a:defRPr sz="3200">
                <a:latin typeface="Nunito"/>
                <a:ea typeface="Nunito"/>
                <a:cs typeface="Nunito"/>
                <a:sym typeface="Nunito"/>
              </a:defRPr>
            </a:lvl9pPr>
          </a:lstStyle>
          <a:p>
            <a:endParaRPr/>
          </a:p>
        </p:txBody>
      </p:sp>
      <p:sp>
        <p:nvSpPr>
          <p:cNvPr id="439" name="Google Shape;439;p6"/>
          <p:cNvSpPr txBox="1">
            <a:spLocks noGrp="1"/>
          </p:cNvSpPr>
          <p:nvPr>
            <p:ph type="title" idx="2" hasCustomPrompt="1"/>
          </p:nvPr>
        </p:nvSpPr>
        <p:spPr>
          <a:xfrm>
            <a:off x="8699400" y="2770894"/>
            <a:ext cx="889200" cy="10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5000"/>
              <a:buFont typeface="Montserrat ExtraBold"/>
              <a:buNone/>
              <a:defRPr sz="10000">
                <a:solidFill>
                  <a:schemeClr val="accent1"/>
                </a:solidFill>
                <a:latin typeface="Montserrat ExtraBold"/>
                <a:ea typeface="Montserrat ExtraBold"/>
                <a:cs typeface="Montserrat ExtraBold"/>
                <a:sym typeface="Montserrat ExtraBold"/>
              </a:defRPr>
            </a:lvl9pPr>
          </a:lstStyle>
          <a:p>
            <a:r>
              <a:t>xx%</a:t>
            </a:r>
          </a:p>
        </p:txBody>
      </p:sp>
      <p:grpSp>
        <p:nvGrpSpPr>
          <p:cNvPr id="440" name="Google Shape;440;p6"/>
          <p:cNvGrpSpPr/>
          <p:nvPr/>
        </p:nvGrpSpPr>
        <p:grpSpPr>
          <a:xfrm>
            <a:off x="1065686" y="493358"/>
            <a:ext cx="661352" cy="1015264"/>
            <a:chOff x="1603769" y="107044"/>
            <a:chExt cx="384731" cy="590613"/>
          </a:xfrm>
        </p:grpSpPr>
        <p:sp>
          <p:nvSpPr>
            <p:cNvPr id="441" name="Google Shape;441;p6"/>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6"/>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6"/>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6"/>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6"/>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6"/>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6"/>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8" name="Google Shape;448;p6"/>
          <p:cNvSpPr/>
          <p:nvPr/>
        </p:nvSpPr>
        <p:spPr>
          <a:xfrm>
            <a:off x="758699" y="3456650"/>
            <a:ext cx="269282" cy="269324"/>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9" name="Google Shape;449;p6"/>
          <p:cNvGrpSpPr/>
          <p:nvPr/>
        </p:nvGrpSpPr>
        <p:grpSpPr>
          <a:xfrm rot="10800000">
            <a:off x="591754" y="2223263"/>
            <a:ext cx="1212764" cy="1233378"/>
            <a:chOff x="3027518" y="-1395725"/>
            <a:chExt cx="705506" cy="717497"/>
          </a:xfrm>
        </p:grpSpPr>
        <p:sp>
          <p:nvSpPr>
            <p:cNvPr id="450" name="Google Shape;450;p6"/>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6"/>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6"/>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6"/>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6"/>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6"/>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6"/>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6"/>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6"/>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9" name="Google Shape;459;p6"/>
          <p:cNvGrpSpPr/>
          <p:nvPr/>
        </p:nvGrpSpPr>
        <p:grpSpPr>
          <a:xfrm>
            <a:off x="3390936" y="493523"/>
            <a:ext cx="317848" cy="405474"/>
            <a:chOff x="2947570" y="-1075969"/>
            <a:chExt cx="184903" cy="235878"/>
          </a:xfrm>
        </p:grpSpPr>
        <p:sp>
          <p:nvSpPr>
            <p:cNvPr id="460" name="Google Shape;460;p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3" name="Google Shape;463;p6"/>
          <p:cNvGrpSpPr/>
          <p:nvPr/>
        </p:nvGrpSpPr>
        <p:grpSpPr>
          <a:xfrm>
            <a:off x="1634688" y="1590637"/>
            <a:ext cx="317848" cy="405474"/>
            <a:chOff x="2947570" y="-1075969"/>
            <a:chExt cx="184903" cy="235878"/>
          </a:xfrm>
        </p:grpSpPr>
        <p:sp>
          <p:nvSpPr>
            <p:cNvPr id="464" name="Google Shape;464;p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7" name="Google Shape;467;p6"/>
          <p:cNvGrpSpPr/>
          <p:nvPr/>
        </p:nvGrpSpPr>
        <p:grpSpPr>
          <a:xfrm>
            <a:off x="1913875" y="591858"/>
            <a:ext cx="1456666" cy="1461836"/>
            <a:chOff x="4492684" y="662647"/>
            <a:chExt cx="847391" cy="850399"/>
          </a:xfrm>
        </p:grpSpPr>
        <p:sp>
          <p:nvSpPr>
            <p:cNvPr id="468" name="Google Shape;468;p6"/>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6"/>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6"/>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6"/>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6"/>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3" name="Google Shape;473;p6"/>
          <p:cNvGrpSpPr/>
          <p:nvPr/>
        </p:nvGrpSpPr>
        <p:grpSpPr>
          <a:xfrm>
            <a:off x="1118079" y="8909618"/>
            <a:ext cx="616730" cy="615028"/>
            <a:chOff x="2601030" y="2721166"/>
            <a:chExt cx="358773" cy="357783"/>
          </a:xfrm>
        </p:grpSpPr>
        <p:sp>
          <p:nvSpPr>
            <p:cNvPr id="474" name="Google Shape;474;p6"/>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6"/>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6"/>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6"/>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6"/>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6"/>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6"/>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6"/>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2" name="Google Shape;482;p6"/>
          <p:cNvGrpSpPr/>
          <p:nvPr/>
        </p:nvGrpSpPr>
        <p:grpSpPr>
          <a:xfrm>
            <a:off x="15952935" y="8040723"/>
            <a:ext cx="1290114" cy="1576950"/>
            <a:chOff x="794919" y="4014442"/>
            <a:chExt cx="750503" cy="917365"/>
          </a:xfrm>
        </p:grpSpPr>
        <p:sp>
          <p:nvSpPr>
            <p:cNvPr id="483" name="Google Shape;483;p6"/>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6"/>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6"/>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6" name="Google Shape;486;p6"/>
          <p:cNvGrpSpPr/>
          <p:nvPr/>
        </p:nvGrpSpPr>
        <p:grpSpPr>
          <a:xfrm>
            <a:off x="17117249" y="8522804"/>
            <a:ext cx="374526" cy="374528"/>
            <a:chOff x="1447449" y="4268259"/>
            <a:chExt cx="217875" cy="217875"/>
          </a:xfrm>
        </p:grpSpPr>
        <p:sp>
          <p:nvSpPr>
            <p:cNvPr id="487" name="Google Shape;487;p6"/>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6"/>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6"/>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6"/>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6"/>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6"/>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6"/>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6"/>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5" name="Google Shape;495;p6"/>
          <p:cNvGrpSpPr/>
          <p:nvPr/>
        </p:nvGrpSpPr>
        <p:grpSpPr>
          <a:xfrm>
            <a:off x="15776178" y="7518913"/>
            <a:ext cx="362480" cy="1341646"/>
            <a:chOff x="2419167" y="1286206"/>
            <a:chExt cx="210867" cy="780480"/>
          </a:xfrm>
        </p:grpSpPr>
        <p:sp>
          <p:nvSpPr>
            <p:cNvPr id="496" name="Google Shape;496;p6"/>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6"/>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6"/>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6"/>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6"/>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6"/>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6"/>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6"/>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6"/>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6"/>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6"/>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6"/>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6"/>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6"/>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6"/>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1" name="Google Shape;511;p6"/>
          <p:cNvGrpSpPr/>
          <p:nvPr/>
        </p:nvGrpSpPr>
        <p:grpSpPr>
          <a:xfrm rot="900084">
            <a:off x="16464591" y="6336350"/>
            <a:ext cx="1434538" cy="1501560"/>
            <a:chOff x="3153626" y="-2653955"/>
            <a:chExt cx="834426" cy="873411"/>
          </a:xfrm>
        </p:grpSpPr>
        <p:sp>
          <p:nvSpPr>
            <p:cNvPr id="512" name="Google Shape;512;p6"/>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6"/>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6"/>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6"/>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6"/>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6"/>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6"/>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9" name="Google Shape;519;p6"/>
          <p:cNvGrpSpPr/>
          <p:nvPr/>
        </p:nvGrpSpPr>
        <p:grpSpPr>
          <a:xfrm>
            <a:off x="14849601" y="9467104"/>
            <a:ext cx="333298" cy="335000"/>
            <a:chOff x="3407917" y="-1400250"/>
            <a:chExt cx="193891" cy="194881"/>
          </a:xfrm>
        </p:grpSpPr>
        <p:sp>
          <p:nvSpPr>
            <p:cNvPr id="520" name="Google Shape;520;p6"/>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6"/>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6"/>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6"/>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6"/>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6"/>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6"/>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6"/>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8" name="Google Shape;528;p6"/>
          <p:cNvGrpSpPr/>
          <p:nvPr/>
        </p:nvGrpSpPr>
        <p:grpSpPr>
          <a:xfrm>
            <a:off x="15207722" y="8967153"/>
            <a:ext cx="393432" cy="499970"/>
            <a:chOff x="2079424" y="521748"/>
            <a:chExt cx="228873" cy="290850"/>
          </a:xfrm>
        </p:grpSpPr>
        <p:sp>
          <p:nvSpPr>
            <p:cNvPr id="529" name="Google Shape;529;p6"/>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6"/>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6"/>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2" name="Google Shape;532;p6"/>
          <p:cNvGrpSpPr/>
          <p:nvPr/>
        </p:nvGrpSpPr>
        <p:grpSpPr>
          <a:xfrm>
            <a:off x="17491900" y="9345754"/>
            <a:ext cx="221648" cy="221648"/>
            <a:chOff x="794923" y="2795124"/>
            <a:chExt cx="128941" cy="128941"/>
          </a:xfrm>
        </p:grpSpPr>
        <p:sp>
          <p:nvSpPr>
            <p:cNvPr id="533" name="Google Shape;533;p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5" name="Google Shape;535;p6"/>
          <p:cNvGrpSpPr/>
          <p:nvPr/>
        </p:nvGrpSpPr>
        <p:grpSpPr>
          <a:xfrm>
            <a:off x="16660862" y="878342"/>
            <a:ext cx="401408" cy="401348"/>
            <a:chOff x="6886110" y="773687"/>
            <a:chExt cx="249074" cy="249037"/>
          </a:xfrm>
        </p:grpSpPr>
        <p:sp>
          <p:nvSpPr>
            <p:cNvPr id="536" name="Google Shape;536;p6"/>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6"/>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6"/>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6"/>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6"/>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6"/>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6"/>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6"/>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5335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21"/>
        <p:cNvGrpSpPr/>
        <p:nvPr/>
      </p:nvGrpSpPr>
      <p:grpSpPr>
        <a:xfrm>
          <a:off x="0" y="0"/>
          <a:ext cx="0" cy="0"/>
          <a:chOff x="0" y="0"/>
          <a:chExt cx="0" cy="0"/>
        </a:xfrm>
      </p:grpSpPr>
      <p:sp>
        <p:nvSpPr>
          <p:cNvPr id="1422" name="Google Shape;1422;p16"/>
          <p:cNvSpPr/>
          <p:nvPr/>
        </p:nvSpPr>
        <p:spPr>
          <a:xfrm>
            <a:off x="383497" y="346642"/>
            <a:ext cx="17521010" cy="9593716"/>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3" name="Google Shape;1423;p16"/>
          <p:cNvSpPr txBox="1">
            <a:spLocks noGrp="1"/>
          </p:cNvSpPr>
          <p:nvPr>
            <p:ph type="title"/>
          </p:nvPr>
        </p:nvSpPr>
        <p:spPr>
          <a:xfrm>
            <a:off x="4714200" y="6646962"/>
            <a:ext cx="8859600" cy="6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Font typeface="Nunito"/>
              <a:buNone/>
              <a:defRPr sz="4000">
                <a:latin typeface="Nunito"/>
                <a:ea typeface="Nunito"/>
                <a:cs typeface="Nunito"/>
                <a:sym typeface="Nunito"/>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1424" name="Google Shape;1424;p16"/>
          <p:cNvSpPr txBox="1">
            <a:spLocks noGrp="1"/>
          </p:cNvSpPr>
          <p:nvPr>
            <p:ph type="subTitle" idx="1"/>
          </p:nvPr>
        </p:nvSpPr>
        <p:spPr>
          <a:xfrm>
            <a:off x="4714200" y="2538802"/>
            <a:ext cx="8859600" cy="3806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Nunito"/>
              <a:buNone/>
              <a:defRPr sz="5000" b="1">
                <a:latin typeface="Nunito"/>
                <a:ea typeface="Nunito"/>
                <a:cs typeface="Nunito"/>
                <a:sym typeface="Nunito"/>
              </a:defRPr>
            </a:lvl1pPr>
            <a:lvl2pPr lvl="1">
              <a:spcBef>
                <a:spcPts val="0"/>
              </a:spcBef>
              <a:spcAft>
                <a:spcPts val="0"/>
              </a:spcAft>
              <a:buSzPts val="1200"/>
              <a:buNone/>
              <a:defRPr/>
            </a:lvl2pPr>
            <a:lvl3pPr lvl="2">
              <a:spcBef>
                <a:spcPts val="3200"/>
              </a:spcBef>
              <a:spcAft>
                <a:spcPts val="0"/>
              </a:spcAft>
              <a:buSzPts val="1200"/>
              <a:buNone/>
              <a:defRPr/>
            </a:lvl3pPr>
            <a:lvl4pPr lvl="3">
              <a:spcBef>
                <a:spcPts val="3200"/>
              </a:spcBef>
              <a:spcAft>
                <a:spcPts val="0"/>
              </a:spcAft>
              <a:buSzPts val="1200"/>
              <a:buNone/>
              <a:defRPr/>
            </a:lvl4pPr>
            <a:lvl5pPr lvl="4">
              <a:spcBef>
                <a:spcPts val="3200"/>
              </a:spcBef>
              <a:spcAft>
                <a:spcPts val="0"/>
              </a:spcAft>
              <a:buSzPts val="1200"/>
              <a:buNone/>
              <a:defRPr/>
            </a:lvl5pPr>
            <a:lvl6pPr lvl="5">
              <a:spcBef>
                <a:spcPts val="3200"/>
              </a:spcBef>
              <a:spcAft>
                <a:spcPts val="0"/>
              </a:spcAft>
              <a:buSzPts val="1200"/>
              <a:buNone/>
              <a:defRPr/>
            </a:lvl6pPr>
            <a:lvl7pPr lvl="6">
              <a:spcBef>
                <a:spcPts val="3200"/>
              </a:spcBef>
              <a:spcAft>
                <a:spcPts val="0"/>
              </a:spcAft>
              <a:buSzPts val="1200"/>
              <a:buNone/>
              <a:defRPr/>
            </a:lvl7pPr>
            <a:lvl8pPr lvl="7">
              <a:spcBef>
                <a:spcPts val="3200"/>
              </a:spcBef>
              <a:spcAft>
                <a:spcPts val="0"/>
              </a:spcAft>
              <a:buSzPts val="1200"/>
              <a:buNone/>
              <a:defRPr/>
            </a:lvl8pPr>
            <a:lvl9pPr lvl="8">
              <a:spcBef>
                <a:spcPts val="3200"/>
              </a:spcBef>
              <a:spcAft>
                <a:spcPts val="3200"/>
              </a:spcAft>
              <a:buSzPts val="1200"/>
              <a:buNone/>
              <a:defRPr/>
            </a:lvl9pPr>
          </a:lstStyle>
          <a:p>
            <a:endParaRPr/>
          </a:p>
        </p:txBody>
      </p:sp>
      <p:grpSp>
        <p:nvGrpSpPr>
          <p:cNvPr id="1425" name="Google Shape;1425;p16"/>
          <p:cNvGrpSpPr/>
          <p:nvPr/>
        </p:nvGrpSpPr>
        <p:grpSpPr>
          <a:xfrm>
            <a:off x="14703810" y="537676"/>
            <a:ext cx="401408" cy="401348"/>
            <a:chOff x="6886110" y="773687"/>
            <a:chExt cx="249074" cy="249037"/>
          </a:xfrm>
        </p:grpSpPr>
        <p:sp>
          <p:nvSpPr>
            <p:cNvPr id="1426" name="Google Shape;1426;p16"/>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16"/>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16"/>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16"/>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16"/>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16"/>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16"/>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16"/>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34" name="Google Shape;1434;p16"/>
          <p:cNvGrpSpPr/>
          <p:nvPr/>
        </p:nvGrpSpPr>
        <p:grpSpPr>
          <a:xfrm>
            <a:off x="16283771" y="537641"/>
            <a:ext cx="977458" cy="1194286"/>
            <a:chOff x="6180225" y="405175"/>
            <a:chExt cx="606514" cy="741056"/>
          </a:xfrm>
        </p:grpSpPr>
        <p:sp>
          <p:nvSpPr>
            <p:cNvPr id="1435" name="Google Shape;1435;p16"/>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16"/>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16"/>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38" name="Google Shape;1438;p16"/>
          <p:cNvGrpSpPr/>
          <p:nvPr/>
        </p:nvGrpSpPr>
        <p:grpSpPr>
          <a:xfrm>
            <a:off x="15099186" y="975671"/>
            <a:ext cx="1597592" cy="1626614"/>
            <a:chOff x="3411440" y="2423377"/>
            <a:chExt cx="991309" cy="1009316"/>
          </a:xfrm>
        </p:grpSpPr>
        <p:sp>
          <p:nvSpPr>
            <p:cNvPr id="1439" name="Google Shape;1439;p16"/>
            <p:cNvSpPr/>
            <p:nvPr/>
          </p:nvSpPr>
          <p:spPr>
            <a:xfrm>
              <a:off x="3411440" y="2423377"/>
              <a:ext cx="585623" cy="591601"/>
            </a:xfrm>
            <a:custGeom>
              <a:avLst/>
              <a:gdLst/>
              <a:ahLst/>
              <a:cxnLst/>
              <a:rect l="l" t="t" r="r" b="b"/>
              <a:pathLst>
                <a:path w="15969" h="16132" fill="none" extrusionOk="0">
                  <a:moveTo>
                    <a:pt x="15941" y="7930"/>
                  </a:moveTo>
                  <a:cubicBezTo>
                    <a:pt x="15941" y="12344"/>
                    <a:pt x="12399" y="15941"/>
                    <a:pt x="7985" y="16023"/>
                  </a:cubicBezTo>
                  <a:cubicBezTo>
                    <a:pt x="3598" y="16132"/>
                    <a:pt x="1" y="12589"/>
                    <a:pt x="1" y="8202"/>
                  </a:cubicBezTo>
                  <a:cubicBezTo>
                    <a:pt x="28" y="3788"/>
                    <a:pt x="3570" y="192"/>
                    <a:pt x="7985" y="110"/>
                  </a:cubicBezTo>
                  <a:cubicBezTo>
                    <a:pt x="12371" y="1"/>
                    <a:pt x="15968" y="3543"/>
                    <a:pt x="15941" y="793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16"/>
            <p:cNvSpPr/>
            <p:nvPr/>
          </p:nvSpPr>
          <p:spPr>
            <a:xfrm>
              <a:off x="3704241" y="2524303"/>
              <a:ext cx="192897" cy="191907"/>
            </a:xfrm>
            <a:custGeom>
              <a:avLst/>
              <a:gdLst/>
              <a:ahLst/>
              <a:cxnLst/>
              <a:rect l="l" t="t" r="r" b="b"/>
              <a:pathLst>
                <a:path w="5260" h="5233" fill="none" extrusionOk="0">
                  <a:moveTo>
                    <a:pt x="1" y="55"/>
                  </a:moveTo>
                  <a:cubicBezTo>
                    <a:pt x="2889" y="1"/>
                    <a:pt x="5259" y="2317"/>
                    <a:pt x="5259" y="5232"/>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16"/>
            <p:cNvSpPr/>
            <p:nvPr/>
          </p:nvSpPr>
          <p:spPr>
            <a:xfrm>
              <a:off x="3959048" y="2992990"/>
              <a:ext cx="443701" cy="439703"/>
            </a:xfrm>
            <a:custGeom>
              <a:avLst/>
              <a:gdLst/>
              <a:ahLst/>
              <a:cxnLst/>
              <a:rect l="l" t="t" r="r" b="b"/>
              <a:pathLst>
                <a:path w="12099" h="11990" fill="none" extrusionOk="0">
                  <a:moveTo>
                    <a:pt x="11881" y="9428"/>
                  </a:moveTo>
                  <a:cubicBezTo>
                    <a:pt x="12099" y="9619"/>
                    <a:pt x="12099" y="9973"/>
                    <a:pt x="11881" y="10191"/>
                  </a:cubicBezTo>
                  <a:lnTo>
                    <a:pt x="10328" y="11771"/>
                  </a:lnTo>
                  <a:cubicBezTo>
                    <a:pt x="10137" y="11989"/>
                    <a:pt x="9783" y="11989"/>
                    <a:pt x="9565" y="11771"/>
                  </a:cubicBezTo>
                  <a:lnTo>
                    <a:pt x="219" y="2562"/>
                  </a:lnTo>
                  <a:cubicBezTo>
                    <a:pt x="1" y="2371"/>
                    <a:pt x="1" y="2017"/>
                    <a:pt x="219" y="1799"/>
                  </a:cubicBezTo>
                  <a:lnTo>
                    <a:pt x="1772" y="218"/>
                  </a:lnTo>
                  <a:cubicBezTo>
                    <a:pt x="1963" y="0"/>
                    <a:pt x="2317" y="0"/>
                    <a:pt x="2535" y="218"/>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16"/>
            <p:cNvSpPr/>
            <p:nvPr/>
          </p:nvSpPr>
          <p:spPr>
            <a:xfrm>
              <a:off x="3897107" y="2935009"/>
              <a:ext cx="93955" cy="91975"/>
            </a:xfrm>
            <a:custGeom>
              <a:avLst/>
              <a:gdLst/>
              <a:ahLst/>
              <a:cxnLst/>
              <a:rect l="l" t="t" r="r" b="b"/>
              <a:pathLst>
                <a:path w="2562" h="2508" fill="none" extrusionOk="0">
                  <a:moveTo>
                    <a:pt x="2562" y="2508"/>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3" name="Google Shape;1443;p16"/>
          <p:cNvGrpSpPr/>
          <p:nvPr/>
        </p:nvGrpSpPr>
        <p:grpSpPr>
          <a:xfrm>
            <a:off x="16922432" y="1876940"/>
            <a:ext cx="822988" cy="1328660"/>
            <a:chOff x="4698532" y="1605962"/>
            <a:chExt cx="510665" cy="824436"/>
          </a:xfrm>
        </p:grpSpPr>
        <p:sp>
          <p:nvSpPr>
            <p:cNvPr id="1444" name="Google Shape;1444;p16"/>
            <p:cNvSpPr/>
            <p:nvPr/>
          </p:nvSpPr>
          <p:spPr>
            <a:xfrm>
              <a:off x="4698532" y="1661926"/>
              <a:ext cx="510665" cy="768472"/>
            </a:xfrm>
            <a:custGeom>
              <a:avLst/>
              <a:gdLst/>
              <a:ahLst/>
              <a:cxnLst/>
              <a:rect l="l" t="t" r="r" b="b"/>
              <a:pathLst>
                <a:path w="13925" h="20955" fill="none" extrusionOk="0">
                  <a:moveTo>
                    <a:pt x="5096" y="83"/>
                  </a:moveTo>
                  <a:lnTo>
                    <a:pt x="5096" y="7276"/>
                  </a:lnTo>
                  <a:cubicBezTo>
                    <a:pt x="2098" y="8175"/>
                    <a:pt x="28" y="10927"/>
                    <a:pt x="28" y="14061"/>
                  </a:cubicBezTo>
                  <a:cubicBezTo>
                    <a:pt x="0" y="17876"/>
                    <a:pt x="3134" y="20955"/>
                    <a:pt x="6976" y="20873"/>
                  </a:cubicBezTo>
                  <a:cubicBezTo>
                    <a:pt x="10818" y="20791"/>
                    <a:pt x="13897" y="17658"/>
                    <a:pt x="13924" y="13816"/>
                  </a:cubicBezTo>
                  <a:cubicBezTo>
                    <a:pt x="13924" y="10709"/>
                    <a:pt x="11826" y="7985"/>
                    <a:pt x="8829" y="7222"/>
                  </a:cubicBezTo>
                  <a:lnTo>
                    <a:pt x="882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16"/>
            <p:cNvSpPr/>
            <p:nvPr/>
          </p:nvSpPr>
          <p:spPr>
            <a:xfrm>
              <a:off x="4836424" y="1605962"/>
              <a:ext cx="233861" cy="59006"/>
            </a:xfrm>
            <a:custGeom>
              <a:avLst/>
              <a:gdLst/>
              <a:ahLst/>
              <a:cxnLst/>
              <a:rect l="l" t="t" r="r" b="b"/>
              <a:pathLst>
                <a:path w="6377" h="1609" fill="none" extrusionOk="0">
                  <a:moveTo>
                    <a:pt x="6377" y="737"/>
                  </a:moveTo>
                  <a:cubicBezTo>
                    <a:pt x="6377" y="1173"/>
                    <a:pt x="6022" y="1500"/>
                    <a:pt x="5614" y="1527"/>
                  </a:cubicBezTo>
                  <a:lnTo>
                    <a:pt x="763" y="1609"/>
                  </a:lnTo>
                  <a:cubicBezTo>
                    <a:pt x="355" y="1609"/>
                    <a:pt x="1" y="1282"/>
                    <a:pt x="1" y="846"/>
                  </a:cubicBezTo>
                  <a:lnTo>
                    <a:pt x="1" y="846"/>
                  </a:lnTo>
                  <a:cubicBezTo>
                    <a:pt x="1" y="437"/>
                    <a:pt x="355" y="83"/>
                    <a:pt x="763" y="83"/>
                  </a:cubicBezTo>
                  <a:lnTo>
                    <a:pt x="5614" y="1"/>
                  </a:lnTo>
                  <a:cubicBezTo>
                    <a:pt x="6022" y="1"/>
                    <a:pt x="6377" y="328"/>
                    <a:pt x="6377" y="73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16"/>
            <p:cNvSpPr/>
            <p:nvPr/>
          </p:nvSpPr>
          <p:spPr>
            <a:xfrm>
              <a:off x="4710524" y="2099624"/>
              <a:ext cx="485654" cy="9021"/>
            </a:xfrm>
            <a:custGeom>
              <a:avLst/>
              <a:gdLst/>
              <a:ahLst/>
              <a:cxnLst/>
              <a:rect l="l" t="t" r="r" b="b"/>
              <a:pathLst>
                <a:path w="13243" h="246" fill="none" extrusionOk="0">
                  <a:moveTo>
                    <a:pt x="0" y="246"/>
                  </a:moveTo>
                  <a:lnTo>
                    <a:pt x="13243"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7" name="Google Shape;1447;p16"/>
          <p:cNvGrpSpPr/>
          <p:nvPr/>
        </p:nvGrpSpPr>
        <p:grpSpPr>
          <a:xfrm>
            <a:off x="17418706" y="3560238"/>
            <a:ext cx="221648" cy="221648"/>
            <a:chOff x="794923" y="2795124"/>
            <a:chExt cx="128941" cy="128941"/>
          </a:xfrm>
        </p:grpSpPr>
        <p:sp>
          <p:nvSpPr>
            <p:cNvPr id="1448" name="Google Shape;1448;p1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1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50" name="Google Shape;1450;p16"/>
          <p:cNvGrpSpPr/>
          <p:nvPr/>
        </p:nvGrpSpPr>
        <p:grpSpPr>
          <a:xfrm>
            <a:off x="1225762" y="878342"/>
            <a:ext cx="401408" cy="401348"/>
            <a:chOff x="6886110" y="773687"/>
            <a:chExt cx="249074" cy="249037"/>
          </a:xfrm>
        </p:grpSpPr>
        <p:sp>
          <p:nvSpPr>
            <p:cNvPr id="1451" name="Google Shape;1451;p16"/>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16"/>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16"/>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4" name="Google Shape;1454;p16"/>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5" name="Google Shape;1455;p16"/>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6" name="Google Shape;1456;p16"/>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7" name="Google Shape;1457;p16"/>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8" name="Google Shape;1458;p16"/>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59" name="Google Shape;1459;p16"/>
          <p:cNvGrpSpPr/>
          <p:nvPr/>
        </p:nvGrpSpPr>
        <p:grpSpPr>
          <a:xfrm>
            <a:off x="591182" y="6567181"/>
            <a:ext cx="786740" cy="688838"/>
            <a:chOff x="299281" y="2848081"/>
            <a:chExt cx="457673" cy="400720"/>
          </a:xfrm>
        </p:grpSpPr>
        <p:sp>
          <p:nvSpPr>
            <p:cNvPr id="1460" name="Google Shape;1460;p16"/>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1" name="Google Shape;1461;p16"/>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62" name="Google Shape;1462;p16"/>
          <p:cNvGrpSpPr/>
          <p:nvPr/>
        </p:nvGrpSpPr>
        <p:grpSpPr>
          <a:xfrm>
            <a:off x="614904" y="5981294"/>
            <a:ext cx="221648" cy="221648"/>
            <a:chOff x="794923" y="2795124"/>
            <a:chExt cx="128941" cy="128941"/>
          </a:xfrm>
        </p:grpSpPr>
        <p:sp>
          <p:nvSpPr>
            <p:cNvPr id="1463" name="Google Shape;1463;p1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4" name="Google Shape;1464;p1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65" name="Google Shape;1465;p16"/>
          <p:cNvGrpSpPr/>
          <p:nvPr/>
        </p:nvGrpSpPr>
        <p:grpSpPr>
          <a:xfrm>
            <a:off x="1577759" y="8172009"/>
            <a:ext cx="1290114" cy="1576950"/>
            <a:chOff x="794919" y="4014442"/>
            <a:chExt cx="750503" cy="917365"/>
          </a:xfrm>
        </p:grpSpPr>
        <p:sp>
          <p:nvSpPr>
            <p:cNvPr id="1466" name="Google Shape;1466;p16"/>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7" name="Google Shape;1467;p16"/>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8" name="Google Shape;1468;p16"/>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69" name="Google Shape;1469;p16"/>
          <p:cNvGrpSpPr/>
          <p:nvPr/>
        </p:nvGrpSpPr>
        <p:grpSpPr>
          <a:xfrm>
            <a:off x="1372542" y="7242573"/>
            <a:ext cx="362480" cy="1341646"/>
            <a:chOff x="2419167" y="1286206"/>
            <a:chExt cx="210867" cy="780480"/>
          </a:xfrm>
        </p:grpSpPr>
        <p:sp>
          <p:nvSpPr>
            <p:cNvPr id="1470" name="Google Shape;1470;p16"/>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1" name="Google Shape;1471;p16"/>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2" name="Google Shape;1472;p16"/>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3" name="Google Shape;1473;p16"/>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4" name="Google Shape;1474;p16"/>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5" name="Google Shape;1475;p16"/>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6" name="Google Shape;1476;p16"/>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7" name="Google Shape;1477;p16"/>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8" name="Google Shape;1478;p16"/>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9" name="Google Shape;1479;p16"/>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0" name="Google Shape;1480;p16"/>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1" name="Google Shape;1481;p16"/>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2" name="Google Shape;1482;p16"/>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3" name="Google Shape;1483;p16"/>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4" name="Google Shape;1484;p16"/>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85" name="Google Shape;1485;p16"/>
          <p:cNvGrpSpPr/>
          <p:nvPr/>
        </p:nvGrpSpPr>
        <p:grpSpPr>
          <a:xfrm>
            <a:off x="546285" y="8530015"/>
            <a:ext cx="876130" cy="961994"/>
            <a:chOff x="1693693" y="-2602979"/>
            <a:chExt cx="509674" cy="559624"/>
          </a:xfrm>
        </p:grpSpPr>
        <p:sp>
          <p:nvSpPr>
            <p:cNvPr id="1486" name="Google Shape;1486;p16"/>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7" name="Google Shape;1487;p16"/>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8" name="Google Shape;1488;p16"/>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9" name="Google Shape;1489;p16"/>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0" name="Google Shape;1490;p16"/>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1" name="Google Shape;1491;p16"/>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2" name="Google Shape;1492;p16"/>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3" name="Google Shape;1493;p16"/>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4" name="Google Shape;1494;p16"/>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95" name="Google Shape;1495;p16"/>
          <p:cNvSpPr/>
          <p:nvPr/>
        </p:nvSpPr>
        <p:spPr>
          <a:xfrm>
            <a:off x="896017" y="8051962"/>
            <a:ext cx="269282" cy="269324"/>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204326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1375"/>
        <p:cNvGrpSpPr/>
        <p:nvPr/>
      </p:nvGrpSpPr>
      <p:grpSpPr>
        <a:xfrm>
          <a:off x="0" y="0"/>
          <a:ext cx="0" cy="0"/>
          <a:chOff x="0" y="0"/>
          <a:chExt cx="0" cy="0"/>
        </a:xfrm>
      </p:grpSpPr>
      <p:sp>
        <p:nvSpPr>
          <p:cNvPr id="1376" name="Google Shape;1376;p18"/>
          <p:cNvSpPr/>
          <p:nvPr/>
        </p:nvSpPr>
        <p:spPr>
          <a:xfrm flipH="1">
            <a:off x="35944" y="5524708"/>
            <a:ext cx="4733225" cy="4762292"/>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77" name="Google Shape;1377;p18"/>
          <p:cNvSpPr/>
          <p:nvPr/>
        </p:nvSpPr>
        <p:spPr>
          <a:xfrm flipH="1">
            <a:off x="14175876" y="0"/>
            <a:ext cx="4112124" cy="6034503"/>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grpSp>
        <p:nvGrpSpPr>
          <p:cNvPr id="1378" name="Google Shape;1378;p18"/>
          <p:cNvGrpSpPr/>
          <p:nvPr/>
        </p:nvGrpSpPr>
        <p:grpSpPr>
          <a:xfrm flipH="1">
            <a:off x="399965" y="363527"/>
            <a:ext cx="659009" cy="2048559"/>
            <a:chOff x="11509980" y="242351"/>
            <a:chExt cx="439339" cy="1365706"/>
          </a:xfrm>
        </p:grpSpPr>
        <p:sp>
          <p:nvSpPr>
            <p:cNvPr id="1379" name="Google Shape;1379;p18"/>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0" name="Google Shape;1380;p18"/>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1" name="Google Shape;1381;p18"/>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2" name="Google Shape;1382;p18"/>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3" name="Google Shape;1383;p18"/>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4" name="Google Shape;1384;p18"/>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5" name="Google Shape;1385;p18"/>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6" name="Google Shape;1386;p18"/>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7" name="Google Shape;1387;p18"/>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8" name="Google Shape;1388;p18"/>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89" name="Google Shape;1389;p18"/>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0" name="Google Shape;1390;p18"/>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1" name="Google Shape;1391;p18"/>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2" name="Google Shape;1392;p18"/>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3" name="Google Shape;1393;p18"/>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4" name="Google Shape;1394;p18"/>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5" name="Google Shape;1395;p18"/>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6" name="Google Shape;1396;p18"/>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7" name="Google Shape;1397;p18"/>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8" name="Google Shape;1398;p18"/>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99" name="Google Shape;1399;p18"/>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0" name="Google Shape;1400;p18"/>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1" name="Google Shape;1401;p18"/>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2" name="Google Shape;1402;p18"/>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grpSp>
      <p:grpSp>
        <p:nvGrpSpPr>
          <p:cNvPr id="1403" name="Google Shape;1403;p18"/>
          <p:cNvGrpSpPr/>
          <p:nvPr/>
        </p:nvGrpSpPr>
        <p:grpSpPr>
          <a:xfrm flipH="1">
            <a:off x="17278949" y="7807136"/>
            <a:ext cx="659010" cy="2048559"/>
            <a:chOff x="257323" y="5204757"/>
            <a:chExt cx="439340" cy="1365706"/>
          </a:xfrm>
        </p:grpSpPr>
        <p:sp>
          <p:nvSpPr>
            <p:cNvPr id="1404" name="Google Shape;1404;p18"/>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5" name="Google Shape;1405;p18"/>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6" name="Google Shape;1406;p18"/>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7" name="Google Shape;1407;p18"/>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8" name="Google Shape;1408;p18"/>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09" name="Google Shape;1409;p18"/>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0" name="Google Shape;1410;p18"/>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1" name="Google Shape;1411;p18"/>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2" name="Google Shape;1412;p18"/>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3" name="Google Shape;1413;p18"/>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4" name="Google Shape;1414;p18"/>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5" name="Google Shape;1415;p18"/>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6" name="Google Shape;1416;p18"/>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7" name="Google Shape;1417;p18"/>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8" name="Google Shape;1418;p18"/>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19" name="Google Shape;1419;p18"/>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0" name="Google Shape;1420;p18"/>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1" name="Google Shape;1421;p18"/>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2" name="Google Shape;1422;p18"/>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3" name="Google Shape;1423;p18"/>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4" name="Google Shape;1424;p18"/>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5" name="Google Shape;1425;p18"/>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6" name="Google Shape;1426;p18"/>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7" name="Google Shape;1427;p18"/>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grpSp>
      <p:sp>
        <p:nvSpPr>
          <p:cNvPr id="1428" name="Google Shape;1428;p18"/>
          <p:cNvSpPr/>
          <p:nvPr/>
        </p:nvSpPr>
        <p:spPr>
          <a:xfrm flipH="1">
            <a:off x="16738077" y="325889"/>
            <a:ext cx="1098306" cy="140451"/>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29" name="Google Shape;1429;p18"/>
          <p:cNvSpPr/>
          <p:nvPr/>
        </p:nvSpPr>
        <p:spPr>
          <a:xfrm flipH="1">
            <a:off x="16738077" y="644678"/>
            <a:ext cx="1098306" cy="139916"/>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30" name="Google Shape;1430;p18"/>
          <p:cNvSpPr/>
          <p:nvPr/>
        </p:nvSpPr>
        <p:spPr>
          <a:xfrm flipH="1">
            <a:off x="709211" y="9070776"/>
            <a:ext cx="1099088" cy="139917"/>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31" name="Google Shape;1431;p18"/>
          <p:cNvSpPr/>
          <p:nvPr/>
        </p:nvSpPr>
        <p:spPr>
          <a:xfrm flipH="1">
            <a:off x="709211" y="9389566"/>
            <a:ext cx="1099088" cy="13991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432" name="Google Shape;1432;p18"/>
          <p:cNvSpPr txBox="1">
            <a:spLocks noGrp="1"/>
          </p:cNvSpPr>
          <p:nvPr>
            <p:ph type="title"/>
          </p:nvPr>
        </p:nvSpPr>
        <p:spPr>
          <a:xfrm>
            <a:off x="8967300" y="1461563"/>
            <a:ext cx="8372250" cy="114525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433" name="Google Shape;1433;p18"/>
          <p:cNvSpPr txBox="1">
            <a:spLocks noGrp="1"/>
          </p:cNvSpPr>
          <p:nvPr>
            <p:ph type="body" idx="1"/>
          </p:nvPr>
        </p:nvSpPr>
        <p:spPr>
          <a:xfrm>
            <a:off x="8967450" y="3762638"/>
            <a:ext cx="8372250" cy="4660200"/>
          </a:xfrm>
          <a:prstGeom prst="rect">
            <a:avLst/>
          </a:prstGeom>
        </p:spPr>
        <p:txBody>
          <a:bodyPr spcFirstLastPara="1" wrap="square" lIns="121900" tIns="121900" rIns="121900" bIns="121900" anchor="t" anchorCtr="0">
            <a:noAutofit/>
          </a:bodyPr>
          <a:lstStyle>
            <a:lvl1pPr marL="685800" lvl="0" indent="-523875">
              <a:spcBef>
                <a:spcPts val="0"/>
              </a:spcBef>
              <a:spcAft>
                <a:spcPts val="0"/>
              </a:spcAft>
              <a:buSzPts val="1900"/>
              <a:buChar char="●"/>
              <a:defRPr/>
            </a:lvl1pPr>
            <a:lvl2pPr marL="1371600" lvl="1" indent="-523875">
              <a:spcBef>
                <a:spcPts val="3150"/>
              </a:spcBef>
              <a:spcAft>
                <a:spcPts val="0"/>
              </a:spcAft>
              <a:buSzPts val="1900"/>
              <a:buChar char="○"/>
              <a:defRPr/>
            </a:lvl2pPr>
            <a:lvl3pPr marL="2057400" lvl="2" indent="-523875">
              <a:spcBef>
                <a:spcPts val="3150"/>
              </a:spcBef>
              <a:spcAft>
                <a:spcPts val="0"/>
              </a:spcAft>
              <a:buSzPts val="1900"/>
              <a:buChar char="■"/>
              <a:defRPr/>
            </a:lvl3pPr>
            <a:lvl4pPr marL="2743200" lvl="3" indent="-523875">
              <a:spcBef>
                <a:spcPts val="3150"/>
              </a:spcBef>
              <a:spcAft>
                <a:spcPts val="0"/>
              </a:spcAft>
              <a:buSzPts val="1900"/>
              <a:buChar char="●"/>
              <a:defRPr/>
            </a:lvl4pPr>
            <a:lvl5pPr marL="3429000" lvl="4" indent="-523875">
              <a:spcBef>
                <a:spcPts val="3150"/>
              </a:spcBef>
              <a:spcAft>
                <a:spcPts val="0"/>
              </a:spcAft>
              <a:buSzPts val="1900"/>
              <a:buChar char="○"/>
              <a:defRPr/>
            </a:lvl5pPr>
            <a:lvl6pPr marL="4114800" lvl="5" indent="-523875">
              <a:spcBef>
                <a:spcPts val="3150"/>
              </a:spcBef>
              <a:spcAft>
                <a:spcPts val="0"/>
              </a:spcAft>
              <a:buSzPts val="1900"/>
              <a:buChar char="■"/>
              <a:defRPr/>
            </a:lvl6pPr>
            <a:lvl7pPr marL="4800600" lvl="6" indent="-523875">
              <a:spcBef>
                <a:spcPts val="3150"/>
              </a:spcBef>
              <a:spcAft>
                <a:spcPts val="0"/>
              </a:spcAft>
              <a:buSzPts val="1900"/>
              <a:buChar char="●"/>
              <a:defRPr/>
            </a:lvl7pPr>
            <a:lvl8pPr marL="5486400" lvl="7" indent="-523875">
              <a:spcBef>
                <a:spcPts val="3150"/>
              </a:spcBef>
              <a:spcAft>
                <a:spcPts val="0"/>
              </a:spcAft>
              <a:buSzPts val="1900"/>
              <a:buChar char="○"/>
              <a:defRPr/>
            </a:lvl8pPr>
            <a:lvl9pPr marL="6172200" lvl="8" indent="-523875">
              <a:spcBef>
                <a:spcPts val="3150"/>
              </a:spcBef>
              <a:spcAft>
                <a:spcPts val="3150"/>
              </a:spcAft>
              <a:buSzPts val="1900"/>
              <a:buChar char="■"/>
              <a:defRPr/>
            </a:lvl9pPr>
          </a:lstStyle>
          <a:p>
            <a:endParaRPr/>
          </a:p>
        </p:txBody>
      </p:sp>
    </p:spTree>
    <p:extLst>
      <p:ext uri="{BB962C8B-B14F-4D97-AF65-F5344CB8AC3E}">
        <p14:creationId xmlns:p14="http://schemas.microsoft.com/office/powerpoint/2010/main" val="262054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106"/>
        <p:cNvGrpSpPr/>
        <p:nvPr/>
      </p:nvGrpSpPr>
      <p:grpSpPr>
        <a:xfrm>
          <a:off x="0" y="0"/>
          <a:ext cx="0" cy="0"/>
          <a:chOff x="0" y="0"/>
          <a:chExt cx="0" cy="0"/>
        </a:xfrm>
      </p:grpSpPr>
      <p:sp>
        <p:nvSpPr>
          <p:cNvPr id="107" name="Google Shape;107;p3"/>
          <p:cNvSpPr/>
          <p:nvPr/>
        </p:nvSpPr>
        <p:spPr>
          <a:xfrm>
            <a:off x="659642" y="696753"/>
            <a:ext cx="17176500" cy="9175950"/>
          </a:xfrm>
          <a:prstGeom prst="roundRect">
            <a:avLst>
              <a:gd name="adj" fmla="val 3855"/>
            </a:avLst>
          </a:prstGeom>
          <a:solidFill>
            <a:schemeClr val="accent4"/>
          </a:solidFill>
          <a:ln>
            <a:noFill/>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08" name="Google Shape;108;p3"/>
          <p:cNvSpPr/>
          <p:nvPr/>
        </p:nvSpPr>
        <p:spPr>
          <a:xfrm>
            <a:off x="451857" y="414284"/>
            <a:ext cx="17176500" cy="9175950"/>
          </a:xfrm>
          <a:prstGeom prst="roundRect">
            <a:avLst>
              <a:gd name="adj" fmla="val 3855"/>
            </a:avLst>
          </a:prstGeom>
          <a:solidFill>
            <a:schemeClr val="lt2"/>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grpSp>
        <p:nvGrpSpPr>
          <p:cNvPr id="109" name="Google Shape;109;p3"/>
          <p:cNvGrpSpPr/>
          <p:nvPr/>
        </p:nvGrpSpPr>
        <p:grpSpPr>
          <a:xfrm flipH="1">
            <a:off x="16923870" y="692288"/>
            <a:ext cx="384150" cy="384120"/>
            <a:chOff x="2205238" y="-492150"/>
            <a:chExt cx="196200" cy="196200"/>
          </a:xfrm>
        </p:grpSpPr>
        <p:sp>
          <p:nvSpPr>
            <p:cNvPr id="110" name="Google Shape;110;p3"/>
            <p:cNvSpPr/>
            <p:nvPr/>
          </p:nvSpPr>
          <p:spPr>
            <a:xfrm rot="2702936">
              <a:off x="2179152"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100" b="0" i="0" u="none" strike="noStrike" cap="none">
                <a:solidFill>
                  <a:srgbClr val="000000"/>
                </a:solidFill>
                <a:latin typeface="Arial"/>
                <a:ea typeface="Arial"/>
                <a:cs typeface="Arial"/>
                <a:sym typeface="Arial"/>
              </a:endParaRPr>
            </a:p>
          </p:txBody>
        </p:sp>
        <p:sp>
          <p:nvSpPr>
            <p:cNvPr id="111" name="Google Shape;111;p3"/>
            <p:cNvSpPr/>
            <p:nvPr/>
          </p:nvSpPr>
          <p:spPr>
            <a:xfrm rot="8102936">
              <a:off x="2179135"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100" b="0" i="0" u="none" strike="noStrike" cap="none">
                <a:solidFill>
                  <a:srgbClr val="000000"/>
                </a:solidFill>
                <a:latin typeface="Arial"/>
                <a:ea typeface="Arial"/>
                <a:cs typeface="Arial"/>
                <a:sym typeface="Arial"/>
              </a:endParaRPr>
            </a:p>
          </p:txBody>
        </p:sp>
      </p:grpSp>
      <p:sp>
        <p:nvSpPr>
          <p:cNvPr id="112" name="Google Shape;112;p3"/>
          <p:cNvSpPr txBox="1">
            <a:spLocks noGrp="1"/>
          </p:cNvSpPr>
          <p:nvPr>
            <p:ph type="title"/>
          </p:nvPr>
        </p:nvSpPr>
        <p:spPr>
          <a:xfrm>
            <a:off x="623475" y="631657"/>
            <a:ext cx="17041050" cy="1845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7500"/>
            </a:lvl1pPr>
            <a:lvl2pPr lvl="1" algn="ctr" rtl="0">
              <a:spcBef>
                <a:spcPts val="0"/>
              </a:spcBef>
              <a:spcAft>
                <a:spcPts val="0"/>
              </a:spcAft>
              <a:buSzPts val="7000"/>
              <a:buNone/>
              <a:defRPr sz="10500"/>
            </a:lvl2pPr>
            <a:lvl3pPr lvl="2" algn="ctr" rtl="0">
              <a:spcBef>
                <a:spcPts val="0"/>
              </a:spcBef>
              <a:spcAft>
                <a:spcPts val="0"/>
              </a:spcAft>
              <a:buSzPts val="7000"/>
              <a:buNone/>
              <a:defRPr sz="10500"/>
            </a:lvl3pPr>
            <a:lvl4pPr lvl="3" algn="ctr" rtl="0">
              <a:spcBef>
                <a:spcPts val="0"/>
              </a:spcBef>
              <a:spcAft>
                <a:spcPts val="0"/>
              </a:spcAft>
              <a:buSzPts val="7000"/>
              <a:buNone/>
              <a:defRPr sz="10500"/>
            </a:lvl4pPr>
            <a:lvl5pPr lvl="4" algn="ctr" rtl="0">
              <a:spcBef>
                <a:spcPts val="0"/>
              </a:spcBef>
              <a:spcAft>
                <a:spcPts val="0"/>
              </a:spcAft>
              <a:buSzPts val="7000"/>
              <a:buNone/>
              <a:defRPr sz="10500"/>
            </a:lvl5pPr>
            <a:lvl6pPr lvl="5" algn="ctr" rtl="0">
              <a:spcBef>
                <a:spcPts val="0"/>
              </a:spcBef>
              <a:spcAft>
                <a:spcPts val="0"/>
              </a:spcAft>
              <a:buSzPts val="7000"/>
              <a:buNone/>
              <a:defRPr sz="10500"/>
            </a:lvl6pPr>
            <a:lvl7pPr lvl="6" algn="ctr" rtl="0">
              <a:spcBef>
                <a:spcPts val="0"/>
              </a:spcBef>
              <a:spcAft>
                <a:spcPts val="0"/>
              </a:spcAft>
              <a:buSzPts val="7000"/>
              <a:buNone/>
              <a:defRPr sz="10500"/>
            </a:lvl7pPr>
            <a:lvl8pPr lvl="7" algn="ctr" rtl="0">
              <a:spcBef>
                <a:spcPts val="0"/>
              </a:spcBef>
              <a:spcAft>
                <a:spcPts val="0"/>
              </a:spcAft>
              <a:buSzPts val="7000"/>
              <a:buNone/>
              <a:defRPr sz="10500"/>
            </a:lvl8pPr>
            <a:lvl9pPr lvl="8" algn="ctr" rtl="0">
              <a:spcBef>
                <a:spcPts val="0"/>
              </a:spcBef>
              <a:spcAft>
                <a:spcPts val="0"/>
              </a:spcAft>
              <a:buSzPts val="7000"/>
              <a:buNone/>
              <a:defRPr sz="10500"/>
            </a:lvl9pPr>
          </a:lstStyle>
          <a:p>
            <a:endParaRPr/>
          </a:p>
        </p:txBody>
      </p:sp>
    </p:spTree>
    <p:extLst>
      <p:ext uri="{BB962C8B-B14F-4D97-AF65-F5344CB8AC3E}">
        <p14:creationId xmlns:p14="http://schemas.microsoft.com/office/powerpoint/2010/main" val="207385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11" name="Group 11"/>
          <p:cNvGrpSpPr/>
          <p:nvPr/>
        </p:nvGrpSpPr>
        <p:grpSpPr>
          <a:xfrm>
            <a:off x="1714500" y="1797926"/>
            <a:ext cx="14858999" cy="6691147"/>
            <a:chOff x="0" y="0"/>
            <a:chExt cx="3422869" cy="752133"/>
          </a:xfrm>
        </p:grpSpPr>
        <p:sp>
          <p:nvSpPr>
            <p:cNvPr id="12" name="Freeform 12"/>
            <p:cNvSpPr/>
            <p:nvPr/>
          </p:nvSpPr>
          <p:spPr>
            <a:xfrm>
              <a:off x="48260" y="48260"/>
              <a:ext cx="3374609" cy="703873"/>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3" name="Title 2">
            <a:extLst>
              <a:ext uri="{FF2B5EF4-FFF2-40B4-BE49-F238E27FC236}">
                <a16:creationId xmlns:a16="http://schemas.microsoft.com/office/drawing/2014/main" id="{76DE7515-E9DC-358D-FA43-64AA65090E92}"/>
              </a:ext>
            </a:extLst>
          </p:cNvPr>
          <p:cNvSpPr txBox="1">
            <a:spLocks/>
          </p:cNvSpPr>
          <p:nvPr/>
        </p:nvSpPr>
        <p:spPr>
          <a:xfrm>
            <a:off x="3429000" y="3449160"/>
            <a:ext cx="11887200" cy="1486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a:solidFill>
                  <a:schemeClr val="bg1"/>
                </a:solidFill>
                <a:latin typeface="Sagona book" panose="02020503050505020204" pitchFamily="18" charset="0"/>
              </a:rPr>
              <a:t>BÀI 29: DINH DƯỠNG VÀ TIÊU HÓA Ở NGƯỜI</a:t>
            </a:r>
          </a:p>
        </p:txBody>
      </p:sp>
    </p:spTree>
    <p:extLst>
      <p:ext uri="{BB962C8B-B14F-4D97-AF65-F5344CB8AC3E}">
        <p14:creationId xmlns:p14="http://schemas.microsoft.com/office/powerpoint/2010/main" val="215197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C069-8EF4-CE2F-E423-F4ECCE879AD9}"/>
              </a:ext>
            </a:extLst>
          </p:cNvPr>
          <p:cNvPicPr>
            <a:picLocks noChangeAspect="1"/>
          </p:cNvPicPr>
          <p:nvPr/>
        </p:nvPicPr>
        <p:blipFill>
          <a:blip r:embed="rId2"/>
          <a:srcRect l="155" b="43837"/>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5179D70A-9882-F1F8-F6A3-CB569D4E60AA}"/>
              </a:ext>
            </a:extLst>
          </p:cNvPr>
          <p:cNvSpPr>
            <a:spLocks noGrp="1"/>
          </p:cNvSpPr>
          <p:nvPr>
            <p:ph type="title"/>
          </p:nvPr>
        </p:nvSpPr>
        <p:spPr>
          <a:xfrm>
            <a:off x="609600" y="600917"/>
            <a:ext cx="16078200" cy="2816620"/>
          </a:xfrm>
        </p:spPr>
        <p:txBody>
          <a:bodyPr>
            <a:normAutofit/>
          </a:bodyPr>
          <a:lstStyle/>
          <a:p>
            <a:pPr marL="855663" marR="0" indent="-855663" algn="l">
              <a:lnSpc>
                <a:spcPct val="115000"/>
              </a:lnSpc>
              <a:spcBef>
                <a:spcPts val="0"/>
              </a:spcBef>
              <a:spcAft>
                <a:spcPts val="0"/>
              </a:spcAft>
            </a:pPr>
            <a:r>
              <a:rPr lang="nl-NL" sz="3600" b="1" kern="100" dirty="0">
                <a:effectLst/>
                <a:latin typeface="Times New Roman" panose="02020603050405020304" pitchFamily="18" charset="0"/>
                <a:ea typeface="Calibri" panose="020F0502020204030204" pitchFamily="34" charset="0"/>
                <a:cs typeface="Times New Roman" panose="02020603050405020304" pitchFamily="18" charset="0"/>
              </a:rPr>
              <a:t>* Bước 2. </a:t>
            </a:r>
            <a:r>
              <a:rPr lang="nl-NL" sz="3600" kern="100" dirty="0">
                <a:effectLst/>
                <a:latin typeface="Times New Roman" panose="02020603050405020304" pitchFamily="18" charset="0"/>
                <a:ea typeface="Calibri" panose="020F0502020204030204" pitchFamily="34" charset="0"/>
                <a:cs typeface="Times New Roman" panose="02020603050405020304" pitchFamily="18" charset="0"/>
              </a:rPr>
              <a:t>Điền tên thực phẩm và xác định lượng thực phẩm ăn được.</a:t>
            </a:r>
            <a:b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br>
            <a:r>
              <a:rPr lang="nl-NL" sz="3600" kern="100" dirty="0">
                <a:effectLst/>
                <a:latin typeface="Times New Roman" panose="02020603050405020304" pitchFamily="18" charset="0"/>
                <a:ea typeface="Calibri" panose="020F0502020204030204" pitchFamily="34" charset="0"/>
                <a:cs typeface="Times New Roman" panose="02020603050405020304" pitchFamily="18" charset="0"/>
              </a:rPr>
              <a:t>X là khối lượng cung cấp</a:t>
            </a:r>
            <a:b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br>
            <a:r>
              <a:rPr lang="nl-NL" sz="3600" kern="100" dirty="0">
                <a:effectLst/>
                <a:latin typeface="Times New Roman" panose="02020603050405020304" pitchFamily="18" charset="0"/>
                <a:ea typeface="Calibri" panose="020F0502020204030204" pitchFamily="34" charset="0"/>
                <a:cs typeface="Times New Roman" panose="02020603050405020304" pitchFamily="18" charset="0"/>
              </a:rPr>
              <a:t>Y là lượng thải bỏ, Y = X × tỉ lệ thải bỏ (GV hướng dẫn tra cứu tỉ lệ thải bỏ)</a:t>
            </a:r>
            <a:b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br>
            <a:r>
              <a:rPr lang="nl-NL" sz="3600" kern="100" dirty="0">
                <a:effectLst/>
                <a:latin typeface="Times New Roman" panose="02020603050405020304" pitchFamily="18" charset="0"/>
                <a:ea typeface="Calibri" panose="020F0502020204030204" pitchFamily="34" charset="0"/>
                <a:cs typeface="Times New Roman" panose="02020603050405020304" pitchFamily="18" charset="0"/>
              </a:rPr>
              <a:t>Z là lượng thực phẩm ăn được, Z = X – Y</a:t>
            </a:r>
            <a:endParaRPr lang="en-US" sz="7200" dirty="0"/>
          </a:p>
        </p:txBody>
      </p:sp>
      <p:sp>
        <p:nvSpPr>
          <p:cNvPr id="4" name="Title 1">
            <a:extLst>
              <a:ext uri="{FF2B5EF4-FFF2-40B4-BE49-F238E27FC236}">
                <a16:creationId xmlns:a16="http://schemas.microsoft.com/office/drawing/2014/main" id="{C3FAC37C-F73A-6E24-2A49-4D795A557E08}"/>
              </a:ext>
            </a:extLst>
          </p:cNvPr>
          <p:cNvSpPr txBox="1">
            <a:spLocks/>
          </p:cNvSpPr>
          <p:nvPr/>
        </p:nvSpPr>
        <p:spPr>
          <a:xfrm>
            <a:off x="634181" y="4002707"/>
            <a:ext cx="16078200" cy="132953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nl-NL" sz="3600" b="1" kern="100" dirty="0">
                <a:latin typeface="Times New Roman" panose="02020603050405020304" pitchFamily="18" charset="0"/>
                <a:ea typeface="Calibri" panose="020F0502020204030204" pitchFamily="34" charset="0"/>
                <a:cs typeface="Times New Roman" panose="02020603050405020304" pitchFamily="18" charset="0"/>
              </a:rPr>
              <a:t>Bước 3. </a:t>
            </a:r>
            <a:r>
              <a:rPr lang="nl-NL" sz="3600" kern="100" dirty="0">
                <a:latin typeface="Times New Roman" panose="02020603050405020304" pitchFamily="18" charset="0"/>
                <a:ea typeface="Calibri" panose="020F0502020204030204" pitchFamily="34" charset="0"/>
                <a:cs typeface="Times New Roman" panose="02020603050405020304" pitchFamily="18" charset="0"/>
              </a:rPr>
              <a:t>Xác định giá trị dinh dưỡng của các loại thực phẩm (GV hướng dẫn tra cứu và tính toán)</a:t>
            </a:r>
            <a:endParaRPr lang="en-US" sz="7200" dirty="0"/>
          </a:p>
        </p:txBody>
      </p:sp>
      <p:sp>
        <p:nvSpPr>
          <p:cNvPr id="5" name="Title 1">
            <a:extLst>
              <a:ext uri="{FF2B5EF4-FFF2-40B4-BE49-F238E27FC236}">
                <a16:creationId xmlns:a16="http://schemas.microsoft.com/office/drawing/2014/main" id="{D49ACA95-1389-12D3-4B4D-8A6C248AE969}"/>
              </a:ext>
            </a:extLst>
          </p:cNvPr>
          <p:cNvSpPr txBox="1">
            <a:spLocks/>
          </p:cNvSpPr>
          <p:nvPr/>
        </p:nvSpPr>
        <p:spPr>
          <a:xfrm>
            <a:off x="634181" y="6005821"/>
            <a:ext cx="16078200" cy="9485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nl-NL" sz="3600" b="1" kern="100" dirty="0">
                <a:latin typeface="Times New Roman" panose="02020603050405020304" pitchFamily="18" charset="0"/>
                <a:ea typeface="Calibri" panose="020F0502020204030204" pitchFamily="34" charset="0"/>
                <a:cs typeface="Times New Roman" panose="02020603050405020304" pitchFamily="18" charset="0"/>
              </a:rPr>
              <a:t>Bước 4. </a:t>
            </a:r>
            <a:r>
              <a:rPr lang="nl-NL" sz="3600" kern="100" dirty="0">
                <a:latin typeface="Times New Roman" panose="02020603050405020304" pitchFamily="18" charset="0"/>
                <a:ea typeface="Calibri" panose="020F0502020204030204" pitchFamily="34" charset="0"/>
                <a:cs typeface="Times New Roman" panose="02020603050405020304" pitchFamily="18" charset="0"/>
              </a:rPr>
              <a:t>Đánh giá chất lượng của khẩu phần, từ đó điều chỉnh chế độ ăn uống cho thích hợp.</a:t>
            </a:r>
            <a:endParaRPr lang="en-US" sz="3600" dirty="0"/>
          </a:p>
        </p:txBody>
      </p:sp>
      <p:sp>
        <p:nvSpPr>
          <p:cNvPr id="6" name="Title 1">
            <a:extLst>
              <a:ext uri="{FF2B5EF4-FFF2-40B4-BE49-F238E27FC236}">
                <a16:creationId xmlns:a16="http://schemas.microsoft.com/office/drawing/2014/main" id="{BAFD571A-DE89-DEC6-4CEB-20E618AF7EF0}"/>
              </a:ext>
            </a:extLst>
          </p:cNvPr>
          <p:cNvSpPr txBox="1">
            <a:spLocks/>
          </p:cNvSpPr>
          <p:nvPr/>
        </p:nvSpPr>
        <p:spPr>
          <a:xfrm>
            <a:off x="634181" y="7663578"/>
            <a:ext cx="16078200" cy="7199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nl-NL" sz="3600" b="1" kern="100" dirty="0">
                <a:latin typeface="Times New Roman" panose="02020603050405020304" pitchFamily="18" charset="0"/>
                <a:ea typeface="Calibri" panose="020F0502020204030204" pitchFamily="34" charset="0"/>
                <a:cs typeface="Times New Roman" panose="02020603050405020304" pitchFamily="18" charset="0"/>
              </a:rPr>
              <a:t>Bước 5. </a:t>
            </a:r>
            <a:r>
              <a:rPr lang="nl-NL" sz="3600" kern="100" dirty="0">
                <a:latin typeface="Times New Roman" panose="02020603050405020304" pitchFamily="18" charset="0"/>
                <a:ea typeface="Calibri" panose="020F0502020204030204" pitchFamily="34" charset="0"/>
                <a:cs typeface="Times New Roman" panose="02020603050405020304" pitchFamily="18" charset="0"/>
              </a:rPr>
              <a:t>Báo cáo kết quả sau khi đã điều chỉnh khẩu phần.</a:t>
            </a:r>
            <a:endParaRPr lang="en-US" sz="7200" dirty="0"/>
          </a:p>
        </p:txBody>
      </p:sp>
    </p:spTree>
    <p:extLst>
      <p:ext uri="{BB962C8B-B14F-4D97-AF65-F5344CB8AC3E}">
        <p14:creationId xmlns:p14="http://schemas.microsoft.com/office/powerpoint/2010/main" val="283695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009900"/>
            <a:ext cx="13338335" cy="1654748"/>
          </a:xfrm>
          <a:prstGeom prst="rect">
            <a:avLst/>
          </a:prstGeom>
          <a:noFill/>
        </p:spPr>
        <p:txBody>
          <a:bodyPr wrap="square" rtlCol="0">
            <a:spAutoFit/>
          </a:bodyPr>
          <a:lstStyle/>
          <a:p>
            <a:pP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XÂY DỰNG MỘT KHẨU PHẦN ĂN VÀ BÁO CÁO TRƯỚC LỚP THEO NHÓM</a:t>
            </a:r>
          </a:p>
        </p:txBody>
      </p:sp>
      <p:sp>
        <p:nvSpPr>
          <p:cNvPr id="2" name="TextBox 1">
            <a:extLst>
              <a:ext uri="{FF2B5EF4-FFF2-40B4-BE49-F238E27FC236}">
                <a16:creationId xmlns:a16="http://schemas.microsoft.com/office/drawing/2014/main" id="{778090A3-9B54-108A-24CD-82F4B8134E66}"/>
              </a:ext>
            </a:extLst>
          </p:cNvPr>
          <p:cNvSpPr txBox="1"/>
          <p:nvPr/>
        </p:nvSpPr>
        <p:spPr>
          <a:xfrm>
            <a:off x="5934605" y="1709531"/>
            <a:ext cx="5766194" cy="738664"/>
          </a:xfrm>
          <a:prstGeom prst="rect">
            <a:avLst/>
          </a:prstGeom>
          <a:noFill/>
        </p:spPr>
        <p:txBody>
          <a:bodyPr wrap="none" rtlCol="0">
            <a:spAutoFit/>
          </a:bodyPr>
          <a:lstStyle/>
          <a:p>
            <a:pPr algn="ctr"/>
            <a:r>
              <a:rPr lang="en-VN" sz="4200" b="1" dirty="0">
                <a:solidFill>
                  <a:srgbClr val="FF0000"/>
                </a:solidFill>
                <a:latin typeface="Times New Roman" panose="02020603050405020304" pitchFamily="18" charset="0"/>
                <a:cs typeface="Times New Roman" panose="02020603050405020304" pitchFamily="18" charset="0"/>
              </a:rPr>
              <a:t>HƯỚNG DẪN VỀ NHÀ</a:t>
            </a:r>
          </a:p>
        </p:txBody>
      </p:sp>
    </p:spTree>
    <p:custDataLst>
      <p:tags r:id="rId1"/>
    </p:custDataLst>
    <p:extLst>
      <p:ext uri="{BB962C8B-B14F-4D97-AF65-F5344CB8AC3E}">
        <p14:creationId xmlns:p14="http://schemas.microsoft.com/office/powerpoint/2010/main" val="537697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4188D-CFE5-2B05-2D59-E4C75965ED2A}"/>
              </a:ext>
            </a:extLst>
          </p:cNvPr>
          <p:cNvPicPr>
            <a:picLocks noChangeAspect="1"/>
          </p:cNvPicPr>
          <p:nvPr/>
        </p:nvPicPr>
        <p:blipFill>
          <a:blip r:embed="rId2"/>
          <a:srcRect l="155" b="43837"/>
          <a:stretch>
            <a:fillRect/>
          </a:stretch>
        </p:blipFill>
        <p:spPr>
          <a:xfrm>
            <a:off x="-4916" y="0"/>
            <a:ext cx="18288000" cy="10287000"/>
          </a:xfrm>
          <a:prstGeom prst="rect">
            <a:avLst/>
          </a:prstGeom>
        </p:spPr>
      </p:pic>
      <p:sp>
        <p:nvSpPr>
          <p:cNvPr id="6" name="Title 1">
            <a:extLst>
              <a:ext uri="{FF2B5EF4-FFF2-40B4-BE49-F238E27FC236}">
                <a16:creationId xmlns:a16="http://schemas.microsoft.com/office/drawing/2014/main" id="{24DC5E72-05DC-838F-D23B-E4D71D989B9B}"/>
              </a:ext>
            </a:extLst>
          </p:cNvPr>
          <p:cNvSpPr txBox="1">
            <a:spLocks/>
          </p:cNvSpPr>
          <p:nvPr/>
        </p:nvSpPr>
        <p:spPr>
          <a:xfrm>
            <a:off x="3429000" y="3197007"/>
            <a:ext cx="9376665" cy="2636261"/>
          </a:xfrm>
          <a:prstGeom prst="rect">
            <a:avLst/>
          </a:prstGeom>
          <a:solidFill>
            <a:schemeClr val="bg1">
              <a:lumMod val="95000"/>
            </a:schemeClr>
          </a:solidFill>
        </p:spPr>
        <p:txBody>
          <a:bodyPr vert="horz" lIns="137160" tIns="68580" rIns="137160" bIns="6858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0" b="1" dirty="0" err="1">
                <a:solidFill>
                  <a:srgbClr val="FF0000"/>
                </a:solidFill>
                <a:effectLst>
                  <a:outerShdw blurRad="38100" dist="38100" dir="2700000" algn="tl">
                    <a:srgbClr val="000000">
                      <a:alpha val="43137"/>
                    </a:srgbClr>
                  </a:outerShdw>
                </a:effectLst>
              </a:rPr>
              <a:t>Tiết</a:t>
            </a:r>
            <a:r>
              <a:rPr lang="en-US" sz="12000" b="1" dirty="0">
                <a:solidFill>
                  <a:srgbClr val="FF0000"/>
                </a:solidFill>
                <a:effectLst>
                  <a:outerShdw blurRad="38100" dist="38100" dir="2700000" algn="tl">
                    <a:srgbClr val="000000">
                      <a:alpha val="43137"/>
                    </a:srgbClr>
                  </a:outerShdw>
                </a:effectLst>
              </a:rPr>
              <a:t> 2</a:t>
            </a:r>
          </a:p>
        </p:txBody>
      </p:sp>
    </p:spTree>
    <p:extLst>
      <p:ext uri="{BB962C8B-B14F-4D97-AF65-F5344CB8AC3E}">
        <p14:creationId xmlns:p14="http://schemas.microsoft.com/office/powerpoint/2010/main" val="358300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2"/>
          <a:srcRect l="155" b="43837"/>
          <a:stretch>
            <a:fillRect/>
          </a:stretch>
        </p:blipFill>
        <p:spPr>
          <a:xfrm>
            <a:off x="0" y="-23352"/>
            <a:ext cx="18288000" cy="10287000"/>
          </a:xfrm>
          <a:prstGeom prst="rect">
            <a:avLst/>
          </a:prstGeom>
        </p:spPr>
      </p:pic>
      <p:pic>
        <p:nvPicPr>
          <p:cNvPr id="4" name="Picture 3" descr="Quan sát Hình 32.1 và dựa vào kiến thức đã học để thực hiện các yêu">
            <a:extLst>
              <a:ext uri="{FF2B5EF4-FFF2-40B4-BE49-F238E27FC236}">
                <a16:creationId xmlns:a16="http://schemas.microsoft.com/office/drawing/2014/main" id="{B0A384FA-7A12-29E4-477C-21F960052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040811"/>
            <a:ext cx="6960009" cy="9211776"/>
          </a:xfrm>
          <a:prstGeom prst="rect">
            <a:avLst/>
          </a:prstGeom>
          <a:noFill/>
          <a:ln>
            <a:noFill/>
          </a:ln>
        </p:spPr>
      </p:pic>
      <p:sp>
        <p:nvSpPr>
          <p:cNvPr id="6" name="Title 4">
            <a:extLst>
              <a:ext uri="{FF2B5EF4-FFF2-40B4-BE49-F238E27FC236}">
                <a16:creationId xmlns:a16="http://schemas.microsoft.com/office/drawing/2014/main" id="{04AC56C5-9FA0-8D74-47BF-2F91BDDD73FD}"/>
              </a:ext>
            </a:extLst>
          </p:cNvPr>
          <p:cNvSpPr>
            <a:spLocks noGrp="1"/>
          </p:cNvSpPr>
          <p:nvPr>
            <p:ph type="title"/>
          </p:nvPr>
        </p:nvSpPr>
        <p:spPr>
          <a:xfrm>
            <a:off x="0" y="23352"/>
            <a:ext cx="11990439" cy="835012"/>
          </a:xfrm>
          <a:solidFill>
            <a:schemeClr val="bg1"/>
          </a:solidFill>
        </p:spPr>
        <p:txBody>
          <a:bodyPr>
            <a:normAutofit/>
          </a:bodyPr>
          <a:lstStyle/>
          <a:p>
            <a:r>
              <a:rPr lang="en-US" dirty="0">
                <a:solidFill>
                  <a:srgbClr val="FF0000"/>
                </a:solidFill>
              </a:rPr>
              <a:t>II. CẤU TẠO VÀ CHỨC NĂNG CỦA HỆ TIÊU HÓA</a:t>
            </a:r>
          </a:p>
        </p:txBody>
      </p:sp>
      <p:sp>
        <p:nvSpPr>
          <p:cNvPr id="7" name="Title 4">
            <a:extLst>
              <a:ext uri="{FF2B5EF4-FFF2-40B4-BE49-F238E27FC236}">
                <a16:creationId xmlns:a16="http://schemas.microsoft.com/office/drawing/2014/main" id="{6D884888-0BEC-1E1E-CB6C-60D978EAC2FD}"/>
              </a:ext>
            </a:extLst>
          </p:cNvPr>
          <p:cNvSpPr txBox="1">
            <a:spLocks/>
          </p:cNvSpPr>
          <p:nvPr/>
        </p:nvSpPr>
        <p:spPr>
          <a:xfrm>
            <a:off x="11506200" y="2019300"/>
            <a:ext cx="5334000" cy="381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Hãy</a:t>
            </a:r>
            <a:r>
              <a:rPr lang="en-US" dirty="0"/>
              <a:t> </a:t>
            </a:r>
            <a:r>
              <a:rPr lang="en-US" dirty="0" err="1"/>
              <a:t>xác</a:t>
            </a:r>
            <a:r>
              <a:rPr lang="en-US" dirty="0"/>
              <a:t> </a:t>
            </a:r>
            <a:r>
              <a:rPr lang="en-US" dirty="0" err="1"/>
              <a:t>định</a:t>
            </a:r>
            <a:r>
              <a:rPr lang="en-US" dirty="0"/>
              <a:t> </a:t>
            </a:r>
            <a:r>
              <a:rPr lang="en-US" dirty="0" err="1"/>
              <a:t>các</a:t>
            </a:r>
            <a:r>
              <a:rPr lang="en-US" dirty="0"/>
              <a:t> </a:t>
            </a:r>
            <a:r>
              <a:rPr lang="en-US" dirty="0" err="1"/>
              <a:t>cơ</a:t>
            </a:r>
            <a:r>
              <a:rPr lang="en-US" dirty="0"/>
              <a:t> </a:t>
            </a:r>
            <a:r>
              <a:rPr lang="en-US" dirty="0" err="1"/>
              <a:t>quan</a:t>
            </a:r>
            <a:r>
              <a:rPr lang="en-US" dirty="0"/>
              <a:t> </a:t>
            </a:r>
            <a:r>
              <a:rPr lang="en-US" dirty="0" err="1"/>
              <a:t>của</a:t>
            </a:r>
            <a:r>
              <a:rPr lang="en-US" dirty="0"/>
              <a:t> </a:t>
            </a:r>
            <a:r>
              <a:rPr lang="en-US" dirty="0" err="1"/>
              <a:t>hệ</a:t>
            </a:r>
            <a:r>
              <a:rPr lang="en-US" dirty="0"/>
              <a:t> </a:t>
            </a:r>
            <a:r>
              <a:rPr lang="en-US" dirty="0" err="1"/>
              <a:t>tiêu</a:t>
            </a:r>
            <a:r>
              <a:rPr lang="en-US" dirty="0"/>
              <a:t> </a:t>
            </a:r>
            <a:r>
              <a:rPr lang="en-US" dirty="0" err="1"/>
              <a:t>hóa</a:t>
            </a:r>
            <a:r>
              <a:rPr lang="en-US" dirty="0"/>
              <a:t>.</a:t>
            </a:r>
          </a:p>
        </p:txBody>
      </p:sp>
      <p:sp>
        <p:nvSpPr>
          <p:cNvPr id="8" name="Title 4">
            <a:extLst>
              <a:ext uri="{FF2B5EF4-FFF2-40B4-BE49-F238E27FC236}">
                <a16:creationId xmlns:a16="http://schemas.microsoft.com/office/drawing/2014/main" id="{BE2FAD3A-3F66-957D-E328-6EEA46B32FCC}"/>
              </a:ext>
            </a:extLst>
          </p:cNvPr>
          <p:cNvSpPr txBox="1">
            <a:spLocks/>
          </p:cNvSpPr>
          <p:nvPr/>
        </p:nvSpPr>
        <p:spPr>
          <a:xfrm>
            <a:off x="8842272" y="1633754"/>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Tuyến</a:t>
            </a:r>
            <a:r>
              <a:rPr lang="en-US" sz="2800" dirty="0"/>
              <a:t> </a:t>
            </a:r>
            <a:r>
              <a:rPr lang="en-US" sz="2800" dirty="0" err="1"/>
              <a:t>nước</a:t>
            </a:r>
            <a:r>
              <a:rPr lang="en-US" sz="2800" dirty="0"/>
              <a:t> </a:t>
            </a:r>
            <a:r>
              <a:rPr lang="en-US" sz="2800" dirty="0" err="1"/>
              <a:t>bọt</a:t>
            </a:r>
            <a:endParaRPr lang="en-US" sz="2800" dirty="0"/>
          </a:p>
        </p:txBody>
      </p:sp>
      <p:sp>
        <p:nvSpPr>
          <p:cNvPr id="9" name="Title 4">
            <a:extLst>
              <a:ext uri="{FF2B5EF4-FFF2-40B4-BE49-F238E27FC236}">
                <a16:creationId xmlns:a16="http://schemas.microsoft.com/office/drawing/2014/main" id="{9568E01F-19CA-8A82-9B39-95CB68F0BF23}"/>
              </a:ext>
            </a:extLst>
          </p:cNvPr>
          <p:cNvSpPr txBox="1">
            <a:spLocks/>
          </p:cNvSpPr>
          <p:nvPr/>
        </p:nvSpPr>
        <p:spPr>
          <a:xfrm>
            <a:off x="8625041" y="2101156"/>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Họng</a:t>
            </a:r>
            <a:r>
              <a:rPr lang="en-US" sz="2800" dirty="0"/>
              <a:t> (</a:t>
            </a:r>
            <a:r>
              <a:rPr lang="en-US" sz="2800" dirty="0" err="1"/>
              <a:t>hầu</a:t>
            </a:r>
            <a:r>
              <a:rPr lang="en-US" sz="2800" dirty="0"/>
              <a:t>)</a:t>
            </a:r>
          </a:p>
        </p:txBody>
      </p:sp>
      <p:sp>
        <p:nvSpPr>
          <p:cNvPr id="10" name="Title 4">
            <a:extLst>
              <a:ext uri="{FF2B5EF4-FFF2-40B4-BE49-F238E27FC236}">
                <a16:creationId xmlns:a16="http://schemas.microsoft.com/office/drawing/2014/main" id="{139F6583-1866-1E81-1E9A-269B784AA0E3}"/>
              </a:ext>
            </a:extLst>
          </p:cNvPr>
          <p:cNvSpPr txBox="1">
            <a:spLocks/>
          </p:cNvSpPr>
          <p:nvPr/>
        </p:nvSpPr>
        <p:spPr>
          <a:xfrm>
            <a:off x="8605376" y="2589386"/>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Thực</a:t>
            </a:r>
            <a:r>
              <a:rPr lang="en-US" sz="2800" dirty="0"/>
              <a:t> </a:t>
            </a:r>
            <a:r>
              <a:rPr lang="en-US" sz="2800" dirty="0" err="1"/>
              <a:t>quản</a:t>
            </a:r>
            <a:endParaRPr lang="en-US" sz="2800" dirty="0"/>
          </a:p>
        </p:txBody>
      </p:sp>
      <p:sp>
        <p:nvSpPr>
          <p:cNvPr id="11" name="Title 4">
            <a:extLst>
              <a:ext uri="{FF2B5EF4-FFF2-40B4-BE49-F238E27FC236}">
                <a16:creationId xmlns:a16="http://schemas.microsoft.com/office/drawing/2014/main" id="{CEB17732-9FBD-8CE0-4359-55A1555380DE}"/>
              </a:ext>
            </a:extLst>
          </p:cNvPr>
          <p:cNvSpPr txBox="1">
            <a:spLocks/>
          </p:cNvSpPr>
          <p:nvPr/>
        </p:nvSpPr>
        <p:spPr>
          <a:xfrm>
            <a:off x="8434848" y="4944282"/>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Dạ</a:t>
            </a:r>
            <a:r>
              <a:rPr lang="en-US" sz="2800" dirty="0"/>
              <a:t> </a:t>
            </a:r>
            <a:r>
              <a:rPr lang="en-US" sz="2800" dirty="0" err="1"/>
              <a:t>dày</a:t>
            </a:r>
            <a:endParaRPr lang="en-US" sz="2800" dirty="0"/>
          </a:p>
        </p:txBody>
      </p:sp>
      <p:sp>
        <p:nvSpPr>
          <p:cNvPr id="12" name="Title 4">
            <a:extLst>
              <a:ext uri="{FF2B5EF4-FFF2-40B4-BE49-F238E27FC236}">
                <a16:creationId xmlns:a16="http://schemas.microsoft.com/office/drawing/2014/main" id="{A429D4F5-C9D8-089F-78C5-E2C007B3AE0C}"/>
              </a:ext>
            </a:extLst>
          </p:cNvPr>
          <p:cNvSpPr txBox="1">
            <a:spLocks/>
          </p:cNvSpPr>
          <p:nvPr/>
        </p:nvSpPr>
        <p:spPr>
          <a:xfrm>
            <a:off x="8663294" y="5375738"/>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Tuyến</a:t>
            </a:r>
            <a:r>
              <a:rPr lang="en-US" sz="2800" dirty="0"/>
              <a:t> </a:t>
            </a:r>
            <a:r>
              <a:rPr lang="en-US" sz="2800" dirty="0" err="1"/>
              <a:t>tụy</a:t>
            </a:r>
            <a:endParaRPr lang="en-US" sz="2800" dirty="0"/>
          </a:p>
        </p:txBody>
      </p:sp>
      <p:sp>
        <p:nvSpPr>
          <p:cNvPr id="13" name="Title 4">
            <a:extLst>
              <a:ext uri="{FF2B5EF4-FFF2-40B4-BE49-F238E27FC236}">
                <a16:creationId xmlns:a16="http://schemas.microsoft.com/office/drawing/2014/main" id="{71EBAF0A-92E0-F0C7-2722-FA1E16B7A3AB}"/>
              </a:ext>
            </a:extLst>
          </p:cNvPr>
          <p:cNvSpPr txBox="1">
            <a:spLocks/>
          </p:cNvSpPr>
          <p:nvPr/>
        </p:nvSpPr>
        <p:spPr>
          <a:xfrm>
            <a:off x="8686800" y="6025896"/>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Ruột</a:t>
            </a:r>
            <a:r>
              <a:rPr lang="en-US" sz="2800" dirty="0"/>
              <a:t> non</a:t>
            </a:r>
          </a:p>
        </p:txBody>
      </p:sp>
      <p:sp>
        <p:nvSpPr>
          <p:cNvPr id="14" name="Title 4">
            <a:extLst>
              <a:ext uri="{FF2B5EF4-FFF2-40B4-BE49-F238E27FC236}">
                <a16:creationId xmlns:a16="http://schemas.microsoft.com/office/drawing/2014/main" id="{D5363D13-D41C-5068-5F4C-491494A74B88}"/>
              </a:ext>
            </a:extLst>
          </p:cNvPr>
          <p:cNvSpPr txBox="1">
            <a:spLocks/>
          </p:cNvSpPr>
          <p:nvPr/>
        </p:nvSpPr>
        <p:spPr>
          <a:xfrm>
            <a:off x="8789424" y="6682248"/>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Ruột</a:t>
            </a:r>
            <a:r>
              <a:rPr lang="en-US" sz="2800" dirty="0"/>
              <a:t> </a:t>
            </a:r>
            <a:r>
              <a:rPr lang="en-US" sz="2800" dirty="0" err="1"/>
              <a:t>già</a:t>
            </a:r>
            <a:endParaRPr lang="en-US" sz="2800" dirty="0"/>
          </a:p>
        </p:txBody>
      </p:sp>
      <p:sp>
        <p:nvSpPr>
          <p:cNvPr id="15" name="Title 4">
            <a:extLst>
              <a:ext uri="{FF2B5EF4-FFF2-40B4-BE49-F238E27FC236}">
                <a16:creationId xmlns:a16="http://schemas.microsoft.com/office/drawing/2014/main" id="{C04E70C3-95A0-698F-C9EE-C05CADAF5F6A}"/>
              </a:ext>
            </a:extLst>
          </p:cNvPr>
          <p:cNvSpPr txBox="1">
            <a:spLocks/>
          </p:cNvSpPr>
          <p:nvPr/>
        </p:nvSpPr>
        <p:spPr>
          <a:xfrm>
            <a:off x="8842272" y="7781437"/>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Hậu</a:t>
            </a:r>
            <a:r>
              <a:rPr lang="en-US" sz="2800" dirty="0"/>
              <a:t> </a:t>
            </a:r>
            <a:r>
              <a:rPr lang="en-US" sz="2800" dirty="0" err="1"/>
              <a:t>môn</a:t>
            </a:r>
            <a:endParaRPr lang="en-US" sz="2800" dirty="0"/>
          </a:p>
        </p:txBody>
      </p:sp>
      <p:sp>
        <p:nvSpPr>
          <p:cNvPr id="16" name="Title 4">
            <a:extLst>
              <a:ext uri="{FF2B5EF4-FFF2-40B4-BE49-F238E27FC236}">
                <a16:creationId xmlns:a16="http://schemas.microsoft.com/office/drawing/2014/main" id="{59CE2AD0-C1DD-F4BE-19D2-D1CC6F4F3E15}"/>
              </a:ext>
            </a:extLst>
          </p:cNvPr>
          <p:cNvSpPr txBox="1">
            <a:spLocks/>
          </p:cNvSpPr>
          <p:nvPr/>
        </p:nvSpPr>
        <p:spPr>
          <a:xfrm>
            <a:off x="3885585" y="5491930"/>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Túi</a:t>
            </a:r>
            <a:r>
              <a:rPr lang="en-US" sz="2800" dirty="0"/>
              <a:t> </a:t>
            </a:r>
            <a:r>
              <a:rPr lang="en-US" sz="2800" dirty="0" err="1"/>
              <a:t>mật</a:t>
            </a:r>
            <a:endParaRPr lang="en-US" sz="2800" dirty="0"/>
          </a:p>
        </p:txBody>
      </p:sp>
      <p:sp>
        <p:nvSpPr>
          <p:cNvPr id="17" name="Title 4">
            <a:extLst>
              <a:ext uri="{FF2B5EF4-FFF2-40B4-BE49-F238E27FC236}">
                <a16:creationId xmlns:a16="http://schemas.microsoft.com/office/drawing/2014/main" id="{566EE32F-094E-D0A8-1FFF-BC52506E4D8E}"/>
              </a:ext>
            </a:extLst>
          </p:cNvPr>
          <p:cNvSpPr txBox="1">
            <a:spLocks/>
          </p:cNvSpPr>
          <p:nvPr/>
        </p:nvSpPr>
        <p:spPr>
          <a:xfrm>
            <a:off x="4102817" y="5033411"/>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Gan</a:t>
            </a:r>
          </a:p>
        </p:txBody>
      </p:sp>
      <p:sp>
        <p:nvSpPr>
          <p:cNvPr id="18" name="Title 4">
            <a:extLst>
              <a:ext uri="{FF2B5EF4-FFF2-40B4-BE49-F238E27FC236}">
                <a16:creationId xmlns:a16="http://schemas.microsoft.com/office/drawing/2014/main" id="{771D76D3-059C-25C6-3B59-64FA0E95CCB9}"/>
              </a:ext>
            </a:extLst>
          </p:cNvPr>
          <p:cNvSpPr txBox="1">
            <a:spLocks/>
          </p:cNvSpPr>
          <p:nvPr/>
        </p:nvSpPr>
        <p:spPr>
          <a:xfrm>
            <a:off x="3244953" y="1858514"/>
            <a:ext cx="2819400" cy="6747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t>Khoang</a:t>
            </a:r>
            <a:r>
              <a:rPr lang="en-US" sz="2800" dirty="0"/>
              <a:t> </a:t>
            </a:r>
            <a:r>
              <a:rPr lang="en-US" sz="2800" dirty="0" err="1"/>
              <a:t>miệng</a:t>
            </a:r>
            <a:endParaRPr lang="en-US" sz="2800" dirty="0"/>
          </a:p>
        </p:txBody>
      </p:sp>
      <p:sp>
        <p:nvSpPr>
          <p:cNvPr id="19" name="Title 4">
            <a:extLst>
              <a:ext uri="{FF2B5EF4-FFF2-40B4-BE49-F238E27FC236}">
                <a16:creationId xmlns:a16="http://schemas.microsoft.com/office/drawing/2014/main" id="{4B51F72B-4733-88A9-1C0D-D3BE14969C47}"/>
              </a:ext>
            </a:extLst>
          </p:cNvPr>
          <p:cNvSpPr txBox="1">
            <a:spLocks/>
          </p:cNvSpPr>
          <p:nvPr/>
        </p:nvSpPr>
        <p:spPr>
          <a:xfrm>
            <a:off x="4495800" y="8735961"/>
            <a:ext cx="2667000" cy="67473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spTree>
    <p:extLst>
      <p:ext uri="{BB962C8B-B14F-4D97-AF65-F5344CB8AC3E}">
        <p14:creationId xmlns:p14="http://schemas.microsoft.com/office/powerpoint/2010/main" val="96842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4"/>
          <a:srcRect l="155" b="43837"/>
          <a:stretch>
            <a:fillRect/>
          </a:stretch>
        </p:blipFill>
        <p:spPr>
          <a:xfrm>
            <a:off x="0" y="0"/>
            <a:ext cx="18288000" cy="10287000"/>
          </a:xfrm>
          <a:prstGeom prst="rect">
            <a:avLst/>
          </a:prstGeom>
        </p:spPr>
      </p:pic>
      <p:pic>
        <p:nvPicPr>
          <p:cNvPr id="4" name="Khám Phá Hệ Thống Tiêu Hóa - Cơ Thể Người Ký Sự - Phim hoạt hình Khoa học Hay Nhất 2020">
            <a:hlinkClick r:id="" action="ppaction://media"/>
            <a:extLst>
              <a:ext uri="{FF2B5EF4-FFF2-40B4-BE49-F238E27FC236}">
                <a16:creationId xmlns:a16="http://schemas.microsoft.com/office/drawing/2014/main" id="{36E4E996-C2A0-A607-CFD3-D2A2826E0C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257300"/>
            <a:ext cx="14630400" cy="8229600"/>
          </a:xfrm>
          <a:prstGeom prst="rect">
            <a:avLst/>
          </a:prstGeom>
        </p:spPr>
      </p:pic>
      <p:sp>
        <p:nvSpPr>
          <p:cNvPr id="8" name="Title 4">
            <a:extLst>
              <a:ext uri="{FF2B5EF4-FFF2-40B4-BE49-F238E27FC236}">
                <a16:creationId xmlns:a16="http://schemas.microsoft.com/office/drawing/2014/main" id="{6FA7723B-19A6-0796-5BBB-C6AEEADA8830}"/>
              </a:ext>
            </a:extLst>
          </p:cNvPr>
          <p:cNvSpPr txBox="1">
            <a:spLocks/>
          </p:cNvSpPr>
          <p:nvPr/>
        </p:nvSpPr>
        <p:spPr>
          <a:xfrm>
            <a:off x="0" y="0"/>
            <a:ext cx="18288000" cy="11430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kern="100" dirty="0">
                <a:latin typeface="Times New Roman" panose="02020603050405020304" pitchFamily="18" charset="0"/>
                <a:ea typeface="Calibri" panose="020F0502020204030204" pitchFamily="34" charset="0"/>
                <a:cs typeface="Times New Roman" panose="02020603050405020304" pitchFamily="18" charset="0"/>
              </a:rPr>
              <a:t>Theo dõi video, nêu chức năng của mỗi cơ quan và sự phối hợp các cơ quan của hệ tiêu hoá.</a:t>
            </a:r>
            <a:endParaRPr lang="en-US" sz="7200" dirty="0"/>
          </a:p>
        </p:txBody>
      </p:sp>
    </p:spTree>
    <p:extLst>
      <p:ext uri="{BB962C8B-B14F-4D97-AF65-F5344CB8AC3E}">
        <p14:creationId xmlns:p14="http://schemas.microsoft.com/office/powerpoint/2010/main" val="3010974973"/>
      </p:ext>
    </p:extLst>
  </p:cSld>
  <p:clrMapOvr>
    <a:masterClrMapping/>
  </p:clrMapOvr>
  <mc:AlternateContent xmlns:mc="http://schemas.openxmlformats.org/markup-compatibility/2006" xmlns:p14="http://schemas.microsoft.com/office/powerpoint/2010/main">
    <mc:Choice Requires="p14">
      <p:transition spd="med" p14:dur="700" advTm="230668">
        <p:fade/>
      </p:transition>
    </mc:Choice>
    <mc:Fallback xmlns="">
      <p:transition spd="med" advTm="230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48DF-C418-B069-D8F0-34583E81FB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4"/>
          <a:srcRect l="155" b="43837"/>
          <a:stretch>
            <a:fillRect/>
          </a:stretch>
        </p:blipFill>
        <p:spPr>
          <a:xfrm>
            <a:off x="0" y="0"/>
            <a:ext cx="18288000" cy="10287000"/>
          </a:xfrm>
          <a:prstGeom prst="rect">
            <a:avLst/>
          </a:prstGeom>
        </p:spPr>
      </p:pic>
      <p:sp>
        <p:nvSpPr>
          <p:cNvPr id="4" name="Title 4">
            <a:extLst>
              <a:ext uri="{FF2B5EF4-FFF2-40B4-BE49-F238E27FC236}">
                <a16:creationId xmlns:a16="http://schemas.microsoft.com/office/drawing/2014/main" id="{5474D3D3-4886-B904-FB26-B01807D254AE}"/>
              </a:ext>
            </a:extLst>
          </p:cNvPr>
          <p:cNvSpPr txBox="1">
            <a:spLocks/>
          </p:cNvSpPr>
          <p:nvPr/>
        </p:nvSpPr>
        <p:spPr>
          <a:xfrm>
            <a:off x="457200" y="0"/>
            <a:ext cx="11963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III. BẢO VỆ HỆ TIÊU HÓA</a:t>
            </a:r>
          </a:p>
        </p:txBody>
      </p:sp>
      <p:pic>
        <p:nvPicPr>
          <p:cNvPr id="5" name="10 nguyên tắc vàng của WHO - Video tuyên truyền Vệ sinh an toàn thực phẩm">
            <a:hlinkClick r:id="" action="ppaction://media"/>
            <a:extLst>
              <a:ext uri="{FF2B5EF4-FFF2-40B4-BE49-F238E27FC236}">
                <a16:creationId xmlns:a16="http://schemas.microsoft.com/office/drawing/2014/main" id="{D143E05A-AB7D-D837-F469-E5DEC5F28A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2942" y="1827789"/>
            <a:ext cx="15104944" cy="8496531"/>
          </a:xfrm>
          <a:prstGeom prst="rect">
            <a:avLst/>
          </a:prstGeom>
        </p:spPr>
      </p:pic>
      <p:sp>
        <p:nvSpPr>
          <p:cNvPr id="6" name="Title 4">
            <a:extLst>
              <a:ext uri="{FF2B5EF4-FFF2-40B4-BE49-F238E27FC236}">
                <a16:creationId xmlns:a16="http://schemas.microsoft.com/office/drawing/2014/main" id="{E320F52D-4539-0438-4A75-5D930B16AD9D}"/>
              </a:ext>
            </a:extLst>
          </p:cNvPr>
          <p:cNvSpPr txBox="1">
            <a:spLocks/>
          </p:cNvSpPr>
          <p:nvPr/>
        </p:nvSpPr>
        <p:spPr>
          <a:xfrm>
            <a:off x="1295400" y="922107"/>
            <a:ext cx="11997813" cy="89138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kern="100" dirty="0">
                <a:latin typeface="Times New Roman" panose="02020603050405020304" pitchFamily="18" charset="0"/>
                <a:ea typeface="Calibri" panose="020F0502020204030204" pitchFamily="34" charset="0"/>
                <a:cs typeface="Times New Roman" panose="02020603050405020304" pitchFamily="18" charset="0"/>
              </a:rPr>
              <a:t>Theo dõi video, thảo luận nhóm, hoàn thành phiếu học tập số 1</a:t>
            </a:r>
            <a:endParaRPr lang="en-US" sz="7200" dirty="0"/>
          </a:p>
        </p:txBody>
      </p:sp>
    </p:spTree>
    <p:extLst>
      <p:ext uri="{BB962C8B-B14F-4D97-AF65-F5344CB8AC3E}">
        <p14:creationId xmlns:p14="http://schemas.microsoft.com/office/powerpoint/2010/main" val="2134360109"/>
      </p:ext>
    </p:extLst>
  </p:cSld>
  <p:clrMapOvr>
    <a:masterClrMapping/>
  </p:clrMapOvr>
  <mc:AlternateContent xmlns:mc="http://schemas.openxmlformats.org/markup-compatibility/2006" xmlns:p14="http://schemas.microsoft.com/office/powerpoint/2010/main">
    <mc:Choice Requires="p14">
      <p:transition spd="med" p14:dur="700" advTm="169971">
        <p:fade/>
      </p:transition>
    </mc:Choice>
    <mc:Fallback xmlns="">
      <p:transition spd="med" advTm="169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48DF-C418-B069-D8F0-34583E81FB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2"/>
          <a:srcRect l="155" b="43837"/>
          <a:stretch>
            <a:fillRect/>
          </a:stretch>
        </p:blipFill>
        <p:spPr>
          <a:xfrm>
            <a:off x="0" y="8603"/>
            <a:ext cx="18288000" cy="10287000"/>
          </a:xfrm>
          <a:prstGeom prst="rect">
            <a:avLst/>
          </a:prstGeom>
        </p:spPr>
      </p:pic>
      <p:sp>
        <p:nvSpPr>
          <p:cNvPr id="9" name="Title 4">
            <a:extLst>
              <a:ext uri="{FF2B5EF4-FFF2-40B4-BE49-F238E27FC236}">
                <a16:creationId xmlns:a16="http://schemas.microsoft.com/office/drawing/2014/main" id="{172DDA6A-95AF-45C2-10D4-903431821413}"/>
              </a:ext>
            </a:extLst>
          </p:cNvPr>
          <p:cNvSpPr txBox="1">
            <a:spLocks/>
          </p:cNvSpPr>
          <p:nvPr/>
        </p:nvSpPr>
        <p:spPr>
          <a:xfrm>
            <a:off x="2438400" y="8603"/>
            <a:ext cx="11997813" cy="89138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1</a:t>
            </a:r>
            <a:endParaRPr lang="en-US" sz="7200" dirty="0">
              <a:solidFill>
                <a:srgbClr val="FF0000"/>
              </a:solidFill>
            </a:endParaRPr>
          </a:p>
        </p:txBody>
      </p:sp>
      <p:sp>
        <p:nvSpPr>
          <p:cNvPr id="11" name="TextBox 10">
            <a:extLst>
              <a:ext uri="{FF2B5EF4-FFF2-40B4-BE49-F238E27FC236}">
                <a16:creationId xmlns:a16="http://schemas.microsoft.com/office/drawing/2014/main" id="{D552C03C-2E39-057C-E586-EE434C619AFC}"/>
              </a:ext>
            </a:extLst>
          </p:cNvPr>
          <p:cNvSpPr txBox="1"/>
          <p:nvPr/>
        </p:nvSpPr>
        <p:spPr>
          <a:xfrm>
            <a:off x="2438400" y="1562100"/>
            <a:ext cx="11997812" cy="4216282"/>
          </a:xfrm>
          <a:prstGeom prst="rect">
            <a:avLst/>
          </a:prstGeom>
          <a:noFill/>
        </p:spPr>
        <p:txBody>
          <a:bodyPr wrap="square">
            <a:spAutoFit/>
          </a:bodyPr>
          <a:lstStyle/>
          <a:p>
            <a:pPr marL="0" marR="0" algn="just">
              <a:lnSpc>
                <a:spcPct val="115000"/>
              </a:lnSpc>
              <a:spcBef>
                <a:spcPts val="0"/>
              </a:spcBef>
              <a:spcAft>
                <a:spcPts val="800"/>
              </a:spcAft>
            </a:pPr>
            <a:r>
              <a:rPr lang="vi-VN" sz="3200" kern="100" dirty="0">
                <a:effectLst/>
                <a:latin typeface="Times New Roman" panose="02020603050405020304" pitchFamily="18" charset="0"/>
                <a:ea typeface="Calibri" panose="020F0502020204030204" pitchFamily="34" charset="0"/>
                <a:cs typeface="Times New Roman" panose="02020603050405020304" pitchFamily="18" charset="0"/>
              </a:rPr>
              <a:t>a) Một số nguyên nhân gây mất an toàn vệ sinh thực phẩm:</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vi-VN" sz="3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vi-VN" sz="3200" kern="100" dirty="0">
                <a:effectLst/>
                <a:latin typeface="Times New Roman" panose="02020603050405020304" pitchFamily="18" charset="0"/>
                <a:ea typeface="Calibri" panose="020F0502020204030204" pitchFamily="34" charset="0"/>
                <a:cs typeface="Times New Roman" panose="02020603050405020304" pitchFamily="18" charset="0"/>
              </a:rPr>
              <a:t>b) Một số biện pháp giữ an toàn vệ sinh thực phẩm trong khâu sản xuất, vận chuyển, bảo quản, sử dụng và chế biến: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DCCDDC5-3D03-FD38-2E8C-2272A485C6E7}"/>
              </a:ext>
            </a:extLst>
          </p:cNvPr>
          <p:cNvGraphicFramePr>
            <a:graphicFrameLocks noGrp="1"/>
          </p:cNvGraphicFramePr>
          <p:nvPr>
            <p:extLst>
              <p:ext uri="{D42A27DB-BD31-4B8C-83A1-F6EECF244321}">
                <p14:modId xmlns:p14="http://schemas.microsoft.com/office/powerpoint/2010/main" val="4270159270"/>
              </p:ext>
            </p:extLst>
          </p:nvPr>
        </p:nvGraphicFramePr>
        <p:xfrm>
          <a:off x="2438400" y="5943738"/>
          <a:ext cx="12192000" cy="3238362"/>
        </p:xfrm>
        <a:graphic>
          <a:graphicData uri="http://schemas.openxmlformats.org/drawingml/2006/table">
            <a:tbl>
              <a:tblPr firstRow="1" firstCol="1" bandRow="1">
                <a:tableStyleId>{5C22544A-7EE6-4342-B048-85BDC9FD1C3A}</a:tableStyleId>
              </a:tblPr>
              <a:tblGrid>
                <a:gridCol w="2944706">
                  <a:extLst>
                    <a:ext uri="{9D8B030D-6E8A-4147-A177-3AD203B41FA5}">
                      <a16:colId xmlns:a16="http://schemas.microsoft.com/office/drawing/2014/main" val="1725086527"/>
                    </a:ext>
                  </a:extLst>
                </a:gridCol>
                <a:gridCol w="4997474">
                  <a:extLst>
                    <a:ext uri="{9D8B030D-6E8A-4147-A177-3AD203B41FA5}">
                      <a16:colId xmlns:a16="http://schemas.microsoft.com/office/drawing/2014/main" val="2590771807"/>
                    </a:ext>
                  </a:extLst>
                </a:gridCol>
                <a:gridCol w="4249820">
                  <a:extLst>
                    <a:ext uri="{9D8B030D-6E8A-4147-A177-3AD203B41FA5}">
                      <a16:colId xmlns:a16="http://schemas.microsoft.com/office/drawing/2014/main" val="1269579602"/>
                    </a:ext>
                  </a:extLst>
                </a:gridCol>
              </a:tblGrid>
              <a:tr h="929298">
                <a:tc>
                  <a:txBody>
                    <a:bodyPr/>
                    <a:lstStyle/>
                    <a:p>
                      <a:pPr marL="0" marR="0" algn="ctr">
                        <a:lnSpc>
                          <a:spcPct val="115000"/>
                        </a:lnSpc>
                        <a:spcBef>
                          <a:spcPts val="0"/>
                        </a:spcBef>
                        <a:spcAft>
                          <a:spcPts val="0"/>
                        </a:spcAft>
                      </a:pPr>
                      <a:r>
                        <a:rPr lang="en-US" sz="2800" kern="100" dirty="0" err="1">
                          <a:effectLst/>
                        </a:rPr>
                        <a:t>Khâu</a:t>
                      </a:r>
                      <a:r>
                        <a:rPr lang="en-US" sz="2800" kern="100" dirty="0">
                          <a:effectLst/>
                        </a:rPr>
                        <a:t> </a:t>
                      </a:r>
                      <a:r>
                        <a:rPr lang="en-US" sz="2800" kern="100" dirty="0" err="1">
                          <a:effectLst/>
                        </a:rPr>
                        <a:t>sản</a:t>
                      </a:r>
                      <a:r>
                        <a:rPr lang="en-US" sz="2800" kern="100" dirty="0">
                          <a:effectLst/>
                        </a:rPr>
                        <a:t> </a:t>
                      </a:r>
                      <a:r>
                        <a:rPr lang="en-US" sz="2800" kern="100" dirty="0" err="1">
                          <a:effectLst/>
                        </a:rPr>
                        <a:t>xuất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kern="100" dirty="0" err="1">
                          <a:effectLst/>
                        </a:rPr>
                        <a:t>Khâu</a:t>
                      </a:r>
                      <a:r>
                        <a:rPr lang="en-US" sz="2800" kern="100" dirty="0">
                          <a:effectLst/>
                        </a:rPr>
                        <a:t> </a:t>
                      </a:r>
                      <a:r>
                        <a:rPr lang="en-US" sz="2800" kern="100" dirty="0" err="1">
                          <a:effectLst/>
                        </a:rPr>
                        <a:t>vận</a:t>
                      </a:r>
                      <a:r>
                        <a:rPr lang="en-US" sz="2800" kern="100" dirty="0">
                          <a:effectLst/>
                        </a:rPr>
                        <a:t> </a:t>
                      </a:r>
                      <a:r>
                        <a:rPr lang="en-US" sz="2800" kern="100" dirty="0" err="1">
                          <a:effectLst/>
                        </a:rPr>
                        <a:t>chuyển</a:t>
                      </a:r>
                      <a:r>
                        <a:rPr lang="en-US" sz="2800" kern="100" dirty="0">
                          <a:effectLst/>
                        </a:rPr>
                        <a:t> </a:t>
                      </a:r>
                      <a:r>
                        <a:rPr lang="en-US" sz="2800" kern="100" dirty="0" err="1">
                          <a:effectLst/>
                        </a:rPr>
                        <a:t>và</a:t>
                      </a:r>
                      <a:r>
                        <a:rPr lang="en-US" sz="2800" kern="100" dirty="0">
                          <a:effectLst/>
                        </a:rPr>
                        <a:t> </a:t>
                      </a:r>
                      <a:r>
                        <a:rPr lang="en-US" sz="2800" kern="100" dirty="0" err="1">
                          <a:effectLst/>
                        </a:rPr>
                        <a:t>bảo</a:t>
                      </a:r>
                      <a:r>
                        <a:rPr lang="en-US" sz="2800" kern="100" dirty="0">
                          <a:effectLst/>
                        </a:rPr>
                        <a:t> </a:t>
                      </a:r>
                      <a:r>
                        <a:rPr lang="en-US" sz="2800" kern="100" dirty="0" err="1">
                          <a:effectLst/>
                        </a:rPr>
                        <a:t>quản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kern="100" dirty="0" err="1">
                          <a:effectLst/>
                        </a:rPr>
                        <a:t>Khâu</a:t>
                      </a:r>
                      <a:r>
                        <a:rPr lang="en-US" sz="2800" kern="100" dirty="0">
                          <a:effectLst/>
                        </a:rPr>
                        <a:t> </a:t>
                      </a:r>
                      <a:r>
                        <a:rPr lang="en-US" sz="2800" kern="100" dirty="0" err="1">
                          <a:effectLst/>
                        </a:rPr>
                        <a:t>sử</a:t>
                      </a:r>
                      <a:r>
                        <a:rPr lang="en-US" sz="2800" kern="100" dirty="0">
                          <a:effectLst/>
                        </a:rPr>
                        <a:t> </a:t>
                      </a:r>
                      <a:r>
                        <a:rPr lang="en-US" sz="2800" kern="100" dirty="0" err="1">
                          <a:effectLst/>
                        </a:rPr>
                        <a:t>dụng</a:t>
                      </a:r>
                      <a:r>
                        <a:rPr lang="en-US" sz="2800" kern="100" dirty="0">
                          <a:effectLst/>
                        </a:rPr>
                        <a:t> </a:t>
                      </a:r>
                      <a:r>
                        <a:rPr lang="en-US" sz="2800" kern="100" dirty="0" err="1">
                          <a:effectLst/>
                        </a:rPr>
                        <a:t>và</a:t>
                      </a:r>
                      <a:r>
                        <a:rPr lang="en-US" sz="2800" kern="100" dirty="0">
                          <a:effectLst/>
                        </a:rPr>
                        <a:t> </a:t>
                      </a:r>
                      <a:r>
                        <a:rPr lang="en-US" sz="2800" kern="100" dirty="0" err="1">
                          <a:effectLst/>
                        </a:rPr>
                        <a:t>chế</a:t>
                      </a:r>
                      <a:r>
                        <a:rPr lang="en-US" sz="2800" kern="100" dirty="0">
                          <a:effectLst/>
                        </a:rPr>
                        <a:t> </a:t>
                      </a:r>
                      <a:r>
                        <a:rPr lang="en-US" sz="2800" kern="100" dirty="0" err="1">
                          <a:effectLst/>
                        </a:rPr>
                        <a:t>biến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2481951"/>
                  </a:ext>
                </a:extLst>
              </a:tr>
              <a:tr h="2309064">
                <a:tc>
                  <a:txBody>
                    <a:bodyPr/>
                    <a:lstStyle/>
                    <a:p>
                      <a:pPr marL="0" marR="0" algn="just">
                        <a:lnSpc>
                          <a:spcPct val="115000"/>
                        </a:lnSpc>
                        <a:spcBef>
                          <a:spcPts val="0"/>
                        </a:spcBef>
                        <a:spcAft>
                          <a:spcPts val="0"/>
                        </a:spcAft>
                      </a:pPr>
                      <a:r>
                        <a:rPr lang="en-US" sz="2800" kern="100">
                          <a:effectLst/>
                        </a:rPr>
                        <a:t> </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800" kern="100" dirty="0">
                          <a:effectLst/>
                        </a:rPr>
                        <a:t> </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800" kern="100" dirty="0">
                          <a:effectLst/>
                        </a:rPr>
                        <a:t> </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825956"/>
                  </a:ext>
                </a:extLst>
              </a:tr>
            </a:tbl>
          </a:graphicData>
        </a:graphic>
      </p:graphicFrame>
    </p:spTree>
    <p:extLst>
      <p:ext uri="{BB962C8B-B14F-4D97-AF65-F5344CB8AC3E}">
        <p14:creationId xmlns:p14="http://schemas.microsoft.com/office/powerpoint/2010/main" val="826577849"/>
      </p:ext>
    </p:extLst>
  </p:cSld>
  <p:clrMapOvr>
    <a:masterClrMapping/>
  </p:clrMapOvr>
  <mc:AlternateContent xmlns:mc="http://schemas.openxmlformats.org/markup-compatibility/2006" xmlns:p14="http://schemas.microsoft.com/office/powerpoint/2010/main">
    <mc:Choice Requires="p14">
      <p:transition spd="med" p14:dur="700" advTm="169971">
        <p:fade/>
      </p:transition>
    </mc:Choice>
    <mc:Fallback xmlns="">
      <p:transition spd="med" advTm="16997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48DF-C418-B069-D8F0-34583E81FB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2"/>
          <a:srcRect l="155" b="43837"/>
          <a:stretch>
            <a:fillRect/>
          </a:stretch>
        </p:blipFill>
        <p:spPr>
          <a:xfrm>
            <a:off x="0" y="8603"/>
            <a:ext cx="18288000" cy="10287000"/>
          </a:xfrm>
          <a:prstGeom prst="rect">
            <a:avLst/>
          </a:prstGeom>
        </p:spPr>
      </p:pic>
      <p:sp>
        <p:nvSpPr>
          <p:cNvPr id="9" name="Title 4">
            <a:extLst>
              <a:ext uri="{FF2B5EF4-FFF2-40B4-BE49-F238E27FC236}">
                <a16:creationId xmlns:a16="http://schemas.microsoft.com/office/drawing/2014/main" id="{172DDA6A-95AF-45C2-10D4-903431821413}"/>
              </a:ext>
            </a:extLst>
          </p:cNvPr>
          <p:cNvSpPr txBox="1">
            <a:spLocks/>
          </p:cNvSpPr>
          <p:nvPr/>
        </p:nvSpPr>
        <p:spPr>
          <a:xfrm>
            <a:off x="2438400" y="8603"/>
            <a:ext cx="11997813" cy="89138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TRẢ LỜI PHIẾU HỌC TẬP 1</a:t>
            </a:r>
            <a:endParaRPr lang="en-US" sz="7200" dirty="0">
              <a:solidFill>
                <a:srgbClr val="FF0000"/>
              </a:solidFill>
            </a:endParaRPr>
          </a:p>
        </p:txBody>
      </p:sp>
      <p:sp>
        <p:nvSpPr>
          <p:cNvPr id="11" name="TextBox 10">
            <a:extLst>
              <a:ext uri="{FF2B5EF4-FFF2-40B4-BE49-F238E27FC236}">
                <a16:creationId xmlns:a16="http://schemas.microsoft.com/office/drawing/2014/main" id="{D552C03C-2E39-057C-E586-EE434C619AFC}"/>
              </a:ext>
            </a:extLst>
          </p:cNvPr>
          <p:cNvSpPr txBox="1"/>
          <p:nvPr/>
        </p:nvSpPr>
        <p:spPr>
          <a:xfrm>
            <a:off x="2438400" y="1166019"/>
            <a:ext cx="14325600" cy="4245265"/>
          </a:xfrm>
          <a:prstGeom prst="rect">
            <a:avLst/>
          </a:prstGeom>
          <a:noFill/>
        </p:spPr>
        <p:txBody>
          <a:bodyPr wrap="square">
            <a:spAutoFit/>
          </a:bodyPr>
          <a:lstStyle/>
          <a:p>
            <a:pPr marL="0" marR="0" algn="just">
              <a:lnSpc>
                <a:spcPct val="115000"/>
              </a:lnSpc>
              <a:spcBef>
                <a:spcPts val="0"/>
              </a:spcBef>
              <a:spcAft>
                <a:spcPts val="800"/>
              </a:spcAft>
            </a:pPr>
            <a:r>
              <a:rPr lang="vi-VN" sz="3200" kern="100" dirty="0">
                <a:effectLst/>
                <a:latin typeface="Times New Roman" panose="02020603050405020304" pitchFamily="18" charset="0"/>
                <a:ea typeface="Calibri" panose="020F0502020204030204" pitchFamily="34" charset="0"/>
                <a:cs typeface="Times New Roman" panose="02020603050405020304" pitchFamily="18" charset="0"/>
              </a:rPr>
              <a:t>a) Một số nguyên nhân gây mất an toàn vệ sinh thực phẩm:</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de-DE" sz="3200" kern="100" dirty="0">
                <a:effectLst/>
                <a:latin typeface="Times New Roman" panose="02020603050405020304" pitchFamily="18" charset="0"/>
                <a:ea typeface="Calibri" panose="020F0502020204030204" pitchFamily="34" charset="0"/>
                <a:cs typeface="Times New Roman" panose="02020603050405020304" pitchFamily="18" charset="0"/>
              </a:rPr>
              <a:t>- Thực phẩm bị biến chất, ôi thiu, nấm mốc.</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de-DE" sz="3200" kern="100" dirty="0">
                <a:effectLst/>
                <a:latin typeface="Times New Roman" panose="02020603050405020304" pitchFamily="18" charset="0"/>
                <a:ea typeface="Calibri" panose="020F0502020204030204" pitchFamily="34" charset="0"/>
                <a:cs typeface="Times New Roman" panose="02020603050405020304" pitchFamily="18" charset="0"/>
              </a:rPr>
              <a:t>- Thực phẩm chứa chất phụ gia, chất bảo quản.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de-DE" sz="3200" kern="100" dirty="0">
                <a:effectLst/>
                <a:latin typeface="Times New Roman" panose="02020603050405020304" pitchFamily="18" charset="0"/>
                <a:ea typeface="Calibri" panose="020F0502020204030204" pitchFamily="34" charset="0"/>
                <a:cs typeface="Times New Roman" panose="02020603050405020304" pitchFamily="18" charset="0"/>
              </a:rPr>
              <a:t>- Thực phẩm bị nhiễm các chất độc hóa học, các kim loại nặng như chì, thủy ngân,…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r>
              <a:rPr lang="de-DE" sz="3200" dirty="0">
                <a:effectLst/>
                <a:latin typeface="Times New Roman" panose="02020603050405020304" pitchFamily="18" charset="0"/>
                <a:ea typeface="Calibri" panose="020F0502020204030204" pitchFamily="34" charset="0"/>
              </a:rPr>
              <a:t>Thực phẩm có chứa các độc tố tự nhiên như cá nóc, nấm có độc, lá ngón,…</a:t>
            </a:r>
          </a:p>
          <a:p>
            <a:r>
              <a:rPr lang="vi-VN" sz="3200" kern="100" dirty="0">
                <a:effectLst/>
                <a:latin typeface="Times New Roman" panose="02020603050405020304" pitchFamily="18" charset="0"/>
                <a:ea typeface="Calibri" panose="020F0502020204030204" pitchFamily="34" charset="0"/>
                <a:cs typeface="Times New Roman" panose="02020603050405020304" pitchFamily="18" charset="0"/>
              </a:rPr>
              <a:t>b) Một số biện pháp giữ an toàn vệ sinh thực phẩm trong khâu sản xuất, vận chuyển, bảo quản, sử dụng và chế biến: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E52BD6B5-F5FD-FFDB-ACCC-37FD4C22004F}"/>
              </a:ext>
            </a:extLst>
          </p:cNvPr>
          <p:cNvGraphicFramePr>
            <a:graphicFrameLocks noGrp="1"/>
          </p:cNvGraphicFramePr>
          <p:nvPr>
            <p:extLst>
              <p:ext uri="{D42A27DB-BD31-4B8C-83A1-F6EECF244321}">
                <p14:modId xmlns:p14="http://schemas.microsoft.com/office/powerpoint/2010/main" val="2777895801"/>
              </p:ext>
            </p:extLst>
          </p:nvPr>
        </p:nvGraphicFramePr>
        <p:xfrm>
          <a:off x="2286000" y="5424240"/>
          <a:ext cx="14935201" cy="4614068"/>
        </p:xfrm>
        <a:graphic>
          <a:graphicData uri="http://schemas.openxmlformats.org/drawingml/2006/table">
            <a:tbl>
              <a:tblPr firstRow="1" firstCol="1" bandRow="1">
                <a:tableStyleId>{5C22544A-7EE6-4342-B048-85BDC9FD1C3A}</a:tableStyleId>
              </a:tblPr>
              <a:tblGrid>
                <a:gridCol w="5653013">
                  <a:extLst>
                    <a:ext uri="{9D8B030D-6E8A-4147-A177-3AD203B41FA5}">
                      <a16:colId xmlns:a16="http://schemas.microsoft.com/office/drawing/2014/main" val="2018694742"/>
                    </a:ext>
                  </a:extLst>
                </a:gridCol>
                <a:gridCol w="4076431">
                  <a:extLst>
                    <a:ext uri="{9D8B030D-6E8A-4147-A177-3AD203B41FA5}">
                      <a16:colId xmlns:a16="http://schemas.microsoft.com/office/drawing/2014/main" val="941578808"/>
                    </a:ext>
                  </a:extLst>
                </a:gridCol>
                <a:gridCol w="5205757">
                  <a:extLst>
                    <a:ext uri="{9D8B030D-6E8A-4147-A177-3AD203B41FA5}">
                      <a16:colId xmlns:a16="http://schemas.microsoft.com/office/drawing/2014/main" val="1480295435"/>
                    </a:ext>
                  </a:extLst>
                </a:gridCol>
              </a:tblGrid>
              <a:tr h="441927">
                <a:tc>
                  <a:txBody>
                    <a:bodyPr/>
                    <a:lstStyle/>
                    <a:p>
                      <a:pPr marL="0" marR="0" algn="ctr">
                        <a:lnSpc>
                          <a:spcPct val="115000"/>
                        </a:lnSpc>
                        <a:spcBef>
                          <a:spcPts val="0"/>
                        </a:spcBef>
                        <a:spcAft>
                          <a:spcPts val="0"/>
                        </a:spcAft>
                      </a:pPr>
                      <a:r>
                        <a:rPr lang="en-US" sz="2400" kern="100">
                          <a:effectLst/>
                        </a:rPr>
                        <a:t>Khâu sản xuất</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kern="100">
                          <a:effectLst/>
                        </a:rPr>
                        <a:t>Khâu vận chuyển và bảo quản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kern="100">
                          <a:effectLst/>
                        </a:rPr>
                        <a:t>Khâu sử dụng và chế biến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902259"/>
                  </a:ext>
                </a:extLst>
              </a:tr>
              <a:tr h="3176490">
                <a:tc>
                  <a:txBody>
                    <a:bodyPr/>
                    <a:lstStyle/>
                    <a:p>
                      <a:pPr marL="0" marR="0" algn="just">
                        <a:lnSpc>
                          <a:spcPct val="115000"/>
                        </a:lnSpc>
                        <a:spcBef>
                          <a:spcPts val="0"/>
                        </a:spcBef>
                        <a:spcAft>
                          <a:spcPts val="0"/>
                        </a:spcAft>
                      </a:pPr>
                      <a:r>
                        <a:rPr lang="vi-VN" sz="2400" kern="100" dirty="0">
                          <a:effectLst/>
                        </a:rPr>
                        <a:t>- Tuân theo tiêu chuẩn kĩ thuật nghiêm ngặt như không lạm dụng thuốc trừ sâu, phân hóa học hoặc thức ăn tăng trọng,…</a:t>
                      </a:r>
                      <a:endParaRPr lang="en-US" sz="2400" kern="100" dirty="0">
                        <a:effectLst/>
                      </a:endParaRPr>
                    </a:p>
                    <a:p>
                      <a:pPr marL="0" marR="0" algn="just">
                        <a:lnSpc>
                          <a:spcPct val="115000"/>
                        </a:lnSpc>
                        <a:spcBef>
                          <a:spcPts val="0"/>
                        </a:spcBef>
                        <a:spcAft>
                          <a:spcPts val="0"/>
                        </a:spcAft>
                      </a:pPr>
                      <a:r>
                        <a:rPr lang="vi-VN" sz="2400" kern="100" dirty="0">
                          <a:effectLst/>
                        </a:rPr>
                        <a:t>- Quá trình sản xuất không gây ô nhiễm đến môi trường.</a:t>
                      </a:r>
                      <a:endParaRPr lang="en-US" sz="2400" kern="100" dirty="0">
                        <a:effectLst/>
                      </a:endParaRPr>
                    </a:p>
                    <a:p>
                      <a:pPr marL="0" marR="0" algn="just">
                        <a:lnSpc>
                          <a:spcPct val="115000"/>
                        </a:lnSpc>
                        <a:spcBef>
                          <a:spcPts val="0"/>
                        </a:spcBef>
                        <a:spcAft>
                          <a:spcPts val="0"/>
                        </a:spcAft>
                      </a:pPr>
                      <a:r>
                        <a:rPr lang="vi-VN" sz="2400" kern="100" dirty="0">
                          <a:effectLst/>
                        </a:rPr>
                        <a:t>- Người sản xuất cần cập nhật kiến thức về vệ sinh an toàn thực phẩm.</a:t>
                      </a:r>
                      <a:endParaRPr lang="en-US" sz="2400" kern="100" dirty="0">
                        <a:effectLst/>
                      </a:endParaRPr>
                    </a:p>
                    <a:p>
                      <a:pPr marL="0" marR="0" algn="just">
                        <a:lnSpc>
                          <a:spcPct val="115000"/>
                        </a:lnSpc>
                        <a:spcBef>
                          <a:spcPts val="0"/>
                        </a:spcBef>
                        <a:spcAft>
                          <a:spcPts val="0"/>
                        </a:spcAft>
                      </a:pPr>
                      <a:r>
                        <a:rPr lang="vi-VN" sz="2400" kern="100" dirty="0">
                          <a:effectLst/>
                        </a:rPr>
                        <a:t>- Sử dụng các dụng cụ, thiết bị sạch sẽ, hợp vệ sinh.</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kern="100">
                          <a:effectLst/>
                        </a:rPr>
                        <a:t>- Phân loại, đóng gói thực phẩm; lựa chọn các phương pháp vận chuyển và bảo quản thực phẩm phù hợp.</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vi-VN" sz="2400" kern="100" dirty="0">
                          <a:effectLst/>
                        </a:rPr>
                        <a:t>- Chọn thực phẩm tươi và an toàn.</a:t>
                      </a:r>
                      <a:endParaRPr lang="en-US" sz="2400" kern="100" dirty="0">
                        <a:effectLst/>
                      </a:endParaRPr>
                    </a:p>
                    <a:p>
                      <a:pPr marL="0" marR="0" algn="just">
                        <a:lnSpc>
                          <a:spcPct val="115000"/>
                        </a:lnSpc>
                        <a:spcBef>
                          <a:spcPts val="0"/>
                        </a:spcBef>
                        <a:spcAft>
                          <a:spcPts val="0"/>
                        </a:spcAft>
                      </a:pPr>
                      <a:r>
                        <a:rPr lang="vi-VN" sz="2400" kern="100" dirty="0">
                          <a:effectLst/>
                        </a:rPr>
                        <a:t>- Chế biến thực phẩm cần đảm bảo hợp vệ sinh: ngâm rửa kĩ, nấu chín,…</a:t>
                      </a:r>
                      <a:endParaRPr lang="en-US" sz="2400" kern="100" dirty="0">
                        <a:effectLst/>
                      </a:endParaRPr>
                    </a:p>
                    <a:p>
                      <a:pPr marL="0" marR="0" algn="just">
                        <a:lnSpc>
                          <a:spcPct val="115000"/>
                        </a:lnSpc>
                        <a:spcBef>
                          <a:spcPts val="0"/>
                        </a:spcBef>
                        <a:spcAft>
                          <a:spcPts val="0"/>
                        </a:spcAft>
                      </a:pPr>
                      <a:r>
                        <a:rPr lang="vi-VN" sz="2400" kern="100" dirty="0">
                          <a:effectLst/>
                        </a:rPr>
                        <a:t>- Chọn thực phẩm rõ nguồn gốc xuất xứ. Kiểm tra vệ sinh của các quầy bán thực phẩm.</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3838021"/>
                  </a:ext>
                </a:extLst>
              </a:tr>
            </a:tbl>
          </a:graphicData>
        </a:graphic>
      </p:graphicFrame>
    </p:spTree>
    <p:extLst>
      <p:ext uri="{BB962C8B-B14F-4D97-AF65-F5344CB8AC3E}">
        <p14:creationId xmlns:p14="http://schemas.microsoft.com/office/powerpoint/2010/main" val="3029229045"/>
      </p:ext>
    </p:extLst>
  </p:cSld>
  <p:clrMapOvr>
    <a:masterClrMapping/>
  </p:clrMapOvr>
  <mc:AlternateContent xmlns:mc="http://schemas.openxmlformats.org/markup-compatibility/2006" xmlns:p14="http://schemas.microsoft.com/office/powerpoint/2010/main">
    <mc:Choice Requires="p14">
      <p:transition spd="med" p14:dur="700" advTm="169971">
        <p:fade/>
      </p:transition>
    </mc:Choice>
    <mc:Fallback xmlns="">
      <p:transition spd="med" advTm="16997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48DF-C418-B069-D8F0-34583E81FB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2"/>
          <a:srcRect l="155" b="43837"/>
          <a:stretch>
            <a:fillRect/>
          </a:stretch>
        </p:blipFill>
        <p:spPr>
          <a:xfrm>
            <a:off x="0" y="8603"/>
            <a:ext cx="18288000" cy="10287000"/>
          </a:xfrm>
          <a:prstGeom prst="rect">
            <a:avLst/>
          </a:prstGeom>
        </p:spPr>
      </p:pic>
      <p:sp>
        <p:nvSpPr>
          <p:cNvPr id="9" name="Title 4">
            <a:extLst>
              <a:ext uri="{FF2B5EF4-FFF2-40B4-BE49-F238E27FC236}">
                <a16:creationId xmlns:a16="http://schemas.microsoft.com/office/drawing/2014/main" id="{172DDA6A-95AF-45C2-10D4-903431821413}"/>
              </a:ext>
            </a:extLst>
          </p:cNvPr>
          <p:cNvSpPr txBox="1">
            <a:spLocks/>
          </p:cNvSpPr>
          <p:nvPr/>
        </p:nvSpPr>
        <p:spPr>
          <a:xfrm>
            <a:off x="2438400" y="8603"/>
            <a:ext cx="11997813" cy="89138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2</a:t>
            </a:r>
            <a:endParaRPr lang="en-US" sz="7200" dirty="0">
              <a:solidFill>
                <a:srgbClr val="FF0000"/>
              </a:solidFill>
            </a:endParaRPr>
          </a:p>
        </p:txBody>
      </p:sp>
      <p:sp>
        <p:nvSpPr>
          <p:cNvPr id="11" name="TextBox 10">
            <a:extLst>
              <a:ext uri="{FF2B5EF4-FFF2-40B4-BE49-F238E27FC236}">
                <a16:creationId xmlns:a16="http://schemas.microsoft.com/office/drawing/2014/main" id="{D552C03C-2E39-057C-E586-EE434C619AFC}"/>
              </a:ext>
            </a:extLst>
          </p:cNvPr>
          <p:cNvSpPr txBox="1"/>
          <p:nvPr/>
        </p:nvSpPr>
        <p:spPr>
          <a:xfrm>
            <a:off x="2421195" y="1161904"/>
            <a:ext cx="11997812" cy="678327"/>
          </a:xfrm>
          <a:prstGeom prst="rect">
            <a:avLst/>
          </a:prstGeom>
          <a:noFill/>
        </p:spPr>
        <p:txBody>
          <a:bodyPr wrap="square">
            <a:spAutoFit/>
          </a:bodyPr>
          <a:lstStyle/>
          <a:p>
            <a:pPr marL="0" marR="0" algn="just">
              <a:lnSpc>
                <a:spcPct val="115000"/>
              </a:lnSpc>
              <a:spcBef>
                <a:spcPts val="0"/>
              </a:spcBef>
              <a:spcAft>
                <a:spcPts val="800"/>
              </a:spcAft>
            </a:pPr>
            <a:r>
              <a:rPr lang="vi-VN" sz="3600" kern="100" dirty="0">
                <a:effectLst/>
                <a:latin typeface="Times New Roman" panose="02020603050405020304" pitchFamily="18" charset="0"/>
                <a:ea typeface="Calibri" panose="020F0502020204030204" pitchFamily="34" charset="0"/>
                <a:cs typeface="Times New Roman" panose="02020603050405020304" pitchFamily="18" charset="0"/>
              </a:rPr>
              <a:t>a) Tên và nguyên nhân một số bệnh về tiêu hóa:</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58086037-141C-F8DC-2906-0115317C50DB}"/>
              </a:ext>
            </a:extLst>
          </p:cNvPr>
          <p:cNvGraphicFramePr>
            <a:graphicFrameLocks noGrp="1"/>
          </p:cNvGraphicFramePr>
          <p:nvPr>
            <p:extLst>
              <p:ext uri="{D42A27DB-BD31-4B8C-83A1-F6EECF244321}">
                <p14:modId xmlns:p14="http://schemas.microsoft.com/office/powerpoint/2010/main" val="427286178"/>
              </p:ext>
            </p:extLst>
          </p:nvPr>
        </p:nvGraphicFramePr>
        <p:xfrm>
          <a:off x="2438400" y="2102151"/>
          <a:ext cx="12115800" cy="6172201"/>
        </p:xfrm>
        <a:graphic>
          <a:graphicData uri="http://schemas.openxmlformats.org/drawingml/2006/table">
            <a:tbl>
              <a:tblPr firstRow="1" firstCol="1" bandRow="1">
                <a:tableStyleId>{5C22544A-7EE6-4342-B048-85BDC9FD1C3A}</a:tableStyleId>
              </a:tblPr>
              <a:tblGrid>
                <a:gridCol w="3484316">
                  <a:extLst>
                    <a:ext uri="{9D8B030D-6E8A-4147-A177-3AD203B41FA5}">
                      <a16:colId xmlns:a16="http://schemas.microsoft.com/office/drawing/2014/main" val="4009290275"/>
                    </a:ext>
                  </a:extLst>
                </a:gridCol>
                <a:gridCol w="8631484">
                  <a:extLst>
                    <a:ext uri="{9D8B030D-6E8A-4147-A177-3AD203B41FA5}">
                      <a16:colId xmlns:a16="http://schemas.microsoft.com/office/drawing/2014/main" val="2778295492"/>
                    </a:ext>
                  </a:extLst>
                </a:gridCol>
              </a:tblGrid>
              <a:tr h="709353">
                <a:tc>
                  <a:txBody>
                    <a:bodyPr/>
                    <a:lstStyle/>
                    <a:p>
                      <a:pPr marL="0" marR="0" algn="ctr">
                        <a:lnSpc>
                          <a:spcPct val="115000"/>
                        </a:lnSpc>
                        <a:spcBef>
                          <a:spcPts val="0"/>
                        </a:spcBef>
                        <a:spcAft>
                          <a:spcPts val="0"/>
                        </a:spcAft>
                      </a:pPr>
                      <a:r>
                        <a:rPr lang="vi-VN" sz="2400" kern="100">
                          <a:effectLst/>
                        </a:rPr>
                        <a:t>Tên bệnh</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vi-VN" sz="2400" kern="100">
                          <a:effectLst/>
                        </a:rPr>
                        <a:t>Nguyên nhân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4383566"/>
                  </a:ext>
                </a:extLst>
              </a:tr>
              <a:tr h="797449">
                <a:tc>
                  <a:txBody>
                    <a:bodyPr/>
                    <a:lstStyle/>
                    <a:p>
                      <a:pPr marL="0" marR="0">
                        <a:lnSpc>
                          <a:spcPct val="115000"/>
                        </a:lnSpc>
                        <a:spcBef>
                          <a:spcPts val="0"/>
                        </a:spcBef>
                        <a:spcAft>
                          <a:spcPts val="0"/>
                        </a:spcAft>
                      </a:pPr>
                      <a:r>
                        <a:rPr lang="vi-VN" sz="2400" kern="100">
                          <a:effectLst/>
                        </a:rPr>
                        <a:t>Ngộ độc thực phẩm</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vi-VN" sz="2400" kern="100">
                          <a:effectLst/>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5768523"/>
                  </a:ext>
                </a:extLst>
              </a:tr>
              <a:tr h="773590">
                <a:tc>
                  <a:txBody>
                    <a:bodyPr/>
                    <a:lstStyle/>
                    <a:p>
                      <a:pPr marL="0" marR="0">
                        <a:lnSpc>
                          <a:spcPct val="115000"/>
                        </a:lnSpc>
                        <a:spcBef>
                          <a:spcPts val="0"/>
                        </a:spcBef>
                        <a:spcAft>
                          <a:spcPts val="0"/>
                        </a:spcAft>
                      </a:pPr>
                      <a:r>
                        <a:rPr lang="vi-VN" sz="2400" kern="100">
                          <a:effectLst/>
                        </a:rPr>
                        <a:t>Tiêu chảy</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vi-VN" sz="2400" kern="100" dirty="0">
                          <a:effectLst/>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6690870"/>
                  </a:ext>
                </a:extLst>
              </a:tr>
              <a:tr h="773590">
                <a:tc>
                  <a:txBody>
                    <a:bodyPr/>
                    <a:lstStyle/>
                    <a:p>
                      <a:pPr marL="0" marR="0">
                        <a:lnSpc>
                          <a:spcPct val="115000"/>
                        </a:lnSpc>
                        <a:spcBef>
                          <a:spcPts val="0"/>
                        </a:spcBef>
                        <a:spcAft>
                          <a:spcPts val="0"/>
                        </a:spcAft>
                      </a:pPr>
                      <a:r>
                        <a:rPr lang="vi-VN" sz="2400" kern="100">
                          <a:effectLst/>
                        </a:rPr>
                        <a:t>Giun sán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vi-VN" sz="2400" kern="100">
                          <a:effectLst/>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4077314"/>
                  </a:ext>
                </a:extLst>
              </a:tr>
              <a:tr h="773590">
                <a:tc>
                  <a:txBody>
                    <a:bodyPr/>
                    <a:lstStyle/>
                    <a:p>
                      <a:pPr marL="0" marR="0">
                        <a:lnSpc>
                          <a:spcPct val="115000"/>
                        </a:lnSpc>
                        <a:spcBef>
                          <a:spcPts val="0"/>
                        </a:spcBef>
                        <a:spcAft>
                          <a:spcPts val="0"/>
                        </a:spcAft>
                      </a:pPr>
                      <a:r>
                        <a:rPr lang="vi-VN" sz="2400" kern="100">
                          <a:effectLst/>
                        </a:rPr>
                        <a:t>Sâu răng</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638175" algn="l"/>
                        </a:tabLst>
                      </a:pPr>
                      <a:r>
                        <a:rPr lang="vi-VN" sz="2400" kern="100">
                          <a:effectLst/>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7190714"/>
                  </a:ext>
                </a:extLst>
              </a:tr>
              <a:tr h="797449">
                <a:tc>
                  <a:txBody>
                    <a:bodyPr/>
                    <a:lstStyle/>
                    <a:p>
                      <a:pPr marL="0" marR="0">
                        <a:lnSpc>
                          <a:spcPct val="115000"/>
                        </a:lnSpc>
                        <a:spcBef>
                          <a:spcPts val="0"/>
                        </a:spcBef>
                        <a:spcAft>
                          <a:spcPts val="0"/>
                        </a:spcAft>
                      </a:pPr>
                      <a:r>
                        <a:rPr lang="vi-VN" sz="2400" kern="100">
                          <a:effectLst/>
                        </a:rPr>
                        <a:t>Táo bón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vi-VN" sz="2400" kern="100">
                          <a:effectLst/>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5065742"/>
                  </a:ext>
                </a:extLst>
              </a:tr>
              <a:tr h="773590">
                <a:tc>
                  <a:txBody>
                    <a:bodyPr/>
                    <a:lstStyle/>
                    <a:p>
                      <a:pPr marL="0" marR="0">
                        <a:lnSpc>
                          <a:spcPct val="115000"/>
                        </a:lnSpc>
                        <a:spcBef>
                          <a:spcPts val="0"/>
                        </a:spcBef>
                        <a:spcAft>
                          <a:spcPts val="0"/>
                        </a:spcAft>
                      </a:pPr>
                      <a:r>
                        <a:rPr lang="vi-VN" sz="2400" kern="100">
                          <a:effectLst/>
                        </a:rPr>
                        <a:t>Viêm dạ dày</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vi-VN" sz="2400" kern="100">
                          <a:effectLst/>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2781860"/>
                  </a:ext>
                </a:extLst>
              </a:tr>
              <a:tr h="773590">
                <a:tc>
                  <a:txBody>
                    <a:bodyPr/>
                    <a:lstStyle/>
                    <a:p>
                      <a:pPr marL="0" marR="0">
                        <a:lnSpc>
                          <a:spcPct val="115000"/>
                        </a:lnSpc>
                        <a:spcBef>
                          <a:spcPts val="0"/>
                        </a:spcBef>
                        <a:spcAft>
                          <a:spcPts val="0"/>
                        </a:spcAft>
                      </a:pPr>
                      <a:r>
                        <a:rPr lang="vi-VN" sz="2400" kern="100">
                          <a:effectLst/>
                        </a:rPr>
                        <a:t>.........................</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vi-VN" sz="2400" kern="100" dirty="0">
                          <a:effectLst/>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9265806"/>
                  </a:ext>
                </a:extLst>
              </a:tr>
            </a:tbl>
          </a:graphicData>
        </a:graphic>
      </p:graphicFrame>
      <p:sp>
        <p:nvSpPr>
          <p:cNvPr id="6" name="TextBox 5">
            <a:extLst>
              <a:ext uri="{FF2B5EF4-FFF2-40B4-BE49-F238E27FC236}">
                <a16:creationId xmlns:a16="http://schemas.microsoft.com/office/drawing/2014/main" id="{9B77D6A6-E751-78FD-168B-8FBE5CF8C99C}"/>
              </a:ext>
            </a:extLst>
          </p:cNvPr>
          <p:cNvSpPr txBox="1"/>
          <p:nvPr/>
        </p:nvSpPr>
        <p:spPr>
          <a:xfrm>
            <a:off x="2438400" y="8457698"/>
            <a:ext cx="12115800" cy="1418017"/>
          </a:xfrm>
          <a:prstGeom prst="rect">
            <a:avLst/>
          </a:prstGeom>
          <a:noFill/>
        </p:spPr>
        <p:txBody>
          <a:bodyPr wrap="square">
            <a:spAutoFit/>
          </a:bodyPr>
          <a:lstStyle/>
          <a:p>
            <a:pPr marL="0" marR="0" algn="just">
              <a:lnSpc>
                <a:spcPct val="115000"/>
              </a:lnSpc>
              <a:spcBef>
                <a:spcPts val="0"/>
              </a:spcBef>
              <a:spcAft>
                <a:spcPts val="800"/>
              </a:spcAft>
            </a:pPr>
            <a:r>
              <a:rPr lang="vi-VN" sz="3600" kern="100" dirty="0">
                <a:effectLst/>
                <a:latin typeface="Times New Roman" panose="02020603050405020304" pitchFamily="18" charset="0"/>
                <a:ea typeface="Calibri" panose="020F0502020204030204" pitchFamily="34" charset="0"/>
                <a:cs typeface="Times New Roman" panose="02020603050405020304" pitchFamily="18" charset="0"/>
              </a:rPr>
              <a:t>b) Biện pháp phòng một số bệnh về tiêu hóa:</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79472116"/>
      </p:ext>
    </p:extLst>
  </p:cSld>
  <p:clrMapOvr>
    <a:masterClrMapping/>
  </p:clrMapOvr>
  <mc:AlternateContent xmlns:mc="http://schemas.openxmlformats.org/markup-compatibility/2006" xmlns:p14="http://schemas.microsoft.com/office/powerpoint/2010/main">
    <mc:Choice Requires="p14">
      <p:transition spd="med" p14:dur="700" advTm="169971">
        <p:fade/>
      </p:transition>
    </mc:Choice>
    <mc:Fallback xmlns="">
      <p:transition spd="med" advTm="16997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48DF-C418-B069-D8F0-34583E81FB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2"/>
          <a:srcRect l="155" b="43837"/>
          <a:stretch>
            <a:fillRect/>
          </a:stretch>
        </p:blipFill>
        <p:spPr>
          <a:xfrm>
            <a:off x="0" y="0"/>
            <a:ext cx="18288000" cy="10287000"/>
          </a:xfrm>
          <a:prstGeom prst="rect">
            <a:avLst/>
          </a:prstGeom>
        </p:spPr>
      </p:pic>
      <p:graphicFrame>
        <p:nvGraphicFramePr>
          <p:cNvPr id="4" name="Table 3">
            <a:extLst>
              <a:ext uri="{FF2B5EF4-FFF2-40B4-BE49-F238E27FC236}">
                <a16:creationId xmlns:a16="http://schemas.microsoft.com/office/drawing/2014/main" id="{55C64D57-3B53-470E-7EDD-BDE4E29EB50E}"/>
              </a:ext>
            </a:extLst>
          </p:cNvPr>
          <p:cNvGraphicFramePr>
            <a:graphicFrameLocks noGrp="1"/>
          </p:cNvGraphicFramePr>
          <p:nvPr>
            <p:extLst>
              <p:ext uri="{D42A27DB-BD31-4B8C-83A1-F6EECF244321}">
                <p14:modId xmlns:p14="http://schemas.microsoft.com/office/powerpoint/2010/main" val="358969952"/>
              </p:ext>
            </p:extLst>
          </p:nvPr>
        </p:nvGraphicFramePr>
        <p:xfrm>
          <a:off x="2438400" y="1980203"/>
          <a:ext cx="13047405" cy="6652387"/>
        </p:xfrm>
        <a:graphic>
          <a:graphicData uri="http://schemas.openxmlformats.org/drawingml/2006/table">
            <a:tbl>
              <a:tblPr firstRow="1" firstCol="1" bandRow="1">
                <a:tableStyleId>{5C22544A-7EE6-4342-B048-85BDC9FD1C3A}</a:tableStyleId>
              </a:tblPr>
              <a:tblGrid>
                <a:gridCol w="2760405">
                  <a:extLst>
                    <a:ext uri="{9D8B030D-6E8A-4147-A177-3AD203B41FA5}">
                      <a16:colId xmlns:a16="http://schemas.microsoft.com/office/drawing/2014/main" val="317061152"/>
                    </a:ext>
                  </a:extLst>
                </a:gridCol>
                <a:gridCol w="10287000">
                  <a:extLst>
                    <a:ext uri="{9D8B030D-6E8A-4147-A177-3AD203B41FA5}">
                      <a16:colId xmlns:a16="http://schemas.microsoft.com/office/drawing/2014/main" val="1926731355"/>
                    </a:ext>
                  </a:extLst>
                </a:gridCol>
              </a:tblGrid>
              <a:tr h="402256">
                <a:tc>
                  <a:txBody>
                    <a:bodyPr/>
                    <a:lstStyle/>
                    <a:p>
                      <a:pPr marL="0" marR="0" algn="l">
                        <a:lnSpc>
                          <a:spcPct val="115000"/>
                        </a:lnSpc>
                        <a:spcBef>
                          <a:spcPts val="0"/>
                        </a:spcBef>
                        <a:spcAft>
                          <a:spcPts val="0"/>
                        </a:spcAft>
                      </a:pPr>
                      <a:r>
                        <a:rPr lang="en-US" sz="2800" kern="100" dirty="0" err="1">
                          <a:effectLst/>
                        </a:rPr>
                        <a:t>Tên</a:t>
                      </a:r>
                      <a:r>
                        <a:rPr lang="en-US" sz="2800" kern="100" dirty="0">
                          <a:effectLst/>
                        </a:rPr>
                        <a:t> </a:t>
                      </a:r>
                      <a:r>
                        <a:rPr lang="en-US" sz="2800" kern="100" dirty="0" err="1">
                          <a:effectLst/>
                        </a:rPr>
                        <a:t>bệnh</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kern="100" dirty="0" err="1">
                          <a:effectLst/>
                        </a:rPr>
                        <a:t>Nguyên</a:t>
                      </a:r>
                      <a:r>
                        <a:rPr lang="en-US" sz="2800" kern="100" dirty="0">
                          <a:effectLst/>
                        </a:rPr>
                        <a:t> </a:t>
                      </a:r>
                      <a:r>
                        <a:rPr lang="en-US" sz="2800" kern="100" dirty="0" err="1">
                          <a:effectLst/>
                        </a:rPr>
                        <a:t>nhân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7961195"/>
                  </a:ext>
                </a:extLst>
              </a:tr>
              <a:tr h="831807">
                <a:tc>
                  <a:txBody>
                    <a:bodyPr/>
                    <a:lstStyle/>
                    <a:p>
                      <a:pPr marL="0" marR="0" algn="l">
                        <a:lnSpc>
                          <a:spcPct val="115000"/>
                        </a:lnSpc>
                        <a:spcBef>
                          <a:spcPts val="0"/>
                        </a:spcBef>
                        <a:spcAft>
                          <a:spcPts val="0"/>
                        </a:spcAft>
                      </a:pPr>
                      <a:r>
                        <a:rPr lang="en-US" sz="2800" kern="100" dirty="0" err="1">
                          <a:effectLst/>
                        </a:rPr>
                        <a:t>Ngộ</a:t>
                      </a:r>
                      <a:r>
                        <a:rPr lang="en-US" sz="2800" kern="100" dirty="0">
                          <a:effectLst/>
                        </a:rPr>
                        <a:t> </a:t>
                      </a:r>
                      <a:r>
                        <a:rPr lang="en-US" sz="2800" kern="100" dirty="0" err="1">
                          <a:effectLst/>
                        </a:rPr>
                        <a:t>độc</a:t>
                      </a:r>
                      <a:r>
                        <a:rPr lang="en-US" sz="2800" kern="100" dirty="0">
                          <a:effectLst/>
                        </a:rPr>
                        <a:t> </a:t>
                      </a:r>
                      <a:r>
                        <a:rPr lang="en-US" sz="2800" kern="100" dirty="0" err="1">
                          <a:effectLst/>
                        </a:rPr>
                        <a:t>thực</a:t>
                      </a:r>
                      <a:r>
                        <a:rPr lang="en-US" sz="2800" kern="100" dirty="0">
                          <a:effectLst/>
                        </a:rPr>
                        <a:t> </a:t>
                      </a:r>
                      <a:r>
                        <a:rPr lang="en-US" sz="2800" kern="100" dirty="0" err="1">
                          <a:effectLst/>
                        </a:rPr>
                        <a:t>phẩm</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kern="100">
                          <a:effectLst/>
                        </a:rPr>
                        <a:t>Do sử dụng thực phẩm đã bị nhiễm khuẩn hoặc ô nhiễm hóa học, các thực phẩm biến chất, ôi iu hoặc có sẵn độc tố,…</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0362964"/>
                  </a:ext>
                </a:extLst>
              </a:tr>
              <a:tr h="831807">
                <a:tc>
                  <a:txBody>
                    <a:bodyPr/>
                    <a:lstStyle/>
                    <a:p>
                      <a:pPr marL="0" marR="0" algn="l">
                        <a:lnSpc>
                          <a:spcPct val="115000"/>
                        </a:lnSpc>
                        <a:spcBef>
                          <a:spcPts val="0"/>
                        </a:spcBef>
                        <a:spcAft>
                          <a:spcPts val="0"/>
                        </a:spcAft>
                      </a:pPr>
                      <a:r>
                        <a:rPr lang="en-US" sz="2800" kern="100" dirty="0" err="1">
                          <a:effectLst/>
                        </a:rPr>
                        <a:t>Tiêu</a:t>
                      </a:r>
                      <a:r>
                        <a:rPr lang="en-US" sz="2800" kern="100" dirty="0">
                          <a:effectLst/>
                        </a:rPr>
                        <a:t> </a:t>
                      </a:r>
                      <a:r>
                        <a:rPr lang="en-US" sz="2800" kern="100" dirty="0" err="1">
                          <a:effectLst/>
                        </a:rPr>
                        <a:t>chảy</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kern="100" dirty="0">
                          <a:effectLst/>
                        </a:rPr>
                        <a:t>Do </a:t>
                      </a:r>
                      <a:r>
                        <a:rPr lang="en-US" sz="2800" kern="100" dirty="0" err="1">
                          <a:effectLst/>
                        </a:rPr>
                        <a:t>ngộ</a:t>
                      </a:r>
                      <a:r>
                        <a:rPr lang="en-US" sz="2800" kern="100" dirty="0">
                          <a:effectLst/>
                        </a:rPr>
                        <a:t> </a:t>
                      </a:r>
                      <a:r>
                        <a:rPr lang="en-US" sz="2800" kern="100" dirty="0" err="1">
                          <a:effectLst/>
                        </a:rPr>
                        <a:t>độc</a:t>
                      </a:r>
                      <a:r>
                        <a:rPr lang="en-US" sz="2800" kern="100" dirty="0">
                          <a:effectLst/>
                        </a:rPr>
                        <a:t> </a:t>
                      </a:r>
                      <a:r>
                        <a:rPr lang="en-US" sz="2800" kern="100" dirty="0" err="1">
                          <a:effectLst/>
                        </a:rPr>
                        <a:t>thực</a:t>
                      </a:r>
                      <a:r>
                        <a:rPr lang="en-US" sz="2800" kern="100" dirty="0">
                          <a:effectLst/>
                        </a:rPr>
                        <a:t> </a:t>
                      </a:r>
                      <a:r>
                        <a:rPr lang="en-US" sz="2800" kern="100" dirty="0" err="1">
                          <a:effectLst/>
                        </a:rPr>
                        <a:t>phẩm</a:t>
                      </a:r>
                      <a:r>
                        <a:rPr lang="en-US" sz="2800" kern="100" dirty="0">
                          <a:effectLst/>
                        </a:rPr>
                        <a:t>, </a:t>
                      </a:r>
                      <a:r>
                        <a:rPr lang="en-US" sz="2800" kern="100" dirty="0" err="1">
                          <a:effectLst/>
                        </a:rPr>
                        <a:t>nhiễm</a:t>
                      </a:r>
                      <a:r>
                        <a:rPr lang="en-US" sz="2800" kern="100" dirty="0">
                          <a:effectLst/>
                        </a:rPr>
                        <a:t> </a:t>
                      </a:r>
                      <a:r>
                        <a:rPr lang="en-US" sz="2800" kern="100" dirty="0" err="1">
                          <a:effectLst/>
                        </a:rPr>
                        <a:t>khuẩn</a:t>
                      </a:r>
                      <a:r>
                        <a:rPr lang="en-US" sz="2800" kern="100" dirty="0">
                          <a:effectLst/>
                        </a:rPr>
                        <a:t> </a:t>
                      </a:r>
                      <a:r>
                        <a:rPr lang="en-US" sz="2800" kern="100" dirty="0" err="1">
                          <a:effectLst/>
                        </a:rPr>
                        <a:t>đường</a:t>
                      </a:r>
                      <a:r>
                        <a:rPr lang="en-US" sz="2800" kern="100" dirty="0">
                          <a:effectLst/>
                        </a:rPr>
                        <a:t> </a:t>
                      </a:r>
                      <a:r>
                        <a:rPr lang="en-US" sz="2800" kern="100" dirty="0" err="1">
                          <a:effectLst/>
                        </a:rPr>
                        <a:t>ruột</a:t>
                      </a:r>
                      <a:r>
                        <a:rPr lang="en-US" sz="2800" kern="100" dirty="0">
                          <a:effectLst/>
                        </a:rPr>
                        <a:t>, </a:t>
                      </a:r>
                      <a:r>
                        <a:rPr lang="en-US" sz="2800" kern="100" dirty="0" err="1">
                          <a:effectLst/>
                        </a:rPr>
                        <a:t>rối</a:t>
                      </a:r>
                      <a:r>
                        <a:rPr lang="en-US" sz="2800" kern="100" dirty="0">
                          <a:effectLst/>
                        </a:rPr>
                        <a:t> </a:t>
                      </a:r>
                      <a:r>
                        <a:rPr lang="en-US" sz="2800" kern="100" dirty="0" err="1">
                          <a:effectLst/>
                        </a:rPr>
                        <a:t>loạn</a:t>
                      </a:r>
                      <a:r>
                        <a:rPr lang="en-US" sz="2800" kern="100" dirty="0">
                          <a:effectLst/>
                        </a:rPr>
                        <a:t> vi </a:t>
                      </a:r>
                      <a:r>
                        <a:rPr lang="en-US" sz="2800" kern="100" dirty="0" err="1">
                          <a:effectLst/>
                        </a:rPr>
                        <a:t>sinh</a:t>
                      </a:r>
                      <a:r>
                        <a:rPr lang="en-US" sz="2800" kern="100" dirty="0">
                          <a:effectLst/>
                        </a:rPr>
                        <a:t> </a:t>
                      </a:r>
                      <a:r>
                        <a:rPr lang="en-US" sz="2800" kern="100" dirty="0" err="1">
                          <a:effectLst/>
                        </a:rPr>
                        <a:t>đường</a:t>
                      </a:r>
                      <a:r>
                        <a:rPr lang="en-US" sz="2800" kern="100" dirty="0">
                          <a:effectLst/>
                        </a:rPr>
                        <a:t> </a:t>
                      </a:r>
                      <a:r>
                        <a:rPr lang="en-US" sz="2800" kern="100" dirty="0" err="1">
                          <a:effectLst/>
                        </a:rPr>
                        <a:t>ruột</a:t>
                      </a:r>
                      <a:r>
                        <a:rPr lang="en-US" sz="2800" kern="100" dirty="0">
                          <a:effectLst/>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669419"/>
                  </a:ext>
                </a:extLst>
              </a:tr>
              <a:tr h="831807">
                <a:tc>
                  <a:txBody>
                    <a:bodyPr/>
                    <a:lstStyle/>
                    <a:p>
                      <a:pPr marL="0" marR="0" algn="l">
                        <a:lnSpc>
                          <a:spcPct val="115000"/>
                        </a:lnSpc>
                        <a:spcBef>
                          <a:spcPts val="0"/>
                        </a:spcBef>
                        <a:spcAft>
                          <a:spcPts val="0"/>
                        </a:spcAft>
                      </a:pPr>
                      <a:r>
                        <a:rPr lang="en-US" sz="2800" kern="100" dirty="0" err="1">
                          <a:effectLst/>
                        </a:rPr>
                        <a:t>Giun</a:t>
                      </a:r>
                      <a:r>
                        <a:rPr lang="en-US" sz="2800" kern="100" dirty="0">
                          <a:effectLst/>
                        </a:rPr>
                        <a:t> </a:t>
                      </a:r>
                      <a:r>
                        <a:rPr lang="en-US" sz="2800" kern="100" dirty="0" err="1">
                          <a:effectLst/>
                        </a:rPr>
                        <a:t>sán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kern="100">
                          <a:effectLst/>
                        </a:rPr>
                        <a:t>Do môi trường sống ô nhiễm; thói quen ăn thực phẩm sống, rửa chưa sạch; nhiễm ấu trùng giun sán từ thú cưng,…</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6380701"/>
                  </a:ext>
                </a:extLst>
              </a:tr>
              <a:tr h="831807">
                <a:tc>
                  <a:txBody>
                    <a:bodyPr/>
                    <a:lstStyle/>
                    <a:p>
                      <a:pPr marL="0" marR="0" algn="l">
                        <a:lnSpc>
                          <a:spcPct val="115000"/>
                        </a:lnSpc>
                        <a:spcBef>
                          <a:spcPts val="0"/>
                        </a:spcBef>
                        <a:spcAft>
                          <a:spcPts val="0"/>
                        </a:spcAft>
                      </a:pPr>
                      <a:r>
                        <a:rPr lang="en-US" sz="2800" kern="100" dirty="0" err="1">
                          <a:effectLst/>
                        </a:rPr>
                        <a:t>Sâu</a:t>
                      </a:r>
                      <a:r>
                        <a:rPr lang="en-US" sz="2800" kern="100" dirty="0">
                          <a:effectLst/>
                        </a:rPr>
                        <a:t> </a:t>
                      </a:r>
                      <a:r>
                        <a:rPr lang="en-US" sz="2800" kern="100" dirty="0" err="1">
                          <a:effectLst/>
                        </a:rPr>
                        <a:t>răng</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638175" algn="l"/>
                        </a:tabLst>
                      </a:pPr>
                      <a:r>
                        <a:rPr lang="en-US" sz="2800" kern="100">
                          <a:effectLst/>
                        </a:rPr>
                        <a:t>Do vi khuẩn tấn công, vệ sinh răng miệng không đúng cách, thường xuyên ăn vặt, sử dụng thực phẩm nhiều đường,…</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6729279"/>
                  </a:ext>
                </a:extLst>
              </a:tr>
              <a:tr h="1261358">
                <a:tc>
                  <a:txBody>
                    <a:bodyPr/>
                    <a:lstStyle/>
                    <a:p>
                      <a:pPr marL="0" marR="0" algn="l">
                        <a:lnSpc>
                          <a:spcPct val="115000"/>
                        </a:lnSpc>
                        <a:spcBef>
                          <a:spcPts val="0"/>
                        </a:spcBef>
                        <a:spcAft>
                          <a:spcPts val="0"/>
                        </a:spcAft>
                      </a:pPr>
                      <a:r>
                        <a:rPr lang="en-US" sz="2800" kern="100" dirty="0" err="1">
                          <a:effectLst/>
                        </a:rPr>
                        <a:t>Táo</a:t>
                      </a:r>
                      <a:r>
                        <a:rPr lang="en-US" sz="2800" kern="100" dirty="0">
                          <a:effectLst/>
                        </a:rPr>
                        <a:t> </a:t>
                      </a:r>
                      <a:r>
                        <a:rPr lang="en-US" sz="2800" kern="100" dirty="0" err="1">
                          <a:effectLst/>
                        </a:rPr>
                        <a:t>bón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kern="100" dirty="0">
                          <a:effectLst/>
                        </a:rPr>
                        <a:t>Do </a:t>
                      </a:r>
                      <a:r>
                        <a:rPr lang="en-US" sz="2800" kern="100" dirty="0" err="1">
                          <a:effectLst/>
                        </a:rPr>
                        <a:t>chế</a:t>
                      </a:r>
                      <a:r>
                        <a:rPr lang="en-US" sz="2800" kern="100" dirty="0">
                          <a:effectLst/>
                        </a:rPr>
                        <a:t> </a:t>
                      </a:r>
                      <a:r>
                        <a:rPr lang="en-US" sz="2800" kern="100" dirty="0" err="1">
                          <a:effectLst/>
                        </a:rPr>
                        <a:t>độ</a:t>
                      </a:r>
                      <a:r>
                        <a:rPr lang="en-US" sz="2800" kern="100" dirty="0">
                          <a:effectLst/>
                        </a:rPr>
                        <a:t> </a:t>
                      </a:r>
                      <a:r>
                        <a:rPr lang="en-US" sz="2800" kern="100" dirty="0" err="1">
                          <a:effectLst/>
                        </a:rPr>
                        <a:t>ăn</a:t>
                      </a:r>
                      <a:r>
                        <a:rPr lang="en-US" sz="2800" kern="100" dirty="0">
                          <a:effectLst/>
                        </a:rPr>
                        <a:t> </a:t>
                      </a:r>
                      <a:r>
                        <a:rPr lang="en-US" sz="2800" kern="100" dirty="0" err="1">
                          <a:effectLst/>
                        </a:rPr>
                        <a:t>uống</a:t>
                      </a:r>
                      <a:r>
                        <a:rPr lang="en-US" sz="2800" kern="100" dirty="0">
                          <a:effectLst/>
                        </a:rPr>
                        <a:t> </a:t>
                      </a:r>
                      <a:r>
                        <a:rPr lang="en-US" sz="2800" kern="100" dirty="0" err="1">
                          <a:effectLst/>
                        </a:rPr>
                        <a:t>không</a:t>
                      </a:r>
                      <a:r>
                        <a:rPr lang="en-US" sz="2800" kern="100" dirty="0">
                          <a:effectLst/>
                        </a:rPr>
                        <a:t> </a:t>
                      </a:r>
                      <a:r>
                        <a:rPr lang="en-US" sz="2800" kern="100" dirty="0" err="1">
                          <a:effectLst/>
                        </a:rPr>
                        <a:t>hợp</a:t>
                      </a:r>
                      <a:r>
                        <a:rPr lang="en-US" sz="2800" kern="100" dirty="0">
                          <a:effectLst/>
                        </a:rPr>
                        <a:t> </a:t>
                      </a:r>
                      <a:r>
                        <a:rPr lang="en-US" sz="2800" kern="100" dirty="0" err="1">
                          <a:effectLst/>
                        </a:rPr>
                        <a:t>lí</a:t>
                      </a:r>
                      <a:r>
                        <a:rPr lang="en-US" sz="2800" kern="100" dirty="0">
                          <a:effectLst/>
                        </a:rPr>
                        <a:t> (</a:t>
                      </a:r>
                      <a:r>
                        <a:rPr lang="en-US" sz="2800" kern="100" dirty="0" err="1">
                          <a:effectLst/>
                        </a:rPr>
                        <a:t>uống</a:t>
                      </a:r>
                      <a:r>
                        <a:rPr lang="en-US" sz="2800" kern="100" dirty="0">
                          <a:effectLst/>
                        </a:rPr>
                        <a:t> </a:t>
                      </a:r>
                      <a:r>
                        <a:rPr lang="en-US" sz="2800" kern="100" dirty="0" err="1">
                          <a:effectLst/>
                        </a:rPr>
                        <a:t>ít</a:t>
                      </a:r>
                      <a:r>
                        <a:rPr lang="en-US" sz="2800" kern="100" dirty="0">
                          <a:effectLst/>
                        </a:rPr>
                        <a:t> </a:t>
                      </a:r>
                      <a:r>
                        <a:rPr lang="en-US" sz="2800" kern="100" dirty="0" err="1">
                          <a:effectLst/>
                        </a:rPr>
                        <a:t>nước</a:t>
                      </a:r>
                      <a:r>
                        <a:rPr lang="en-US" sz="2800" kern="100" dirty="0">
                          <a:effectLst/>
                        </a:rPr>
                        <a:t>, </a:t>
                      </a:r>
                      <a:r>
                        <a:rPr lang="en-US" sz="2800" kern="100" dirty="0" err="1">
                          <a:effectLst/>
                        </a:rPr>
                        <a:t>thiếu</a:t>
                      </a:r>
                      <a:r>
                        <a:rPr lang="en-US" sz="2800" kern="100" dirty="0">
                          <a:effectLst/>
                        </a:rPr>
                        <a:t> </a:t>
                      </a:r>
                      <a:r>
                        <a:rPr lang="en-US" sz="2800" kern="100" dirty="0" err="1">
                          <a:effectLst/>
                        </a:rPr>
                        <a:t>chất</a:t>
                      </a:r>
                      <a:r>
                        <a:rPr lang="en-US" sz="2800" kern="100" dirty="0">
                          <a:effectLst/>
                        </a:rPr>
                        <a:t> </a:t>
                      </a:r>
                      <a:r>
                        <a:rPr lang="en-US" sz="2800" kern="100" dirty="0" err="1">
                          <a:effectLst/>
                        </a:rPr>
                        <a:t>xơ</a:t>
                      </a:r>
                      <a:r>
                        <a:rPr lang="en-US" sz="2800" kern="100" dirty="0">
                          <a:effectLst/>
                        </a:rPr>
                        <a:t>, </a:t>
                      </a:r>
                      <a:r>
                        <a:rPr lang="en-US" sz="2800" kern="100" dirty="0" err="1">
                          <a:effectLst/>
                        </a:rPr>
                        <a:t>ăn</a:t>
                      </a:r>
                      <a:r>
                        <a:rPr lang="en-US" sz="2800" kern="100" dirty="0">
                          <a:effectLst/>
                        </a:rPr>
                        <a:t> </a:t>
                      </a:r>
                      <a:r>
                        <a:rPr lang="en-US" sz="2800" kern="100" dirty="0" err="1">
                          <a:effectLst/>
                        </a:rPr>
                        <a:t>nhiều</a:t>
                      </a:r>
                      <a:r>
                        <a:rPr lang="en-US" sz="2800" kern="100" dirty="0">
                          <a:effectLst/>
                        </a:rPr>
                        <a:t> </a:t>
                      </a:r>
                      <a:r>
                        <a:rPr lang="en-US" sz="2800" kern="100" dirty="0" err="1">
                          <a:effectLst/>
                        </a:rPr>
                        <a:t>thực</a:t>
                      </a:r>
                      <a:r>
                        <a:rPr lang="en-US" sz="2800" kern="100" dirty="0">
                          <a:effectLst/>
                        </a:rPr>
                        <a:t> </a:t>
                      </a:r>
                      <a:r>
                        <a:rPr lang="en-US" sz="2800" kern="100" dirty="0" err="1">
                          <a:effectLst/>
                        </a:rPr>
                        <a:t>phẩm</a:t>
                      </a:r>
                      <a:r>
                        <a:rPr lang="en-US" sz="2800" kern="100" dirty="0">
                          <a:effectLst/>
                        </a:rPr>
                        <a:t> </a:t>
                      </a:r>
                      <a:r>
                        <a:rPr lang="en-US" sz="2800" kern="100" dirty="0" err="1">
                          <a:effectLst/>
                        </a:rPr>
                        <a:t>giàu</a:t>
                      </a:r>
                      <a:r>
                        <a:rPr lang="en-US" sz="2800" kern="100" dirty="0">
                          <a:effectLst/>
                        </a:rPr>
                        <a:t> </a:t>
                      </a:r>
                      <a:r>
                        <a:rPr lang="en-US" sz="2800" kern="100" dirty="0" err="1">
                          <a:effectLst/>
                        </a:rPr>
                        <a:t>chất</a:t>
                      </a:r>
                      <a:r>
                        <a:rPr lang="en-US" sz="2800" kern="100" dirty="0">
                          <a:effectLst/>
                        </a:rPr>
                        <a:t> </a:t>
                      </a:r>
                      <a:r>
                        <a:rPr lang="en-US" sz="2800" kern="100" dirty="0" err="1">
                          <a:effectLst/>
                        </a:rPr>
                        <a:t>béo</a:t>
                      </a:r>
                      <a:r>
                        <a:rPr lang="en-US" sz="2800" kern="100" dirty="0">
                          <a:effectLst/>
                        </a:rPr>
                        <a:t>,…); do </a:t>
                      </a:r>
                      <a:r>
                        <a:rPr lang="en-US" sz="2800" kern="100" dirty="0" err="1">
                          <a:effectLst/>
                        </a:rPr>
                        <a:t>mắc</a:t>
                      </a:r>
                      <a:r>
                        <a:rPr lang="en-US" sz="2800" kern="100" dirty="0">
                          <a:effectLst/>
                        </a:rPr>
                        <a:t> </a:t>
                      </a:r>
                      <a:r>
                        <a:rPr lang="en-US" sz="2800" kern="100" dirty="0" err="1">
                          <a:effectLst/>
                        </a:rPr>
                        <a:t>các</a:t>
                      </a:r>
                      <a:r>
                        <a:rPr lang="en-US" sz="2800" kern="100" dirty="0">
                          <a:effectLst/>
                        </a:rPr>
                        <a:t> </a:t>
                      </a:r>
                      <a:r>
                        <a:rPr lang="en-US" sz="2800" kern="100" dirty="0" err="1">
                          <a:effectLst/>
                        </a:rPr>
                        <a:t>bệnh</a:t>
                      </a:r>
                      <a:r>
                        <a:rPr lang="en-US" sz="2800" kern="100" dirty="0">
                          <a:effectLst/>
                        </a:rPr>
                        <a:t> </a:t>
                      </a:r>
                      <a:r>
                        <a:rPr lang="en-US" sz="2800" kern="100" dirty="0" err="1">
                          <a:effectLst/>
                        </a:rPr>
                        <a:t>lí</a:t>
                      </a:r>
                      <a:r>
                        <a:rPr lang="en-US" sz="2800" kern="100" dirty="0">
                          <a:effectLst/>
                        </a:rPr>
                        <a:t>; </a:t>
                      </a:r>
                      <a:r>
                        <a:rPr lang="en-US" sz="2800" kern="100" dirty="0" err="1">
                          <a:effectLst/>
                        </a:rPr>
                        <a:t>sử</a:t>
                      </a:r>
                      <a:r>
                        <a:rPr lang="en-US" sz="2800" kern="100" dirty="0">
                          <a:effectLst/>
                        </a:rPr>
                        <a:t> </a:t>
                      </a:r>
                      <a:r>
                        <a:rPr lang="en-US" sz="2800" kern="100" dirty="0" err="1">
                          <a:effectLst/>
                        </a:rPr>
                        <a:t>dụng</a:t>
                      </a:r>
                      <a:r>
                        <a:rPr lang="en-US" sz="2800" kern="100" dirty="0">
                          <a:effectLst/>
                        </a:rPr>
                        <a:t> </a:t>
                      </a:r>
                      <a:r>
                        <a:rPr lang="en-US" sz="2800" kern="100" dirty="0" err="1">
                          <a:effectLst/>
                        </a:rPr>
                        <a:t>một</a:t>
                      </a:r>
                      <a:r>
                        <a:rPr lang="en-US" sz="2800" kern="100" dirty="0">
                          <a:effectLst/>
                        </a:rPr>
                        <a:t> </a:t>
                      </a:r>
                      <a:r>
                        <a:rPr lang="en-US" sz="2800" kern="100" dirty="0" err="1">
                          <a:effectLst/>
                        </a:rPr>
                        <a:t>số</a:t>
                      </a:r>
                      <a:r>
                        <a:rPr lang="en-US" sz="2800" kern="100" dirty="0">
                          <a:effectLst/>
                        </a:rPr>
                        <a:t> </a:t>
                      </a:r>
                      <a:r>
                        <a:rPr lang="en-US" sz="2800" kern="100" dirty="0" err="1">
                          <a:effectLst/>
                        </a:rPr>
                        <a:t>loại</a:t>
                      </a:r>
                      <a:r>
                        <a:rPr lang="en-US" sz="2800" kern="100" dirty="0">
                          <a:effectLst/>
                        </a:rPr>
                        <a:t> </a:t>
                      </a:r>
                      <a:r>
                        <a:rPr lang="en-US" sz="2800" kern="100" dirty="0" err="1">
                          <a:effectLst/>
                        </a:rPr>
                        <a:t>thuốc</a:t>
                      </a:r>
                      <a:r>
                        <a:rPr lang="en-US" sz="2800" kern="100" dirty="0">
                          <a:effectLst/>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8496837"/>
                  </a:ext>
                </a:extLst>
              </a:tr>
              <a:tr h="847917">
                <a:tc>
                  <a:txBody>
                    <a:bodyPr/>
                    <a:lstStyle/>
                    <a:p>
                      <a:pPr marL="0" marR="0" algn="l">
                        <a:lnSpc>
                          <a:spcPct val="115000"/>
                        </a:lnSpc>
                        <a:spcBef>
                          <a:spcPts val="0"/>
                        </a:spcBef>
                        <a:spcAft>
                          <a:spcPts val="0"/>
                        </a:spcAft>
                      </a:pPr>
                      <a:r>
                        <a:rPr lang="en-US" sz="2800" kern="100" dirty="0" err="1">
                          <a:effectLst/>
                        </a:rPr>
                        <a:t>Viêm</a:t>
                      </a:r>
                      <a:r>
                        <a:rPr lang="en-US" sz="2800" kern="100" dirty="0">
                          <a:effectLst/>
                        </a:rPr>
                        <a:t> </a:t>
                      </a:r>
                      <a:r>
                        <a:rPr lang="en-US" sz="2800" kern="100" dirty="0" err="1">
                          <a:effectLst/>
                        </a:rPr>
                        <a:t>dạ</a:t>
                      </a:r>
                      <a:r>
                        <a:rPr lang="en-US" sz="2800" kern="100" dirty="0">
                          <a:effectLst/>
                        </a:rPr>
                        <a:t> </a:t>
                      </a:r>
                      <a:r>
                        <a:rPr lang="en-US" sz="2800" kern="100" dirty="0" err="1">
                          <a:effectLst/>
                        </a:rPr>
                        <a:t>dày</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kern="100" dirty="0">
                          <a:effectLst/>
                        </a:rPr>
                        <a:t>Do </a:t>
                      </a:r>
                      <a:r>
                        <a:rPr lang="en-US" sz="2800" kern="100" dirty="0" err="1">
                          <a:effectLst/>
                        </a:rPr>
                        <a:t>nhiễm</a:t>
                      </a:r>
                      <a:r>
                        <a:rPr lang="en-US" sz="2800" kern="100" dirty="0">
                          <a:effectLst/>
                        </a:rPr>
                        <a:t> vi </a:t>
                      </a:r>
                      <a:r>
                        <a:rPr lang="en-US" sz="2800" kern="100" dirty="0" err="1">
                          <a:effectLst/>
                        </a:rPr>
                        <a:t>khuẩn</a:t>
                      </a:r>
                      <a:r>
                        <a:rPr lang="en-US" sz="2800" kern="100" dirty="0">
                          <a:effectLst/>
                        </a:rPr>
                        <a:t> HP, </a:t>
                      </a:r>
                      <a:r>
                        <a:rPr lang="en-US" sz="2800" kern="100" dirty="0" err="1">
                          <a:effectLst/>
                        </a:rPr>
                        <a:t>chế</a:t>
                      </a:r>
                      <a:r>
                        <a:rPr lang="en-US" sz="2800" kern="100" dirty="0">
                          <a:effectLst/>
                        </a:rPr>
                        <a:t> </a:t>
                      </a:r>
                      <a:r>
                        <a:rPr lang="en-US" sz="2800" kern="100" dirty="0" err="1">
                          <a:effectLst/>
                        </a:rPr>
                        <a:t>độ</a:t>
                      </a:r>
                      <a:r>
                        <a:rPr lang="en-US" sz="2800" kern="100" dirty="0">
                          <a:effectLst/>
                        </a:rPr>
                        <a:t> </a:t>
                      </a:r>
                      <a:r>
                        <a:rPr lang="en-US" sz="2800" kern="100" dirty="0" err="1">
                          <a:effectLst/>
                        </a:rPr>
                        <a:t>dinh</a:t>
                      </a:r>
                      <a:r>
                        <a:rPr lang="en-US" sz="2800" kern="100" dirty="0">
                          <a:effectLst/>
                        </a:rPr>
                        <a:t> </a:t>
                      </a:r>
                      <a:r>
                        <a:rPr lang="en-US" sz="2800" kern="100" dirty="0" err="1">
                          <a:effectLst/>
                        </a:rPr>
                        <a:t>dưỡng</a:t>
                      </a:r>
                      <a:r>
                        <a:rPr lang="en-US" sz="2800" kern="100" dirty="0">
                          <a:effectLst/>
                        </a:rPr>
                        <a:t> </a:t>
                      </a:r>
                      <a:r>
                        <a:rPr lang="en-US" sz="2800" kern="100" dirty="0" err="1">
                          <a:effectLst/>
                        </a:rPr>
                        <a:t>thiếu</a:t>
                      </a:r>
                      <a:r>
                        <a:rPr lang="en-US" sz="2800" kern="100" dirty="0">
                          <a:effectLst/>
                        </a:rPr>
                        <a:t> khoa </a:t>
                      </a:r>
                      <a:r>
                        <a:rPr lang="en-US" sz="2800" kern="100" dirty="0" err="1">
                          <a:effectLst/>
                        </a:rPr>
                        <a:t>học</a:t>
                      </a:r>
                      <a:r>
                        <a:rPr lang="en-US" sz="2800" kern="100" dirty="0">
                          <a:effectLst/>
                        </a:rPr>
                        <a:t>, </a:t>
                      </a:r>
                      <a:r>
                        <a:rPr lang="en-US" sz="2800" kern="100" dirty="0" err="1">
                          <a:effectLst/>
                        </a:rPr>
                        <a:t>sử</a:t>
                      </a:r>
                      <a:r>
                        <a:rPr lang="en-US" sz="2800" kern="100" dirty="0">
                          <a:effectLst/>
                        </a:rPr>
                        <a:t> </a:t>
                      </a:r>
                      <a:r>
                        <a:rPr lang="en-US" sz="2800" kern="100" dirty="0" err="1">
                          <a:effectLst/>
                        </a:rPr>
                        <a:t>dụng</a:t>
                      </a:r>
                      <a:r>
                        <a:rPr lang="en-US" sz="2800" kern="100" dirty="0">
                          <a:effectLst/>
                        </a:rPr>
                        <a:t> </a:t>
                      </a:r>
                      <a:r>
                        <a:rPr lang="en-US" sz="2800" kern="100" dirty="0" err="1">
                          <a:effectLst/>
                        </a:rPr>
                        <a:t>quá</a:t>
                      </a:r>
                      <a:r>
                        <a:rPr lang="en-US" sz="2800" kern="100" dirty="0">
                          <a:effectLst/>
                        </a:rPr>
                        <a:t> </a:t>
                      </a:r>
                      <a:r>
                        <a:rPr lang="en-US" sz="2800" kern="100" dirty="0" err="1">
                          <a:effectLst/>
                        </a:rPr>
                        <a:t>nhiều</a:t>
                      </a:r>
                      <a:r>
                        <a:rPr lang="en-US" sz="2800" kern="100" dirty="0">
                          <a:effectLst/>
                        </a:rPr>
                        <a:t> </a:t>
                      </a:r>
                      <a:r>
                        <a:rPr lang="en-US" sz="2800" kern="100" dirty="0" err="1">
                          <a:effectLst/>
                        </a:rPr>
                        <a:t>thuốc</a:t>
                      </a:r>
                      <a:r>
                        <a:rPr lang="en-US" sz="2800" kern="100" dirty="0">
                          <a:effectLst/>
                        </a:rPr>
                        <a:t> </a:t>
                      </a:r>
                      <a:r>
                        <a:rPr lang="en-US" sz="2800" kern="100" dirty="0" err="1">
                          <a:effectLst/>
                        </a:rPr>
                        <a:t>giảm</a:t>
                      </a:r>
                      <a:r>
                        <a:rPr lang="en-US" sz="2800" kern="100" dirty="0">
                          <a:effectLst/>
                        </a:rPr>
                        <a:t> </a:t>
                      </a:r>
                      <a:r>
                        <a:rPr lang="en-US" sz="2800" kern="100" dirty="0" err="1">
                          <a:effectLst/>
                        </a:rPr>
                        <a:t>đau</a:t>
                      </a:r>
                      <a:r>
                        <a:rPr lang="en-US" sz="2800" kern="100" dirty="0">
                          <a:effectLst/>
                        </a:rPr>
                        <a:t>, </a:t>
                      </a:r>
                      <a:r>
                        <a:rPr lang="en-US" sz="2800" kern="100" dirty="0" err="1">
                          <a:effectLst/>
                        </a:rPr>
                        <a:t>tâm</a:t>
                      </a:r>
                      <a:r>
                        <a:rPr lang="en-US" sz="2800" kern="100" dirty="0">
                          <a:effectLst/>
                        </a:rPr>
                        <a:t> </a:t>
                      </a:r>
                      <a:r>
                        <a:rPr lang="en-US" sz="2800" kern="100" dirty="0" err="1">
                          <a:effectLst/>
                        </a:rPr>
                        <a:t>lí</a:t>
                      </a:r>
                      <a:r>
                        <a:rPr lang="en-US" sz="2800" kern="100" dirty="0">
                          <a:effectLst/>
                        </a:rPr>
                        <a:t> </a:t>
                      </a:r>
                      <a:r>
                        <a:rPr lang="en-US" sz="2800" kern="100" dirty="0" err="1">
                          <a:effectLst/>
                        </a:rPr>
                        <a:t>căng</a:t>
                      </a:r>
                      <a:r>
                        <a:rPr lang="en-US" sz="2800" kern="100" dirty="0">
                          <a:effectLst/>
                        </a:rPr>
                        <a:t> </a:t>
                      </a:r>
                      <a:r>
                        <a:rPr lang="en-US" sz="2800" kern="100" dirty="0" err="1">
                          <a:effectLst/>
                        </a:rPr>
                        <a:t>thẳng</a:t>
                      </a:r>
                      <a:r>
                        <a:rPr lang="en-US" sz="2800" kern="100" dirty="0">
                          <a:effectLst/>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3067720"/>
                  </a:ext>
                </a:extLst>
              </a:tr>
            </a:tbl>
          </a:graphicData>
        </a:graphic>
      </p:graphicFrame>
      <p:sp>
        <p:nvSpPr>
          <p:cNvPr id="6" name="TextBox 5">
            <a:extLst>
              <a:ext uri="{FF2B5EF4-FFF2-40B4-BE49-F238E27FC236}">
                <a16:creationId xmlns:a16="http://schemas.microsoft.com/office/drawing/2014/main" id="{B1C4984A-3F84-A0A8-712A-01F33BF0BAFD}"/>
              </a:ext>
            </a:extLst>
          </p:cNvPr>
          <p:cNvSpPr txBox="1"/>
          <p:nvPr/>
        </p:nvSpPr>
        <p:spPr>
          <a:xfrm>
            <a:off x="2421195" y="1161904"/>
            <a:ext cx="11997812" cy="678327"/>
          </a:xfrm>
          <a:prstGeom prst="rect">
            <a:avLst/>
          </a:prstGeom>
          <a:noFill/>
        </p:spPr>
        <p:txBody>
          <a:bodyPr wrap="square">
            <a:spAutoFit/>
          </a:bodyPr>
          <a:lstStyle/>
          <a:p>
            <a:pPr marL="0" marR="0" algn="just">
              <a:lnSpc>
                <a:spcPct val="115000"/>
              </a:lnSpc>
              <a:spcBef>
                <a:spcPts val="0"/>
              </a:spcBef>
              <a:spcAft>
                <a:spcPts val="800"/>
              </a:spcAft>
            </a:pPr>
            <a:r>
              <a:rPr lang="vi-VN" sz="3600" kern="100" dirty="0">
                <a:effectLst/>
                <a:latin typeface="Times New Roman" panose="02020603050405020304" pitchFamily="18" charset="0"/>
                <a:ea typeface="Calibri" panose="020F0502020204030204" pitchFamily="34" charset="0"/>
                <a:cs typeface="Times New Roman" panose="02020603050405020304" pitchFamily="18" charset="0"/>
              </a:rPr>
              <a:t>a) Tên và nguyên nhân một số bệnh về tiêu hóa:</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itle 4">
            <a:extLst>
              <a:ext uri="{FF2B5EF4-FFF2-40B4-BE49-F238E27FC236}">
                <a16:creationId xmlns:a16="http://schemas.microsoft.com/office/drawing/2014/main" id="{461ABC8F-8ECE-28A8-B28A-7A94000D6204}"/>
              </a:ext>
            </a:extLst>
          </p:cNvPr>
          <p:cNvSpPr txBox="1">
            <a:spLocks/>
          </p:cNvSpPr>
          <p:nvPr/>
        </p:nvSpPr>
        <p:spPr>
          <a:xfrm>
            <a:off x="2438400" y="8603"/>
            <a:ext cx="11997813" cy="891381"/>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TRẢ LỜI PHIẾU HỌC TẬP 2</a:t>
            </a:r>
            <a:endParaRPr lang="en-US" sz="7200" dirty="0">
              <a:solidFill>
                <a:srgbClr val="FF0000"/>
              </a:solidFill>
            </a:endParaRPr>
          </a:p>
        </p:txBody>
      </p:sp>
    </p:spTree>
    <p:extLst>
      <p:ext uri="{BB962C8B-B14F-4D97-AF65-F5344CB8AC3E}">
        <p14:creationId xmlns:p14="http://schemas.microsoft.com/office/powerpoint/2010/main" val="2420242597"/>
      </p:ext>
    </p:extLst>
  </p:cSld>
  <p:clrMapOvr>
    <a:masterClrMapping/>
  </p:clrMapOvr>
  <mc:AlternateContent xmlns:mc="http://schemas.openxmlformats.org/markup-compatibility/2006" xmlns:p14="http://schemas.microsoft.com/office/powerpoint/2010/main">
    <mc:Choice Requires="p14">
      <p:transition spd="med" p14:dur="700" advTm="169971">
        <p:fade/>
      </p:transition>
    </mc:Choice>
    <mc:Fallback xmlns="">
      <p:transition spd="med" advTm="16997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4188D-CFE5-2B05-2D59-E4C75965ED2A}"/>
              </a:ext>
            </a:extLst>
          </p:cNvPr>
          <p:cNvPicPr>
            <a:picLocks noChangeAspect="1"/>
          </p:cNvPicPr>
          <p:nvPr/>
        </p:nvPicPr>
        <p:blipFill>
          <a:blip r:embed="rId2"/>
          <a:srcRect l="155" b="43837"/>
          <a:stretch>
            <a:fillRect/>
          </a:stretch>
        </p:blipFill>
        <p:spPr>
          <a:xfrm>
            <a:off x="-4916" y="0"/>
            <a:ext cx="18288000" cy="10287000"/>
          </a:xfrm>
          <a:prstGeom prst="rect">
            <a:avLst/>
          </a:prstGeom>
        </p:spPr>
      </p:pic>
      <p:sp>
        <p:nvSpPr>
          <p:cNvPr id="6" name="Title 1">
            <a:extLst>
              <a:ext uri="{FF2B5EF4-FFF2-40B4-BE49-F238E27FC236}">
                <a16:creationId xmlns:a16="http://schemas.microsoft.com/office/drawing/2014/main" id="{24DC5E72-05DC-838F-D23B-E4D71D989B9B}"/>
              </a:ext>
            </a:extLst>
          </p:cNvPr>
          <p:cNvSpPr txBox="1">
            <a:spLocks/>
          </p:cNvSpPr>
          <p:nvPr/>
        </p:nvSpPr>
        <p:spPr>
          <a:xfrm>
            <a:off x="3429000" y="3197007"/>
            <a:ext cx="9376665" cy="2636261"/>
          </a:xfrm>
          <a:prstGeom prst="rect">
            <a:avLst/>
          </a:prstGeom>
          <a:solidFill>
            <a:schemeClr val="bg1">
              <a:lumMod val="95000"/>
            </a:schemeClr>
          </a:solidFill>
        </p:spPr>
        <p:txBody>
          <a:bodyPr vert="horz" lIns="137160" tIns="68580" rIns="137160" bIns="6858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0" b="1" dirty="0" err="1">
                <a:solidFill>
                  <a:srgbClr val="FF0000"/>
                </a:solidFill>
                <a:effectLst>
                  <a:outerShdw blurRad="38100" dist="38100" dir="2700000" algn="tl">
                    <a:srgbClr val="000000">
                      <a:alpha val="43137"/>
                    </a:srgbClr>
                  </a:outerShdw>
                </a:effectLst>
              </a:rPr>
              <a:t>Tiết</a:t>
            </a:r>
            <a:r>
              <a:rPr lang="en-US" sz="12000" b="1" dirty="0">
                <a:solidFill>
                  <a:srgbClr val="FF0000"/>
                </a:solidFill>
                <a:effectLst>
                  <a:outerShdw blurRad="38100" dist="38100" dir="2700000" algn="tl">
                    <a:srgbClr val="000000">
                      <a:alpha val="43137"/>
                    </a:srgbClr>
                  </a:outerShdw>
                </a:effectLst>
              </a:rPr>
              <a:t> 1</a:t>
            </a:r>
          </a:p>
        </p:txBody>
      </p:sp>
    </p:spTree>
    <p:extLst>
      <p:ext uri="{BB962C8B-B14F-4D97-AF65-F5344CB8AC3E}">
        <p14:creationId xmlns:p14="http://schemas.microsoft.com/office/powerpoint/2010/main" val="286099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204D6-BA4E-1FD0-FA4E-9BC930717D0F}"/>
              </a:ext>
            </a:extLst>
          </p:cNvPr>
          <p:cNvPicPr>
            <a:picLocks noChangeAspect="1"/>
          </p:cNvPicPr>
          <p:nvPr/>
        </p:nvPicPr>
        <p:blipFill>
          <a:blip r:embed="rId2"/>
          <a:stretch>
            <a:fillRect/>
          </a:stretch>
        </p:blipFill>
        <p:spPr>
          <a:xfrm>
            <a:off x="2895600" y="723900"/>
            <a:ext cx="10972800" cy="7989903"/>
          </a:xfrm>
          <a:prstGeom prst="rect">
            <a:avLst/>
          </a:prstGeom>
        </p:spPr>
      </p:pic>
    </p:spTree>
    <p:extLst>
      <p:ext uri="{BB962C8B-B14F-4D97-AF65-F5344CB8AC3E}">
        <p14:creationId xmlns:p14="http://schemas.microsoft.com/office/powerpoint/2010/main" val="419980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CD52A-7191-68FD-18C2-6C2F632C3A0E}"/>
              </a:ext>
            </a:extLst>
          </p:cNvPr>
          <p:cNvPicPr>
            <a:picLocks noChangeAspect="1"/>
          </p:cNvPicPr>
          <p:nvPr/>
        </p:nvPicPr>
        <p:blipFill>
          <a:blip r:embed="rId2"/>
          <a:srcRect l="155" b="43837"/>
          <a:stretch>
            <a:fillRect/>
          </a:stretch>
        </p:blipFill>
        <p:spPr>
          <a:xfrm>
            <a:off x="0" y="0"/>
            <a:ext cx="18288000" cy="10287000"/>
          </a:xfrm>
          <a:prstGeom prst="rect">
            <a:avLst/>
          </a:prstGeom>
        </p:spPr>
      </p:pic>
      <p:sp>
        <p:nvSpPr>
          <p:cNvPr id="4" name="Title 1">
            <a:extLst>
              <a:ext uri="{FF2B5EF4-FFF2-40B4-BE49-F238E27FC236}">
                <a16:creationId xmlns:a16="http://schemas.microsoft.com/office/drawing/2014/main" id="{E787123F-D9BA-5621-D9E8-78AE1A34F5FB}"/>
              </a:ext>
            </a:extLst>
          </p:cNvPr>
          <p:cNvSpPr>
            <a:spLocks noGrp="1"/>
          </p:cNvSpPr>
          <p:nvPr>
            <p:ph type="title"/>
          </p:nvPr>
        </p:nvSpPr>
        <p:spPr>
          <a:xfrm>
            <a:off x="1981200" y="67597"/>
            <a:ext cx="13335000" cy="1981200"/>
          </a:xfrm>
          <a:solidFill>
            <a:schemeClr val="accent1">
              <a:lumMod val="60000"/>
              <a:lumOff val="40000"/>
            </a:schemeClr>
          </a:solidFill>
        </p:spPr>
        <p:txBody>
          <a:bodyPr>
            <a:normAutofit/>
          </a:bodyPr>
          <a:lstStyle/>
          <a:p>
            <a:r>
              <a:rPr lang="en-US" b="1" u="sng" dirty="0"/>
              <a:t>DỰ ÁN</a:t>
            </a:r>
            <a:r>
              <a:rPr lang="en-US" dirty="0"/>
              <a:t>: </a:t>
            </a:r>
            <a:br>
              <a:rPr lang="en-US" dirty="0"/>
            </a:br>
            <a:r>
              <a:rPr lang="en-US" dirty="0" err="1"/>
              <a:t>Điều</a:t>
            </a:r>
            <a:r>
              <a:rPr lang="en-US" dirty="0"/>
              <a:t> </a:t>
            </a:r>
            <a:r>
              <a:rPr lang="en-US" dirty="0" err="1"/>
              <a:t>tra</a:t>
            </a:r>
            <a:r>
              <a:rPr lang="en-US" dirty="0"/>
              <a:t> </a:t>
            </a:r>
            <a:r>
              <a:rPr lang="en-US" dirty="0" err="1"/>
              <a:t>tỉ</a:t>
            </a:r>
            <a:r>
              <a:rPr lang="en-US" dirty="0"/>
              <a:t> </a:t>
            </a:r>
            <a:r>
              <a:rPr lang="en-US" dirty="0" err="1"/>
              <a:t>lệ</a:t>
            </a:r>
            <a:r>
              <a:rPr lang="en-US" dirty="0"/>
              <a:t> </a:t>
            </a:r>
            <a:r>
              <a:rPr lang="en-US" dirty="0" err="1"/>
              <a:t>mắc</a:t>
            </a:r>
            <a:r>
              <a:rPr lang="en-US" dirty="0"/>
              <a:t> </a:t>
            </a:r>
            <a:r>
              <a:rPr lang="en-US" dirty="0" err="1"/>
              <a:t>bệnh</a:t>
            </a:r>
            <a:r>
              <a:rPr lang="en-US" dirty="0"/>
              <a:t> </a:t>
            </a:r>
            <a:r>
              <a:rPr lang="en-US" dirty="0" err="1"/>
              <a:t>sâu</a:t>
            </a:r>
            <a:r>
              <a:rPr lang="en-US" dirty="0"/>
              <a:t> </a:t>
            </a:r>
            <a:r>
              <a:rPr lang="en-US" dirty="0" err="1"/>
              <a:t>răng</a:t>
            </a:r>
            <a:r>
              <a:rPr lang="en-US" dirty="0"/>
              <a:t> ở </a:t>
            </a:r>
            <a:r>
              <a:rPr lang="en-US" dirty="0" err="1"/>
              <a:t>trường</a:t>
            </a:r>
            <a:r>
              <a:rPr lang="en-US" dirty="0"/>
              <a:t> </a:t>
            </a:r>
            <a:r>
              <a:rPr lang="en-US" dirty="0" err="1"/>
              <a:t>em</a:t>
            </a:r>
            <a:r>
              <a:rPr lang="en-US" dirty="0"/>
              <a:t>.</a:t>
            </a:r>
          </a:p>
        </p:txBody>
      </p:sp>
      <p:sp>
        <p:nvSpPr>
          <p:cNvPr id="5" name="Title 4">
            <a:extLst>
              <a:ext uri="{FF2B5EF4-FFF2-40B4-BE49-F238E27FC236}">
                <a16:creationId xmlns:a16="http://schemas.microsoft.com/office/drawing/2014/main" id="{AA4C1007-0FF7-FFD0-2CF7-21D403417446}"/>
              </a:ext>
            </a:extLst>
          </p:cNvPr>
          <p:cNvSpPr txBox="1">
            <a:spLocks/>
          </p:cNvSpPr>
          <p:nvPr/>
        </p:nvSpPr>
        <p:spPr>
          <a:xfrm>
            <a:off x="1376516" y="2358511"/>
            <a:ext cx="14859000" cy="1981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err="1"/>
              <a:t>Bước</a:t>
            </a:r>
            <a:r>
              <a:rPr lang="en-US" sz="4000" dirty="0"/>
              <a:t> 1. </a:t>
            </a:r>
            <a:r>
              <a:rPr lang="en-US" sz="4000" dirty="0" err="1"/>
              <a:t>Xác</a:t>
            </a:r>
            <a:r>
              <a:rPr lang="en-US" sz="4000" dirty="0"/>
              <a:t> </a:t>
            </a:r>
            <a:r>
              <a:rPr lang="en-US" sz="4000" dirty="0" err="1"/>
              <a:t>định</a:t>
            </a:r>
            <a:r>
              <a:rPr lang="en-US" sz="4000" dirty="0"/>
              <a:t> </a:t>
            </a:r>
            <a:r>
              <a:rPr lang="en-US" sz="4000" dirty="0" err="1"/>
              <a:t>vấn</a:t>
            </a:r>
            <a:r>
              <a:rPr lang="en-US" sz="4000" dirty="0"/>
              <a:t> </a:t>
            </a:r>
            <a:r>
              <a:rPr lang="en-US" sz="4000" dirty="0" err="1"/>
              <a:t>đề</a:t>
            </a:r>
            <a:r>
              <a:rPr lang="en-US" sz="4000" dirty="0"/>
              <a:t> </a:t>
            </a:r>
            <a:r>
              <a:rPr lang="en-US" sz="4000" dirty="0" err="1"/>
              <a:t>cần</a:t>
            </a:r>
            <a:r>
              <a:rPr lang="en-US" sz="4000" dirty="0"/>
              <a:t> </a:t>
            </a:r>
            <a:r>
              <a:rPr lang="en-US" sz="4000" dirty="0" err="1"/>
              <a:t>điều</a:t>
            </a:r>
            <a:r>
              <a:rPr lang="en-US" sz="4000" dirty="0"/>
              <a:t> </a:t>
            </a:r>
            <a:r>
              <a:rPr lang="en-US" sz="4000" dirty="0" err="1"/>
              <a:t>tra</a:t>
            </a:r>
            <a:r>
              <a:rPr lang="en-US" sz="4000" dirty="0"/>
              <a:t> </a:t>
            </a:r>
            <a:r>
              <a:rPr lang="en-US" sz="4000" dirty="0" err="1"/>
              <a:t>và</a:t>
            </a:r>
            <a:r>
              <a:rPr lang="en-US" sz="4000" dirty="0"/>
              <a:t> </a:t>
            </a:r>
            <a:r>
              <a:rPr lang="en-US" sz="4000" dirty="0" err="1"/>
              <a:t>chuẩn</a:t>
            </a:r>
            <a:r>
              <a:rPr lang="en-US" sz="4000" dirty="0"/>
              <a:t> </a:t>
            </a:r>
            <a:r>
              <a:rPr lang="en-US" sz="4000" dirty="0" err="1"/>
              <a:t>bị</a:t>
            </a:r>
            <a:r>
              <a:rPr lang="en-US" sz="4000" dirty="0"/>
              <a:t> </a:t>
            </a:r>
            <a:r>
              <a:rPr lang="en-US" sz="4000" dirty="0" err="1"/>
              <a:t>mẫu</a:t>
            </a:r>
            <a:r>
              <a:rPr lang="en-US" sz="4000" dirty="0"/>
              <a:t> </a:t>
            </a:r>
            <a:r>
              <a:rPr lang="en-US" sz="4000" dirty="0" err="1"/>
              <a:t>phiếu</a:t>
            </a:r>
            <a:r>
              <a:rPr lang="en-US" sz="4000" dirty="0"/>
              <a:t> </a:t>
            </a:r>
            <a:r>
              <a:rPr lang="en-US" sz="4000" dirty="0" err="1"/>
              <a:t>điều</a:t>
            </a:r>
            <a:r>
              <a:rPr lang="en-US" sz="4000" dirty="0"/>
              <a:t> </a:t>
            </a:r>
            <a:r>
              <a:rPr lang="en-US" sz="4000" dirty="0" err="1"/>
              <a:t>tra</a:t>
            </a:r>
            <a:r>
              <a:rPr lang="en-US" sz="4000" dirty="0"/>
              <a:t>.</a:t>
            </a:r>
          </a:p>
          <a:p>
            <a:r>
              <a:rPr lang="en-US" sz="4000" dirty="0"/>
              <a:t>PHIẾU ĐIỀU TRA TỈ LỆ MẮC BỆNH SÂU RĂNG Ở TRƯỜNG EM</a:t>
            </a:r>
          </a:p>
        </p:txBody>
      </p:sp>
      <p:graphicFrame>
        <p:nvGraphicFramePr>
          <p:cNvPr id="6" name="Table 6">
            <a:extLst>
              <a:ext uri="{FF2B5EF4-FFF2-40B4-BE49-F238E27FC236}">
                <a16:creationId xmlns:a16="http://schemas.microsoft.com/office/drawing/2014/main" id="{AE70E6CA-3F3E-8EC2-42FD-D7899D8D1407}"/>
              </a:ext>
            </a:extLst>
          </p:cNvPr>
          <p:cNvGraphicFramePr>
            <a:graphicFrameLocks noGrp="1"/>
          </p:cNvGraphicFramePr>
          <p:nvPr>
            <p:extLst>
              <p:ext uri="{D42A27DB-BD31-4B8C-83A1-F6EECF244321}">
                <p14:modId xmlns:p14="http://schemas.microsoft.com/office/powerpoint/2010/main" val="3995471192"/>
              </p:ext>
            </p:extLst>
          </p:nvPr>
        </p:nvGraphicFramePr>
        <p:xfrm>
          <a:off x="1600200" y="4127089"/>
          <a:ext cx="14879894" cy="1981200"/>
        </p:xfrm>
        <a:graphic>
          <a:graphicData uri="http://schemas.openxmlformats.org/drawingml/2006/table">
            <a:tbl>
              <a:tblPr firstRow="1" bandRow="1">
                <a:tableStyleId>{5C22544A-7EE6-4342-B048-85BDC9FD1C3A}</a:tableStyleId>
              </a:tblPr>
              <a:tblGrid>
                <a:gridCol w="1441490">
                  <a:extLst>
                    <a:ext uri="{9D8B030D-6E8A-4147-A177-3AD203B41FA5}">
                      <a16:colId xmlns:a16="http://schemas.microsoft.com/office/drawing/2014/main" val="3461567483"/>
                    </a:ext>
                  </a:extLst>
                </a:gridCol>
                <a:gridCol w="2608389">
                  <a:extLst>
                    <a:ext uri="{9D8B030D-6E8A-4147-A177-3AD203B41FA5}">
                      <a16:colId xmlns:a16="http://schemas.microsoft.com/office/drawing/2014/main" val="204848941"/>
                    </a:ext>
                  </a:extLst>
                </a:gridCol>
                <a:gridCol w="4903621">
                  <a:extLst>
                    <a:ext uri="{9D8B030D-6E8A-4147-A177-3AD203B41FA5}">
                      <a16:colId xmlns:a16="http://schemas.microsoft.com/office/drawing/2014/main" val="2892306054"/>
                    </a:ext>
                  </a:extLst>
                </a:gridCol>
                <a:gridCol w="5926394">
                  <a:extLst>
                    <a:ext uri="{9D8B030D-6E8A-4147-A177-3AD203B41FA5}">
                      <a16:colId xmlns:a16="http://schemas.microsoft.com/office/drawing/2014/main" val="3387737542"/>
                    </a:ext>
                  </a:extLst>
                </a:gridCol>
              </a:tblGrid>
              <a:tr h="660400">
                <a:tc>
                  <a:txBody>
                    <a:bodyPr/>
                    <a:lstStyle/>
                    <a:p>
                      <a:pPr algn="ctr"/>
                      <a:r>
                        <a:rPr lang="en-US" sz="3200" dirty="0"/>
                        <a:t>STT</a:t>
                      </a:r>
                    </a:p>
                  </a:txBody>
                  <a:tcPr anchor="ctr"/>
                </a:tc>
                <a:tc>
                  <a:txBody>
                    <a:bodyPr/>
                    <a:lstStyle/>
                    <a:p>
                      <a:pPr algn="ctr"/>
                      <a:r>
                        <a:rPr lang="en-US" sz="3200" dirty="0" err="1"/>
                        <a:t>Tên</a:t>
                      </a:r>
                      <a:r>
                        <a:rPr lang="en-US" sz="3200" dirty="0"/>
                        <a:t> </a:t>
                      </a:r>
                      <a:r>
                        <a:rPr lang="en-US" sz="3200" dirty="0" err="1"/>
                        <a:t>lớp</a:t>
                      </a:r>
                      <a:endParaRPr lang="en-US" sz="3200" dirty="0"/>
                    </a:p>
                  </a:txBody>
                  <a:tcPr anchor="ctr"/>
                </a:tc>
                <a:tc>
                  <a:txBody>
                    <a:bodyPr/>
                    <a:lstStyle/>
                    <a:p>
                      <a:pPr algn="ctr"/>
                      <a:r>
                        <a:rPr lang="en-US" sz="3200" dirty="0" err="1"/>
                        <a:t>Tổng</a:t>
                      </a:r>
                      <a:r>
                        <a:rPr lang="en-US" sz="3200" dirty="0"/>
                        <a:t> </a:t>
                      </a:r>
                      <a:r>
                        <a:rPr lang="en-US" sz="3200" dirty="0" err="1"/>
                        <a:t>số</a:t>
                      </a:r>
                      <a:r>
                        <a:rPr lang="en-US" sz="3200" dirty="0"/>
                        <a:t> </a:t>
                      </a:r>
                      <a:r>
                        <a:rPr lang="en-US" sz="3200" dirty="0" err="1"/>
                        <a:t>học</a:t>
                      </a:r>
                      <a:r>
                        <a:rPr lang="en-US" sz="3200" dirty="0"/>
                        <a:t> </a:t>
                      </a:r>
                      <a:r>
                        <a:rPr lang="en-US" sz="3200" dirty="0" err="1"/>
                        <a:t>sinh</a:t>
                      </a:r>
                      <a:r>
                        <a:rPr lang="en-US" sz="3200" dirty="0"/>
                        <a:t> </a:t>
                      </a:r>
                      <a:r>
                        <a:rPr lang="en-US" sz="3200" dirty="0" err="1"/>
                        <a:t>trong</a:t>
                      </a:r>
                      <a:r>
                        <a:rPr lang="en-US" sz="3200" dirty="0"/>
                        <a:t> </a:t>
                      </a:r>
                      <a:r>
                        <a:rPr lang="en-US" sz="3200" dirty="0" err="1"/>
                        <a:t>lớp</a:t>
                      </a:r>
                      <a:endParaRPr lang="en-US" sz="3200" dirty="0"/>
                    </a:p>
                  </a:txBody>
                  <a:tcPr anchor="ctr"/>
                </a:tc>
                <a:tc>
                  <a:txBody>
                    <a:bodyPr/>
                    <a:lstStyle/>
                    <a:p>
                      <a:pPr algn="ctr"/>
                      <a:r>
                        <a:rPr lang="en-US" sz="3200" dirty="0" err="1"/>
                        <a:t>Số</a:t>
                      </a:r>
                      <a:r>
                        <a:rPr lang="en-US" sz="3200" dirty="0"/>
                        <a:t> </a:t>
                      </a:r>
                      <a:r>
                        <a:rPr lang="en-US" sz="3200" dirty="0" err="1"/>
                        <a:t>học</a:t>
                      </a:r>
                      <a:r>
                        <a:rPr lang="en-US" sz="3200" dirty="0"/>
                        <a:t> </a:t>
                      </a:r>
                      <a:r>
                        <a:rPr lang="en-US" sz="3200" dirty="0" err="1"/>
                        <a:t>sinh</a:t>
                      </a:r>
                      <a:r>
                        <a:rPr lang="en-US" sz="3200" dirty="0"/>
                        <a:t> </a:t>
                      </a:r>
                      <a:r>
                        <a:rPr lang="en-US" sz="3200" dirty="0" err="1"/>
                        <a:t>mắc</a:t>
                      </a:r>
                      <a:r>
                        <a:rPr lang="en-US" sz="3200" dirty="0"/>
                        <a:t> </a:t>
                      </a:r>
                      <a:r>
                        <a:rPr lang="en-US" sz="3200" dirty="0" err="1"/>
                        <a:t>bệnh</a:t>
                      </a:r>
                      <a:r>
                        <a:rPr lang="en-US" sz="3200" dirty="0"/>
                        <a:t> </a:t>
                      </a:r>
                      <a:r>
                        <a:rPr lang="en-US" sz="3200" dirty="0" err="1"/>
                        <a:t>sâu</a:t>
                      </a:r>
                      <a:r>
                        <a:rPr lang="en-US" sz="3200" dirty="0"/>
                        <a:t> </a:t>
                      </a:r>
                      <a:r>
                        <a:rPr lang="en-US" sz="3200" dirty="0" err="1"/>
                        <a:t>răng</a:t>
                      </a:r>
                      <a:endParaRPr lang="en-US" sz="3200" dirty="0"/>
                    </a:p>
                  </a:txBody>
                  <a:tcPr anchor="ctr"/>
                </a:tc>
                <a:extLst>
                  <a:ext uri="{0D108BD9-81ED-4DB2-BD59-A6C34878D82A}">
                    <a16:rowId xmlns:a16="http://schemas.microsoft.com/office/drawing/2014/main" val="2428917034"/>
                  </a:ext>
                </a:extLst>
              </a:tr>
              <a:tr h="660400">
                <a:tc>
                  <a:txBody>
                    <a:bodyPr/>
                    <a:lstStyle/>
                    <a:p>
                      <a:pPr algn="ctr"/>
                      <a:r>
                        <a:rPr lang="en-US" sz="3200" dirty="0"/>
                        <a:t>1</a:t>
                      </a:r>
                    </a:p>
                  </a:txBody>
                  <a:tcPr anchor="ctr"/>
                </a:tc>
                <a:tc>
                  <a:txBody>
                    <a:bodyPr/>
                    <a:lstStyle/>
                    <a:p>
                      <a:pPr algn="ctr"/>
                      <a:r>
                        <a:rPr lang="en-US" sz="3200" dirty="0"/>
                        <a:t>?</a:t>
                      </a:r>
                    </a:p>
                  </a:txBody>
                  <a:tcPr anchor="ctr"/>
                </a:tc>
                <a:tc>
                  <a:txBody>
                    <a:bodyPr/>
                    <a:lstStyle/>
                    <a:p>
                      <a:pPr algn="ctr"/>
                      <a:r>
                        <a:rPr lang="en-US" sz="3200" dirty="0"/>
                        <a:t>?</a:t>
                      </a:r>
                    </a:p>
                  </a:txBody>
                  <a:tcPr anchor="ctr"/>
                </a:tc>
                <a:tc>
                  <a:txBody>
                    <a:bodyPr/>
                    <a:lstStyle/>
                    <a:p>
                      <a:pPr algn="ctr"/>
                      <a:r>
                        <a:rPr lang="en-US" sz="3200" dirty="0"/>
                        <a:t>?</a:t>
                      </a:r>
                    </a:p>
                  </a:txBody>
                  <a:tcPr anchor="ctr"/>
                </a:tc>
                <a:extLst>
                  <a:ext uri="{0D108BD9-81ED-4DB2-BD59-A6C34878D82A}">
                    <a16:rowId xmlns:a16="http://schemas.microsoft.com/office/drawing/2014/main" val="1648778863"/>
                  </a:ext>
                </a:extLst>
              </a:tr>
              <a:tr h="660400">
                <a:tc gridSpan="2">
                  <a:txBody>
                    <a:bodyPr/>
                    <a:lstStyle/>
                    <a:p>
                      <a:pPr algn="ctr"/>
                      <a:r>
                        <a:rPr lang="en-US" sz="3200" dirty="0" err="1"/>
                        <a:t>Tổng</a:t>
                      </a:r>
                      <a:endParaRPr lang="en-US" sz="3200" dirty="0"/>
                    </a:p>
                  </a:txBody>
                  <a:tcPr anchor="ctr"/>
                </a:tc>
                <a:tc hMerge="1">
                  <a:txBody>
                    <a:bodyPr/>
                    <a:lstStyle/>
                    <a:p>
                      <a:endParaRPr lang="en-US" sz="3200"/>
                    </a:p>
                  </a:txBody>
                  <a:tcPr/>
                </a:tc>
                <a:tc>
                  <a:txBody>
                    <a:bodyPr/>
                    <a:lstStyle/>
                    <a:p>
                      <a:pPr algn="ctr"/>
                      <a:r>
                        <a:rPr lang="en-US" sz="3200" dirty="0"/>
                        <a:t>?</a:t>
                      </a:r>
                    </a:p>
                  </a:txBody>
                  <a:tcPr anchor="ctr"/>
                </a:tc>
                <a:tc>
                  <a:txBody>
                    <a:bodyPr/>
                    <a:lstStyle/>
                    <a:p>
                      <a:pPr algn="ctr"/>
                      <a:r>
                        <a:rPr lang="en-US" sz="3200" dirty="0"/>
                        <a:t>?</a:t>
                      </a:r>
                    </a:p>
                  </a:txBody>
                  <a:tcPr anchor="ctr"/>
                </a:tc>
                <a:extLst>
                  <a:ext uri="{0D108BD9-81ED-4DB2-BD59-A6C34878D82A}">
                    <a16:rowId xmlns:a16="http://schemas.microsoft.com/office/drawing/2014/main" val="2275284471"/>
                  </a:ext>
                </a:extLst>
              </a:tr>
            </a:tbl>
          </a:graphicData>
        </a:graphic>
      </p:graphicFrame>
      <p:sp>
        <p:nvSpPr>
          <p:cNvPr id="8" name="Title 4">
            <a:extLst>
              <a:ext uri="{FF2B5EF4-FFF2-40B4-BE49-F238E27FC236}">
                <a16:creationId xmlns:a16="http://schemas.microsoft.com/office/drawing/2014/main" id="{0C64BC21-75BF-FAE2-3D13-8010BC660C3E}"/>
              </a:ext>
            </a:extLst>
          </p:cNvPr>
          <p:cNvSpPr txBox="1">
            <a:spLocks/>
          </p:cNvSpPr>
          <p:nvPr/>
        </p:nvSpPr>
        <p:spPr>
          <a:xfrm>
            <a:off x="1371600" y="6569488"/>
            <a:ext cx="9399639" cy="10932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err="1"/>
              <a:t>Bước</a:t>
            </a:r>
            <a:r>
              <a:rPr lang="en-US" sz="4000" dirty="0"/>
              <a:t> 2. </a:t>
            </a:r>
            <a:r>
              <a:rPr lang="en-US" sz="4000" dirty="0" err="1"/>
              <a:t>Thực</a:t>
            </a:r>
            <a:r>
              <a:rPr lang="en-US" sz="4000" dirty="0"/>
              <a:t> </a:t>
            </a:r>
            <a:r>
              <a:rPr lang="en-US" sz="4000" dirty="0" err="1"/>
              <a:t>hiện</a:t>
            </a:r>
            <a:r>
              <a:rPr lang="en-US" sz="4000" dirty="0"/>
              <a:t> </a:t>
            </a:r>
            <a:r>
              <a:rPr lang="en-US" sz="4000" dirty="0" err="1"/>
              <a:t>điều</a:t>
            </a:r>
            <a:r>
              <a:rPr lang="en-US" sz="4000" dirty="0"/>
              <a:t> </a:t>
            </a:r>
            <a:r>
              <a:rPr lang="en-US" sz="4000" dirty="0" err="1"/>
              <a:t>tra</a:t>
            </a:r>
            <a:r>
              <a:rPr lang="en-US" sz="4000" dirty="0"/>
              <a:t> ở </a:t>
            </a:r>
            <a:r>
              <a:rPr lang="en-US" sz="4000" dirty="0" err="1"/>
              <a:t>trường</a:t>
            </a:r>
            <a:r>
              <a:rPr lang="en-US" sz="4000" dirty="0"/>
              <a:t> </a:t>
            </a:r>
            <a:r>
              <a:rPr lang="en-US" sz="4000" dirty="0" err="1"/>
              <a:t>học</a:t>
            </a:r>
            <a:r>
              <a:rPr lang="en-US" sz="4000" dirty="0"/>
              <a:t>.</a:t>
            </a:r>
          </a:p>
        </p:txBody>
      </p:sp>
      <p:sp>
        <p:nvSpPr>
          <p:cNvPr id="9" name="Title 4">
            <a:extLst>
              <a:ext uri="{FF2B5EF4-FFF2-40B4-BE49-F238E27FC236}">
                <a16:creationId xmlns:a16="http://schemas.microsoft.com/office/drawing/2014/main" id="{3B630647-310E-C0B8-F075-FE2E7FC8FFE9}"/>
              </a:ext>
            </a:extLst>
          </p:cNvPr>
          <p:cNvSpPr txBox="1">
            <a:spLocks/>
          </p:cNvSpPr>
          <p:nvPr/>
        </p:nvSpPr>
        <p:spPr>
          <a:xfrm>
            <a:off x="1356851" y="7460541"/>
            <a:ext cx="14859000" cy="13267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err="1"/>
              <a:t>Bước</a:t>
            </a:r>
            <a:r>
              <a:rPr lang="en-US" sz="4000" dirty="0"/>
              <a:t> 3. </a:t>
            </a:r>
            <a:r>
              <a:rPr lang="en-US" sz="4000" dirty="0" err="1"/>
              <a:t>Tính</a:t>
            </a:r>
            <a:r>
              <a:rPr lang="en-US" sz="4000" dirty="0"/>
              <a:t> </a:t>
            </a:r>
            <a:r>
              <a:rPr lang="en-US" sz="4000" dirty="0" err="1"/>
              <a:t>tỉ</a:t>
            </a:r>
            <a:r>
              <a:rPr lang="en-US" sz="4000" dirty="0"/>
              <a:t> </a:t>
            </a:r>
            <a:r>
              <a:rPr lang="en-US" sz="4000" dirty="0" err="1"/>
              <a:t>lệ</a:t>
            </a:r>
            <a:r>
              <a:rPr lang="en-US" sz="4000" dirty="0"/>
              <a:t> </a:t>
            </a:r>
            <a:r>
              <a:rPr lang="en-US" sz="4000" dirty="0" err="1"/>
              <a:t>mắc</a:t>
            </a:r>
            <a:r>
              <a:rPr lang="en-US" sz="4000" dirty="0"/>
              <a:t> </a:t>
            </a:r>
            <a:r>
              <a:rPr lang="en-US" sz="4000" dirty="0" err="1"/>
              <a:t>bệnh</a:t>
            </a:r>
            <a:r>
              <a:rPr lang="en-US" sz="4000" dirty="0"/>
              <a:t> </a:t>
            </a:r>
            <a:r>
              <a:rPr lang="en-US" sz="4000" dirty="0" err="1"/>
              <a:t>sâu</a:t>
            </a:r>
            <a:r>
              <a:rPr lang="en-US" sz="4000" dirty="0"/>
              <a:t> </a:t>
            </a:r>
            <a:r>
              <a:rPr lang="en-US" sz="4000" dirty="0" err="1"/>
              <a:t>răng</a:t>
            </a:r>
            <a:r>
              <a:rPr lang="en-US" sz="4000" dirty="0"/>
              <a:t> = </a:t>
            </a:r>
            <a:r>
              <a:rPr lang="en-US" sz="4000" dirty="0" err="1"/>
              <a:t>số</a:t>
            </a:r>
            <a:r>
              <a:rPr lang="en-US" sz="4000" dirty="0"/>
              <a:t> HS </a:t>
            </a:r>
            <a:r>
              <a:rPr lang="en-US" sz="4000" dirty="0" err="1"/>
              <a:t>mắc</a:t>
            </a:r>
            <a:r>
              <a:rPr lang="en-US" sz="4000" dirty="0"/>
              <a:t>/</a:t>
            </a:r>
            <a:r>
              <a:rPr lang="en-US" sz="4000" dirty="0" err="1"/>
              <a:t>tổng</a:t>
            </a:r>
            <a:r>
              <a:rPr lang="en-US" sz="4000" dirty="0"/>
              <a:t> </a:t>
            </a:r>
            <a:r>
              <a:rPr lang="en-US" sz="4000" dirty="0" err="1"/>
              <a:t>số</a:t>
            </a:r>
            <a:r>
              <a:rPr lang="en-US" sz="4000" dirty="0"/>
              <a:t> HS </a:t>
            </a:r>
            <a:r>
              <a:rPr lang="en-US" sz="4000" dirty="0" err="1"/>
              <a:t>điều</a:t>
            </a:r>
            <a:r>
              <a:rPr lang="en-US" sz="4000" dirty="0"/>
              <a:t> </a:t>
            </a:r>
            <a:r>
              <a:rPr lang="en-US" sz="4000" dirty="0" err="1"/>
              <a:t>tra</a:t>
            </a:r>
            <a:r>
              <a:rPr lang="en-US" sz="4000" dirty="0"/>
              <a:t>.</a:t>
            </a:r>
          </a:p>
        </p:txBody>
      </p:sp>
      <p:sp>
        <p:nvSpPr>
          <p:cNvPr id="10" name="Title 4">
            <a:extLst>
              <a:ext uri="{FF2B5EF4-FFF2-40B4-BE49-F238E27FC236}">
                <a16:creationId xmlns:a16="http://schemas.microsoft.com/office/drawing/2014/main" id="{61DD629A-6DCC-3057-0F60-B12AAF1ED2BD}"/>
              </a:ext>
            </a:extLst>
          </p:cNvPr>
          <p:cNvSpPr txBox="1">
            <a:spLocks/>
          </p:cNvSpPr>
          <p:nvPr/>
        </p:nvSpPr>
        <p:spPr>
          <a:xfrm>
            <a:off x="1356851" y="8724900"/>
            <a:ext cx="14859000" cy="13267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err="1"/>
              <a:t>Bước</a:t>
            </a:r>
            <a:r>
              <a:rPr lang="en-US" sz="4000" dirty="0"/>
              <a:t> 4. </a:t>
            </a:r>
            <a:r>
              <a:rPr lang="en-US" sz="4000" dirty="0" err="1"/>
              <a:t>Viết</a:t>
            </a:r>
            <a:r>
              <a:rPr lang="en-US" sz="4000" dirty="0"/>
              <a:t> </a:t>
            </a:r>
            <a:r>
              <a:rPr lang="en-US" sz="4000" dirty="0" err="1"/>
              <a:t>báo</a:t>
            </a:r>
            <a:r>
              <a:rPr lang="en-US" sz="4000" dirty="0"/>
              <a:t> </a:t>
            </a:r>
            <a:r>
              <a:rPr lang="en-US" sz="4000" dirty="0" err="1"/>
              <a:t>cáo</a:t>
            </a:r>
            <a:r>
              <a:rPr lang="en-US" sz="4000" dirty="0"/>
              <a:t> </a:t>
            </a:r>
            <a:r>
              <a:rPr lang="en-US" sz="4000" dirty="0" err="1"/>
              <a:t>nhận</a:t>
            </a:r>
            <a:r>
              <a:rPr lang="en-US" sz="4000" dirty="0"/>
              <a:t> </a:t>
            </a:r>
            <a:r>
              <a:rPr lang="en-US" sz="4000" dirty="0" err="1"/>
              <a:t>xét</a:t>
            </a:r>
            <a:r>
              <a:rPr lang="en-US" sz="4000" dirty="0"/>
              <a:t> </a:t>
            </a:r>
            <a:r>
              <a:rPr lang="en-US" sz="4000" dirty="0" err="1"/>
              <a:t>về</a:t>
            </a:r>
            <a:r>
              <a:rPr lang="en-US" sz="4000" dirty="0"/>
              <a:t> </a:t>
            </a:r>
            <a:r>
              <a:rPr lang="en-US" sz="4000" dirty="0" err="1"/>
              <a:t>tỉ</a:t>
            </a:r>
            <a:r>
              <a:rPr lang="en-US" sz="4000" dirty="0"/>
              <a:t> </a:t>
            </a:r>
            <a:r>
              <a:rPr lang="en-US" sz="4000" dirty="0" err="1"/>
              <a:t>lệ</a:t>
            </a:r>
            <a:r>
              <a:rPr lang="en-US" sz="4000" dirty="0"/>
              <a:t> HS </a:t>
            </a:r>
            <a:r>
              <a:rPr lang="en-US" sz="4000" dirty="0" err="1"/>
              <a:t>mắc</a:t>
            </a:r>
            <a:r>
              <a:rPr lang="en-US" sz="4000" dirty="0"/>
              <a:t> </a:t>
            </a:r>
            <a:r>
              <a:rPr lang="en-US" sz="4000" dirty="0" err="1"/>
              <a:t>bệnh</a:t>
            </a:r>
            <a:r>
              <a:rPr lang="en-US" sz="4000" dirty="0"/>
              <a:t> </a:t>
            </a:r>
            <a:r>
              <a:rPr lang="en-US" sz="4000" dirty="0" err="1"/>
              <a:t>sâu</a:t>
            </a:r>
            <a:r>
              <a:rPr lang="en-US" sz="4000" dirty="0"/>
              <a:t> </a:t>
            </a:r>
            <a:r>
              <a:rPr lang="en-US" sz="4000" dirty="0" err="1"/>
              <a:t>răng</a:t>
            </a:r>
            <a:r>
              <a:rPr lang="en-US" sz="4000" dirty="0"/>
              <a:t>; </a:t>
            </a:r>
            <a:r>
              <a:rPr lang="en-US" sz="4000" dirty="0" err="1"/>
              <a:t>đề</a:t>
            </a:r>
            <a:r>
              <a:rPr lang="en-US" sz="4000" dirty="0"/>
              <a:t> </a:t>
            </a:r>
            <a:r>
              <a:rPr lang="en-US" sz="4000" dirty="0" err="1"/>
              <a:t>xuất</a:t>
            </a:r>
            <a:r>
              <a:rPr lang="en-US" sz="4000" dirty="0"/>
              <a:t> </a:t>
            </a:r>
            <a:r>
              <a:rPr lang="en-US" sz="4000" dirty="0" err="1"/>
              <a:t>một</a:t>
            </a:r>
            <a:r>
              <a:rPr lang="en-US" sz="4000" dirty="0"/>
              <a:t> </a:t>
            </a:r>
            <a:r>
              <a:rPr lang="en-US" sz="4000" dirty="0" err="1"/>
              <a:t>số</a:t>
            </a:r>
            <a:r>
              <a:rPr lang="en-US" sz="4000" dirty="0"/>
              <a:t> </a:t>
            </a:r>
            <a:r>
              <a:rPr lang="en-US" sz="4000" dirty="0" err="1"/>
              <a:t>cách</a:t>
            </a:r>
            <a:r>
              <a:rPr lang="en-US" sz="4000" dirty="0"/>
              <a:t> </a:t>
            </a:r>
            <a:r>
              <a:rPr lang="en-US" sz="4000" dirty="0" err="1"/>
              <a:t>phòng</a:t>
            </a:r>
            <a:r>
              <a:rPr lang="en-US" sz="4000" dirty="0"/>
              <a:t> </a:t>
            </a:r>
            <a:r>
              <a:rPr lang="en-US" sz="4000" dirty="0" err="1"/>
              <a:t>tránh</a:t>
            </a:r>
            <a:r>
              <a:rPr lang="en-US" sz="4000" dirty="0"/>
              <a:t>.</a:t>
            </a:r>
          </a:p>
        </p:txBody>
      </p:sp>
    </p:spTree>
    <p:extLst>
      <p:ext uri="{BB962C8B-B14F-4D97-AF65-F5344CB8AC3E}">
        <p14:creationId xmlns:p14="http://schemas.microsoft.com/office/powerpoint/2010/main" val="271611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4B8-4C00-29B6-80C4-2CECD20BAC22}"/>
              </a:ext>
            </a:extLst>
          </p:cNvPr>
          <p:cNvSpPr>
            <a:spLocks noGrp="1"/>
          </p:cNvSpPr>
          <p:nvPr>
            <p:ph type="title"/>
          </p:nvPr>
        </p:nvSpPr>
        <p:spPr>
          <a:xfrm>
            <a:off x="3657600" y="1028700"/>
            <a:ext cx="8372250" cy="1145250"/>
          </a:xfrm>
          <a:ln>
            <a:solidFill>
              <a:schemeClr val="accent2"/>
            </a:solidFill>
          </a:ln>
        </p:spPr>
        <p:txBody>
          <a:bodyPr/>
          <a:lstStyle/>
          <a:p>
            <a:pPr algn="ctr"/>
            <a:r>
              <a:rPr lang="en-VN"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7" name="TextBox 6">
            <a:extLst>
              <a:ext uri="{FF2B5EF4-FFF2-40B4-BE49-F238E27FC236}">
                <a16:creationId xmlns:a16="http://schemas.microsoft.com/office/drawing/2014/main" id="{F84F3009-8536-8ACD-4B9C-FF0D9EDC425B}"/>
              </a:ext>
            </a:extLst>
          </p:cNvPr>
          <p:cNvSpPr txBox="1"/>
          <p:nvPr/>
        </p:nvSpPr>
        <p:spPr>
          <a:xfrm>
            <a:off x="1219200" y="2628900"/>
            <a:ext cx="16896522" cy="2804294"/>
          </a:xfrm>
          <a:prstGeom prst="rect">
            <a:avLst/>
          </a:prstGeom>
          <a:noFill/>
        </p:spPr>
        <p:txBody>
          <a:bodyPr wrap="square">
            <a:spAutoFit/>
          </a:bodyPr>
          <a:lstStyle/>
          <a:p>
            <a:pPr>
              <a:lnSpc>
                <a:spcPct val="150000"/>
              </a:lnSpc>
              <a:spcAft>
                <a:spcPts val="12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nSpc>
                <a:spcPct val="150000"/>
              </a:lnSpc>
              <a:spcAft>
                <a:spcPts val="1200"/>
              </a:spcAft>
              <a:buFontTx/>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Tranh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thuyết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powerpoint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nSpc>
                <a:spcPct val="150000"/>
              </a:lnSpc>
              <a:spcAft>
                <a:spcPts val="1200"/>
              </a:spcAft>
              <a:buFontTx/>
              <a:buChar char="-"/>
            </a:pPr>
            <a:r>
              <a:rPr lang="en-US" sz="36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sau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VN"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405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4188D-CFE5-2B05-2D59-E4C75965ED2A}"/>
              </a:ext>
            </a:extLst>
          </p:cNvPr>
          <p:cNvPicPr>
            <a:picLocks noChangeAspect="1"/>
          </p:cNvPicPr>
          <p:nvPr/>
        </p:nvPicPr>
        <p:blipFill>
          <a:blip r:embed="rId2"/>
          <a:srcRect l="155" b="43837"/>
          <a:stretch>
            <a:fillRect/>
          </a:stretch>
        </p:blipFill>
        <p:spPr>
          <a:xfrm>
            <a:off x="-4916" y="0"/>
            <a:ext cx="18288000" cy="10287000"/>
          </a:xfrm>
          <a:prstGeom prst="rect">
            <a:avLst/>
          </a:prstGeom>
        </p:spPr>
      </p:pic>
      <p:sp>
        <p:nvSpPr>
          <p:cNvPr id="6" name="Title 1">
            <a:extLst>
              <a:ext uri="{FF2B5EF4-FFF2-40B4-BE49-F238E27FC236}">
                <a16:creationId xmlns:a16="http://schemas.microsoft.com/office/drawing/2014/main" id="{24DC5E72-05DC-838F-D23B-E4D71D989B9B}"/>
              </a:ext>
            </a:extLst>
          </p:cNvPr>
          <p:cNvSpPr txBox="1">
            <a:spLocks/>
          </p:cNvSpPr>
          <p:nvPr/>
        </p:nvSpPr>
        <p:spPr>
          <a:xfrm>
            <a:off x="3429000" y="3197007"/>
            <a:ext cx="9376665" cy="2636261"/>
          </a:xfrm>
          <a:prstGeom prst="rect">
            <a:avLst/>
          </a:prstGeom>
          <a:solidFill>
            <a:schemeClr val="bg1">
              <a:lumMod val="95000"/>
            </a:schemeClr>
          </a:solidFill>
        </p:spPr>
        <p:txBody>
          <a:bodyPr vert="horz" lIns="137160" tIns="68580" rIns="137160" bIns="6858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0" b="1" dirty="0" err="1">
                <a:solidFill>
                  <a:srgbClr val="FF0000"/>
                </a:solidFill>
                <a:effectLst>
                  <a:outerShdw blurRad="38100" dist="38100" dir="2700000" algn="tl">
                    <a:srgbClr val="000000">
                      <a:alpha val="43137"/>
                    </a:srgbClr>
                  </a:outerShdw>
                </a:effectLst>
              </a:rPr>
              <a:t>Tiết</a:t>
            </a:r>
            <a:r>
              <a:rPr lang="en-US" sz="12000" b="1" dirty="0">
                <a:solidFill>
                  <a:srgbClr val="FF0000"/>
                </a:solidFill>
                <a:effectLst>
                  <a:outerShdw blurRad="38100" dist="38100" dir="2700000" algn="tl">
                    <a:srgbClr val="000000">
                      <a:alpha val="43137"/>
                    </a:srgbClr>
                  </a:outerShdw>
                </a:effectLst>
              </a:rPr>
              <a:t> 3</a:t>
            </a:r>
          </a:p>
        </p:txBody>
      </p:sp>
    </p:spTree>
    <p:extLst>
      <p:ext uri="{BB962C8B-B14F-4D97-AF65-F5344CB8AC3E}">
        <p14:creationId xmlns:p14="http://schemas.microsoft.com/office/powerpoint/2010/main" val="28407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3065-B0B6-DBF4-23BE-871BE4101C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12787BE-8F77-D661-A533-A6A449E3237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7CC8754-C4FC-917F-BDB4-640D24837A6D}"/>
              </a:ext>
            </a:extLst>
          </p:cNvPr>
          <p:cNvPicPr>
            <a:picLocks noChangeAspect="1"/>
          </p:cNvPicPr>
          <p:nvPr/>
        </p:nvPicPr>
        <p:blipFill>
          <a:blip r:embed="rId2"/>
          <a:srcRect l="155" b="43837"/>
          <a:stretch>
            <a:fillRect/>
          </a:stretch>
        </p:blipFill>
        <p:spPr>
          <a:xfrm>
            <a:off x="0" y="0"/>
            <a:ext cx="18288000" cy="10287000"/>
          </a:xfrm>
          <a:prstGeom prst="rect">
            <a:avLst/>
          </a:prstGeom>
        </p:spPr>
      </p:pic>
      <p:sp>
        <p:nvSpPr>
          <p:cNvPr id="6" name="Title 1">
            <a:extLst>
              <a:ext uri="{FF2B5EF4-FFF2-40B4-BE49-F238E27FC236}">
                <a16:creationId xmlns:a16="http://schemas.microsoft.com/office/drawing/2014/main" id="{1CF125FE-8539-19FD-8F25-FFC8DD7018DF}"/>
              </a:ext>
            </a:extLst>
          </p:cNvPr>
          <p:cNvSpPr txBox="1">
            <a:spLocks/>
          </p:cNvSpPr>
          <p:nvPr/>
        </p:nvSpPr>
        <p:spPr>
          <a:xfrm>
            <a:off x="2590800" y="3064039"/>
            <a:ext cx="11360700" cy="7635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Myanmar Text" panose="020B0502040204020203" pitchFamily="34" charset="0"/>
                <a:cs typeface="Myanmar Text" panose="020B0502040204020203" pitchFamily="34" charset="0"/>
              </a:rPr>
              <a:t>Nhóm</a:t>
            </a:r>
            <a:r>
              <a:rPr lang="en-US" b="1" dirty="0">
                <a:solidFill>
                  <a:srgbClr val="FF0000"/>
                </a:solidFill>
                <a:latin typeface="Myanmar Text" panose="020B0502040204020203" pitchFamily="34" charset="0"/>
                <a:cs typeface="Myanmar Text" panose="020B0502040204020203" pitchFamily="34" charset="0"/>
              </a:rPr>
              <a:t> </a:t>
            </a:r>
            <a:r>
              <a:rPr lang="en-US" b="1" dirty="0" err="1">
                <a:solidFill>
                  <a:srgbClr val="FF0000"/>
                </a:solidFill>
                <a:latin typeface="Myanmar Text" panose="020B0502040204020203" pitchFamily="34" charset="0"/>
                <a:cs typeface="Myanmar Text" panose="020B0502040204020203" pitchFamily="34" charset="0"/>
              </a:rPr>
              <a:t>học</a:t>
            </a:r>
            <a:r>
              <a:rPr lang="en-US" b="1" dirty="0">
                <a:solidFill>
                  <a:srgbClr val="FF0000"/>
                </a:solidFill>
                <a:latin typeface="Myanmar Text" panose="020B0502040204020203" pitchFamily="34" charset="0"/>
                <a:cs typeface="Myanmar Text" panose="020B0502040204020203" pitchFamily="34" charset="0"/>
              </a:rPr>
              <a:t> </a:t>
            </a:r>
            <a:r>
              <a:rPr lang="en-US" b="1" dirty="0" err="1">
                <a:solidFill>
                  <a:srgbClr val="FF0000"/>
                </a:solidFill>
                <a:latin typeface="Myanmar Text" panose="020B0502040204020203" pitchFamily="34" charset="0"/>
                <a:cs typeface="Myanmar Text" panose="020B0502040204020203" pitchFamily="34" charset="0"/>
              </a:rPr>
              <a:t>sinh</a:t>
            </a:r>
            <a:r>
              <a:rPr lang="en-US" b="1" dirty="0">
                <a:solidFill>
                  <a:srgbClr val="FF0000"/>
                </a:solidFill>
                <a:latin typeface="Myanmar Text" panose="020B0502040204020203" pitchFamily="34" charset="0"/>
                <a:cs typeface="Myanmar Text" panose="020B0502040204020203" pitchFamily="34" charset="0"/>
              </a:rPr>
              <a:t> </a:t>
            </a:r>
            <a:r>
              <a:rPr lang="en-US" b="1" dirty="0" err="1">
                <a:solidFill>
                  <a:srgbClr val="FF0000"/>
                </a:solidFill>
                <a:latin typeface="Myanmar Text" panose="020B0502040204020203" pitchFamily="34" charset="0"/>
                <a:cs typeface="Myanmar Text" panose="020B0502040204020203" pitchFamily="34" charset="0"/>
              </a:rPr>
              <a:t>trình</a:t>
            </a:r>
            <a:r>
              <a:rPr lang="en-US" b="1" dirty="0">
                <a:solidFill>
                  <a:srgbClr val="FF0000"/>
                </a:solidFill>
                <a:latin typeface="Myanmar Text" panose="020B0502040204020203" pitchFamily="34" charset="0"/>
                <a:cs typeface="Myanmar Text" panose="020B0502040204020203" pitchFamily="34" charset="0"/>
              </a:rPr>
              <a:t> </a:t>
            </a:r>
            <a:r>
              <a:rPr lang="en-US" b="1" dirty="0" err="1">
                <a:solidFill>
                  <a:srgbClr val="FF0000"/>
                </a:solidFill>
                <a:latin typeface="Myanmar Text" panose="020B0502040204020203" pitchFamily="34" charset="0"/>
                <a:cs typeface="Myanmar Text" panose="020B0502040204020203" pitchFamily="34" charset="0"/>
              </a:rPr>
              <a:t>bày</a:t>
            </a:r>
            <a:r>
              <a:rPr lang="en-US" b="1" dirty="0">
                <a:solidFill>
                  <a:srgbClr val="FF0000"/>
                </a:solidFill>
                <a:latin typeface="Myanmar Text" panose="020B0502040204020203" pitchFamily="34" charset="0"/>
                <a:cs typeface="Myanmar Text" panose="020B0502040204020203" pitchFamily="34" charset="0"/>
              </a:rPr>
              <a:t> </a:t>
            </a:r>
            <a:r>
              <a:rPr lang="en-US" b="1" dirty="0" err="1">
                <a:solidFill>
                  <a:srgbClr val="FF0000"/>
                </a:solidFill>
                <a:latin typeface="Myanmar Text" panose="020B0502040204020203" pitchFamily="34" charset="0"/>
                <a:cs typeface="Myanmar Text" panose="020B0502040204020203" pitchFamily="34" charset="0"/>
              </a:rPr>
              <a:t>dự</a:t>
            </a:r>
            <a:r>
              <a:rPr lang="en-US" b="1" dirty="0">
                <a:solidFill>
                  <a:srgbClr val="FF0000"/>
                </a:solidFill>
                <a:latin typeface="Myanmar Text" panose="020B0502040204020203" pitchFamily="34" charset="0"/>
                <a:cs typeface="Myanmar Text" panose="020B0502040204020203" pitchFamily="34" charset="0"/>
              </a:rPr>
              <a:t> </a:t>
            </a:r>
            <a:r>
              <a:rPr lang="en-US" b="1" dirty="0" err="1">
                <a:solidFill>
                  <a:srgbClr val="FF0000"/>
                </a:solidFill>
                <a:latin typeface="Myanmar Text" panose="020B0502040204020203" pitchFamily="34" charset="0"/>
                <a:cs typeface="Myanmar Text" panose="020B0502040204020203" pitchFamily="34" charset="0"/>
              </a:rPr>
              <a:t>án</a:t>
            </a:r>
            <a:endParaRPr lang="en-US" b="1" dirty="0">
              <a:solidFill>
                <a:srgbClr val="FF0000"/>
              </a:solidFill>
              <a:latin typeface="Myanmar Text" panose="020B0502040204020203" pitchFamily="34" charset="0"/>
              <a:cs typeface="Myanmar Text" panose="020B0502040204020203" pitchFamily="34" charset="0"/>
            </a:endParaRPr>
          </a:p>
        </p:txBody>
      </p:sp>
    </p:spTree>
    <p:extLst>
      <p:ext uri="{BB962C8B-B14F-4D97-AF65-F5344CB8AC3E}">
        <p14:creationId xmlns:p14="http://schemas.microsoft.com/office/powerpoint/2010/main" val="172757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4" name="Group 4"/>
          <p:cNvGrpSpPr/>
          <p:nvPr/>
        </p:nvGrpSpPr>
        <p:grpSpPr>
          <a:xfrm>
            <a:off x="3896512" y="342900"/>
            <a:ext cx="9829800" cy="1676400"/>
            <a:chOff x="0" y="0"/>
            <a:chExt cx="2281556" cy="991902"/>
          </a:xfrm>
        </p:grpSpPr>
        <p:sp>
          <p:nvSpPr>
            <p:cNvPr id="5" name="Freeform 5"/>
            <p:cNvSpPr/>
            <p:nvPr/>
          </p:nvSpPr>
          <p:spPr>
            <a:xfrm>
              <a:off x="48260" y="48260"/>
              <a:ext cx="2233296" cy="943642"/>
            </a:xfrm>
            <a:custGeom>
              <a:avLst/>
              <a:gdLst/>
              <a:ahLst/>
              <a:cxnLst/>
              <a:rect l="l" t="t" r="r" b="b"/>
              <a:pathLst>
                <a:path w="2233296" h="943642">
                  <a:moveTo>
                    <a:pt x="0" y="0"/>
                  </a:moveTo>
                  <a:lnTo>
                    <a:pt x="2233296" y="0"/>
                  </a:lnTo>
                  <a:lnTo>
                    <a:pt x="2233296" y="943642"/>
                  </a:lnTo>
                  <a:lnTo>
                    <a:pt x="0" y="943642"/>
                  </a:lnTo>
                  <a:close/>
                </a:path>
              </a:pathLst>
            </a:custGeom>
            <a:solidFill>
              <a:srgbClr val="000000"/>
            </a:solidFill>
          </p:spPr>
        </p:sp>
        <p:sp>
          <p:nvSpPr>
            <p:cNvPr id="6" name="Freeform 6"/>
            <p:cNvSpPr/>
            <p:nvPr/>
          </p:nvSpPr>
          <p:spPr>
            <a:xfrm>
              <a:off x="6350" y="6350"/>
              <a:ext cx="2233296" cy="943642"/>
            </a:xfrm>
            <a:custGeom>
              <a:avLst/>
              <a:gdLst/>
              <a:ahLst/>
              <a:cxnLst/>
              <a:rect l="l" t="t" r="r" b="b"/>
              <a:pathLst>
                <a:path w="2233296" h="943642">
                  <a:moveTo>
                    <a:pt x="0" y="0"/>
                  </a:moveTo>
                  <a:lnTo>
                    <a:pt x="2233296" y="0"/>
                  </a:lnTo>
                  <a:lnTo>
                    <a:pt x="2233296" y="943642"/>
                  </a:lnTo>
                  <a:lnTo>
                    <a:pt x="0" y="943642"/>
                  </a:lnTo>
                  <a:close/>
                </a:path>
              </a:pathLst>
            </a:custGeom>
            <a:solidFill>
              <a:srgbClr val="F2BE4B"/>
            </a:solidFill>
          </p:spPr>
        </p:sp>
        <p:sp>
          <p:nvSpPr>
            <p:cNvPr id="7" name="Freeform 7"/>
            <p:cNvSpPr/>
            <p:nvPr/>
          </p:nvSpPr>
          <p:spPr>
            <a:xfrm>
              <a:off x="0" y="0"/>
              <a:ext cx="2245996" cy="956342"/>
            </a:xfrm>
            <a:custGeom>
              <a:avLst/>
              <a:gdLst/>
              <a:ahLst/>
              <a:cxnLst/>
              <a:rect l="l" t="t" r="r" b="b"/>
              <a:pathLst>
                <a:path w="2245996" h="956342">
                  <a:moveTo>
                    <a:pt x="2245996" y="956342"/>
                  </a:moveTo>
                  <a:lnTo>
                    <a:pt x="0" y="956342"/>
                  </a:lnTo>
                  <a:lnTo>
                    <a:pt x="0" y="0"/>
                  </a:lnTo>
                  <a:lnTo>
                    <a:pt x="2245996" y="0"/>
                  </a:lnTo>
                  <a:lnTo>
                    <a:pt x="2245996" y="956342"/>
                  </a:lnTo>
                  <a:close/>
                  <a:moveTo>
                    <a:pt x="12700" y="943642"/>
                  </a:moveTo>
                  <a:lnTo>
                    <a:pt x="2233296" y="943642"/>
                  </a:lnTo>
                  <a:lnTo>
                    <a:pt x="2233296" y="12700"/>
                  </a:lnTo>
                  <a:lnTo>
                    <a:pt x="12700" y="12700"/>
                  </a:lnTo>
                  <a:lnTo>
                    <a:pt x="12700" y="943642"/>
                  </a:lnTo>
                  <a:close/>
                </a:path>
              </a:pathLst>
            </a:custGeom>
            <a:solidFill>
              <a:srgbClr val="000000"/>
            </a:solidFill>
          </p:spPr>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63800" y="1151050"/>
            <a:ext cx="2820508" cy="411480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7774061"/>
            <a:ext cx="2209547" cy="2382845"/>
          </a:xfrm>
          <a:prstGeom prst="rect">
            <a:avLst/>
          </a:prstGeom>
        </p:spPr>
      </p:pic>
      <p:sp>
        <p:nvSpPr>
          <p:cNvPr id="23" name="Hộp Văn bản 22">
            <a:extLst>
              <a:ext uri="{FF2B5EF4-FFF2-40B4-BE49-F238E27FC236}">
                <a16:creationId xmlns:a16="http://schemas.microsoft.com/office/drawing/2014/main" id="{F521A150-9C27-61CF-4E1C-308993CA50A0}"/>
              </a:ext>
            </a:extLst>
          </p:cNvPr>
          <p:cNvSpPr txBox="1"/>
          <p:nvPr/>
        </p:nvSpPr>
        <p:spPr>
          <a:xfrm>
            <a:off x="4561688" y="689385"/>
            <a:ext cx="8686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LUYỆN TẬP</a:t>
            </a:r>
          </a:p>
        </p:txBody>
      </p:sp>
      <p:sp>
        <p:nvSpPr>
          <p:cNvPr id="26" name="Hộp Văn bản 25">
            <a:extLst>
              <a:ext uri="{FF2B5EF4-FFF2-40B4-BE49-F238E27FC236}">
                <a16:creationId xmlns:a16="http://schemas.microsoft.com/office/drawing/2014/main" id="{13215CB6-6858-6D26-B2C4-2C6980224ACF}"/>
              </a:ext>
            </a:extLst>
          </p:cNvPr>
          <p:cNvSpPr txBox="1"/>
          <p:nvPr/>
        </p:nvSpPr>
        <p:spPr>
          <a:xfrm>
            <a:off x="1104773" y="3652684"/>
            <a:ext cx="9144000" cy="1469552"/>
          </a:xfrm>
          <a:prstGeom prst="wedgeRoundRectCallout">
            <a:avLst>
              <a:gd name="adj1" fmla="val 45730"/>
              <a:gd name="adj2" fmla="val 112010"/>
              <a:gd name="adj3" fmla="val 16667"/>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de-DE" sz="6000" dirty="0"/>
              <a:t>Trò chơi “Nhanh như chớp”</a:t>
            </a:r>
            <a:endParaRPr lang="en-US" sz="8800" dirty="0">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id="{6FDE7D7C-0190-106E-8FD3-BAB770C304CA}"/>
              </a:ext>
            </a:extLst>
          </p:cNvPr>
          <p:cNvPicPr>
            <a:picLocks noChangeAspect="1"/>
          </p:cNvPicPr>
          <p:nvPr/>
        </p:nvPicPr>
        <p:blipFill>
          <a:blip r:embed="rId7"/>
          <a:srcRect/>
          <a:stretch>
            <a:fillRect/>
          </a:stretch>
        </p:blipFill>
        <p:spPr>
          <a:xfrm>
            <a:off x="10361701" y="4282032"/>
            <a:ext cx="3364611" cy="5941918"/>
          </a:xfrm>
          <a:prstGeom prst="rect">
            <a:avLst/>
          </a:prstGeom>
        </p:spPr>
      </p:pic>
    </p:spTree>
    <p:extLst>
      <p:ext uri="{BB962C8B-B14F-4D97-AF65-F5344CB8AC3E}">
        <p14:creationId xmlns:p14="http://schemas.microsoft.com/office/powerpoint/2010/main" val="337493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7"/>
        <p:cNvGrpSpPr/>
        <p:nvPr/>
      </p:nvGrpSpPr>
      <p:grpSpPr>
        <a:xfrm>
          <a:off x="0" y="0"/>
          <a:ext cx="0" cy="0"/>
          <a:chOff x="0" y="0"/>
          <a:chExt cx="0" cy="0"/>
        </a:xfrm>
      </p:grpSpPr>
      <p:sp>
        <p:nvSpPr>
          <p:cNvPr id="4" name="Rounded Rectangle 3"/>
          <p:cNvSpPr/>
          <p:nvPr/>
        </p:nvSpPr>
        <p:spPr>
          <a:xfrm>
            <a:off x="1497902" y="2303491"/>
            <a:ext cx="2630184" cy="1150706"/>
          </a:xfrm>
          <a:prstGeom prst="roundRect">
            <a:avLst/>
          </a:prstGeom>
          <a:solidFill>
            <a:schemeClr val="accent4"/>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defTabSz="1828800">
              <a:buClr>
                <a:srgbClr val="000000"/>
              </a:buClr>
              <a:defRPr/>
            </a:pPr>
            <a:r>
              <a:rPr lang="en-US" sz="4000" b="1" kern="0" dirty="0" err="1">
                <a:solidFill>
                  <a:srgbClr val="FFFFFF"/>
                </a:solidFill>
                <a:latin typeface="Arial"/>
                <a:sym typeface="Arial"/>
              </a:rPr>
              <a:t>Câu</a:t>
            </a:r>
            <a:r>
              <a:rPr lang="en-US" sz="4000" b="1" kern="0" dirty="0">
                <a:solidFill>
                  <a:srgbClr val="FFFFFF"/>
                </a:solidFill>
                <a:latin typeface="Arial"/>
                <a:sym typeface="Arial"/>
              </a:rPr>
              <a:t> 1</a:t>
            </a:r>
            <a:r>
              <a:rPr lang="en-US" sz="4000" b="1" kern="0" dirty="0">
                <a:solidFill>
                  <a:srgbClr val="FEEADA"/>
                </a:solidFill>
                <a:latin typeface="Arial"/>
                <a:sym typeface="Arial"/>
              </a:rPr>
              <a:t>:</a:t>
            </a:r>
          </a:p>
        </p:txBody>
      </p:sp>
      <p:sp>
        <p:nvSpPr>
          <p:cNvPr id="5" name="TextBox 4"/>
          <p:cNvSpPr txBox="1"/>
          <p:nvPr/>
        </p:nvSpPr>
        <p:spPr>
          <a:xfrm>
            <a:off x="4425196" y="1839719"/>
            <a:ext cx="10767316" cy="1824923"/>
          </a:xfrm>
          <a:prstGeom prst="rect">
            <a:avLst/>
          </a:prstGeom>
          <a:noFill/>
        </p:spPr>
        <p:txBody>
          <a:bodyPr wrap="square" rtlCol="0">
            <a:spAutoFit/>
          </a:bodyPr>
          <a:lstStyle/>
          <a:p>
            <a:pPr algn="just" defTabSz="1828800">
              <a:lnSpc>
                <a:spcPct val="150000"/>
              </a:lnSpc>
              <a:buClr>
                <a:srgbClr val="000000"/>
              </a:buClr>
              <a:defRPr/>
            </a:pPr>
            <a:r>
              <a:rPr lang="en-US" sz="4000" b="1" kern="0" dirty="0" err="1">
                <a:solidFill>
                  <a:srgbClr val="47666D">
                    <a:lumMod val="75000"/>
                  </a:srgbClr>
                </a:solidFill>
                <a:latin typeface="Arial"/>
                <a:cs typeface="Arial"/>
                <a:sym typeface="Arial"/>
              </a:rPr>
              <a:t>Các</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nhóm</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chất</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dinh</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dưỡng</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cần</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thiết</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cho</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cơ</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thể</a:t>
            </a:r>
            <a:r>
              <a:rPr lang="en-US" sz="4000" b="1" kern="0" dirty="0">
                <a:solidFill>
                  <a:srgbClr val="47666D">
                    <a:lumMod val="75000"/>
                  </a:srgbClr>
                </a:solidFill>
                <a:latin typeface="Arial"/>
                <a:cs typeface="Arial"/>
                <a:sym typeface="Arial"/>
              </a:rPr>
              <a:t> </a:t>
            </a:r>
            <a:r>
              <a:rPr lang="en-US" sz="4000" b="1" kern="0" dirty="0" err="1">
                <a:solidFill>
                  <a:srgbClr val="47666D">
                    <a:lumMod val="75000"/>
                  </a:srgbClr>
                </a:solidFill>
                <a:latin typeface="Arial"/>
                <a:cs typeface="Arial"/>
                <a:sym typeface="Arial"/>
              </a:rPr>
              <a:t>gồm</a:t>
            </a:r>
            <a:r>
              <a:rPr lang="en-US" sz="4000" b="1" kern="0" dirty="0">
                <a:solidFill>
                  <a:srgbClr val="47666D">
                    <a:lumMod val="75000"/>
                  </a:srgbClr>
                </a:solidFill>
                <a:latin typeface="Arial"/>
                <a:cs typeface="Arial"/>
                <a:sym typeface="Arial"/>
              </a:rPr>
              <a:t>:</a:t>
            </a:r>
          </a:p>
        </p:txBody>
      </p:sp>
      <p:sp>
        <p:nvSpPr>
          <p:cNvPr id="6" name="TextBox 5"/>
          <p:cNvSpPr txBox="1"/>
          <p:nvPr/>
        </p:nvSpPr>
        <p:spPr>
          <a:xfrm>
            <a:off x="3352800" y="4034941"/>
            <a:ext cx="13288959" cy="2867132"/>
          </a:xfrm>
          <a:prstGeom prst="rect">
            <a:avLst/>
          </a:prstGeom>
          <a:noFill/>
        </p:spPr>
        <p:txBody>
          <a:bodyPr wrap="square" rtlCol="0">
            <a:spAutoFit/>
          </a:bodyPr>
          <a:lstStyle/>
          <a:p>
            <a:pPr marL="0" marR="30480" indent="457200" algn="just">
              <a:lnSpc>
                <a:spcPct val="115000"/>
              </a:lnSpc>
              <a:spcBef>
                <a:spcPts val="0"/>
              </a:spcBef>
              <a:spcAft>
                <a:spcPts val="0"/>
              </a:spcAft>
            </a:pPr>
            <a:r>
              <a:rPr lang="de-DE" sz="4000" b="1" dirty="0">
                <a:solidFill>
                  <a:srgbClr val="000000"/>
                </a:solidFill>
                <a:effectLst/>
                <a:latin typeface="Times New Roman" panose="02020603050405020304" pitchFamily="18" charset="0"/>
                <a:ea typeface="Times New Roman" panose="02020603050405020304" pitchFamily="18" charset="0"/>
              </a:rPr>
              <a:t>A.</a:t>
            </a:r>
            <a:r>
              <a:rPr lang="de-DE" sz="4000" dirty="0">
                <a:solidFill>
                  <a:srgbClr val="000000"/>
                </a:solidFill>
                <a:effectLst/>
                <a:latin typeface="Times New Roman" panose="02020603050405020304" pitchFamily="18" charset="0"/>
                <a:ea typeface="Times New Roman" panose="02020603050405020304" pitchFamily="18" charset="0"/>
              </a:rPr>
              <a:t> thịt, cá, trứng, sữa.</a:t>
            </a:r>
            <a:endParaRPr lang="en-US" sz="4000" dirty="0">
              <a:effectLst/>
              <a:latin typeface="Times New Roman" panose="02020603050405020304" pitchFamily="18" charset="0"/>
              <a:ea typeface="Times New Roman" panose="02020603050405020304" pitchFamily="18" charset="0"/>
            </a:endParaRPr>
          </a:p>
          <a:p>
            <a:pPr marL="0" marR="30480" indent="457200" algn="just">
              <a:lnSpc>
                <a:spcPct val="115000"/>
              </a:lnSpc>
              <a:spcBef>
                <a:spcPts val="0"/>
              </a:spcBef>
              <a:spcAft>
                <a:spcPts val="0"/>
              </a:spcAft>
            </a:pPr>
            <a:r>
              <a:rPr lang="de-DE" sz="4000" b="1" dirty="0">
                <a:solidFill>
                  <a:srgbClr val="000000"/>
                </a:solidFill>
                <a:effectLst/>
                <a:latin typeface="Times New Roman" panose="02020603050405020304" pitchFamily="18" charset="0"/>
                <a:ea typeface="Times New Roman" panose="02020603050405020304" pitchFamily="18" charset="0"/>
              </a:rPr>
              <a:t>B.</a:t>
            </a:r>
            <a:r>
              <a:rPr lang="de-DE" sz="4000" dirty="0">
                <a:solidFill>
                  <a:srgbClr val="000000"/>
                </a:solidFill>
                <a:effectLst/>
                <a:latin typeface="Times New Roman" panose="02020603050405020304" pitchFamily="18" charset="0"/>
                <a:ea typeface="Times New Roman" panose="02020603050405020304" pitchFamily="18" charset="0"/>
              </a:rPr>
              <a:t> thịt, cá, rau, hải sản, nước.</a:t>
            </a:r>
            <a:endParaRPr lang="en-US" sz="4000" dirty="0">
              <a:effectLst/>
              <a:latin typeface="Times New Roman" panose="02020603050405020304" pitchFamily="18" charset="0"/>
              <a:ea typeface="Times New Roman" panose="02020603050405020304" pitchFamily="18" charset="0"/>
            </a:endParaRPr>
          </a:p>
          <a:p>
            <a:pPr marL="0" marR="30480" indent="457200" algn="just">
              <a:lnSpc>
                <a:spcPct val="115000"/>
              </a:lnSpc>
              <a:spcBef>
                <a:spcPts val="0"/>
              </a:spcBef>
              <a:spcAft>
                <a:spcPts val="0"/>
              </a:spcAft>
            </a:pPr>
            <a:r>
              <a:rPr lang="de-DE" sz="4000" b="1" dirty="0">
                <a:solidFill>
                  <a:srgbClr val="000000"/>
                </a:solidFill>
                <a:effectLst/>
                <a:latin typeface="Times New Roman" panose="02020603050405020304" pitchFamily="18" charset="0"/>
                <a:ea typeface="Times New Roman" panose="02020603050405020304" pitchFamily="18" charset="0"/>
              </a:rPr>
              <a:t>C.</a:t>
            </a:r>
            <a:r>
              <a:rPr lang="de-DE" sz="4000" dirty="0">
                <a:solidFill>
                  <a:srgbClr val="000000"/>
                </a:solidFill>
                <a:effectLst/>
                <a:latin typeface="Times New Roman" panose="02020603050405020304" pitchFamily="18" charset="0"/>
                <a:ea typeface="Times New Roman" panose="02020603050405020304" pitchFamily="18" charset="0"/>
              </a:rPr>
              <a:t> carbohydrate, canxi, chất xơ, vitamin và chất khoáng.</a:t>
            </a:r>
            <a:endParaRPr lang="en-US" sz="4000" dirty="0">
              <a:effectLst/>
              <a:latin typeface="Times New Roman" panose="02020603050405020304" pitchFamily="18" charset="0"/>
              <a:ea typeface="Times New Roman" panose="02020603050405020304" pitchFamily="18" charset="0"/>
            </a:endParaRPr>
          </a:p>
          <a:p>
            <a:pPr marL="0" marR="30480" indent="457200" algn="just">
              <a:lnSpc>
                <a:spcPct val="115000"/>
              </a:lnSpc>
              <a:spcBef>
                <a:spcPts val="0"/>
              </a:spcBef>
              <a:spcAft>
                <a:spcPts val="0"/>
              </a:spcAft>
            </a:pPr>
            <a:r>
              <a:rPr lang="fr-FR" sz="4000" b="1" dirty="0">
                <a:solidFill>
                  <a:srgbClr val="000000"/>
                </a:solidFill>
                <a:effectLst/>
                <a:latin typeface="Times New Roman" panose="02020603050405020304" pitchFamily="18" charset="0"/>
                <a:ea typeface="Times New Roman" panose="02020603050405020304" pitchFamily="18" charset="0"/>
              </a:rPr>
              <a:t>D.</a:t>
            </a:r>
            <a:r>
              <a:rPr lang="fr-FR" sz="4000" dirty="0">
                <a:solidFill>
                  <a:srgbClr val="000000"/>
                </a:solidFill>
                <a:effectLst/>
                <a:latin typeface="Times New Roman" panose="02020603050405020304" pitchFamily="18" charset="0"/>
                <a:ea typeface="Times New Roman" panose="02020603050405020304" pitchFamily="18" charset="0"/>
              </a:rPr>
              <a:t> carbohydrate, </a:t>
            </a:r>
            <a:r>
              <a:rPr lang="fr-FR" sz="4000" dirty="0" err="1">
                <a:solidFill>
                  <a:srgbClr val="000000"/>
                </a:solidFill>
                <a:effectLst/>
                <a:latin typeface="Times New Roman" panose="02020603050405020304" pitchFamily="18" charset="0"/>
                <a:ea typeface="Times New Roman" panose="02020603050405020304" pitchFamily="18" charset="0"/>
              </a:rPr>
              <a:t>protein</a:t>
            </a:r>
            <a:r>
              <a:rPr lang="fr-FR" sz="4000" dirty="0">
                <a:solidFill>
                  <a:srgbClr val="000000"/>
                </a:solidFill>
                <a:effectLst/>
                <a:latin typeface="Times New Roman" panose="02020603050405020304" pitchFamily="18" charset="0"/>
                <a:ea typeface="Times New Roman" panose="02020603050405020304" pitchFamily="18" charset="0"/>
              </a:rPr>
              <a:t>, </a:t>
            </a:r>
            <a:r>
              <a:rPr lang="fr-FR" sz="4000" dirty="0" err="1">
                <a:solidFill>
                  <a:srgbClr val="000000"/>
                </a:solidFill>
                <a:effectLst/>
                <a:latin typeface="Times New Roman" panose="02020603050405020304" pitchFamily="18" charset="0"/>
                <a:ea typeface="Times New Roman" panose="02020603050405020304" pitchFamily="18" charset="0"/>
              </a:rPr>
              <a:t>chất</a:t>
            </a:r>
            <a:r>
              <a:rPr lang="fr-FR" sz="4000" dirty="0">
                <a:solidFill>
                  <a:srgbClr val="000000"/>
                </a:solidFill>
                <a:effectLst/>
                <a:latin typeface="Times New Roman" panose="02020603050405020304" pitchFamily="18" charset="0"/>
                <a:ea typeface="Times New Roman" panose="02020603050405020304" pitchFamily="18" charset="0"/>
              </a:rPr>
              <a:t> </a:t>
            </a:r>
            <a:r>
              <a:rPr lang="fr-FR" sz="4000" dirty="0" err="1">
                <a:solidFill>
                  <a:srgbClr val="000000"/>
                </a:solidFill>
                <a:effectLst/>
                <a:latin typeface="Times New Roman" panose="02020603050405020304" pitchFamily="18" charset="0"/>
                <a:ea typeface="Times New Roman" panose="02020603050405020304" pitchFamily="18" charset="0"/>
              </a:rPr>
              <a:t>béo</a:t>
            </a:r>
            <a:r>
              <a:rPr lang="fr-FR" sz="4000" dirty="0">
                <a:solidFill>
                  <a:srgbClr val="000000"/>
                </a:solidFill>
                <a:effectLst/>
                <a:latin typeface="Times New Roman" panose="02020603050405020304" pitchFamily="18" charset="0"/>
                <a:ea typeface="Times New Roman" panose="02020603050405020304" pitchFamily="18" charset="0"/>
              </a:rPr>
              <a:t>, </a:t>
            </a:r>
            <a:r>
              <a:rPr lang="fr-FR" sz="4000" dirty="0" err="1">
                <a:solidFill>
                  <a:srgbClr val="000000"/>
                </a:solidFill>
                <a:effectLst/>
                <a:latin typeface="Times New Roman" panose="02020603050405020304" pitchFamily="18" charset="0"/>
                <a:ea typeface="Times New Roman" panose="02020603050405020304" pitchFamily="18" charset="0"/>
              </a:rPr>
              <a:t>vitamin</a:t>
            </a:r>
            <a:r>
              <a:rPr lang="fr-FR" sz="4000" dirty="0">
                <a:solidFill>
                  <a:srgbClr val="000000"/>
                </a:solidFill>
                <a:effectLst/>
                <a:latin typeface="Times New Roman" panose="02020603050405020304" pitchFamily="18" charset="0"/>
                <a:ea typeface="Times New Roman" panose="02020603050405020304" pitchFamily="18" charset="0"/>
              </a:rPr>
              <a:t> </a:t>
            </a:r>
            <a:r>
              <a:rPr lang="fr-FR" sz="4000" dirty="0" err="1">
                <a:solidFill>
                  <a:srgbClr val="000000"/>
                </a:solidFill>
                <a:effectLst/>
                <a:latin typeface="Times New Roman" panose="02020603050405020304" pitchFamily="18" charset="0"/>
                <a:ea typeface="Times New Roman" panose="02020603050405020304" pitchFamily="18" charset="0"/>
              </a:rPr>
              <a:t>và</a:t>
            </a:r>
            <a:r>
              <a:rPr lang="fr-FR" sz="4000" dirty="0">
                <a:solidFill>
                  <a:srgbClr val="000000"/>
                </a:solidFill>
                <a:effectLst/>
                <a:latin typeface="Times New Roman" panose="02020603050405020304" pitchFamily="18" charset="0"/>
                <a:ea typeface="Times New Roman" panose="02020603050405020304" pitchFamily="18" charset="0"/>
              </a:rPr>
              <a:t> </a:t>
            </a:r>
            <a:r>
              <a:rPr lang="fr-FR" sz="4000" dirty="0" err="1">
                <a:solidFill>
                  <a:srgbClr val="000000"/>
                </a:solidFill>
                <a:effectLst/>
                <a:latin typeface="Times New Roman" panose="02020603050405020304" pitchFamily="18" charset="0"/>
                <a:ea typeface="Times New Roman" panose="02020603050405020304" pitchFamily="18" charset="0"/>
              </a:rPr>
              <a:t>chất</a:t>
            </a:r>
            <a:r>
              <a:rPr lang="fr-FR" sz="4000" dirty="0">
                <a:solidFill>
                  <a:srgbClr val="000000"/>
                </a:solidFill>
                <a:effectLst/>
                <a:latin typeface="Times New Roman" panose="02020603050405020304" pitchFamily="18" charset="0"/>
                <a:ea typeface="Times New Roman" panose="02020603050405020304" pitchFamily="18" charset="0"/>
              </a:rPr>
              <a:t> </a:t>
            </a:r>
            <a:r>
              <a:rPr lang="fr-FR" sz="4000" dirty="0" err="1">
                <a:solidFill>
                  <a:srgbClr val="000000"/>
                </a:solidFill>
                <a:effectLst/>
                <a:latin typeface="Times New Roman" panose="02020603050405020304" pitchFamily="18" charset="0"/>
                <a:ea typeface="Times New Roman" panose="02020603050405020304" pitchFamily="18" charset="0"/>
              </a:rPr>
              <a:t>khoáng</a:t>
            </a:r>
            <a:r>
              <a:rPr lang="fr-FR"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7" name="Oval 6"/>
          <p:cNvSpPr/>
          <p:nvPr/>
        </p:nvSpPr>
        <p:spPr>
          <a:xfrm>
            <a:off x="3436751" y="6115521"/>
            <a:ext cx="1089062" cy="1150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FEEADA"/>
              </a:solidFill>
              <a:latin typeface="Arial"/>
              <a:sym typeface="Aria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grpSp>
        <p:nvGrpSpPr>
          <p:cNvPr id="2746" name="Google Shape;2746;p37"/>
          <p:cNvGrpSpPr/>
          <p:nvPr/>
        </p:nvGrpSpPr>
        <p:grpSpPr>
          <a:xfrm flipH="1">
            <a:off x="16627732" y="736688"/>
            <a:ext cx="1090844" cy="1332984"/>
            <a:chOff x="2859835" y="2776139"/>
            <a:chExt cx="634581" cy="775442"/>
          </a:xfrm>
        </p:grpSpPr>
        <p:sp>
          <p:nvSpPr>
            <p:cNvPr id="2747" name="Google Shape;2747;p37"/>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2748" name="Google Shape;2748;p37"/>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2749" name="Google Shape;2749;p37"/>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grpSp>
      <p:grpSp>
        <p:nvGrpSpPr>
          <p:cNvPr id="2750" name="Google Shape;2750;p37"/>
          <p:cNvGrpSpPr/>
          <p:nvPr/>
        </p:nvGrpSpPr>
        <p:grpSpPr>
          <a:xfrm flipH="1">
            <a:off x="15891054" y="1767825"/>
            <a:ext cx="317848" cy="405474"/>
            <a:chOff x="2947570" y="-1075969"/>
            <a:chExt cx="184903" cy="235878"/>
          </a:xfrm>
        </p:grpSpPr>
        <p:sp>
          <p:nvSpPr>
            <p:cNvPr id="2751" name="Google Shape;2751;p3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2752" name="Google Shape;2752;p3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sp>
          <p:nvSpPr>
            <p:cNvPr id="2753" name="Google Shape;2753;p3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defRPr/>
              </a:pPr>
              <a:endParaRPr sz="2800" kern="0">
                <a:solidFill>
                  <a:srgbClr val="000000"/>
                </a:solidFill>
                <a:latin typeface="Arial"/>
                <a:cs typeface="Arial"/>
                <a:sym typeface="Arial"/>
              </a:endParaRPr>
            </a:p>
          </p:txBody>
        </p:sp>
      </p:grpSp>
      <p:sp>
        <p:nvSpPr>
          <p:cNvPr id="23" name="Rounded Rectangle 22"/>
          <p:cNvSpPr/>
          <p:nvPr/>
        </p:nvSpPr>
        <p:spPr>
          <a:xfrm>
            <a:off x="1289706" y="2214754"/>
            <a:ext cx="2630184" cy="1376736"/>
          </a:xfrm>
          <a:prstGeom prst="roundRect">
            <a:avLst/>
          </a:prstGeom>
          <a:solidFill>
            <a:schemeClr val="accent1">
              <a:lumMod val="50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defTabSz="1828800">
              <a:buClr>
                <a:srgbClr val="000000"/>
              </a:buClr>
              <a:defRPr/>
            </a:pPr>
            <a:r>
              <a:rPr lang="en-US" sz="4000" b="1" kern="0" dirty="0" err="1">
                <a:solidFill>
                  <a:srgbClr val="FFFFFF"/>
                </a:solidFill>
                <a:latin typeface="Arial"/>
                <a:sym typeface="Arial"/>
              </a:rPr>
              <a:t>Câu</a:t>
            </a:r>
            <a:r>
              <a:rPr lang="en-US" sz="4000" b="1" kern="0" dirty="0">
                <a:solidFill>
                  <a:srgbClr val="FFFFFF"/>
                </a:solidFill>
                <a:latin typeface="Arial"/>
                <a:sym typeface="Arial"/>
              </a:rPr>
              <a:t> 2</a:t>
            </a:r>
            <a:r>
              <a:rPr lang="en-US" sz="4000" b="1" kern="0" dirty="0">
                <a:solidFill>
                  <a:srgbClr val="FEEADA"/>
                </a:solidFill>
                <a:latin typeface="Arial"/>
                <a:sym typeface="Arial"/>
              </a:rPr>
              <a:t>:</a:t>
            </a:r>
          </a:p>
        </p:txBody>
      </p:sp>
      <p:sp>
        <p:nvSpPr>
          <p:cNvPr id="4" name="TextBox 3"/>
          <p:cNvSpPr txBox="1"/>
          <p:nvPr/>
        </p:nvSpPr>
        <p:spPr>
          <a:xfrm>
            <a:off x="4226030" y="1896022"/>
            <a:ext cx="11853820" cy="1824923"/>
          </a:xfrm>
          <a:prstGeom prst="rect">
            <a:avLst/>
          </a:prstGeom>
          <a:noFill/>
        </p:spPr>
        <p:txBody>
          <a:bodyPr wrap="square" rtlCol="0">
            <a:spAutoFit/>
          </a:bodyPr>
          <a:lstStyle/>
          <a:p>
            <a:pPr algn="just" defTabSz="1828800">
              <a:lnSpc>
                <a:spcPct val="150000"/>
              </a:lnSpc>
              <a:buClr>
                <a:srgbClr val="000000"/>
              </a:buClr>
              <a:defRPr/>
            </a:pPr>
            <a:r>
              <a:rPr lang="en-US" sz="4000" b="1" kern="0" dirty="0">
                <a:solidFill>
                  <a:srgbClr val="FFFFFF"/>
                </a:solidFill>
                <a:latin typeface="Arial"/>
                <a:cs typeface="Arial"/>
                <a:sym typeface="Arial"/>
              </a:rPr>
              <a:t>Enzyme </a:t>
            </a:r>
            <a:r>
              <a:rPr lang="en-US" sz="4000" b="1" kern="0" dirty="0" err="1">
                <a:solidFill>
                  <a:srgbClr val="FFFFFF"/>
                </a:solidFill>
                <a:latin typeface="Arial"/>
                <a:cs typeface="Arial"/>
                <a:sym typeface="Arial"/>
              </a:rPr>
              <a:t>amilase</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của</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tuyến</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nước</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bọt</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có</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chức</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năng</a:t>
            </a:r>
            <a:r>
              <a:rPr lang="en-US" sz="4000" b="1" kern="0" dirty="0">
                <a:solidFill>
                  <a:srgbClr val="FFFFFF"/>
                </a:solidFill>
                <a:latin typeface="Arial"/>
                <a:cs typeface="Arial"/>
                <a:sym typeface="Arial"/>
              </a:rPr>
              <a:t> </a:t>
            </a:r>
            <a:r>
              <a:rPr lang="en-US" sz="4000" b="1" kern="0" dirty="0" err="1">
                <a:solidFill>
                  <a:srgbClr val="FFFFFF"/>
                </a:solidFill>
                <a:latin typeface="Arial"/>
                <a:cs typeface="Arial"/>
                <a:sym typeface="Arial"/>
              </a:rPr>
              <a:t>gì</a:t>
            </a:r>
            <a:r>
              <a:rPr lang="en-US" sz="4000" b="1" kern="0" dirty="0">
                <a:solidFill>
                  <a:srgbClr val="FFFFFF"/>
                </a:solidFill>
                <a:latin typeface="Arial"/>
                <a:cs typeface="Arial"/>
                <a:sym typeface="Arial"/>
              </a:rPr>
              <a:t>?</a:t>
            </a:r>
          </a:p>
        </p:txBody>
      </p:sp>
      <p:sp>
        <p:nvSpPr>
          <p:cNvPr id="25" name="TextBox 24"/>
          <p:cNvSpPr txBox="1"/>
          <p:nvPr/>
        </p:nvSpPr>
        <p:spPr>
          <a:xfrm>
            <a:off x="4226030" y="4381500"/>
            <a:ext cx="10470394" cy="2800767"/>
          </a:xfrm>
          <a:prstGeom prst="rect">
            <a:avLst/>
          </a:prstGeom>
          <a:noFill/>
        </p:spPr>
        <p:txBody>
          <a:bodyPr wrap="square" rtlCol="0">
            <a:spAutoFit/>
          </a:bodyPr>
          <a:lstStyle/>
          <a:p>
            <a:r>
              <a:rPr lang="fr-FR" sz="4400" b="1">
                <a:solidFill>
                  <a:schemeClr val="bg1"/>
                </a:solidFill>
              </a:rPr>
              <a:t>A.</a:t>
            </a:r>
            <a:r>
              <a:rPr lang="fr-FR" sz="4400">
                <a:solidFill>
                  <a:schemeClr val="bg1"/>
                </a:solidFill>
              </a:rPr>
              <a:t> biến đổi một phần tinh bột trong thức ăn.</a:t>
            </a:r>
            <a:endParaRPr lang="en-US" sz="4400">
              <a:solidFill>
                <a:schemeClr val="bg1"/>
              </a:solidFill>
            </a:endParaRPr>
          </a:p>
          <a:p>
            <a:r>
              <a:rPr lang="en-US" sz="4400" b="1">
                <a:solidFill>
                  <a:schemeClr val="bg1"/>
                </a:solidFill>
              </a:rPr>
              <a:t>B.</a:t>
            </a:r>
            <a:r>
              <a:rPr lang="en-US" sz="4400">
                <a:solidFill>
                  <a:schemeClr val="bg1"/>
                </a:solidFill>
              </a:rPr>
              <a:t> biến đổi một phần vitamin trong thức ăn.</a:t>
            </a:r>
          </a:p>
          <a:p>
            <a:r>
              <a:rPr lang="en-US" sz="4400" b="1">
                <a:solidFill>
                  <a:schemeClr val="bg1"/>
                </a:solidFill>
              </a:rPr>
              <a:t>C.</a:t>
            </a:r>
            <a:r>
              <a:rPr lang="en-US" sz="4400">
                <a:solidFill>
                  <a:schemeClr val="bg1"/>
                </a:solidFill>
              </a:rPr>
              <a:t> biến đổi một phần protein trong thức ăn.</a:t>
            </a:r>
          </a:p>
          <a:p>
            <a:r>
              <a:rPr lang="en-US" sz="4400" b="1">
                <a:solidFill>
                  <a:schemeClr val="bg1"/>
                </a:solidFill>
              </a:rPr>
              <a:t>D.</a:t>
            </a:r>
            <a:r>
              <a:rPr lang="en-US" sz="4400">
                <a:solidFill>
                  <a:schemeClr val="bg1"/>
                </a:solidFill>
              </a:rPr>
              <a:t> biến đổi một phần lipid trong thức ăn.</a:t>
            </a: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5">
                                            <p:txEl>
                                              <p:pRg st="0" end="0"/>
                                            </p:txEl>
                                          </p:spTgt>
                                        </p:tgtEl>
                                        <p:attrNameLst>
                                          <p:attrName>style.color</p:attrName>
                                        </p:attrNameLst>
                                      </p:cBhvr>
                                      <p:to>
                                        <p:clrVal>
                                          <a:srgbClr val="002060"/>
                                        </p:clrVal>
                                      </p:to>
                                    </p:set>
                                    <p:set>
                                      <p:cBhvr>
                                        <p:cTn id="7" dur="500" fill="hold"/>
                                        <p:tgtEl>
                                          <p:spTgt spid="25">
                                            <p:txEl>
                                              <p:pRg st="0" end="0"/>
                                            </p:txEl>
                                          </p:spTgt>
                                        </p:tgtEl>
                                        <p:attrNameLst>
                                          <p:attrName>fillcolor</p:attrName>
                                        </p:attrNameLst>
                                      </p:cBhvr>
                                      <p:to>
                                        <p:clrVal>
                                          <a:srgbClr val="002060"/>
                                        </p:clrVal>
                                      </p:to>
                                    </p:set>
                                    <p:set>
                                      <p:cBhvr>
                                        <p:cTn id="8" dur="500" fill="hold"/>
                                        <p:tgtEl>
                                          <p:spTgt spid="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42510" y="2219219"/>
            <a:ext cx="2630184" cy="1397286"/>
          </a:xfrm>
          <a:prstGeom prst="roundRect">
            <a:avLst/>
          </a:prstGeom>
          <a:solidFill>
            <a:srgbClr val="0070C0"/>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defTabSz="1828800">
              <a:buClr>
                <a:srgbClr val="000000"/>
              </a:buClr>
              <a:defRPr/>
            </a:pPr>
            <a:r>
              <a:rPr lang="en-US" sz="4000" b="1" kern="0" dirty="0" err="1">
                <a:solidFill>
                  <a:srgbClr val="FFFFFF"/>
                </a:solidFill>
                <a:latin typeface="Arial"/>
                <a:sym typeface="Arial"/>
              </a:rPr>
              <a:t>Câu</a:t>
            </a:r>
            <a:r>
              <a:rPr lang="en-US" sz="4000" b="1" kern="0" dirty="0">
                <a:solidFill>
                  <a:srgbClr val="FFFFFF"/>
                </a:solidFill>
                <a:latin typeface="Arial"/>
                <a:sym typeface="Arial"/>
              </a:rPr>
              <a:t> 3</a:t>
            </a:r>
            <a:r>
              <a:rPr lang="en-US" sz="4000" b="1" kern="0" dirty="0">
                <a:solidFill>
                  <a:srgbClr val="FEEADA"/>
                </a:solidFill>
                <a:latin typeface="Arial"/>
                <a:sym typeface="Arial"/>
              </a:rPr>
              <a:t>:</a:t>
            </a:r>
          </a:p>
        </p:txBody>
      </p:sp>
      <p:sp>
        <p:nvSpPr>
          <p:cNvPr id="8" name="TextBox 7"/>
          <p:cNvSpPr txBox="1"/>
          <p:nvPr/>
        </p:nvSpPr>
        <p:spPr>
          <a:xfrm>
            <a:off x="5239821" y="1861099"/>
            <a:ext cx="11404314" cy="1824923"/>
          </a:xfrm>
          <a:prstGeom prst="rect">
            <a:avLst/>
          </a:prstGeom>
          <a:noFill/>
        </p:spPr>
        <p:txBody>
          <a:bodyPr wrap="square" rtlCol="0">
            <a:spAutoFit/>
          </a:bodyPr>
          <a:lstStyle/>
          <a:p>
            <a:pPr algn="just" defTabSz="1828800">
              <a:lnSpc>
                <a:spcPct val="150000"/>
              </a:lnSpc>
              <a:buClr>
                <a:srgbClr val="000000"/>
              </a:buClr>
              <a:defRPr/>
            </a:pPr>
            <a:r>
              <a:rPr lang="en-US" sz="4000" b="1" kern="0" dirty="0" err="1">
                <a:solidFill>
                  <a:srgbClr val="002060"/>
                </a:solidFill>
                <a:latin typeface="Arial"/>
                <a:cs typeface="Arial"/>
                <a:sym typeface="Arial"/>
              </a:rPr>
              <a:t>Tại</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dạ</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dày</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chủ</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yếu</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xảy</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ra</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hoạt</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động</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nào</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sau</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đây</a:t>
            </a:r>
            <a:r>
              <a:rPr lang="en-US" sz="4000" b="1" kern="0" dirty="0">
                <a:solidFill>
                  <a:srgbClr val="002060"/>
                </a:solidFill>
                <a:latin typeface="Arial"/>
                <a:cs typeface="Arial"/>
                <a:sym typeface="Arial"/>
              </a:rPr>
              <a:t>?</a:t>
            </a:r>
          </a:p>
        </p:txBody>
      </p:sp>
      <p:sp>
        <p:nvSpPr>
          <p:cNvPr id="10" name="Rounded Rectangle 9"/>
          <p:cNvSpPr/>
          <p:nvPr/>
        </p:nvSpPr>
        <p:spPr>
          <a:xfrm>
            <a:off x="2796163" y="4305300"/>
            <a:ext cx="4887310" cy="1253448"/>
          </a:xfrm>
          <a:prstGeom prst="round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r>
              <a:rPr lang="en-US" sz="4000" kern="0" dirty="0">
                <a:solidFill>
                  <a:srgbClr val="000000"/>
                </a:solidFill>
                <a:latin typeface="Arial"/>
                <a:sym typeface="Arial"/>
              </a:rPr>
              <a:t>A. </a:t>
            </a:r>
            <a:r>
              <a:rPr lang="en-US" sz="4000" kern="0" dirty="0" err="1">
                <a:solidFill>
                  <a:srgbClr val="000000"/>
                </a:solidFill>
                <a:latin typeface="Arial"/>
                <a:sym typeface="Arial"/>
              </a:rPr>
              <a:t>Hấp</a:t>
            </a:r>
            <a:r>
              <a:rPr lang="en-US" sz="4000" kern="0" dirty="0">
                <a:solidFill>
                  <a:srgbClr val="000000"/>
                </a:solidFill>
                <a:latin typeface="Arial"/>
                <a:sym typeface="Arial"/>
              </a:rPr>
              <a:t> </a:t>
            </a:r>
            <a:r>
              <a:rPr lang="en-US" sz="4000" kern="0" dirty="0" err="1">
                <a:solidFill>
                  <a:srgbClr val="000000"/>
                </a:solidFill>
                <a:latin typeface="Arial"/>
                <a:sym typeface="Arial"/>
              </a:rPr>
              <a:t>thụ</a:t>
            </a:r>
            <a:r>
              <a:rPr lang="en-US" sz="4000" kern="0" dirty="0">
                <a:solidFill>
                  <a:srgbClr val="000000"/>
                </a:solidFill>
                <a:latin typeface="Arial"/>
                <a:sym typeface="Arial"/>
              </a:rPr>
              <a:t> </a:t>
            </a:r>
            <a:r>
              <a:rPr lang="en-US" sz="4000" kern="0" dirty="0" err="1">
                <a:solidFill>
                  <a:srgbClr val="000000"/>
                </a:solidFill>
                <a:latin typeface="Arial"/>
                <a:sym typeface="Arial"/>
              </a:rPr>
              <a:t>lại</a:t>
            </a:r>
            <a:r>
              <a:rPr lang="en-US" sz="4000" kern="0" dirty="0">
                <a:solidFill>
                  <a:srgbClr val="000000"/>
                </a:solidFill>
                <a:latin typeface="Arial"/>
                <a:sym typeface="Arial"/>
              </a:rPr>
              <a:t> </a:t>
            </a:r>
            <a:r>
              <a:rPr lang="en-US" sz="4000" kern="0" dirty="0" err="1">
                <a:solidFill>
                  <a:srgbClr val="000000"/>
                </a:solidFill>
                <a:latin typeface="Arial"/>
                <a:sym typeface="Arial"/>
              </a:rPr>
              <a:t>nước</a:t>
            </a:r>
            <a:endParaRPr lang="en-US" sz="4000" kern="0" dirty="0">
              <a:solidFill>
                <a:srgbClr val="000000"/>
              </a:solidFill>
              <a:latin typeface="Arial"/>
              <a:sym typeface="Arial"/>
            </a:endParaRPr>
          </a:p>
        </p:txBody>
      </p:sp>
      <p:sp>
        <p:nvSpPr>
          <p:cNvPr id="11" name="Rounded Rectangle 10"/>
          <p:cNvSpPr/>
          <p:nvPr/>
        </p:nvSpPr>
        <p:spPr>
          <a:xfrm>
            <a:off x="9126793" y="4305300"/>
            <a:ext cx="6646605" cy="1253448"/>
          </a:xfrm>
          <a:prstGeom prst="roundRect">
            <a:avLst/>
          </a:prstGeom>
          <a:solidFill>
            <a:srgbClr val="FF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r>
              <a:rPr lang="en-US" sz="4000" kern="0" dirty="0">
                <a:solidFill>
                  <a:srgbClr val="000000"/>
                </a:solidFill>
                <a:latin typeface="Arial"/>
                <a:sym typeface="Arial"/>
              </a:rPr>
              <a:t>B. </a:t>
            </a:r>
            <a:r>
              <a:rPr lang="en-US" sz="4000" dirty="0" err="1">
                <a:solidFill>
                  <a:srgbClr val="000000"/>
                </a:solidFill>
                <a:latin typeface="Arial"/>
              </a:rPr>
              <a:t>Hấp</a:t>
            </a:r>
            <a:r>
              <a:rPr lang="en-US" sz="4000" dirty="0">
                <a:solidFill>
                  <a:srgbClr val="000000"/>
                </a:solidFill>
                <a:latin typeface="Arial"/>
              </a:rPr>
              <a:t> </a:t>
            </a:r>
            <a:r>
              <a:rPr lang="en-US" sz="4000" dirty="0" err="1">
                <a:solidFill>
                  <a:srgbClr val="000000"/>
                </a:solidFill>
                <a:latin typeface="Arial"/>
              </a:rPr>
              <a:t>thụ</a:t>
            </a:r>
            <a:r>
              <a:rPr lang="en-US" sz="4000" dirty="0">
                <a:solidFill>
                  <a:srgbClr val="000000"/>
                </a:solidFill>
                <a:latin typeface="Arial"/>
              </a:rPr>
              <a:t> </a:t>
            </a:r>
            <a:r>
              <a:rPr lang="en-US" sz="4000" dirty="0" err="1">
                <a:solidFill>
                  <a:srgbClr val="000000"/>
                </a:solidFill>
                <a:latin typeface="Arial"/>
              </a:rPr>
              <a:t>các</a:t>
            </a:r>
            <a:r>
              <a:rPr lang="en-US" sz="4000" dirty="0">
                <a:solidFill>
                  <a:srgbClr val="000000"/>
                </a:solidFill>
                <a:latin typeface="Arial"/>
              </a:rPr>
              <a:t> </a:t>
            </a:r>
            <a:r>
              <a:rPr lang="en-US" sz="4000" dirty="0" err="1">
                <a:solidFill>
                  <a:srgbClr val="000000"/>
                </a:solidFill>
                <a:latin typeface="Arial"/>
              </a:rPr>
              <a:t>chất</a:t>
            </a:r>
            <a:r>
              <a:rPr lang="en-US" sz="4000" dirty="0">
                <a:solidFill>
                  <a:srgbClr val="000000"/>
                </a:solidFill>
                <a:latin typeface="Arial"/>
              </a:rPr>
              <a:t> </a:t>
            </a:r>
            <a:r>
              <a:rPr lang="en-US" sz="4000" dirty="0" err="1">
                <a:solidFill>
                  <a:srgbClr val="000000"/>
                </a:solidFill>
                <a:latin typeface="Arial"/>
              </a:rPr>
              <a:t>dinh</a:t>
            </a:r>
            <a:r>
              <a:rPr lang="en-US" sz="4000" dirty="0">
                <a:solidFill>
                  <a:srgbClr val="000000"/>
                </a:solidFill>
                <a:latin typeface="Arial"/>
              </a:rPr>
              <a:t> </a:t>
            </a:r>
            <a:r>
              <a:rPr lang="en-US" sz="4000" dirty="0" err="1">
                <a:solidFill>
                  <a:srgbClr val="000000"/>
                </a:solidFill>
                <a:latin typeface="Arial"/>
              </a:rPr>
              <a:t>dưỡng</a:t>
            </a:r>
            <a:endParaRPr lang="en-US" sz="4000" kern="0" dirty="0">
              <a:solidFill>
                <a:srgbClr val="000000"/>
              </a:solidFill>
              <a:latin typeface="Arial"/>
              <a:sym typeface="Arial"/>
            </a:endParaRPr>
          </a:p>
        </p:txBody>
      </p:sp>
      <p:sp>
        <p:nvSpPr>
          <p:cNvPr id="12" name="Rounded Rectangle 11"/>
          <p:cNvSpPr/>
          <p:nvPr/>
        </p:nvSpPr>
        <p:spPr>
          <a:xfrm>
            <a:off x="2796163" y="6776526"/>
            <a:ext cx="4887310" cy="1253448"/>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r>
              <a:rPr lang="en-US" sz="4000" kern="0" dirty="0">
                <a:solidFill>
                  <a:srgbClr val="000000"/>
                </a:solidFill>
                <a:latin typeface="Arial"/>
                <a:sym typeface="Arial"/>
              </a:rPr>
              <a:t>C. </a:t>
            </a:r>
            <a:r>
              <a:rPr lang="en-US" sz="4000" kern="0" dirty="0" err="1">
                <a:solidFill>
                  <a:srgbClr val="000000"/>
                </a:solidFill>
                <a:latin typeface="Arial"/>
                <a:sym typeface="Arial"/>
              </a:rPr>
              <a:t>Dự</a:t>
            </a:r>
            <a:r>
              <a:rPr lang="en-US" sz="4000" kern="0" dirty="0">
                <a:solidFill>
                  <a:srgbClr val="000000"/>
                </a:solidFill>
                <a:latin typeface="Arial"/>
                <a:sym typeface="Arial"/>
              </a:rPr>
              <a:t> </a:t>
            </a:r>
            <a:r>
              <a:rPr lang="en-US" sz="4000" kern="0" dirty="0" err="1">
                <a:solidFill>
                  <a:srgbClr val="000000"/>
                </a:solidFill>
                <a:latin typeface="Arial"/>
                <a:sym typeface="Arial"/>
              </a:rPr>
              <a:t>trữ</a:t>
            </a:r>
            <a:r>
              <a:rPr lang="en-US" sz="4000" kern="0" dirty="0">
                <a:solidFill>
                  <a:srgbClr val="000000"/>
                </a:solidFill>
                <a:latin typeface="Arial"/>
                <a:sym typeface="Arial"/>
              </a:rPr>
              <a:t>, </a:t>
            </a:r>
            <a:r>
              <a:rPr lang="en-US" sz="4000" kern="0" dirty="0" err="1">
                <a:solidFill>
                  <a:srgbClr val="000000"/>
                </a:solidFill>
                <a:latin typeface="Arial"/>
                <a:sym typeface="Arial"/>
              </a:rPr>
              <a:t>nghiền</a:t>
            </a:r>
            <a:r>
              <a:rPr lang="en-US" sz="4000" kern="0" dirty="0">
                <a:solidFill>
                  <a:srgbClr val="000000"/>
                </a:solidFill>
                <a:latin typeface="Arial"/>
                <a:sym typeface="Arial"/>
              </a:rPr>
              <a:t>, </a:t>
            </a:r>
            <a:r>
              <a:rPr lang="en-US" sz="4000" kern="0" dirty="0" err="1">
                <a:solidFill>
                  <a:srgbClr val="000000"/>
                </a:solidFill>
                <a:latin typeface="Arial"/>
                <a:sym typeface="Arial"/>
              </a:rPr>
              <a:t>đảo</a:t>
            </a:r>
            <a:r>
              <a:rPr lang="en-US" sz="4000" kern="0" dirty="0">
                <a:solidFill>
                  <a:srgbClr val="000000"/>
                </a:solidFill>
                <a:latin typeface="Arial"/>
                <a:sym typeface="Arial"/>
              </a:rPr>
              <a:t> </a:t>
            </a:r>
            <a:r>
              <a:rPr lang="en-US" sz="4000" kern="0" dirty="0" err="1">
                <a:solidFill>
                  <a:srgbClr val="000000"/>
                </a:solidFill>
                <a:latin typeface="Arial"/>
                <a:sym typeface="Arial"/>
              </a:rPr>
              <a:t>trộn</a:t>
            </a:r>
            <a:r>
              <a:rPr lang="en-US" sz="4000" kern="0" dirty="0">
                <a:solidFill>
                  <a:srgbClr val="000000"/>
                </a:solidFill>
                <a:latin typeface="Arial"/>
                <a:sym typeface="Arial"/>
              </a:rPr>
              <a:t> </a:t>
            </a:r>
            <a:r>
              <a:rPr lang="en-US" sz="4000" kern="0" dirty="0" err="1">
                <a:solidFill>
                  <a:srgbClr val="000000"/>
                </a:solidFill>
                <a:latin typeface="Arial"/>
                <a:sym typeface="Arial"/>
              </a:rPr>
              <a:t>thức</a:t>
            </a:r>
            <a:r>
              <a:rPr lang="en-US" sz="4000" kern="0" dirty="0">
                <a:solidFill>
                  <a:srgbClr val="000000"/>
                </a:solidFill>
                <a:latin typeface="Arial"/>
                <a:sym typeface="Arial"/>
              </a:rPr>
              <a:t> </a:t>
            </a:r>
            <a:r>
              <a:rPr lang="en-US" sz="4000" kern="0" dirty="0" err="1">
                <a:solidFill>
                  <a:srgbClr val="000000"/>
                </a:solidFill>
                <a:latin typeface="Arial"/>
                <a:sym typeface="Arial"/>
              </a:rPr>
              <a:t>ăn</a:t>
            </a:r>
            <a:endParaRPr lang="en-US" sz="4000" kern="0" dirty="0">
              <a:solidFill>
                <a:srgbClr val="000000"/>
              </a:solidFill>
              <a:latin typeface="Arial"/>
              <a:sym typeface="Arial"/>
            </a:endParaRPr>
          </a:p>
        </p:txBody>
      </p:sp>
      <p:sp>
        <p:nvSpPr>
          <p:cNvPr id="13" name="Rounded Rectangle 12"/>
          <p:cNvSpPr/>
          <p:nvPr/>
        </p:nvSpPr>
        <p:spPr>
          <a:xfrm>
            <a:off x="9144000" y="6776526"/>
            <a:ext cx="6629399" cy="1253448"/>
          </a:xfrm>
          <a:prstGeom prst="round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r>
              <a:rPr lang="en-US" sz="4000" kern="0" dirty="0">
                <a:solidFill>
                  <a:srgbClr val="000000"/>
                </a:solidFill>
                <a:latin typeface="Arial"/>
                <a:sym typeface="Arial"/>
              </a:rPr>
              <a:t>D. </a:t>
            </a:r>
            <a:r>
              <a:rPr lang="en-US" sz="4000" dirty="0" err="1">
                <a:solidFill>
                  <a:srgbClr val="000000"/>
                </a:solidFill>
                <a:latin typeface="Arial"/>
              </a:rPr>
              <a:t>Cử</a:t>
            </a:r>
            <a:r>
              <a:rPr lang="en-US" sz="4000" dirty="0">
                <a:solidFill>
                  <a:srgbClr val="000000"/>
                </a:solidFill>
                <a:latin typeface="Arial"/>
              </a:rPr>
              <a:t> </a:t>
            </a:r>
            <a:r>
              <a:rPr lang="en-US" sz="4000" dirty="0" err="1">
                <a:solidFill>
                  <a:srgbClr val="000000"/>
                </a:solidFill>
                <a:latin typeface="Arial"/>
              </a:rPr>
              <a:t>động</a:t>
            </a:r>
            <a:r>
              <a:rPr lang="en-US" sz="4000" dirty="0">
                <a:solidFill>
                  <a:srgbClr val="000000"/>
                </a:solidFill>
                <a:latin typeface="Arial"/>
              </a:rPr>
              <a:t> </a:t>
            </a:r>
            <a:r>
              <a:rPr lang="en-US" sz="4000" dirty="0" err="1">
                <a:solidFill>
                  <a:srgbClr val="000000"/>
                </a:solidFill>
                <a:latin typeface="Arial"/>
              </a:rPr>
              <a:t>để</a:t>
            </a:r>
            <a:r>
              <a:rPr lang="en-US" sz="4000" dirty="0">
                <a:solidFill>
                  <a:srgbClr val="000000"/>
                </a:solidFill>
                <a:latin typeface="Arial"/>
              </a:rPr>
              <a:t> </a:t>
            </a:r>
            <a:r>
              <a:rPr lang="en-US" sz="4000" dirty="0" err="1">
                <a:solidFill>
                  <a:srgbClr val="000000"/>
                </a:solidFill>
                <a:latin typeface="Arial"/>
              </a:rPr>
              <a:t>đẩy</a:t>
            </a:r>
            <a:r>
              <a:rPr lang="en-US" sz="4000" dirty="0">
                <a:solidFill>
                  <a:srgbClr val="000000"/>
                </a:solidFill>
                <a:latin typeface="Arial"/>
              </a:rPr>
              <a:t> </a:t>
            </a:r>
            <a:r>
              <a:rPr lang="en-US" sz="4000" dirty="0" err="1">
                <a:solidFill>
                  <a:srgbClr val="000000"/>
                </a:solidFill>
                <a:latin typeface="Arial"/>
              </a:rPr>
              <a:t>thức</a:t>
            </a:r>
            <a:r>
              <a:rPr lang="en-US" sz="4000" dirty="0">
                <a:solidFill>
                  <a:srgbClr val="000000"/>
                </a:solidFill>
                <a:latin typeface="Arial"/>
              </a:rPr>
              <a:t> </a:t>
            </a:r>
            <a:r>
              <a:rPr lang="en-US" sz="4000" dirty="0" err="1">
                <a:solidFill>
                  <a:srgbClr val="000000"/>
                </a:solidFill>
                <a:latin typeface="Arial"/>
              </a:rPr>
              <a:t>ăn</a:t>
            </a:r>
            <a:r>
              <a:rPr lang="en-US" sz="4000" dirty="0">
                <a:solidFill>
                  <a:srgbClr val="000000"/>
                </a:solidFill>
                <a:latin typeface="Arial"/>
              </a:rPr>
              <a:t> </a:t>
            </a:r>
            <a:r>
              <a:rPr lang="en-US" sz="4000" dirty="0" err="1">
                <a:solidFill>
                  <a:srgbClr val="000000"/>
                </a:solidFill>
                <a:latin typeface="Arial"/>
              </a:rPr>
              <a:t>xuống</a:t>
            </a:r>
            <a:r>
              <a:rPr lang="en-US" sz="4000" dirty="0">
                <a:solidFill>
                  <a:srgbClr val="000000"/>
                </a:solidFill>
                <a:latin typeface="Arial"/>
              </a:rPr>
              <a:t> </a:t>
            </a:r>
            <a:r>
              <a:rPr lang="en-US" sz="4000" dirty="0" err="1">
                <a:solidFill>
                  <a:srgbClr val="000000"/>
                </a:solidFill>
                <a:latin typeface="Arial"/>
              </a:rPr>
              <a:t>trực</a:t>
            </a:r>
            <a:r>
              <a:rPr lang="en-US" sz="4000" dirty="0">
                <a:solidFill>
                  <a:srgbClr val="000000"/>
                </a:solidFill>
                <a:latin typeface="Arial"/>
              </a:rPr>
              <a:t> </a:t>
            </a:r>
            <a:r>
              <a:rPr lang="en-US" sz="4000" dirty="0" err="1">
                <a:solidFill>
                  <a:srgbClr val="000000"/>
                </a:solidFill>
                <a:latin typeface="Arial"/>
              </a:rPr>
              <a:t>tràng</a:t>
            </a:r>
            <a:endParaRPr lang="en-US" sz="4000" kern="0" dirty="0">
              <a:solidFill>
                <a:srgbClr val="000000"/>
              </a:solidFill>
              <a:latin typeface="Arial"/>
              <a:sym typeface="Arial"/>
            </a:endParaRPr>
          </a:p>
        </p:txBody>
      </p:sp>
    </p:spTree>
    <p:extLst>
      <p:ext uri="{BB962C8B-B14F-4D97-AF65-F5344CB8AC3E}">
        <p14:creationId xmlns:p14="http://schemas.microsoft.com/office/powerpoint/2010/main" val="152408094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0"/>
                                        </p:tgtEl>
                                        <p:attrNameLst>
                                          <p:attrName>ppt_y</p:attrName>
                                        </p:attrNameLst>
                                      </p:cBhvr>
                                      <p:tavLst>
                                        <p:tav tm="0">
                                          <p:val>
                                            <p:strVal val="#ppt_y"/>
                                          </p:val>
                                        </p:tav>
                                        <p:tav tm="100000">
                                          <p:val>
                                            <p:strVal val="#ppt_y+#ppt_h*1.125000"/>
                                          </p:val>
                                        </p:tav>
                                      </p:tavLst>
                                    </p:anim>
                                    <p:animEffect transition="out" filter="wipe(down)">
                                      <p:cBhvr>
                                        <p:cTn id="7" dur="500"/>
                                        <p:tgtEl>
                                          <p:spTgt spid="10"/>
                                        </p:tgtEl>
                                      </p:cBhvr>
                                    </p:animEffect>
                                    <p:set>
                                      <p:cBhvr>
                                        <p:cTn id="8" dur="1" fill="hold">
                                          <p:stCondLst>
                                            <p:cond delay="499"/>
                                          </p:stCondLst>
                                        </p:cTn>
                                        <p:tgtEl>
                                          <p:spTgt spid="10"/>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500"/>
                                        <p:tgtEl>
                                          <p:spTgt spid="11"/>
                                        </p:tgtEl>
                                        <p:attrNameLst>
                                          <p:attrName>ppt_y</p:attrName>
                                        </p:attrNameLst>
                                      </p:cBhvr>
                                      <p:tavLst>
                                        <p:tav tm="0">
                                          <p:val>
                                            <p:strVal val="#ppt_y"/>
                                          </p:val>
                                        </p:tav>
                                        <p:tav tm="100000">
                                          <p:val>
                                            <p:strVal val="#ppt_y+#ppt_h*1.125000"/>
                                          </p:val>
                                        </p:tav>
                                      </p:tavLst>
                                    </p:anim>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2" presetClass="exit" presetSubtype="4" fill="hold" grpId="0" nodeType="withEffect">
                                  <p:stCondLst>
                                    <p:cond delay="0"/>
                                  </p:stCondLst>
                                  <p:childTnLst>
                                    <p:anim calcmode="lin" valueType="num">
                                      <p:cBhvr additive="base">
                                        <p:cTn id="14" dur="500"/>
                                        <p:tgtEl>
                                          <p:spTgt spid="13"/>
                                        </p:tgtEl>
                                        <p:attrNameLst>
                                          <p:attrName>ppt_y</p:attrName>
                                        </p:attrNameLst>
                                      </p:cBhvr>
                                      <p:tavLst>
                                        <p:tav tm="0">
                                          <p:val>
                                            <p:strVal val="#ppt_y"/>
                                          </p:val>
                                        </p:tav>
                                        <p:tav tm="100000">
                                          <p:val>
                                            <p:strVal val="#ppt_y+#ppt_h*1.125000"/>
                                          </p:val>
                                        </p:tav>
                                      </p:tavLst>
                                    </p:anim>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90278" y="2350485"/>
            <a:ext cx="2630184" cy="1397286"/>
          </a:xfrm>
          <a:prstGeom prst="roundRect">
            <a:avLst/>
          </a:prstGeom>
          <a:solidFill>
            <a:schemeClr val="accent6"/>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defTabSz="1828800">
              <a:buClr>
                <a:srgbClr val="000000"/>
              </a:buClr>
              <a:defRPr/>
            </a:pPr>
            <a:r>
              <a:rPr lang="en-US" sz="4000" b="1" kern="0" dirty="0" err="1">
                <a:solidFill>
                  <a:srgbClr val="FFFFFF"/>
                </a:solidFill>
                <a:latin typeface="Arial"/>
                <a:sym typeface="Arial"/>
              </a:rPr>
              <a:t>Câu</a:t>
            </a:r>
            <a:r>
              <a:rPr lang="en-US" sz="4000" b="1" kern="0" dirty="0">
                <a:solidFill>
                  <a:srgbClr val="FFFFFF"/>
                </a:solidFill>
                <a:latin typeface="Arial"/>
                <a:sym typeface="Arial"/>
              </a:rPr>
              <a:t> 4</a:t>
            </a:r>
            <a:r>
              <a:rPr lang="en-US" sz="4000" b="1" kern="0" dirty="0">
                <a:solidFill>
                  <a:srgbClr val="FEEADA"/>
                </a:solidFill>
                <a:latin typeface="Arial"/>
                <a:sym typeface="Arial"/>
              </a:rPr>
              <a:t>:</a:t>
            </a:r>
          </a:p>
        </p:txBody>
      </p:sp>
      <p:sp>
        <p:nvSpPr>
          <p:cNvPr id="8" name="TextBox 7"/>
          <p:cNvSpPr txBox="1"/>
          <p:nvPr/>
        </p:nvSpPr>
        <p:spPr>
          <a:xfrm>
            <a:off x="4788512" y="2128037"/>
            <a:ext cx="10233060" cy="901593"/>
          </a:xfrm>
          <a:prstGeom prst="rect">
            <a:avLst/>
          </a:prstGeom>
          <a:noFill/>
        </p:spPr>
        <p:txBody>
          <a:bodyPr wrap="square" rtlCol="0">
            <a:spAutoFit/>
          </a:bodyPr>
          <a:lstStyle/>
          <a:p>
            <a:pPr algn="just" defTabSz="1828800">
              <a:lnSpc>
                <a:spcPct val="150000"/>
              </a:lnSpc>
              <a:buClr>
                <a:srgbClr val="000000"/>
              </a:buClr>
              <a:defRPr/>
            </a:pPr>
            <a:r>
              <a:rPr lang="en-US" sz="4000" b="1" kern="0" dirty="0">
                <a:solidFill>
                  <a:srgbClr val="002060"/>
                </a:solidFill>
                <a:latin typeface="Arial"/>
                <a:cs typeface="Arial"/>
                <a:sym typeface="Arial"/>
              </a:rPr>
              <a:t>HCl </a:t>
            </a:r>
            <a:r>
              <a:rPr lang="en-US" sz="4000" b="1" kern="0" dirty="0" err="1">
                <a:solidFill>
                  <a:srgbClr val="002060"/>
                </a:solidFill>
                <a:latin typeface="Arial"/>
                <a:cs typeface="Arial"/>
                <a:sym typeface="Arial"/>
              </a:rPr>
              <a:t>trong</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dạ</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dày</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có</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chức</a:t>
            </a:r>
            <a:r>
              <a:rPr lang="en-US" sz="4000" b="1" kern="0" dirty="0">
                <a:solidFill>
                  <a:srgbClr val="002060"/>
                </a:solidFill>
                <a:latin typeface="Arial"/>
                <a:cs typeface="Arial"/>
                <a:sym typeface="Arial"/>
              </a:rPr>
              <a:t> </a:t>
            </a:r>
            <a:r>
              <a:rPr lang="en-US" sz="4000" b="1" kern="0" dirty="0" err="1">
                <a:solidFill>
                  <a:srgbClr val="002060"/>
                </a:solidFill>
                <a:latin typeface="Arial"/>
                <a:cs typeface="Arial"/>
                <a:sym typeface="Arial"/>
              </a:rPr>
              <a:t>năng</a:t>
            </a:r>
            <a:r>
              <a:rPr lang="en-US" sz="4000" b="1" kern="0" dirty="0">
                <a:solidFill>
                  <a:srgbClr val="002060"/>
                </a:solidFill>
                <a:latin typeface="Arial"/>
                <a:cs typeface="Arial"/>
                <a:sym typeface="Arial"/>
              </a:rPr>
              <a:t>:</a:t>
            </a:r>
          </a:p>
        </p:txBody>
      </p:sp>
      <p:sp>
        <p:nvSpPr>
          <p:cNvPr id="9" name="Rounded Rectangle 8"/>
          <p:cNvSpPr/>
          <p:nvPr/>
        </p:nvSpPr>
        <p:spPr>
          <a:xfrm>
            <a:off x="2590800" y="4486050"/>
            <a:ext cx="5127546" cy="1253448"/>
          </a:xfrm>
          <a:prstGeom prst="round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defRPr/>
            </a:pPr>
            <a:r>
              <a:rPr lang="en-US" sz="4000" kern="0" dirty="0">
                <a:solidFill>
                  <a:srgbClr val="000000"/>
                </a:solidFill>
                <a:latin typeface="Arial"/>
                <a:sym typeface="Arial"/>
              </a:rPr>
              <a:t>A. </a:t>
            </a:r>
            <a:r>
              <a:rPr lang="en-US" sz="4000" dirty="0" err="1">
                <a:solidFill>
                  <a:srgbClr val="000000"/>
                </a:solidFill>
                <a:effectLst/>
                <a:latin typeface="Times New Roman" panose="02020603050405020304" pitchFamily="18" charset="0"/>
                <a:ea typeface="Calibri" panose="020F0502020204030204" pitchFamily="34" charset="0"/>
              </a:rPr>
              <a:t>hoạt</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hóa</a:t>
            </a:r>
            <a:r>
              <a:rPr lang="en-US" sz="4000" dirty="0">
                <a:solidFill>
                  <a:srgbClr val="000000"/>
                </a:solidFill>
                <a:effectLst/>
                <a:latin typeface="Times New Roman" panose="02020603050405020304" pitchFamily="18" charset="0"/>
                <a:ea typeface="Calibri" panose="020F0502020204030204" pitchFamily="34" charset="0"/>
              </a:rPr>
              <a:t> pepsinogen </a:t>
            </a:r>
            <a:r>
              <a:rPr lang="en-US" sz="4000" dirty="0" err="1">
                <a:solidFill>
                  <a:srgbClr val="000000"/>
                </a:solidFill>
                <a:effectLst/>
                <a:latin typeface="Times New Roman" panose="02020603050405020304" pitchFamily="18" charset="0"/>
                <a:ea typeface="Calibri" panose="020F0502020204030204" pitchFamily="34" charset="0"/>
              </a:rPr>
              <a:t>thành</a:t>
            </a:r>
            <a:r>
              <a:rPr lang="en-US" sz="4000" dirty="0">
                <a:solidFill>
                  <a:srgbClr val="000000"/>
                </a:solidFill>
                <a:effectLst/>
                <a:latin typeface="Times New Roman" panose="02020603050405020304" pitchFamily="18" charset="0"/>
                <a:ea typeface="Calibri" panose="020F0502020204030204" pitchFamily="34" charset="0"/>
              </a:rPr>
              <a:t> pepsin</a:t>
            </a:r>
            <a:endParaRPr lang="en-US" sz="4000" kern="0" dirty="0">
              <a:solidFill>
                <a:srgbClr val="000000"/>
              </a:solidFill>
              <a:latin typeface="Arial"/>
              <a:sym typeface="Arial"/>
            </a:endParaRPr>
          </a:p>
        </p:txBody>
      </p:sp>
      <p:sp>
        <p:nvSpPr>
          <p:cNvPr id="10" name="Rounded Rectangle 9"/>
          <p:cNvSpPr/>
          <p:nvPr/>
        </p:nvSpPr>
        <p:spPr>
          <a:xfrm>
            <a:off x="9677400" y="4385764"/>
            <a:ext cx="5344172" cy="1253448"/>
          </a:xfrm>
          <a:prstGeom prst="roundRect">
            <a:avLst/>
          </a:prstGeom>
          <a:solidFill>
            <a:srgbClr val="FF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defRPr/>
            </a:pPr>
            <a:r>
              <a:rPr lang="en-US" sz="4000" dirty="0">
                <a:solidFill>
                  <a:srgbClr val="000000"/>
                </a:solidFill>
                <a:latin typeface="Times New Roman" panose="02020603050405020304" pitchFamily="18" charset="0"/>
                <a:cs typeface="Times New Roman" panose="02020603050405020304" pitchFamily="18" charset="0"/>
                <a:sym typeface="Arial"/>
              </a:rPr>
              <a:t>B</a:t>
            </a:r>
            <a:r>
              <a:rPr lang="en-US" sz="4000" kern="0" dirty="0">
                <a:solidFill>
                  <a:schemeClr val="tx1"/>
                </a:solidFill>
                <a:latin typeface="Times New Roman" panose="02020603050405020304" pitchFamily="18" charset="0"/>
                <a:cs typeface="Times New Roman" panose="02020603050405020304" pitchFamily="18" charset="0"/>
                <a:sym typeface="Arial"/>
              </a:rPr>
              <a:t>. </a:t>
            </a:r>
            <a:r>
              <a:rPr lang="en-US" sz="4000" dirty="0" err="1">
                <a:solidFill>
                  <a:schemeClr val="tx1"/>
                </a:solidFill>
                <a:latin typeface="Times New Roman" panose="02020603050405020304" pitchFamily="18" charset="0"/>
                <a:cs typeface="Times New Roman" panose="02020603050405020304" pitchFamily="18" charset="0"/>
              </a:rPr>
              <a:t>nhũ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hóa</a:t>
            </a:r>
            <a:r>
              <a:rPr lang="en-US" sz="4000" dirty="0">
                <a:solidFill>
                  <a:schemeClr val="tx1"/>
                </a:solidFill>
                <a:latin typeface="Times New Roman" panose="02020603050405020304" pitchFamily="18" charset="0"/>
                <a:cs typeface="Times New Roman" panose="02020603050405020304" pitchFamily="18" charset="0"/>
              </a:rPr>
              <a:t> lipid</a:t>
            </a:r>
            <a:endParaRPr lang="en-US" sz="4000" kern="0" dirty="0">
              <a:solidFill>
                <a:schemeClr val="tx1"/>
              </a:solidFill>
              <a:latin typeface="Times New Roman" panose="02020603050405020304" pitchFamily="18" charset="0"/>
              <a:cs typeface="Times New Roman" panose="02020603050405020304" pitchFamily="18" charset="0"/>
              <a:sym typeface="Arial"/>
            </a:endParaRPr>
          </a:p>
        </p:txBody>
      </p:sp>
      <p:sp>
        <p:nvSpPr>
          <p:cNvPr id="11" name="Rounded Rectangle 10"/>
          <p:cNvSpPr/>
          <p:nvPr/>
        </p:nvSpPr>
        <p:spPr>
          <a:xfrm>
            <a:off x="1858321" y="6683067"/>
            <a:ext cx="6398342" cy="1253448"/>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defRPr/>
            </a:pPr>
            <a:r>
              <a:rPr lang="en-US" sz="4000" kern="0" dirty="0">
                <a:solidFill>
                  <a:srgbClr val="000000"/>
                </a:solidFill>
                <a:latin typeface="Times New Roman" panose="02020603050405020304" pitchFamily="18" charset="0"/>
                <a:cs typeface="Times New Roman" panose="02020603050405020304" pitchFamily="18" charset="0"/>
                <a:sym typeface="Arial"/>
              </a:rPr>
              <a:t>C</a:t>
            </a:r>
            <a:r>
              <a:rPr lang="en-US" sz="4000" kern="0" dirty="0">
                <a:solidFill>
                  <a:schemeClr val="tx1"/>
                </a:solidFill>
                <a:latin typeface="Times New Roman" panose="02020603050405020304" pitchFamily="18" charset="0"/>
                <a:cs typeface="Times New Roman" panose="02020603050405020304" pitchFamily="18" charset="0"/>
                <a:sym typeface="Arial"/>
              </a:rPr>
              <a:t>. </a:t>
            </a:r>
            <a:r>
              <a:rPr lang="fr-FR" sz="4000" dirty="0" err="1">
                <a:solidFill>
                  <a:schemeClr val="tx1"/>
                </a:solidFill>
                <a:latin typeface="Times New Roman" panose="02020603050405020304" pitchFamily="18" charset="0"/>
                <a:cs typeface="Times New Roman" panose="02020603050405020304" pitchFamily="18" charset="0"/>
              </a:rPr>
              <a:t>chứa</a:t>
            </a:r>
            <a:r>
              <a:rPr lang="fr-FR" sz="4000" dirty="0">
                <a:solidFill>
                  <a:schemeClr val="tx1"/>
                </a:solidFill>
                <a:latin typeface="Times New Roman" panose="02020603050405020304" pitchFamily="18" charset="0"/>
                <a:cs typeface="Times New Roman" panose="02020603050405020304" pitchFamily="18" charset="0"/>
              </a:rPr>
              <a:t> enzyme </a:t>
            </a:r>
            <a:r>
              <a:rPr lang="fr-FR" sz="4000" dirty="0" err="1">
                <a:solidFill>
                  <a:schemeClr val="tx1"/>
                </a:solidFill>
                <a:latin typeface="Times New Roman" panose="02020603050405020304" pitchFamily="18" charset="0"/>
                <a:cs typeface="Times New Roman" panose="02020603050405020304" pitchFamily="18" charset="0"/>
              </a:rPr>
              <a:t>tiêu</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hóa</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protein</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và</a:t>
            </a:r>
            <a:r>
              <a:rPr lang="fr-FR" sz="4000" dirty="0">
                <a:solidFill>
                  <a:schemeClr val="tx1"/>
                </a:solidFill>
                <a:latin typeface="Times New Roman" panose="02020603050405020304" pitchFamily="18" charset="0"/>
                <a:cs typeface="Times New Roman" panose="02020603050405020304" pitchFamily="18" charset="0"/>
              </a:rPr>
              <a:t> carbohydrate</a:t>
            </a:r>
            <a:endParaRPr lang="en-US" sz="4000" kern="0" dirty="0">
              <a:solidFill>
                <a:schemeClr val="tx1"/>
              </a:solidFill>
              <a:latin typeface="Times New Roman" panose="02020603050405020304" pitchFamily="18" charset="0"/>
              <a:cs typeface="Times New Roman" panose="02020603050405020304" pitchFamily="18" charset="0"/>
              <a:sym typeface="Arial"/>
            </a:endParaRPr>
          </a:p>
        </p:txBody>
      </p:sp>
      <p:sp>
        <p:nvSpPr>
          <p:cNvPr id="12" name="Rounded Rectangle 11"/>
          <p:cNvSpPr/>
          <p:nvPr/>
        </p:nvSpPr>
        <p:spPr>
          <a:xfrm>
            <a:off x="9448800" y="6683067"/>
            <a:ext cx="7620000" cy="1253448"/>
          </a:xfrm>
          <a:prstGeom prst="round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defRPr/>
            </a:pPr>
            <a:r>
              <a:rPr lang="en-US" sz="4000" kern="0" dirty="0">
                <a:solidFill>
                  <a:srgbClr val="000000"/>
                </a:solidFill>
                <a:latin typeface="Times New Roman" panose="02020603050405020304" pitchFamily="18" charset="0"/>
                <a:cs typeface="Times New Roman" panose="02020603050405020304" pitchFamily="18" charset="0"/>
                <a:sym typeface="Arial"/>
              </a:rPr>
              <a:t>D</a:t>
            </a:r>
            <a:r>
              <a:rPr lang="en-US" sz="4000" kern="0" dirty="0">
                <a:solidFill>
                  <a:schemeClr val="tx1"/>
                </a:solidFill>
                <a:latin typeface="Times New Roman" panose="02020603050405020304" pitchFamily="18" charset="0"/>
                <a:cs typeface="Times New Roman" panose="02020603050405020304" pitchFamily="18" charset="0"/>
                <a:sym typeface="Arial"/>
              </a:rPr>
              <a:t>. </a:t>
            </a:r>
            <a:r>
              <a:rPr lang="fr-FR" sz="4000" dirty="0" err="1">
                <a:solidFill>
                  <a:schemeClr val="tx1"/>
                </a:solidFill>
                <a:latin typeface="Times New Roman" panose="02020603050405020304" pitchFamily="18" charset="0"/>
                <a:cs typeface="Times New Roman" panose="02020603050405020304" pitchFamily="18" charset="0"/>
              </a:rPr>
              <a:t>chứa</a:t>
            </a:r>
            <a:r>
              <a:rPr lang="fr-FR" sz="4000" dirty="0">
                <a:solidFill>
                  <a:schemeClr val="tx1"/>
                </a:solidFill>
                <a:latin typeface="Times New Roman" panose="02020603050405020304" pitchFamily="18" charset="0"/>
                <a:cs typeface="Times New Roman" panose="02020603050405020304" pitchFamily="18" charset="0"/>
              </a:rPr>
              <a:t> enzyme amylase </a:t>
            </a:r>
            <a:r>
              <a:rPr lang="fr-FR" sz="4000" dirty="0" err="1">
                <a:solidFill>
                  <a:schemeClr val="tx1"/>
                </a:solidFill>
                <a:latin typeface="Times New Roman" panose="02020603050405020304" pitchFamily="18" charset="0"/>
                <a:cs typeface="Times New Roman" panose="02020603050405020304" pitchFamily="18" charset="0"/>
              </a:rPr>
              <a:t>tiêu</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hóa</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một</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phần</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tinh</a:t>
            </a:r>
            <a:r>
              <a:rPr lang="fr-FR" sz="4000" dirty="0">
                <a:solidFill>
                  <a:schemeClr val="tx1"/>
                </a:solidFill>
                <a:latin typeface="Times New Roman" panose="02020603050405020304" pitchFamily="18" charset="0"/>
                <a:cs typeface="Times New Roman" panose="02020603050405020304" pitchFamily="18" charset="0"/>
              </a:rPr>
              <a:t> </a:t>
            </a:r>
            <a:r>
              <a:rPr lang="fr-FR" sz="4000" dirty="0" err="1">
                <a:solidFill>
                  <a:schemeClr val="tx1"/>
                </a:solidFill>
                <a:latin typeface="Times New Roman" panose="02020603050405020304" pitchFamily="18" charset="0"/>
                <a:cs typeface="Times New Roman" panose="02020603050405020304" pitchFamily="18" charset="0"/>
              </a:rPr>
              <a:t>bột</a:t>
            </a:r>
            <a:endParaRPr lang="en-US" sz="4000" kern="0" dirty="0">
              <a:solidFill>
                <a:schemeClr val="tx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531812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set>
                                      <p:cBhvr>
                                        <p:cTn id="8" dur="1" fill="hold">
                                          <p:stCondLst>
                                            <p:cond delay="499"/>
                                          </p:stCondLst>
                                        </p:cTn>
                                        <p:tgtEl>
                                          <p:spTgt spid="10"/>
                                        </p:tgtEl>
                                        <p:attrNameLst>
                                          <p:attrName>style.visibility</p:attrName>
                                        </p:attrNameLst>
                                      </p:cBhvr>
                                      <p:to>
                                        <p:strVal val="hidden"/>
                                      </p:to>
                                    </p:set>
                                  </p:childTnLst>
                                </p:cTn>
                              </p:par>
                              <p:par>
                                <p:cTn id="9" presetID="23" presetClass="exit" presetSubtype="32" fill="hold" grpId="0" nodeType="with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set>
                                      <p:cBhvr>
                                        <p:cTn id="12" dur="1" fill="hold">
                                          <p:stCondLst>
                                            <p:cond delay="499"/>
                                          </p:stCondLst>
                                        </p:cTn>
                                        <p:tgtEl>
                                          <p:spTgt spid="12"/>
                                        </p:tgtEl>
                                        <p:attrNameLst>
                                          <p:attrName>style.visibility</p:attrName>
                                        </p:attrNameLst>
                                      </p:cBhvr>
                                      <p:to>
                                        <p:strVal val="hidden"/>
                                      </p:to>
                                    </p:set>
                                  </p:childTnLst>
                                </p:cTn>
                              </p:par>
                              <p:par>
                                <p:cTn id="13" presetID="23" presetClass="exit" presetSubtype="32" fill="hold" grpId="0" nodeType="withEffect">
                                  <p:stCondLst>
                                    <p:cond delay="0"/>
                                  </p:stCondLst>
                                  <p:childTnLst>
                                    <p:anim calcmode="lin" valueType="num">
                                      <p:cBhvr>
                                        <p:cTn id="14" dur="500"/>
                                        <p:tgtEl>
                                          <p:spTgt spid="11"/>
                                        </p:tgtEl>
                                        <p:attrNameLst>
                                          <p:attrName>ppt_w</p:attrName>
                                        </p:attrNameLst>
                                      </p:cBhvr>
                                      <p:tavLst>
                                        <p:tav tm="0">
                                          <p:val>
                                            <p:strVal val="ppt_w"/>
                                          </p:val>
                                        </p:tav>
                                        <p:tav tm="100000">
                                          <p:val>
                                            <p:fltVal val="0"/>
                                          </p:val>
                                        </p:tav>
                                      </p:tavLst>
                                    </p:anim>
                                    <p:anim calcmode="lin" valueType="num">
                                      <p:cBhvr>
                                        <p:cTn id="15" dur="500"/>
                                        <p:tgtEl>
                                          <p:spTgt spid="11"/>
                                        </p:tgtEl>
                                        <p:attrNameLst>
                                          <p:attrName>ppt_h</p:attrName>
                                        </p:attrNameLst>
                                      </p:cBhvr>
                                      <p:tavLst>
                                        <p:tav tm="0">
                                          <p:val>
                                            <p:strVal val="ppt_h"/>
                                          </p:val>
                                        </p:tav>
                                        <p:tav tm="100000">
                                          <p:val>
                                            <p:fltVal val="0"/>
                                          </p:val>
                                        </p:tav>
                                      </p:tavLst>
                                    </p:anim>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33F151-88BD-169C-2A21-08B9A4F706F1}"/>
              </a:ext>
            </a:extLst>
          </p:cNvPr>
          <p:cNvPicPr>
            <a:picLocks noChangeAspect="1"/>
          </p:cNvPicPr>
          <p:nvPr/>
        </p:nvPicPr>
        <p:blipFill>
          <a:blip r:embed="rId2"/>
          <a:srcRect l="155" b="43837"/>
          <a:stretch>
            <a:fillRect/>
          </a:stretch>
        </p:blipFill>
        <p:spPr>
          <a:xfrm>
            <a:off x="27039" y="0"/>
            <a:ext cx="18288000" cy="10287000"/>
          </a:xfrm>
          <a:prstGeom prst="rect">
            <a:avLst/>
          </a:prstGeom>
        </p:spPr>
      </p:pic>
      <p:pic>
        <p:nvPicPr>
          <p:cNvPr id="3" name="Picture 2" descr="Vẽ minh họa] Từ đồ ăn vặt đến cơm mẹ nấu, ẩm thực Việt phong phú qua nét vẽ  của KAA Illustrations - Sài·gòn·eer">
            <a:extLst>
              <a:ext uri="{FF2B5EF4-FFF2-40B4-BE49-F238E27FC236}">
                <a16:creationId xmlns:a16="http://schemas.microsoft.com/office/drawing/2014/main" id="{45066E2E-0813-27C7-752C-D1CCF0B2F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1" y="1477632"/>
            <a:ext cx="11550132" cy="85873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69F304C-1DFC-7237-1F65-449E8B41BC73}"/>
              </a:ext>
            </a:extLst>
          </p:cNvPr>
          <p:cNvSpPr txBox="1">
            <a:spLocks/>
          </p:cNvSpPr>
          <p:nvPr/>
        </p:nvSpPr>
        <p:spPr>
          <a:xfrm>
            <a:off x="11963400" y="1790700"/>
            <a:ext cx="6060201" cy="4572000"/>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just"/>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Trong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các</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loại</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thức</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ăn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em</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thích</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thức</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ăn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nào</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nên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ăn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thường</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xuyên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thức</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ăn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nào</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em</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nên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hạn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chế</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ăn</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Vì</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 </a:t>
            </a:r>
            <a:r>
              <a:rPr lang="en-US" sz="4000" kern="100" dirty="0" err="1">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sao</a:t>
            </a:r>
            <a:r>
              <a:rPr lang="en-US" sz="4000" kern="100" dirty="0">
                <a:solidFill>
                  <a:schemeClr val="accent1">
                    <a:lumMod val="10000"/>
                  </a:schemeClr>
                </a:solidFill>
                <a:latin typeface="Sagona book" panose="02020503050505020204" pitchFamily="18" charset="0"/>
                <a:ea typeface="Calibri" panose="020F0502020204030204" pitchFamily="34" charset="0"/>
                <a:cs typeface="Times New Roman" panose="02020603050405020304" pitchFamily="18" charset="0"/>
              </a:rPr>
              <a:t>?</a:t>
            </a:r>
            <a:endParaRPr lang="en-US" sz="11500" dirty="0">
              <a:solidFill>
                <a:schemeClr val="accent1">
                  <a:lumMod val="10000"/>
                </a:schemeClr>
              </a:solidFill>
              <a:latin typeface="Sagona book" panose="02020503050505020204" pitchFamily="18" charset="0"/>
            </a:endParaRPr>
          </a:p>
        </p:txBody>
      </p:sp>
      <p:sp>
        <p:nvSpPr>
          <p:cNvPr id="5" name="Title 1">
            <a:extLst>
              <a:ext uri="{FF2B5EF4-FFF2-40B4-BE49-F238E27FC236}">
                <a16:creationId xmlns:a16="http://schemas.microsoft.com/office/drawing/2014/main" id="{21DB7551-4F87-F13E-44F3-5F0C9A561785}"/>
              </a:ext>
            </a:extLst>
          </p:cNvPr>
          <p:cNvSpPr txBox="1">
            <a:spLocks/>
          </p:cNvSpPr>
          <p:nvPr/>
        </p:nvSpPr>
        <p:spPr>
          <a:xfrm>
            <a:off x="304460" y="255166"/>
            <a:ext cx="15697539" cy="6796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C00000"/>
                </a:solidFill>
                <a:effectLst/>
                <a:uLnTx/>
                <a:uFillTx/>
                <a:latin typeface="Cambria"/>
                <a:ea typeface="Roboto" panose="02000000000000000000" pitchFamily="2" charset="0"/>
                <a:cs typeface="+mj-cs"/>
              </a:rPr>
              <a:t>HOẠT ĐỘNG I. KHỞI ĐỘNG</a:t>
            </a:r>
          </a:p>
        </p:txBody>
      </p:sp>
    </p:spTree>
    <p:extLst>
      <p:ext uri="{BB962C8B-B14F-4D97-AF65-F5344CB8AC3E}">
        <p14:creationId xmlns:p14="http://schemas.microsoft.com/office/powerpoint/2010/main" val="286032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50565" y="0"/>
            <a:ext cx="18288000" cy="10287000"/>
          </a:xfrm>
          <a:prstGeom prst="rect">
            <a:avLst/>
          </a:prstGeom>
        </p:spPr>
      </p:pic>
      <p:grpSp>
        <p:nvGrpSpPr>
          <p:cNvPr id="4" name="Group 4"/>
          <p:cNvGrpSpPr/>
          <p:nvPr/>
        </p:nvGrpSpPr>
        <p:grpSpPr>
          <a:xfrm>
            <a:off x="3896512" y="342900"/>
            <a:ext cx="9829800" cy="1676400"/>
            <a:chOff x="0" y="0"/>
            <a:chExt cx="2281556" cy="991902"/>
          </a:xfrm>
        </p:grpSpPr>
        <p:sp>
          <p:nvSpPr>
            <p:cNvPr id="5" name="Freeform 5"/>
            <p:cNvSpPr/>
            <p:nvPr/>
          </p:nvSpPr>
          <p:spPr>
            <a:xfrm>
              <a:off x="48260" y="48260"/>
              <a:ext cx="2233296" cy="943642"/>
            </a:xfrm>
            <a:custGeom>
              <a:avLst/>
              <a:gdLst/>
              <a:ahLst/>
              <a:cxnLst/>
              <a:rect l="l" t="t" r="r" b="b"/>
              <a:pathLst>
                <a:path w="2233296" h="943642">
                  <a:moveTo>
                    <a:pt x="0" y="0"/>
                  </a:moveTo>
                  <a:lnTo>
                    <a:pt x="2233296" y="0"/>
                  </a:lnTo>
                  <a:lnTo>
                    <a:pt x="2233296" y="943642"/>
                  </a:lnTo>
                  <a:lnTo>
                    <a:pt x="0" y="943642"/>
                  </a:lnTo>
                  <a:close/>
                </a:path>
              </a:pathLst>
            </a:custGeom>
            <a:solidFill>
              <a:srgbClr val="000000"/>
            </a:solidFill>
          </p:spPr>
        </p:sp>
        <p:sp>
          <p:nvSpPr>
            <p:cNvPr id="6" name="Freeform 6"/>
            <p:cNvSpPr/>
            <p:nvPr/>
          </p:nvSpPr>
          <p:spPr>
            <a:xfrm>
              <a:off x="6350" y="6350"/>
              <a:ext cx="2233296" cy="943642"/>
            </a:xfrm>
            <a:custGeom>
              <a:avLst/>
              <a:gdLst/>
              <a:ahLst/>
              <a:cxnLst/>
              <a:rect l="l" t="t" r="r" b="b"/>
              <a:pathLst>
                <a:path w="2233296" h="943642">
                  <a:moveTo>
                    <a:pt x="0" y="0"/>
                  </a:moveTo>
                  <a:lnTo>
                    <a:pt x="2233296" y="0"/>
                  </a:lnTo>
                  <a:lnTo>
                    <a:pt x="2233296" y="943642"/>
                  </a:lnTo>
                  <a:lnTo>
                    <a:pt x="0" y="943642"/>
                  </a:lnTo>
                  <a:close/>
                </a:path>
              </a:pathLst>
            </a:custGeom>
            <a:solidFill>
              <a:srgbClr val="F2BE4B"/>
            </a:solidFill>
          </p:spPr>
        </p:sp>
        <p:sp>
          <p:nvSpPr>
            <p:cNvPr id="7" name="Freeform 7"/>
            <p:cNvSpPr/>
            <p:nvPr/>
          </p:nvSpPr>
          <p:spPr>
            <a:xfrm>
              <a:off x="0" y="0"/>
              <a:ext cx="2245996" cy="956342"/>
            </a:xfrm>
            <a:custGeom>
              <a:avLst/>
              <a:gdLst/>
              <a:ahLst/>
              <a:cxnLst/>
              <a:rect l="l" t="t" r="r" b="b"/>
              <a:pathLst>
                <a:path w="2245996" h="956342">
                  <a:moveTo>
                    <a:pt x="2245996" y="956342"/>
                  </a:moveTo>
                  <a:lnTo>
                    <a:pt x="0" y="956342"/>
                  </a:lnTo>
                  <a:lnTo>
                    <a:pt x="0" y="0"/>
                  </a:lnTo>
                  <a:lnTo>
                    <a:pt x="2245996" y="0"/>
                  </a:lnTo>
                  <a:lnTo>
                    <a:pt x="2245996" y="956342"/>
                  </a:lnTo>
                  <a:close/>
                  <a:moveTo>
                    <a:pt x="12700" y="943642"/>
                  </a:moveTo>
                  <a:lnTo>
                    <a:pt x="2233296" y="943642"/>
                  </a:lnTo>
                  <a:lnTo>
                    <a:pt x="2233296" y="12700"/>
                  </a:lnTo>
                  <a:lnTo>
                    <a:pt x="12700" y="12700"/>
                  </a:lnTo>
                  <a:lnTo>
                    <a:pt x="12700" y="943642"/>
                  </a:lnTo>
                  <a:close/>
                </a:path>
              </a:pathLst>
            </a:custGeom>
            <a:solidFill>
              <a:srgbClr val="000000"/>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904155"/>
            <a:ext cx="2209547" cy="2382845"/>
          </a:xfrm>
          <a:prstGeom prst="rect">
            <a:avLst/>
          </a:prstGeom>
        </p:spPr>
      </p:pic>
      <p:sp>
        <p:nvSpPr>
          <p:cNvPr id="23" name="Hộp Văn bản 22">
            <a:extLst>
              <a:ext uri="{FF2B5EF4-FFF2-40B4-BE49-F238E27FC236}">
                <a16:creationId xmlns:a16="http://schemas.microsoft.com/office/drawing/2014/main" id="{F521A150-9C27-61CF-4E1C-308993CA50A0}"/>
              </a:ext>
            </a:extLst>
          </p:cNvPr>
          <p:cNvSpPr txBox="1"/>
          <p:nvPr/>
        </p:nvSpPr>
        <p:spPr>
          <a:xfrm>
            <a:off x="4561688" y="689385"/>
            <a:ext cx="8686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VẬN DỤNG</a:t>
            </a:r>
          </a:p>
        </p:txBody>
      </p:sp>
      <p:sp>
        <p:nvSpPr>
          <p:cNvPr id="26" name="Hộp Văn bản 25">
            <a:extLst>
              <a:ext uri="{FF2B5EF4-FFF2-40B4-BE49-F238E27FC236}">
                <a16:creationId xmlns:a16="http://schemas.microsoft.com/office/drawing/2014/main" id="{13215CB6-6858-6D26-B2C4-2C6980224ACF}"/>
              </a:ext>
            </a:extLst>
          </p:cNvPr>
          <p:cNvSpPr txBox="1"/>
          <p:nvPr/>
        </p:nvSpPr>
        <p:spPr>
          <a:xfrm>
            <a:off x="863835" y="2428256"/>
            <a:ext cx="11378955" cy="5278041"/>
          </a:xfrm>
          <a:prstGeom prst="wedgeRoundRectCallout">
            <a:avLst>
              <a:gd name="adj1" fmla="val 51951"/>
              <a:gd name="adj2" fmla="val 59757"/>
              <a:gd name="adj3" fmla="val 16667"/>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3800" dirty="0"/>
              <a:t>1. Trình bày các phương pháp bảo quản và chế biến thực phẩm của gia đình em thường sử dụng. Trong đó, phương pháp nào an toàn? Phương pháp nào có thể gây mất an toàn vệ sinh thực phẩm?</a:t>
            </a:r>
            <a:endParaRPr lang="en-US" sz="3800" dirty="0"/>
          </a:p>
          <a:p>
            <a:r>
              <a:rPr lang="vi-VN" sz="3800" dirty="0"/>
              <a:t>2. Em và những người thân trong gia đình thường thực hiện biện pháp nào để bảo vệ đường tiêu hóa?</a:t>
            </a:r>
            <a:endParaRPr lang="en-US" sz="3800" dirty="0"/>
          </a:p>
        </p:txBody>
      </p:sp>
      <p:pic>
        <p:nvPicPr>
          <p:cNvPr id="27" name="Picture 5">
            <a:extLst>
              <a:ext uri="{FF2B5EF4-FFF2-40B4-BE49-F238E27FC236}">
                <a16:creationId xmlns:a16="http://schemas.microsoft.com/office/drawing/2014/main" id="{6FDE7D7C-0190-106E-8FD3-BAB770C304CA}"/>
              </a:ext>
            </a:extLst>
          </p:cNvPr>
          <p:cNvPicPr>
            <a:picLocks noChangeAspect="1"/>
          </p:cNvPicPr>
          <p:nvPr/>
        </p:nvPicPr>
        <p:blipFill>
          <a:blip r:embed="rId5"/>
          <a:srcRect/>
          <a:stretch>
            <a:fillRect/>
          </a:stretch>
        </p:blipFill>
        <p:spPr>
          <a:xfrm>
            <a:off x="12302613" y="4114800"/>
            <a:ext cx="3364611" cy="5941918"/>
          </a:xfrm>
          <a:prstGeom prst="rect">
            <a:avLst/>
          </a:prstGeom>
        </p:spPr>
      </p:pic>
      <p:pic>
        <p:nvPicPr>
          <p:cNvPr id="3" name="Picture 9">
            <a:extLst>
              <a:ext uri="{FF2B5EF4-FFF2-40B4-BE49-F238E27FC236}">
                <a16:creationId xmlns:a16="http://schemas.microsoft.com/office/drawing/2014/main" id="{171F91E8-97CB-418F-961F-5DB3C6515A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66478" y="230282"/>
            <a:ext cx="3172087" cy="2514600"/>
          </a:xfrm>
          <a:prstGeom prst="rect">
            <a:avLst/>
          </a:prstGeom>
        </p:spPr>
      </p:pic>
    </p:spTree>
    <p:extLst>
      <p:ext uri="{BB962C8B-B14F-4D97-AF65-F5344CB8AC3E}">
        <p14:creationId xmlns:p14="http://schemas.microsoft.com/office/powerpoint/2010/main" val="12402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9265" y="3314132"/>
            <a:ext cx="15479711" cy="2485745"/>
          </a:xfrm>
          <a:prstGeom prst="rect">
            <a:avLst/>
          </a:prstGeom>
          <a:noFill/>
        </p:spPr>
        <p:txBody>
          <a:bodyPr wrap="square" rtlCol="0">
            <a:spAutoFit/>
          </a:bodyPr>
          <a:lstStyle/>
          <a:p>
            <a:pP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 HOÀN THIỆN SƠ ĐỒ TƯ DUY VÀ PHẦN VẬN DỤNG. </a:t>
            </a:r>
          </a:p>
          <a:p>
            <a:pP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 NGHIÊN CỨU  VÀ CHUẨN BỊ TRƯỚC BÀI 30 “MÁU VÀ HỆ TUẦN HOÀN Ở NGƯỜI”</a:t>
            </a:r>
          </a:p>
        </p:txBody>
      </p:sp>
      <p:sp>
        <p:nvSpPr>
          <p:cNvPr id="2" name="TextBox 1">
            <a:extLst>
              <a:ext uri="{FF2B5EF4-FFF2-40B4-BE49-F238E27FC236}">
                <a16:creationId xmlns:a16="http://schemas.microsoft.com/office/drawing/2014/main" id="{778090A3-9B54-108A-24CD-82F4B8134E66}"/>
              </a:ext>
            </a:extLst>
          </p:cNvPr>
          <p:cNvSpPr txBox="1"/>
          <p:nvPr/>
        </p:nvSpPr>
        <p:spPr>
          <a:xfrm>
            <a:off x="5934605" y="1709531"/>
            <a:ext cx="5766194" cy="738664"/>
          </a:xfrm>
          <a:prstGeom prst="rect">
            <a:avLst/>
          </a:prstGeom>
          <a:noFill/>
        </p:spPr>
        <p:txBody>
          <a:bodyPr wrap="none" rtlCol="0">
            <a:spAutoFit/>
          </a:bodyPr>
          <a:lstStyle/>
          <a:p>
            <a:pPr algn="ctr"/>
            <a:r>
              <a:rPr lang="en-VN" sz="4200" b="1" dirty="0">
                <a:solidFill>
                  <a:srgbClr val="FF0000"/>
                </a:solidFill>
                <a:latin typeface="Times New Roman" panose="02020603050405020304" pitchFamily="18" charset="0"/>
                <a:cs typeface="Times New Roman" panose="02020603050405020304" pitchFamily="18" charset="0"/>
              </a:rPr>
              <a:t>HƯỚNG DẪN VỀ NHÀ</a:t>
            </a:r>
          </a:p>
        </p:txBody>
      </p:sp>
    </p:spTree>
    <p:custDataLst>
      <p:tags r:id="rId1"/>
    </p:custDataLst>
    <p:extLst>
      <p:ext uri="{BB962C8B-B14F-4D97-AF65-F5344CB8AC3E}">
        <p14:creationId xmlns:p14="http://schemas.microsoft.com/office/powerpoint/2010/main" val="303899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4" name="Group 4"/>
          <p:cNvGrpSpPr/>
          <p:nvPr/>
        </p:nvGrpSpPr>
        <p:grpSpPr>
          <a:xfrm>
            <a:off x="4340390" y="876300"/>
            <a:ext cx="9607220" cy="2133600"/>
            <a:chOff x="0" y="0"/>
            <a:chExt cx="3697741" cy="1541519"/>
          </a:xfrm>
        </p:grpSpPr>
        <p:sp>
          <p:nvSpPr>
            <p:cNvPr id="5" name="Freeform 5"/>
            <p:cNvSpPr/>
            <p:nvPr/>
          </p:nvSpPr>
          <p:spPr>
            <a:xfrm>
              <a:off x="48260" y="4826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000000"/>
            </a:solidFill>
          </p:spPr>
        </p:sp>
        <p:sp>
          <p:nvSpPr>
            <p:cNvPr id="6" name="Freeform 6"/>
            <p:cNvSpPr/>
            <p:nvPr/>
          </p:nvSpPr>
          <p:spPr>
            <a:xfrm>
              <a:off x="6350" y="635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8CB9C4"/>
            </a:solidFill>
          </p:spPr>
        </p:sp>
        <p:sp>
          <p:nvSpPr>
            <p:cNvPr id="7" name="Freeform 7"/>
            <p:cNvSpPr/>
            <p:nvPr/>
          </p:nvSpPr>
          <p:spPr>
            <a:xfrm>
              <a:off x="0" y="0"/>
              <a:ext cx="3662181" cy="1505959"/>
            </a:xfrm>
            <a:custGeom>
              <a:avLst/>
              <a:gdLst/>
              <a:ahLst/>
              <a:cxnLst/>
              <a:rect l="l" t="t" r="r" b="b"/>
              <a:pathLst>
                <a:path w="3662181" h="1505959">
                  <a:moveTo>
                    <a:pt x="3662181" y="1505959"/>
                  </a:moveTo>
                  <a:lnTo>
                    <a:pt x="0" y="1505959"/>
                  </a:lnTo>
                  <a:lnTo>
                    <a:pt x="0" y="0"/>
                  </a:lnTo>
                  <a:lnTo>
                    <a:pt x="3662181" y="0"/>
                  </a:lnTo>
                  <a:lnTo>
                    <a:pt x="3662181" y="1505959"/>
                  </a:lnTo>
                  <a:close/>
                  <a:moveTo>
                    <a:pt x="12700" y="1493259"/>
                  </a:moveTo>
                  <a:lnTo>
                    <a:pt x="3649481" y="1493259"/>
                  </a:lnTo>
                  <a:lnTo>
                    <a:pt x="3649481" y="12700"/>
                  </a:lnTo>
                  <a:lnTo>
                    <a:pt x="12700" y="12700"/>
                  </a:lnTo>
                  <a:lnTo>
                    <a:pt x="12700" y="1493259"/>
                  </a:lnTo>
                  <a:close/>
                </a:path>
              </a:pathLst>
            </a:custGeom>
            <a:solidFill>
              <a:srgbClr val="000000"/>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7297545"/>
            <a:ext cx="3143786" cy="298945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4667" y="876300"/>
            <a:ext cx="1866322" cy="1177480"/>
          </a:xfrm>
          <a:prstGeom prst="rect">
            <a:avLst/>
          </a:prstGeom>
        </p:spPr>
      </p:pic>
      <p:sp>
        <p:nvSpPr>
          <p:cNvPr id="16" name="Hộp Văn bản 15">
            <a:extLst>
              <a:ext uri="{FF2B5EF4-FFF2-40B4-BE49-F238E27FC236}">
                <a16:creationId xmlns:a16="http://schemas.microsoft.com/office/drawing/2014/main" id="{BD63B7E7-28FE-2B5A-0ABD-9EBD9E955BEA}"/>
              </a:ext>
            </a:extLst>
          </p:cNvPr>
          <p:cNvSpPr txBox="1"/>
          <p:nvPr/>
        </p:nvSpPr>
        <p:spPr>
          <a:xfrm>
            <a:off x="5823787" y="1404270"/>
            <a:ext cx="6781800"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NỘI DUNG BÀI HỌC</a:t>
            </a:r>
          </a:p>
        </p:txBody>
      </p:sp>
      <p:sp>
        <p:nvSpPr>
          <p:cNvPr id="17" name="Hộp Văn bản 16">
            <a:extLst>
              <a:ext uri="{FF2B5EF4-FFF2-40B4-BE49-F238E27FC236}">
                <a16:creationId xmlns:a16="http://schemas.microsoft.com/office/drawing/2014/main" id="{215F4404-6604-AD85-1339-4BCB16216BF1}"/>
              </a:ext>
            </a:extLst>
          </p:cNvPr>
          <p:cNvSpPr txBox="1"/>
          <p:nvPr/>
        </p:nvSpPr>
        <p:spPr>
          <a:xfrm>
            <a:off x="4316576" y="4152900"/>
            <a:ext cx="1061862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Dinh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endParaRPr lang="en-US" sz="4000" dirty="0">
              <a:latin typeface="Arial" panose="020B0604020202020204" pitchFamily="34" charset="0"/>
              <a:cs typeface="Arial" panose="020B0604020202020204" pitchFamily="34" charset="0"/>
            </a:endParaRPr>
          </a:p>
        </p:txBody>
      </p:sp>
      <p:sp>
        <p:nvSpPr>
          <p:cNvPr id="18" name="Hộp Văn bản 17">
            <a:extLst>
              <a:ext uri="{FF2B5EF4-FFF2-40B4-BE49-F238E27FC236}">
                <a16:creationId xmlns:a16="http://schemas.microsoft.com/office/drawing/2014/main" id="{47D299E1-863E-2586-C515-8E9394DC1EFC}"/>
              </a:ext>
            </a:extLst>
          </p:cNvPr>
          <p:cNvSpPr txBox="1"/>
          <p:nvPr/>
        </p:nvSpPr>
        <p:spPr>
          <a:xfrm>
            <a:off x="4323550" y="6014116"/>
            <a:ext cx="1030685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Cấu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endParaRPr lang="en-US" sz="4000" dirty="0">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5F5E16AA-A848-A338-71E7-C1A21CC61A63}"/>
              </a:ext>
            </a:extLst>
          </p:cNvPr>
          <p:cNvSpPr txBox="1"/>
          <p:nvPr/>
        </p:nvSpPr>
        <p:spPr>
          <a:xfrm>
            <a:off x="4465776" y="8039100"/>
            <a:ext cx="7497624"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endParaRPr lang="en-US" sz="4000" dirty="0">
              <a:latin typeface="Arial" panose="020B0604020202020204" pitchFamily="34" charset="0"/>
              <a:cs typeface="Arial" panose="020B0604020202020204" pitchFamily="34" charset="0"/>
            </a:endParaRPr>
          </a:p>
        </p:txBody>
      </p:sp>
      <p:pic>
        <p:nvPicPr>
          <p:cNvPr id="3" name="Picture 12">
            <a:extLst>
              <a:ext uri="{FF2B5EF4-FFF2-40B4-BE49-F238E27FC236}">
                <a16:creationId xmlns:a16="http://schemas.microsoft.com/office/drawing/2014/main" id="{D447EB96-0971-3C2F-AE22-BA14A00C2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74326" y="4089128"/>
            <a:ext cx="1143000" cy="835429"/>
          </a:xfrm>
          <a:prstGeom prst="rect">
            <a:avLst/>
          </a:prstGeom>
        </p:spPr>
      </p:pic>
      <p:pic>
        <p:nvPicPr>
          <p:cNvPr id="8" name="Picture 12">
            <a:extLst>
              <a:ext uri="{FF2B5EF4-FFF2-40B4-BE49-F238E27FC236}">
                <a16:creationId xmlns:a16="http://schemas.microsoft.com/office/drawing/2014/main" id="{82446DF3-E481-F957-3A4F-B97B86BB96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74326" y="5950344"/>
            <a:ext cx="1143000" cy="835429"/>
          </a:xfrm>
          <a:prstGeom prst="rect">
            <a:avLst/>
          </a:prstGeom>
        </p:spPr>
      </p:pic>
      <p:pic>
        <p:nvPicPr>
          <p:cNvPr id="9" name="Picture 12">
            <a:extLst>
              <a:ext uri="{FF2B5EF4-FFF2-40B4-BE49-F238E27FC236}">
                <a16:creationId xmlns:a16="http://schemas.microsoft.com/office/drawing/2014/main" id="{66FBDA71-3F38-C47C-8E81-4FC167314B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74326" y="7956843"/>
            <a:ext cx="1143000" cy="835429"/>
          </a:xfrm>
          <a:prstGeom prst="rect">
            <a:avLst/>
          </a:prstGeom>
        </p:spPr>
      </p:pic>
    </p:spTree>
    <p:extLst>
      <p:ext uri="{BB962C8B-B14F-4D97-AF65-F5344CB8AC3E}">
        <p14:creationId xmlns:p14="http://schemas.microsoft.com/office/powerpoint/2010/main" val="331561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5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EE3E92-C15B-94E3-FCCF-1AF0A8D95A81}"/>
              </a:ext>
            </a:extLst>
          </p:cNvPr>
          <p:cNvPicPr>
            <a:picLocks noChangeAspect="1"/>
          </p:cNvPicPr>
          <p:nvPr/>
        </p:nvPicPr>
        <p:blipFill>
          <a:blip r:embed="rId2"/>
          <a:srcRect l="155" b="43837"/>
          <a:stretch>
            <a:fillRect/>
          </a:stretch>
        </p:blipFill>
        <p:spPr>
          <a:xfrm>
            <a:off x="0" y="0"/>
            <a:ext cx="18288000" cy="10287000"/>
          </a:xfrm>
          <a:prstGeom prst="rect">
            <a:avLst/>
          </a:prstGeom>
        </p:spPr>
      </p:pic>
      <p:pic>
        <p:nvPicPr>
          <p:cNvPr id="3" name="Picture 2">
            <a:extLst>
              <a:ext uri="{FF2B5EF4-FFF2-40B4-BE49-F238E27FC236}">
                <a16:creationId xmlns:a16="http://schemas.microsoft.com/office/drawing/2014/main" id="{331FD8E8-C7E1-609F-4330-78AA3ED28186}"/>
              </a:ext>
            </a:extLst>
          </p:cNvPr>
          <p:cNvPicPr>
            <a:picLocks noChangeAspect="1"/>
          </p:cNvPicPr>
          <p:nvPr/>
        </p:nvPicPr>
        <p:blipFill>
          <a:blip r:embed="rId3"/>
          <a:stretch>
            <a:fillRect/>
          </a:stretch>
        </p:blipFill>
        <p:spPr>
          <a:xfrm>
            <a:off x="1028700" y="0"/>
            <a:ext cx="16230600" cy="7253900"/>
          </a:xfrm>
          <a:prstGeom prst="rect">
            <a:avLst/>
          </a:prstGeom>
        </p:spPr>
      </p:pic>
      <p:sp>
        <p:nvSpPr>
          <p:cNvPr id="4" name="Title 3">
            <a:extLst>
              <a:ext uri="{FF2B5EF4-FFF2-40B4-BE49-F238E27FC236}">
                <a16:creationId xmlns:a16="http://schemas.microsoft.com/office/drawing/2014/main" id="{D87FBC37-3708-BD0B-30AA-2ED874A530B0}"/>
              </a:ext>
            </a:extLst>
          </p:cNvPr>
          <p:cNvSpPr>
            <a:spLocks noGrp="1"/>
          </p:cNvSpPr>
          <p:nvPr>
            <p:ph type="title"/>
          </p:nvPr>
        </p:nvSpPr>
        <p:spPr>
          <a:xfrm>
            <a:off x="2514600" y="7810500"/>
            <a:ext cx="14173200" cy="1828800"/>
          </a:xfrm>
        </p:spPr>
        <p:txBody>
          <a:bodyPr>
            <a:noAutofit/>
          </a:bodyPr>
          <a:lstStyle/>
          <a:p>
            <a:pPr algn="just"/>
            <a:r>
              <a:rPr lang="en-US" sz="3400" dirty="0">
                <a:latin typeface="Arial" panose="020B0604020202020204" pitchFamily="34" charset="0"/>
                <a:cs typeface="Arial" panose="020B0604020202020204" pitchFamily="34" charset="0"/>
              </a:rPr>
              <a:t>Quan </a:t>
            </a:r>
            <a:r>
              <a:rPr lang="en-US" sz="3400" dirty="0" err="1">
                <a:latin typeface="Arial" panose="020B0604020202020204" pitchFamily="34" charset="0"/>
                <a:cs typeface="Arial" panose="020B0604020202020204" pitchFamily="34" charset="0"/>
              </a:rPr>
              <a:t>sát</a:t>
            </a:r>
            <a:r>
              <a:rPr lang="en-US" sz="340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hình</a:t>
            </a:r>
            <a:r>
              <a:rPr lang="en-US" sz="3400" dirty="0">
                <a:latin typeface="Arial" panose="020B0604020202020204" pitchFamily="34" charset="0"/>
                <a:cs typeface="Arial" panose="020B0604020202020204" pitchFamily="34" charset="0"/>
              </a:rPr>
              <a:t> 29.1, qua </a:t>
            </a:r>
            <a:r>
              <a:rPr lang="en-US" sz="3400" dirty="0" err="1">
                <a:latin typeface="Arial" panose="020B0604020202020204" pitchFamily="34" charset="0"/>
                <a:cs typeface="Arial" panose="020B0604020202020204" pitchFamily="34" charset="0"/>
              </a:rPr>
              <a:t>quá</a:t>
            </a:r>
            <a:r>
              <a:rPr lang="en-US" sz="340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trình</a:t>
            </a:r>
            <a:r>
              <a:rPr lang="en-US" sz="340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tiêu</a:t>
            </a:r>
            <a:r>
              <a:rPr lang="en-US" sz="340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hóa</a:t>
            </a:r>
            <a:r>
              <a:rPr lang="en-US" sz="3400" dirty="0">
                <a:latin typeface="Arial" panose="020B0604020202020204" pitchFamily="34" charset="0"/>
                <a:cs typeface="Arial" panose="020B0604020202020204" pitchFamily="34" charset="0"/>
              </a:rPr>
              <a:t>, </a:t>
            </a:r>
            <a:r>
              <a:rPr lang="vi-VN" sz="3400" dirty="0">
                <a:effectLst/>
                <a:latin typeface="Arial" panose="020B0604020202020204" pitchFamily="34" charset="0"/>
                <a:ea typeface="Calibri" panose="020F0502020204030204" pitchFamily="34" charset="0"/>
                <a:cs typeface="Arial" panose="020B0604020202020204" pitchFamily="34" charset="0"/>
              </a:rPr>
              <a:t>những chất dinh dưỡng trong súp lơ xanh được biến đổi thành những chất gì để tế bào và cơ thể có thể hấp thu được?</a:t>
            </a:r>
            <a:endParaRPr lang="en-US" sz="3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93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C069-8EF4-CE2F-E423-F4ECCE879AD9}"/>
              </a:ext>
            </a:extLst>
          </p:cNvPr>
          <p:cNvPicPr>
            <a:picLocks noChangeAspect="1"/>
          </p:cNvPicPr>
          <p:nvPr/>
        </p:nvPicPr>
        <p:blipFill>
          <a:blip r:embed="rId2"/>
          <a:srcRect l="155" b="43837"/>
          <a:stretch>
            <a:fillRect/>
          </a:stretch>
        </p:blipFill>
        <p:spPr>
          <a:xfrm>
            <a:off x="0" y="0"/>
            <a:ext cx="18288000" cy="10287000"/>
          </a:xfrm>
          <a:prstGeom prst="rect">
            <a:avLst/>
          </a:prstGeom>
        </p:spPr>
      </p:pic>
      <p:pic>
        <p:nvPicPr>
          <p:cNvPr id="5" name="Picture 4">
            <a:extLst>
              <a:ext uri="{FF2B5EF4-FFF2-40B4-BE49-F238E27FC236}">
                <a16:creationId xmlns:a16="http://schemas.microsoft.com/office/drawing/2014/main" id="{B4BD23EA-35E9-7BA6-2EB4-747FCE958B3D}"/>
              </a:ext>
            </a:extLst>
          </p:cNvPr>
          <p:cNvPicPr>
            <a:picLocks noChangeAspect="1"/>
          </p:cNvPicPr>
          <p:nvPr/>
        </p:nvPicPr>
        <p:blipFill>
          <a:blip r:embed="rId3"/>
          <a:stretch>
            <a:fillRect/>
          </a:stretch>
        </p:blipFill>
        <p:spPr>
          <a:xfrm>
            <a:off x="4854983" y="685800"/>
            <a:ext cx="13423185" cy="8915400"/>
          </a:xfrm>
          <a:prstGeom prst="rect">
            <a:avLst/>
          </a:prstGeom>
        </p:spPr>
      </p:pic>
      <p:sp>
        <p:nvSpPr>
          <p:cNvPr id="6" name="Title 5">
            <a:extLst>
              <a:ext uri="{FF2B5EF4-FFF2-40B4-BE49-F238E27FC236}">
                <a16:creationId xmlns:a16="http://schemas.microsoft.com/office/drawing/2014/main" id="{27B780B5-35A2-8D2A-B5AE-47DC7C51B357}"/>
              </a:ext>
            </a:extLst>
          </p:cNvPr>
          <p:cNvSpPr>
            <a:spLocks noGrp="1"/>
          </p:cNvSpPr>
          <p:nvPr>
            <p:ph type="title"/>
          </p:nvPr>
        </p:nvSpPr>
        <p:spPr>
          <a:xfrm>
            <a:off x="522492" y="1985169"/>
            <a:ext cx="3668508" cy="6316662"/>
          </a:xfrm>
        </p:spPr>
        <p:txBody>
          <a:bodyPr>
            <a:normAutofit fontScale="90000"/>
          </a:bodyPr>
          <a:lstStyle/>
          <a:p>
            <a:pPr marL="0" marR="0" algn="just">
              <a:lnSpc>
                <a:spcPct val="115000"/>
              </a:lnSpc>
              <a:spcBef>
                <a:spcPts val="0"/>
              </a:spcBef>
              <a:spcAft>
                <a:spcPts val="0"/>
              </a:spcAft>
            </a:pPr>
            <a:r>
              <a:rPr lang="vi-VN" sz="3600" kern="100" dirty="0">
                <a:effectLst/>
                <a:latin typeface="+mn-lt"/>
                <a:ea typeface="Calibri" panose="020F0502020204030204" pitchFamily="34" charset="0"/>
                <a:cs typeface="Times New Roman" panose="02020603050405020304" pitchFamily="18" charset="0"/>
              </a:rPr>
              <a:t>Quan sát hình 29.2 </a:t>
            </a:r>
            <a:br>
              <a:rPr lang="en-US" sz="3600" kern="100" dirty="0">
                <a:effectLst/>
                <a:latin typeface="+mn-lt"/>
                <a:ea typeface="Calibri" panose="020F0502020204030204" pitchFamily="34" charset="0"/>
                <a:cs typeface="Times New Roman" panose="02020603050405020304" pitchFamily="18" charset="0"/>
              </a:rPr>
            </a:br>
            <a:r>
              <a:rPr lang="vi-VN" sz="3600" kern="100" dirty="0">
                <a:effectLst/>
                <a:latin typeface="+mn-lt"/>
                <a:ea typeface="Calibri" panose="020F0502020204030204" pitchFamily="34" charset="0"/>
                <a:cs typeface="Times New Roman" panose="02020603050405020304" pitchFamily="18" charset="0"/>
              </a:rPr>
              <a:t>a) Nêu thông tin về các loại chất dinh dưỡng có trong một chiếc bánh. </a:t>
            </a:r>
            <a:br>
              <a:rPr lang="en-US" sz="3600" kern="100" dirty="0">
                <a:effectLst/>
                <a:latin typeface="+mn-lt"/>
                <a:ea typeface="Calibri" panose="020F0502020204030204" pitchFamily="34" charset="0"/>
                <a:cs typeface="Times New Roman" panose="02020603050405020304" pitchFamily="18" charset="0"/>
              </a:rPr>
            </a:br>
            <a:r>
              <a:rPr lang="vi-VN" sz="3600" kern="100" dirty="0">
                <a:effectLst/>
                <a:latin typeface="+mn-lt"/>
                <a:ea typeface="Calibri" panose="020F0502020204030204" pitchFamily="34" charset="0"/>
                <a:cs typeface="Times New Roman" panose="02020603050405020304" pitchFamily="18" charset="0"/>
              </a:rPr>
              <a:t>b) Thông tin trong bảng có ý nghĩa gì đối với người tiêu dùng? </a:t>
            </a:r>
            <a:endParaRPr lang="en-US" sz="6600" dirty="0">
              <a:latin typeface="+mn-lt"/>
            </a:endParaRPr>
          </a:p>
        </p:txBody>
      </p:sp>
    </p:spTree>
    <p:extLst>
      <p:ext uri="{BB962C8B-B14F-4D97-AF65-F5344CB8AC3E}">
        <p14:creationId xmlns:p14="http://schemas.microsoft.com/office/powerpoint/2010/main" val="279572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C069-8EF4-CE2F-E423-F4ECCE879AD9}"/>
              </a:ext>
            </a:extLst>
          </p:cNvPr>
          <p:cNvPicPr>
            <a:picLocks noChangeAspect="1"/>
          </p:cNvPicPr>
          <p:nvPr/>
        </p:nvPicPr>
        <p:blipFill>
          <a:blip r:embed="rId2"/>
          <a:srcRect l="155" b="43837"/>
          <a:stretch>
            <a:fillRect/>
          </a:stretch>
        </p:blipFill>
        <p:spPr>
          <a:xfrm>
            <a:off x="0" y="0"/>
            <a:ext cx="18288000" cy="10287000"/>
          </a:xfrm>
          <a:prstGeom prst="rect">
            <a:avLst/>
          </a:prstGeom>
        </p:spPr>
      </p:pic>
      <p:graphicFrame>
        <p:nvGraphicFramePr>
          <p:cNvPr id="2" name="Table 1">
            <a:extLst>
              <a:ext uri="{FF2B5EF4-FFF2-40B4-BE49-F238E27FC236}">
                <a16:creationId xmlns:a16="http://schemas.microsoft.com/office/drawing/2014/main" id="{E0005668-2FBE-6F83-9F6E-8716BF34A129}"/>
              </a:ext>
            </a:extLst>
          </p:cNvPr>
          <p:cNvGraphicFramePr>
            <a:graphicFrameLocks noGrp="1"/>
          </p:cNvGraphicFramePr>
          <p:nvPr>
            <p:extLst>
              <p:ext uri="{D42A27DB-BD31-4B8C-83A1-F6EECF244321}">
                <p14:modId xmlns:p14="http://schemas.microsoft.com/office/powerpoint/2010/main" val="951745649"/>
              </p:ext>
            </p:extLst>
          </p:nvPr>
        </p:nvGraphicFramePr>
        <p:xfrm>
          <a:off x="457200" y="3678272"/>
          <a:ext cx="17373599" cy="4088319"/>
        </p:xfrm>
        <a:graphic>
          <a:graphicData uri="http://schemas.openxmlformats.org/drawingml/2006/table">
            <a:tbl>
              <a:tblPr firstRow="1" firstCol="1" bandRow="1">
                <a:tableStyleId>{5C22544A-7EE6-4342-B048-85BDC9FD1C3A}</a:tableStyleId>
              </a:tblPr>
              <a:tblGrid>
                <a:gridCol w="3325090">
                  <a:extLst>
                    <a:ext uri="{9D8B030D-6E8A-4147-A177-3AD203B41FA5}">
                      <a16:colId xmlns:a16="http://schemas.microsoft.com/office/drawing/2014/main" val="1086296801"/>
                    </a:ext>
                  </a:extLst>
                </a:gridCol>
                <a:gridCol w="2576946">
                  <a:extLst>
                    <a:ext uri="{9D8B030D-6E8A-4147-A177-3AD203B41FA5}">
                      <a16:colId xmlns:a16="http://schemas.microsoft.com/office/drawing/2014/main" val="1666114111"/>
                    </a:ext>
                  </a:extLst>
                </a:gridCol>
                <a:gridCol w="1988158">
                  <a:extLst>
                    <a:ext uri="{9D8B030D-6E8A-4147-A177-3AD203B41FA5}">
                      <a16:colId xmlns:a16="http://schemas.microsoft.com/office/drawing/2014/main" val="749152701"/>
                    </a:ext>
                  </a:extLst>
                </a:gridCol>
                <a:gridCol w="1820814">
                  <a:extLst>
                    <a:ext uri="{9D8B030D-6E8A-4147-A177-3AD203B41FA5}">
                      <a16:colId xmlns:a16="http://schemas.microsoft.com/office/drawing/2014/main" val="4294919550"/>
                    </a:ext>
                  </a:extLst>
                </a:gridCol>
                <a:gridCol w="2882955">
                  <a:extLst>
                    <a:ext uri="{9D8B030D-6E8A-4147-A177-3AD203B41FA5}">
                      <a16:colId xmlns:a16="http://schemas.microsoft.com/office/drawing/2014/main" val="2939436844"/>
                    </a:ext>
                  </a:extLst>
                </a:gridCol>
                <a:gridCol w="1896681">
                  <a:extLst>
                    <a:ext uri="{9D8B030D-6E8A-4147-A177-3AD203B41FA5}">
                      <a16:colId xmlns:a16="http://schemas.microsoft.com/office/drawing/2014/main" val="2812669295"/>
                    </a:ext>
                  </a:extLst>
                </a:gridCol>
                <a:gridCol w="2882955">
                  <a:extLst>
                    <a:ext uri="{9D8B030D-6E8A-4147-A177-3AD203B41FA5}">
                      <a16:colId xmlns:a16="http://schemas.microsoft.com/office/drawing/2014/main" val="592310275"/>
                    </a:ext>
                  </a:extLst>
                </a:gridCol>
              </a:tblGrid>
              <a:tr h="1219200">
                <a:tc>
                  <a:txBody>
                    <a:bodyPr/>
                    <a:lstStyle/>
                    <a:p>
                      <a:pPr marL="0" marR="0" algn="just">
                        <a:lnSpc>
                          <a:spcPct val="115000"/>
                        </a:lnSpc>
                        <a:spcBef>
                          <a:spcPts val="0"/>
                        </a:spcBef>
                        <a:spcAft>
                          <a:spcPts val="0"/>
                        </a:spcAft>
                      </a:pPr>
                      <a:r>
                        <a:rPr lang="en-US" sz="3200" kern="100" dirty="0" err="1">
                          <a:effectLst/>
                          <a:latin typeface="Arial" panose="020B0604020202020204" pitchFamily="34" charset="0"/>
                          <a:cs typeface="Arial" panose="020B0604020202020204" pitchFamily="34" charset="0"/>
                        </a:rPr>
                        <a:t>Tên</a:t>
                      </a:r>
                      <a:r>
                        <a:rPr lang="en-US" sz="3200" kern="100" dirty="0">
                          <a:effectLst/>
                          <a:latin typeface="Arial" panose="020B0604020202020204" pitchFamily="34" charset="0"/>
                          <a:cs typeface="Arial" panose="020B0604020202020204" pitchFamily="34" charset="0"/>
                        </a:rPr>
                        <a:t> </a:t>
                      </a:r>
                      <a:r>
                        <a:rPr lang="en-US" sz="3200" kern="100" dirty="0" err="1">
                          <a:effectLst/>
                          <a:latin typeface="Arial" panose="020B0604020202020204" pitchFamily="34" charset="0"/>
                          <a:cs typeface="Arial" panose="020B0604020202020204" pitchFamily="34" charset="0"/>
                        </a:rPr>
                        <a:t>sản</a:t>
                      </a:r>
                      <a:r>
                        <a:rPr lang="en-US" sz="3200" kern="100" dirty="0">
                          <a:effectLst/>
                          <a:latin typeface="Arial" panose="020B0604020202020204" pitchFamily="34" charset="0"/>
                          <a:cs typeface="Arial" panose="020B0604020202020204" pitchFamily="34" charset="0"/>
                        </a:rPr>
                        <a:t> </a:t>
                      </a:r>
                      <a:r>
                        <a:rPr lang="en-US" sz="3200" kern="100" dirty="0" err="1">
                          <a:effectLst/>
                          <a:latin typeface="Arial" panose="020B0604020202020204" pitchFamily="34" charset="0"/>
                          <a:cs typeface="Arial" panose="020B0604020202020204" pitchFamily="34" charset="0"/>
                        </a:rPr>
                        <a:t>phẩm</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3200" kern="100" dirty="0" err="1">
                          <a:effectLst/>
                          <a:latin typeface="Arial" panose="020B0604020202020204" pitchFamily="34" charset="0"/>
                          <a:cs typeface="Arial" panose="020B0604020202020204" pitchFamily="34" charset="0"/>
                        </a:rPr>
                        <a:t>Năng</a:t>
                      </a:r>
                      <a:r>
                        <a:rPr lang="en-US" sz="3200" kern="100" dirty="0">
                          <a:effectLst/>
                          <a:latin typeface="Arial" panose="020B0604020202020204" pitchFamily="34" charset="0"/>
                          <a:cs typeface="Arial" panose="020B0604020202020204" pitchFamily="34" charset="0"/>
                        </a:rPr>
                        <a:t> </a:t>
                      </a:r>
                      <a:r>
                        <a:rPr lang="en-US" sz="3200" kern="100" dirty="0" err="1">
                          <a:effectLst/>
                          <a:latin typeface="Arial" panose="020B0604020202020204" pitchFamily="34" charset="0"/>
                          <a:cs typeface="Arial" panose="020B0604020202020204" pitchFamily="34" charset="0"/>
                        </a:rPr>
                        <a:t>lượng</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3200" kern="100" dirty="0">
                          <a:effectLst/>
                          <a:latin typeface="Arial" panose="020B0604020202020204" pitchFamily="34" charset="0"/>
                          <a:cs typeface="Arial" panose="020B0604020202020204" pitchFamily="34" charset="0"/>
                        </a:rPr>
                        <a:t>Protein</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3200" kern="100" dirty="0">
                          <a:effectLst/>
                          <a:latin typeface="Arial" panose="020B0604020202020204" pitchFamily="34" charset="0"/>
                          <a:cs typeface="Arial" panose="020B0604020202020204" pitchFamily="34" charset="0"/>
                        </a:rPr>
                        <a:t>Lipid</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3200" kern="100" dirty="0">
                          <a:effectLst/>
                          <a:latin typeface="Arial" panose="020B0604020202020204" pitchFamily="34" charset="0"/>
                          <a:cs typeface="Arial" panose="020B0604020202020204" pitchFamily="34" charset="0"/>
                        </a:rPr>
                        <a:t>Carbohydrate</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3200" kern="100" dirty="0">
                          <a:effectLst/>
                          <a:latin typeface="Arial" panose="020B0604020202020204" pitchFamily="34" charset="0"/>
                          <a:cs typeface="Arial" panose="020B0604020202020204" pitchFamily="34" charset="0"/>
                        </a:rPr>
                        <a:t>Vitamin</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3200" kern="100" dirty="0" err="1">
                          <a:effectLst/>
                          <a:latin typeface="Arial" panose="020B0604020202020204" pitchFamily="34" charset="0"/>
                          <a:cs typeface="Arial" panose="020B0604020202020204" pitchFamily="34" charset="0"/>
                        </a:rPr>
                        <a:t>Chất</a:t>
                      </a:r>
                      <a:r>
                        <a:rPr lang="en-US" sz="3200" kern="100" dirty="0">
                          <a:effectLst/>
                          <a:latin typeface="Arial" panose="020B0604020202020204" pitchFamily="34" charset="0"/>
                          <a:cs typeface="Arial" panose="020B0604020202020204" pitchFamily="34" charset="0"/>
                        </a:rPr>
                        <a:t> </a:t>
                      </a:r>
                      <a:r>
                        <a:rPr lang="en-US" sz="3200" kern="100" dirty="0" err="1">
                          <a:effectLst/>
                          <a:latin typeface="Arial" panose="020B0604020202020204" pitchFamily="34" charset="0"/>
                          <a:cs typeface="Arial" panose="020B0604020202020204" pitchFamily="34" charset="0"/>
                        </a:rPr>
                        <a:t>khoáng</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498358"/>
                  </a:ext>
                </a:extLst>
              </a:tr>
              <a:tr h="956373">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vi-VN" sz="3200" kern="100" dirty="0">
                          <a:effectLst/>
                          <a:latin typeface="Arial" panose="020B0604020202020204" pitchFamily="34" charset="0"/>
                          <a:cs typeface="Arial" panose="020B0604020202020204" pitchFamily="34" charset="0"/>
                        </a:rPr>
                        <a:t>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3155988"/>
                  </a:ext>
                </a:extLst>
              </a:tr>
              <a:tr h="956373">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6726584"/>
                  </a:ext>
                </a:extLst>
              </a:tr>
              <a:tr h="956373">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34843672"/>
                  </a:ext>
                </a:extLst>
              </a:tr>
            </a:tbl>
          </a:graphicData>
        </a:graphic>
      </p:graphicFrame>
      <p:sp>
        <p:nvSpPr>
          <p:cNvPr id="5" name="TextBox 4">
            <a:extLst>
              <a:ext uri="{FF2B5EF4-FFF2-40B4-BE49-F238E27FC236}">
                <a16:creationId xmlns:a16="http://schemas.microsoft.com/office/drawing/2014/main" id="{BEA0BAE0-0F94-B5CE-75B0-0C58A0CDE9EF}"/>
              </a:ext>
            </a:extLst>
          </p:cNvPr>
          <p:cNvSpPr txBox="1"/>
          <p:nvPr/>
        </p:nvSpPr>
        <p:spPr>
          <a:xfrm>
            <a:off x="678425" y="7887950"/>
            <a:ext cx="16687799" cy="1446550"/>
          </a:xfrm>
          <a:prstGeom prst="rect">
            <a:avLst/>
          </a:prstGeom>
          <a:noFill/>
        </p:spPr>
        <p:txBody>
          <a:bodyPr wrap="square">
            <a:spAutoFit/>
          </a:bodyPr>
          <a:lstStyle/>
          <a:p>
            <a:r>
              <a:rPr lang="en-US" sz="4400" dirty="0">
                <a:effectLst/>
                <a:latin typeface="Times New Roman" panose="02020603050405020304" pitchFamily="18" charset="0"/>
                <a:ea typeface="Calibri" panose="020F0502020204030204" pitchFamily="34" charset="0"/>
              </a:rPr>
              <a:t>2. </a:t>
            </a:r>
            <a:r>
              <a:rPr lang="vi-VN" sz="4400" dirty="0">
                <a:effectLst/>
                <a:latin typeface="Times New Roman" panose="02020603050405020304" pitchFamily="18" charset="0"/>
                <a:ea typeface="Calibri" panose="020F0502020204030204" pitchFamily="34" charset="0"/>
              </a:rPr>
              <a:t>Theo em trong các sản phẩm trên, sản phẩm nào nên ăn thường xuyên, sản phẩm nào nên ăn hạn chế? Vì sao? </a:t>
            </a:r>
            <a:endParaRPr lang="en-US" sz="4400" dirty="0"/>
          </a:p>
        </p:txBody>
      </p:sp>
      <p:sp>
        <p:nvSpPr>
          <p:cNvPr id="6" name="TextBox 5">
            <a:extLst>
              <a:ext uri="{FF2B5EF4-FFF2-40B4-BE49-F238E27FC236}">
                <a16:creationId xmlns:a16="http://schemas.microsoft.com/office/drawing/2014/main" id="{E211ED48-0C48-DEE1-740E-8A8CB967C0F3}"/>
              </a:ext>
            </a:extLst>
          </p:cNvPr>
          <p:cNvSpPr txBox="1"/>
          <p:nvPr/>
        </p:nvSpPr>
        <p:spPr>
          <a:xfrm>
            <a:off x="675967" y="2494157"/>
            <a:ext cx="16687799" cy="769441"/>
          </a:xfrm>
          <a:prstGeom prst="rect">
            <a:avLst/>
          </a:prstGeom>
          <a:noFill/>
        </p:spPr>
        <p:txBody>
          <a:bodyPr wrap="square">
            <a:spAutoFit/>
          </a:bodyPr>
          <a:lstStyle/>
          <a:p>
            <a:r>
              <a:rPr lang="en-US" sz="4400" dirty="0">
                <a:latin typeface="Times New Roman" panose="02020603050405020304" pitchFamily="18" charset="0"/>
                <a:ea typeface="Calibri" panose="020F0502020204030204" pitchFamily="34" charset="0"/>
              </a:rPr>
              <a:t>1</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Bảng</a:t>
            </a:r>
            <a:r>
              <a:rPr lang="en-US" sz="4400" dirty="0">
                <a:effectLst/>
                <a:latin typeface="Times New Roman" panose="02020603050405020304" pitchFamily="18" charset="0"/>
                <a:ea typeface="Calibri" panose="020F0502020204030204" pitchFamily="34" charset="0"/>
              </a:rPr>
              <a:t> 29.1. Thông tin </a:t>
            </a:r>
            <a:r>
              <a:rPr lang="en-US" sz="4400" dirty="0" err="1">
                <a:effectLst/>
                <a:latin typeface="Times New Roman" panose="02020603050405020304" pitchFamily="18" charset="0"/>
                <a:ea typeface="Calibri" panose="020F0502020204030204" pitchFamily="34" charset="0"/>
              </a:rPr>
              <a:t>dinh</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dưỡng</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của</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một</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số</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loại</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thực</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phẩm</a:t>
            </a:r>
            <a:endParaRPr lang="en-US" sz="4400" dirty="0"/>
          </a:p>
        </p:txBody>
      </p:sp>
      <p:sp>
        <p:nvSpPr>
          <p:cNvPr id="4" name="TextBox 3">
            <a:extLst>
              <a:ext uri="{FF2B5EF4-FFF2-40B4-BE49-F238E27FC236}">
                <a16:creationId xmlns:a16="http://schemas.microsoft.com/office/drawing/2014/main" id="{83D60F53-5A3C-C42E-35B8-F6ADB1798ABC}"/>
              </a:ext>
            </a:extLst>
          </p:cNvPr>
          <p:cNvSpPr txBox="1"/>
          <p:nvPr/>
        </p:nvSpPr>
        <p:spPr>
          <a:xfrm>
            <a:off x="362565" y="144906"/>
            <a:ext cx="17030698" cy="1587294"/>
          </a:xfrm>
          <a:prstGeom prst="rect">
            <a:avLst/>
          </a:prstGeom>
          <a:solidFill>
            <a:schemeClr val="bg1"/>
          </a:solidFill>
        </p:spPr>
        <p:txBody>
          <a:bodyPr wrap="square">
            <a:spAutoFit/>
          </a:bodyPr>
          <a:lstStyle/>
          <a:p>
            <a:pPr marL="0" marR="0" indent="457200" algn="just">
              <a:lnSpc>
                <a:spcPct val="115000"/>
              </a:lnSpc>
              <a:spcBef>
                <a:spcPts val="0"/>
              </a:spcBef>
              <a:spcAft>
                <a:spcPts val="0"/>
              </a:spcAft>
            </a:pP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HS </a:t>
            </a:r>
            <a:r>
              <a:rPr lang="vi-VN"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 hiểu thông tin SGK,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bao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bì</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phẩm</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chuẩn</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hoạt động cặp đôi và trả lời các câu hỏi:</a:t>
            </a:r>
            <a:endParaRPr lang="en-US" sz="4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55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C069-8EF4-CE2F-E423-F4ECCE879AD9}"/>
              </a:ext>
            </a:extLst>
          </p:cNvPr>
          <p:cNvPicPr>
            <a:picLocks noChangeAspect="1"/>
          </p:cNvPicPr>
          <p:nvPr/>
        </p:nvPicPr>
        <p:blipFill>
          <a:blip r:embed="rId2"/>
          <a:srcRect l="155" b="43837"/>
          <a:stretch>
            <a:fillRect/>
          </a:stretch>
        </p:blipFill>
        <p:spPr>
          <a:xfrm>
            <a:off x="0" y="0"/>
            <a:ext cx="18288000" cy="10287000"/>
          </a:xfrm>
          <a:prstGeom prst="rect">
            <a:avLst/>
          </a:prstGeom>
        </p:spPr>
      </p:pic>
      <p:pic>
        <p:nvPicPr>
          <p:cNvPr id="2" name="Picture 1" descr="Cách đọc thành phần dinh dưỡng trên bao bì chọn ngay thực phẩm an toàn">
            <a:extLst>
              <a:ext uri="{FF2B5EF4-FFF2-40B4-BE49-F238E27FC236}">
                <a16:creationId xmlns:a16="http://schemas.microsoft.com/office/drawing/2014/main" id="{0B5AEBFD-A8E5-25B9-D8C4-B7B9200C55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647700"/>
            <a:ext cx="5676265" cy="7558159"/>
          </a:xfrm>
          <a:prstGeom prst="rect">
            <a:avLst/>
          </a:prstGeom>
          <a:noFill/>
          <a:ln>
            <a:noFill/>
          </a:ln>
        </p:spPr>
      </p:pic>
      <p:pic>
        <p:nvPicPr>
          <p:cNvPr id="4" name="Picture 3" descr="Em hãy quan sát vỏ hộp sữa sau và cho biết em nhận ra được sự có mặt của  bao nhiêu nguyên tố hóa học. Tên gọi và kí hiệu của chúng">
            <a:extLst>
              <a:ext uri="{FF2B5EF4-FFF2-40B4-BE49-F238E27FC236}">
                <a16:creationId xmlns:a16="http://schemas.microsoft.com/office/drawing/2014/main" id="{A87080C0-1E89-E06F-2394-BEFE38CDEF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189" y="647700"/>
            <a:ext cx="10133496" cy="7639665"/>
          </a:xfrm>
          <a:prstGeom prst="rect">
            <a:avLst/>
          </a:prstGeom>
          <a:noFill/>
          <a:ln>
            <a:noFill/>
          </a:ln>
        </p:spPr>
      </p:pic>
      <p:sp>
        <p:nvSpPr>
          <p:cNvPr id="5" name="TextBox 4">
            <a:extLst>
              <a:ext uri="{FF2B5EF4-FFF2-40B4-BE49-F238E27FC236}">
                <a16:creationId xmlns:a16="http://schemas.microsoft.com/office/drawing/2014/main" id="{8EC8C028-1BA7-AF80-4147-869939BF614A}"/>
              </a:ext>
            </a:extLst>
          </p:cNvPr>
          <p:cNvSpPr txBox="1"/>
          <p:nvPr/>
        </p:nvSpPr>
        <p:spPr>
          <a:xfrm>
            <a:off x="3200400" y="9234990"/>
            <a:ext cx="10744200" cy="808619"/>
          </a:xfrm>
          <a:prstGeom prst="rect">
            <a:avLst/>
          </a:prstGeom>
          <a:solidFill>
            <a:schemeClr val="bg1"/>
          </a:solidFill>
        </p:spPr>
        <p:txBody>
          <a:bodyPr wrap="square">
            <a:spAutoFit/>
          </a:bodyPr>
          <a:lstStyle/>
          <a:p>
            <a:pPr marL="0" marR="0" indent="457200" algn="ctr">
              <a:lnSpc>
                <a:spcPct val="115000"/>
              </a:lnSpc>
              <a:spcBef>
                <a:spcPts val="0"/>
              </a:spcBef>
              <a:spcAft>
                <a:spcPts val="0"/>
              </a:spcAft>
            </a:pP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bao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bì</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44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phẩm</a:t>
            </a:r>
            <a:endParaRPr lang="en-US" sz="4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1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C069-8EF4-CE2F-E423-F4ECCE879AD9}"/>
              </a:ext>
            </a:extLst>
          </p:cNvPr>
          <p:cNvPicPr>
            <a:picLocks noChangeAspect="1"/>
          </p:cNvPicPr>
          <p:nvPr/>
        </p:nvPicPr>
        <p:blipFill>
          <a:blip r:embed="rId2"/>
          <a:srcRect l="155" b="43837"/>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32BA591D-E6BD-76D9-0184-40776E8DF14C}"/>
              </a:ext>
            </a:extLst>
          </p:cNvPr>
          <p:cNvSpPr>
            <a:spLocks noGrp="1"/>
          </p:cNvSpPr>
          <p:nvPr>
            <p:ph type="title"/>
          </p:nvPr>
        </p:nvSpPr>
        <p:spPr>
          <a:xfrm>
            <a:off x="1828800" y="-25810"/>
            <a:ext cx="16764000" cy="2506662"/>
          </a:xfrm>
        </p:spPr>
        <p:txBody>
          <a:bodyPr>
            <a:normAutofit/>
          </a:bodyPr>
          <a:lstStyle/>
          <a:p>
            <a:pPr algn="l"/>
            <a:r>
              <a:rPr lang="en-US" dirty="0" err="1"/>
              <a:t>Xây</a:t>
            </a:r>
            <a:r>
              <a:rPr lang="en-US" dirty="0"/>
              <a:t> </a:t>
            </a:r>
            <a:r>
              <a:rPr lang="en-US" dirty="0" err="1"/>
              <a:t>dựng</a:t>
            </a:r>
            <a:r>
              <a:rPr lang="en-US" dirty="0"/>
              <a:t> </a:t>
            </a:r>
            <a:r>
              <a:rPr lang="en-US" dirty="0" err="1"/>
              <a:t>chế</a:t>
            </a:r>
            <a:r>
              <a:rPr lang="en-US" dirty="0"/>
              <a:t> </a:t>
            </a:r>
            <a:r>
              <a:rPr lang="en-US" dirty="0" err="1"/>
              <a:t>độ</a:t>
            </a:r>
            <a:r>
              <a:rPr lang="en-US" dirty="0"/>
              <a:t> </a:t>
            </a:r>
            <a:r>
              <a:rPr lang="en-US" dirty="0" err="1"/>
              <a:t>dinh</a:t>
            </a:r>
            <a:r>
              <a:rPr lang="en-US" dirty="0"/>
              <a:t> </a:t>
            </a:r>
            <a:r>
              <a:rPr lang="en-US" dirty="0" err="1"/>
              <a:t>dưỡng</a:t>
            </a:r>
            <a:r>
              <a:rPr lang="en-US" dirty="0"/>
              <a:t> </a:t>
            </a:r>
            <a:r>
              <a:rPr lang="en-US" dirty="0" err="1"/>
              <a:t>hợp</a:t>
            </a:r>
            <a:r>
              <a:rPr lang="en-US" dirty="0"/>
              <a:t> </a:t>
            </a:r>
            <a:r>
              <a:rPr lang="en-US" dirty="0" err="1"/>
              <a:t>lí</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và</a:t>
            </a:r>
            <a:r>
              <a:rPr lang="en-US" dirty="0"/>
              <a:t> </a:t>
            </a:r>
            <a:r>
              <a:rPr lang="en-US" dirty="0" err="1"/>
              <a:t>những</a:t>
            </a:r>
            <a:r>
              <a:rPr lang="en-US" dirty="0"/>
              <a:t> </a:t>
            </a:r>
            <a:r>
              <a:rPr lang="en-US" dirty="0" err="1"/>
              <a:t>người</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em</a:t>
            </a:r>
            <a:r>
              <a:rPr lang="en-US" dirty="0"/>
              <a:t>.</a:t>
            </a:r>
          </a:p>
        </p:txBody>
      </p:sp>
      <p:pic>
        <p:nvPicPr>
          <p:cNvPr id="5" name="Picture 4">
            <a:extLst>
              <a:ext uri="{FF2B5EF4-FFF2-40B4-BE49-F238E27FC236}">
                <a16:creationId xmlns:a16="http://schemas.microsoft.com/office/drawing/2014/main" id="{57B6D7D1-92E5-5754-39CE-148F7B09C20F}"/>
              </a:ext>
            </a:extLst>
          </p:cNvPr>
          <p:cNvPicPr>
            <a:picLocks noChangeAspect="1"/>
          </p:cNvPicPr>
          <p:nvPr/>
        </p:nvPicPr>
        <p:blipFill>
          <a:blip r:embed="rId3"/>
          <a:stretch>
            <a:fillRect/>
          </a:stretch>
        </p:blipFill>
        <p:spPr>
          <a:xfrm>
            <a:off x="0" y="0"/>
            <a:ext cx="1657388" cy="1916805"/>
          </a:xfrm>
          <a:prstGeom prst="rect">
            <a:avLst/>
          </a:prstGeom>
        </p:spPr>
      </p:pic>
      <p:sp>
        <p:nvSpPr>
          <p:cNvPr id="8" name="Title 1">
            <a:extLst>
              <a:ext uri="{FF2B5EF4-FFF2-40B4-BE49-F238E27FC236}">
                <a16:creationId xmlns:a16="http://schemas.microsoft.com/office/drawing/2014/main" id="{7088C372-91C1-4214-9D2E-207094AA645F}"/>
              </a:ext>
            </a:extLst>
          </p:cNvPr>
          <p:cNvSpPr txBox="1">
            <a:spLocks/>
          </p:cNvSpPr>
          <p:nvPr/>
        </p:nvSpPr>
        <p:spPr>
          <a:xfrm>
            <a:off x="791823" y="3276368"/>
            <a:ext cx="5795790" cy="8386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kern="100" dirty="0">
                <a:effectLst/>
                <a:latin typeface="Times New Roman" panose="02020603050405020304" pitchFamily="18" charset="0"/>
                <a:ea typeface="Calibri" panose="020F0502020204030204" pitchFamily="34" charset="0"/>
                <a:cs typeface="Times New Roman" panose="02020603050405020304" pitchFamily="18" charset="0"/>
              </a:rPr>
              <a:t>Bước 1: </a:t>
            </a:r>
            <a:r>
              <a:rPr lang="vi-VN" sz="3600" kern="100" dirty="0">
                <a:effectLst/>
                <a:latin typeface="Times New Roman" panose="02020603050405020304" pitchFamily="18" charset="0"/>
                <a:ea typeface="Calibri" panose="020F0502020204030204" pitchFamily="34" charset="0"/>
                <a:cs typeface="Times New Roman" panose="02020603050405020304" pitchFamily="18" charset="0"/>
              </a:rPr>
              <a:t>Kẻ bảng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mẫu</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A6F7510E-40D4-4ED2-3CAC-7D498816B611}"/>
              </a:ext>
            </a:extLst>
          </p:cNvPr>
          <p:cNvGraphicFramePr>
            <a:graphicFrameLocks noGrp="1"/>
          </p:cNvGraphicFramePr>
          <p:nvPr>
            <p:extLst>
              <p:ext uri="{D42A27DB-BD31-4B8C-83A1-F6EECF244321}">
                <p14:modId xmlns:p14="http://schemas.microsoft.com/office/powerpoint/2010/main" val="1992012512"/>
              </p:ext>
            </p:extLst>
          </p:nvPr>
        </p:nvGraphicFramePr>
        <p:xfrm>
          <a:off x="791823" y="4346523"/>
          <a:ext cx="16306798" cy="4588699"/>
        </p:xfrm>
        <a:graphic>
          <a:graphicData uri="http://schemas.openxmlformats.org/drawingml/2006/table">
            <a:tbl>
              <a:tblPr firstRow="1" firstCol="1" bandRow="1" bandCol="1">
                <a:tableStyleId>{5C22544A-7EE6-4342-B048-85BDC9FD1C3A}</a:tableStyleId>
              </a:tblPr>
              <a:tblGrid>
                <a:gridCol w="1147083">
                  <a:extLst>
                    <a:ext uri="{9D8B030D-6E8A-4147-A177-3AD203B41FA5}">
                      <a16:colId xmlns:a16="http://schemas.microsoft.com/office/drawing/2014/main" val="305387174"/>
                    </a:ext>
                  </a:extLst>
                </a:gridCol>
                <a:gridCol w="648971">
                  <a:extLst>
                    <a:ext uri="{9D8B030D-6E8A-4147-A177-3AD203B41FA5}">
                      <a16:colId xmlns:a16="http://schemas.microsoft.com/office/drawing/2014/main" val="3278678267"/>
                    </a:ext>
                  </a:extLst>
                </a:gridCol>
                <a:gridCol w="648971">
                  <a:extLst>
                    <a:ext uri="{9D8B030D-6E8A-4147-A177-3AD203B41FA5}">
                      <a16:colId xmlns:a16="http://schemas.microsoft.com/office/drawing/2014/main" val="1842823189"/>
                    </a:ext>
                  </a:extLst>
                </a:gridCol>
                <a:gridCol w="1383330">
                  <a:extLst>
                    <a:ext uri="{9D8B030D-6E8A-4147-A177-3AD203B41FA5}">
                      <a16:colId xmlns:a16="http://schemas.microsoft.com/office/drawing/2014/main" val="1929445879"/>
                    </a:ext>
                  </a:extLst>
                </a:gridCol>
                <a:gridCol w="1383330">
                  <a:extLst>
                    <a:ext uri="{9D8B030D-6E8A-4147-A177-3AD203B41FA5}">
                      <a16:colId xmlns:a16="http://schemas.microsoft.com/office/drawing/2014/main" val="1925402429"/>
                    </a:ext>
                  </a:extLst>
                </a:gridCol>
                <a:gridCol w="1921292">
                  <a:extLst>
                    <a:ext uri="{9D8B030D-6E8A-4147-A177-3AD203B41FA5}">
                      <a16:colId xmlns:a16="http://schemas.microsoft.com/office/drawing/2014/main" val="1572866301"/>
                    </a:ext>
                  </a:extLst>
                </a:gridCol>
                <a:gridCol w="2723968">
                  <a:extLst>
                    <a:ext uri="{9D8B030D-6E8A-4147-A177-3AD203B41FA5}">
                      <a16:colId xmlns:a16="http://schemas.microsoft.com/office/drawing/2014/main" val="2223545069"/>
                    </a:ext>
                  </a:extLst>
                </a:gridCol>
                <a:gridCol w="1276592">
                  <a:extLst>
                    <a:ext uri="{9D8B030D-6E8A-4147-A177-3AD203B41FA5}">
                      <a16:colId xmlns:a16="http://schemas.microsoft.com/office/drawing/2014/main" val="2571331087"/>
                    </a:ext>
                  </a:extLst>
                </a:gridCol>
                <a:gridCol w="821175">
                  <a:extLst>
                    <a:ext uri="{9D8B030D-6E8A-4147-A177-3AD203B41FA5}">
                      <a16:colId xmlns:a16="http://schemas.microsoft.com/office/drawing/2014/main" val="538746332"/>
                    </a:ext>
                  </a:extLst>
                </a:gridCol>
                <a:gridCol w="821175">
                  <a:extLst>
                    <a:ext uri="{9D8B030D-6E8A-4147-A177-3AD203B41FA5}">
                      <a16:colId xmlns:a16="http://schemas.microsoft.com/office/drawing/2014/main" val="2604498452"/>
                    </a:ext>
                  </a:extLst>
                </a:gridCol>
                <a:gridCol w="740054">
                  <a:extLst>
                    <a:ext uri="{9D8B030D-6E8A-4147-A177-3AD203B41FA5}">
                      <a16:colId xmlns:a16="http://schemas.microsoft.com/office/drawing/2014/main" val="1592429372"/>
                    </a:ext>
                  </a:extLst>
                </a:gridCol>
                <a:gridCol w="740054">
                  <a:extLst>
                    <a:ext uri="{9D8B030D-6E8A-4147-A177-3AD203B41FA5}">
                      <a16:colId xmlns:a16="http://schemas.microsoft.com/office/drawing/2014/main" val="2186283430"/>
                    </a:ext>
                  </a:extLst>
                </a:gridCol>
                <a:gridCol w="740054">
                  <a:extLst>
                    <a:ext uri="{9D8B030D-6E8A-4147-A177-3AD203B41FA5}">
                      <a16:colId xmlns:a16="http://schemas.microsoft.com/office/drawing/2014/main" val="3942333246"/>
                    </a:ext>
                  </a:extLst>
                </a:gridCol>
                <a:gridCol w="720129">
                  <a:extLst>
                    <a:ext uri="{9D8B030D-6E8A-4147-A177-3AD203B41FA5}">
                      <a16:colId xmlns:a16="http://schemas.microsoft.com/office/drawing/2014/main" val="1337142281"/>
                    </a:ext>
                  </a:extLst>
                </a:gridCol>
                <a:gridCol w="590620">
                  <a:extLst>
                    <a:ext uri="{9D8B030D-6E8A-4147-A177-3AD203B41FA5}">
                      <a16:colId xmlns:a16="http://schemas.microsoft.com/office/drawing/2014/main" val="2125408862"/>
                    </a:ext>
                  </a:extLst>
                </a:gridCol>
              </a:tblGrid>
              <a:tr h="1539812">
                <a:tc rowSpan="2">
                  <a:txBody>
                    <a:bodyPr/>
                    <a:lstStyle/>
                    <a:p>
                      <a:pPr marL="0" marR="0" algn="ctr">
                        <a:lnSpc>
                          <a:spcPct val="107000"/>
                        </a:lnSpc>
                        <a:spcBef>
                          <a:spcPts val="0"/>
                        </a:spcBef>
                        <a:spcAft>
                          <a:spcPts val="800"/>
                        </a:spcAft>
                      </a:pPr>
                      <a:r>
                        <a:rPr lang="nl-NL" sz="3200" kern="100" dirty="0">
                          <a:effectLst/>
                        </a:rPr>
                        <a:t>Tên thực phẩm</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gridSpan="3">
                  <a:txBody>
                    <a:bodyPr/>
                    <a:lstStyle/>
                    <a:p>
                      <a:pPr marL="0" marR="0" algn="ctr">
                        <a:lnSpc>
                          <a:spcPct val="107000"/>
                        </a:lnSpc>
                        <a:spcBef>
                          <a:spcPts val="0"/>
                        </a:spcBef>
                        <a:spcAft>
                          <a:spcPts val="800"/>
                        </a:spcAft>
                      </a:pPr>
                      <a:r>
                        <a:rPr lang="nl-NL" sz="3200" kern="100" dirty="0">
                          <a:effectLst/>
                        </a:rPr>
                        <a:t>Khối lượng (g)</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800"/>
                        </a:spcAft>
                      </a:pPr>
                      <a:r>
                        <a:rPr lang="nl-NL" sz="3200" kern="100">
                          <a:effectLst/>
                        </a:rPr>
                        <a:t>Thành phần dinh dưỡng (g)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800"/>
                        </a:spcAft>
                      </a:pPr>
                      <a:r>
                        <a:rPr lang="nl-NL" sz="3200" kern="100">
                          <a:effectLst/>
                        </a:rPr>
                        <a:t>Năng lượng (Kcal)</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gridSpan="2">
                  <a:txBody>
                    <a:bodyPr/>
                    <a:lstStyle/>
                    <a:p>
                      <a:pPr marL="0" marR="0" algn="ctr">
                        <a:lnSpc>
                          <a:spcPct val="107000"/>
                        </a:lnSpc>
                        <a:spcBef>
                          <a:spcPts val="0"/>
                        </a:spcBef>
                        <a:spcAft>
                          <a:spcPts val="800"/>
                        </a:spcAft>
                      </a:pPr>
                      <a:r>
                        <a:rPr lang="nl-NL" sz="3200" kern="100">
                          <a:effectLst/>
                        </a:rPr>
                        <a:t>Chất khoáng (mg)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hMerge="1">
                  <a:txBody>
                    <a:bodyPr/>
                    <a:lstStyle/>
                    <a:p>
                      <a:endParaRPr lang="en-US"/>
                    </a:p>
                  </a:txBody>
                  <a:tcPr/>
                </a:tc>
                <a:tc gridSpan="5">
                  <a:txBody>
                    <a:bodyPr/>
                    <a:lstStyle/>
                    <a:p>
                      <a:pPr marL="0" marR="0" algn="ctr">
                        <a:lnSpc>
                          <a:spcPct val="107000"/>
                        </a:lnSpc>
                        <a:spcBef>
                          <a:spcPts val="0"/>
                        </a:spcBef>
                        <a:spcAft>
                          <a:spcPts val="800"/>
                        </a:spcAft>
                      </a:pPr>
                      <a:r>
                        <a:rPr lang="nl-NL" sz="3200" kern="100">
                          <a:effectLst/>
                        </a:rPr>
                        <a:t>Vitamin (mg)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9177302"/>
                  </a:ext>
                </a:extLst>
              </a:tr>
              <a:tr h="862664">
                <a:tc vMerge="1">
                  <a:txBody>
                    <a:bodyPr/>
                    <a:lstStyle/>
                    <a:p>
                      <a:endParaRPr lang="en-US"/>
                    </a:p>
                  </a:txBody>
                  <a:tcPr/>
                </a:tc>
                <a:tc>
                  <a:txBody>
                    <a:bodyPr/>
                    <a:lstStyle/>
                    <a:p>
                      <a:pPr marL="0" marR="0" algn="ctr">
                        <a:lnSpc>
                          <a:spcPct val="107000"/>
                        </a:lnSpc>
                        <a:spcBef>
                          <a:spcPts val="0"/>
                        </a:spcBef>
                        <a:spcAft>
                          <a:spcPts val="800"/>
                        </a:spcAft>
                      </a:pPr>
                      <a:r>
                        <a:rPr lang="nl-NL" sz="3200" kern="100">
                          <a:effectLst/>
                        </a:rPr>
                        <a:t>X</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ctr">
                        <a:lnSpc>
                          <a:spcPct val="107000"/>
                        </a:lnSpc>
                        <a:spcBef>
                          <a:spcPts val="0"/>
                        </a:spcBef>
                        <a:spcAft>
                          <a:spcPts val="800"/>
                        </a:spcAft>
                      </a:pPr>
                      <a:r>
                        <a:rPr lang="nl-NL" sz="3200" kern="100">
                          <a:effectLst/>
                        </a:rPr>
                        <a:t>Y</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ctr">
                        <a:lnSpc>
                          <a:spcPct val="107000"/>
                        </a:lnSpc>
                        <a:spcBef>
                          <a:spcPts val="0"/>
                        </a:spcBef>
                        <a:spcAft>
                          <a:spcPts val="800"/>
                        </a:spcAft>
                      </a:pPr>
                      <a:r>
                        <a:rPr lang="nl-NL" sz="3200" kern="100">
                          <a:effectLst/>
                        </a:rPr>
                        <a:t>Z</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ctr">
                        <a:lnSpc>
                          <a:spcPct val="107000"/>
                        </a:lnSpc>
                        <a:spcBef>
                          <a:spcPts val="0"/>
                        </a:spcBef>
                        <a:spcAft>
                          <a:spcPts val="800"/>
                        </a:spcAft>
                      </a:pPr>
                      <a:r>
                        <a:rPr lang="nl-NL" sz="3200" kern="100">
                          <a:effectLst/>
                        </a:rPr>
                        <a:t>Protein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ctr">
                        <a:lnSpc>
                          <a:spcPct val="107000"/>
                        </a:lnSpc>
                        <a:spcBef>
                          <a:spcPts val="0"/>
                        </a:spcBef>
                        <a:spcAft>
                          <a:spcPts val="800"/>
                        </a:spcAft>
                      </a:pPr>
                      <a:r>
                        <a:rPr lang="nl-NL" sz="3200" kern="100" dirty="0">
                          <a:effectLst/>
                        </a:rPr>
                        <a:t>Lipid</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ctr">
                        <a:lnSpc>
                          <a:spcPct val="107000"/>
                        </a:lnSpc>
                        <a:spcBef>
                          <a:spcPts val="0"/>
                        </a:spcBef>
                        <a:spcAft>
                          <a:spcPts val="800"/>
                        </a:spcAft>
                      </a:pPr>
                      <a:r>
                        <a:rPr lang="nl-NL" sz="3200" kern="100" dirty="0">
                          <a:effectLst/>
                        </a:rPr>
                        <a:t>Carbohydrate</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vMerge="1">
                  <a:txBody>
                    <a:bodyPr/>
                    <a:lstStyle/>
                    <a:p>
                      <a:endParaRPr lang="en-US"/>
                    </a:p>
                  </a:txBody>
                  <a:tcPr/>
                </a:tc>
                <a:tc>
                  <a:txBody>
                    <a:bodyPr/>
                    <a:lstStyle/>
                    <a:p>
                      <a:pPr marL="0" marR="0">
                        <a:lnSpc>
                          <a:spcPct val="107000"/>
                        </a:lnSpc>
                        <a:spcBef>
                          <a:spcPts val="0"/>
                        </a:spcBef>
                        <a:spcAft>
                          <a:spcPts val="800"/>
                        </a:spcAft>
                      </a:pPr>
                      <a:r>
                        <a:rPr lang="nl-NL" sz="3200" kern="100" dirty="0">
                          <a:effectLst/>
                        </a:rPr>
                        <a:t>Ca</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nSpc>
                          <a:spcPct val="107000"/>
                        </a:lnSpc>
                        <a:spcBef>
                          <a:spcPts val="0"/>
                        </a:spcBef>
                        <a:spcAft>
                          <a:spcPts val="800"/>
                        </a:spcAft>
                      </a:pPr>
                      <a:r>
                        <a:rPr lang="nl-NL" sz="3200" kern="100" dirty="0">
                          <a:effectLst/>
                        </a:rPr>
                        <a:t>Fe</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nSpc>
                          <a:spcPct val="107000"/>
                        </a:lnSpc>
                        <a:spcBef>
                          <a:spcPts val="0"/>
                        </a:spcBef>
                        <a:spcAft>
                          <a:spcPts val="800"/>
                        </a:spcAft>
                      </a:pPr>
                      <a:r>
                        <a:rPr lang="nl-NL" sz="3200" kern="100" dirty="0">
                          <a:effectLst/>
                        </a:rPr>
                        <a:t>A</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nSpc>
                          <a:spcPct val="107000"/>
                        </a:lnSpc>
                        <a:spcBef>
                          <a:spcPts val="0"/>
                        </a:spcBef>
                        <a:spcAft>
                          <a:spcPts val="800"/>
                        </a:spcAft>
                      </a:pPr>
                      <a:r>
                        <a:rPr lang="nl-NL" sz="3200" kern="100" dirty="0">
                          <a:effectLst/>
                        </a:rPr>
                        <a:t>B1</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nSpc>
                          <a:spcPct val="107000"/>
                        </a:lnSpc>
                        <a:spcBef>
                          <a:spcPts val="0"/>
                        </a:spcBef>
                        <a:spcAft>
                          <a:spcPts val="800"/>
                        </a:spcAft>
                      </a:pPr>
                      <a:r>
                        <a:rPr lang="nl-NL" sz="3200" kern="100" dirty="0">
                          <a:effectLst/>
                        </a:rPr>
                        <a:t>B2</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nSpc>
                          <a:spcPct val="107000"/>
                        </a:lnSpc>
                        <a:spcBef>
                          <a:spcPts val="0"/>
                        </a:spcBef>
                        <a:spcAft>
                          <a:spcPts val="800"/>
                        </a:spcAft>
                      </a:pPr>
                      <a:r>
                        <a:rPr lang="nl-NL" sz="3200" kern="100" dirty="0">
                          <a:effectLst/>
                        </a:rPr>
                        <a:t>PP</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nSpc>
                          <a:spcPct val="107000"/>
                        </a:lnSpc>
                        <a:spcBef>
                          <a:spcPts val="0"/>
                        </a:spcBef>
                        <a:spcAft>
                          <a:spcPts val="800"/>
                        </a:spcAft>
                      </a:pPr>
                      <a:r>
                        <a:rPr lang="nl-NL" sz="3200" kern="100" dirty="0">
                          <a:effectLst/>
                        </a:rPr>
                        <a:t>C</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3759706013"/>
                  </a:ext>
                </a:extLst>
              </a:tr>
              <a:tr h="728741">
                <a:tc>
                  <a:txBody>
                    <a:bodyPr/>
                    <a:lstStyle/>
                    <a:p>
                      <a:pPr marL="0" marR="0">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25401599"/>
                  </a:ext>
                </a:extLst>
              </a:tr>
              <a:tr h="728741">
                <a:tc>
                  <a:txBody>
                    <a:bodyPr/>
                    <a:lstStyle/>
                    <a:p>
                      <a:pPr marL="0" marR="0">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276233771"/>
                  </a:ext>
                </a:extLst>
              </a:tr>
              <a:tr h="728741">
                <a:tc>
                  <a:txBody>
                    <a:bodyPr/>
                    <a:lstStyle/>
                    <a:p>
                      <a:pPr marL="0" marR="0">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a:effectLst/>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nl-NL" sz="3200" kern="100" dirty="0">
                          <a:effectLst/>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934405242"/>
                  </a:ext>
                </a:extLst>
              </a:tr>
            </a:tbl>
          </a:graphicData>
        </a:graphic>
      </p:graphicFrame>
      <p:sp>
        <p:nvSpPr>
          <p:cNvPr id="4" name="Title 1">
            <a:extLst>
              <a:ext uri="{FF2B5EF4-FFF2-40B4-BE49-F238E27FC236}">
                <a16:creationId xmlns:a16="http://schemas.microsoft.com/office/drawing/2014/main" id="{ED5B8A3E-31C6-5718-D454-0A18FCA2C4E8}"/>
              </a:ext>
            </a:extLst>
          </p:cNvPr>
          <p:cNvSpPr txBox="1">
            <a:spLocks/>
          </p:cNvSpPr>
          <p:nvPr/>
        </p:nvSpPr>
        <p:spPr>
          <a:xfrm>
            <a:off x="2971800" y="2183616"/>
            <a:ext cx="9753600" cy="838685"/>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khẩu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9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76"/>
  <p:tag name="ISPRING_SLIDE_INDENT_LEVEL" val="0"/>
  <p:tag name="ISPRING_PRESENTER_ID" val="{53FECFBF-A468-490C-B1F0-0CD1EAB8892B}"/>
  <p:tag name="ISPRING_PLAYER_LAYOUT_TYPE" val="Full"/>
  <p:tag name="GENSWF_SLIDE_TITLE" val="DẶN DÒ"/>
  <p:tag name="TIMING" val="|3.733|1.686|2.713"/>
  <p:tag name="ISPRING_SLIDE_ID_2" val="{35CBF04E-DF01-4C14-A0B0-DDBAC084CBB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76"/>
  <p:tag name="ISPRING_SLIDE_INDENT_LEVEL" val="0"/>
  <p:tag name="ISPRING_PRESENTER_ID" val="{53FECFBF-A468-490C-B1F0-0CD1EAB8892B}"/>
  <p:tag name="ISPRING_PLAYER_LAYOUT_TYPE" val="Full"/>
  <p:tag name="GENSWF_SLIDE_TITLE" val="DẶN DÒ"/>
  <p:tag name="TIMING" val="|3.733|1.686|2.713"/>
  <p:tag name="ISPRING_SLIDE_ID_2" val="{35CBF04E-DF01-4C14-A0B0-DDBAC084CBB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2144</TotalTime>
  <Words>1775</Words>
  <PresentationFormat>Custom</PresentationFormat>
  <Paragraphs>241</Paragraphs>
  <Slides>31</Slides>
  <Notes>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Cambria</vt:lpstr>
      <vt:lpstr>Nunito Light</vt:lpstr>
      <vt:lpstr>Nunito</vt:lpstr>
      <vt:lpstr>Arial</vt:lpstr>
      <vt:lpstr>Calibri</vt:lpstr>
      <vt:lpstr>Montserrat ExtraBold</vt:lpstr>
      <vt:lpstr>Sagona book</vt:lpstr>
      <vt:lpstr>Myanmar Text</vt:lpstr>
      <vt:lpstr>Times New Roman</vt:lpstr>
      <vt:lpstr>Aldrich</vt:lpstr>
      <vt:lpstr>Abril Fatface</vt:lpstr>
      <vt:lpstr>Office Theme</vt:lpstr>
      <vt:lpstr>PowerPoint Presentation</vt:lpstr>
      <vt:lpstr>PowerPoint Presentation</vt:lpstr>
      <vt:lpstr>PowerPoint Presentation</vt:lpstr>
      <vt:lpstr>PowerPoint Presentation</vt:lpstr>
      <vt:lpstr>Quan sát hình 29.1, qua quá trình tiêu hóa, những chất dinh dưỡng trong súp lơ xanh được biến đổi thành những chất gì để tế bào và cơ thể có thể hấp thu được?</vt:lpstr>
      <vt:lpstr>Quan sát hình 29.2  a) Nêu thông tin về các loại chất dinh dưỡng có trong một chiếc bánh.  b) Thông tin trong bảng có ý nghĩa gì đối với người tiêu dùng? </vt:lpstr>
      <vt:lpstr>PowerPoint Presentation</vt:lpstr>
      <vt:lpstr>PowerPoint Presentation</vt:lpstr>
      <vt:lpstr>Xây dựng chế độ dinh dưỡng hợp lí cho bản thân và những người trong gia đình em.</vt:lpstr>
      <vt:lpstr>* Bước 2. Điền tên thực phẩm và xác định lượng thực phẩm ăn được. X là khối lượng cung cấp Y là lượng thải bỏ, Y = X × tỉ lệ thải bỏ (GV hướng dẫn tra cứu tỉ lệ thải bỏ) Z là lượng thực phẩm ăn được, Z = X – Y</vt:lpstr>
      <vt:lpstr>PowerPoint Presentation</vt:lpstr>
      <vt:lpstr>PowerPoint Presentation</vt:lpstr>
      <vt:lpstr>II. CẤU TẠO VÀ CHỨC NĂNG CỦA HỆ TIÊU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Điều tra tỉ lệ mắc bệnh sâu răng ở trường em.</vt:lpstr>
      <vt:lpstr>HƯỚNG DẪN VỀ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2023-06-11T03:14:19Z</dcterms:modified>
  <dc:identifier>DAFKrK5F8LQ</dc:identifier>
</cp:coreProperties>
</file>