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2"/>
  </p:notesMasterIdLst>
  <p:sldIdLst>
    <p:sldId id="257" r:id="rId3"/>
    <p:sldId id="284" r:id="rId4"/>
    <p:sldId id="359" r:id="rId5"/>
    <p:sldId id="262" r:id="rId6"/>
    <p:sldId id="350" r:id="rId7"/>
    <p:sldId id="355" r:id="rId8"/>
    <p:sldId id="356" r:id="rId9"/>
    <p:sldId id="357" r:id="rId10"/>
    <p:sldId id="358" r:id="rId11"/>
    <p:sldId id="295" r:id="rId12"/>
    <p:sldId id="280" r:id="rId13"/>
    <p:sldId id="289" r:id="rId14"/>
    <p:sldId id="290" r:id="rId15"/>
    <p:sldId id="291" r:id="rId16"/>
    <p:sldId id="293" r:id="rId17"/>
    <p:sldId id="264" r:id="rId18"/>
    <p:sldId id="360" r:id="rId19"/>
    <p:sldId id="36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0" d="100"/>
          <a:sy n="60"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BA96840-38EE-E859-ED69-50E39E356A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FCDA6EB-F47B-5E46-2565-2264C53E21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audio" Target="../media/audio1.wav"/><Relationship Id="rId21" Type="http://schemas.openxmlformats.org/officeDocument/2006/relationships/image" Target="../media/image37.svg"/><Relationship Id="rId7"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22.png"/><Relationship Id="rId5" Type="http://schemas.microsoft.com/office/2007/relationships/hdphoto" Target="../media/hdphoto5.wdp"/><Relationship Id="rId15" Type="http://schemas.openxmlformats.org/officeDocument/2006/relationships/image" Target="../media/image35.png"/><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29.png"/><Relationship Id="rId9" Type="http://schemas.openxmlformats.org/officeDocument/2006/relationships/image" Target="../media/image23.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27.png"/><Relationship Id="rId5" Type="http://schemas.openxmlformats.org/officeDocument/2006/relationships/image" Target="../media/image38.png"/><Relationship Id="rId15" Type="http://schemas.openxmlformats.org/officeDocument/2006/relationships/image" Target="../media/image32.svg"/><Relationship Id="rId23" Type="http://schemas.openxmlformats.org/officeDocument/2006/relationships/image" Target="../media/image34.png"/><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32.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47.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47.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TotalTime>
  <Words>664</Words>
  <PresentationFormat>Widescreen</PresentationFormat>
  <Paragraphs>64</Paragraphs>
  <Slides>19</Slides>
  <Notes>8</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#9Slide02 Noi dung dai</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字魂105号-简雅黑</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2023-08-13T14:26:06Z</dcterms:created>
  <dcterms:modified xsi:type="dcterms:W3CDTF">2023-10-15T04:59:20Z</dcterms:modified>
</cp:coreProperties>
</file>