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6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7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8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9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0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1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2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3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15" r:id="rId4"/>
    <p:sldMasterId id="2147483745" r:id="rId5"/>
    <p:sldMasterId id="2147483748" r:id="rId6"/>
    <p:sldMasterId id="2147483762" r:id="rId7"/>
    <p:sldMasterId id="2147483774" r:id="rId8"/>
    <p:sldMasterId id="2147483787" r:id="rId9"/>
    <p:sldMasterId id="2147483800" r:id="rId10"/>
    <p:sldMasterId id="2147483813" r:id="rId11"/>
    <p:sldMasterId id="2147483826" r:id="rId12"/>
    <p:sldMasterId id="2147483839" r:id="rId13"/>
    <p:sldMasterId id="2147483851" r:id="rId14"/>
    <p:sldMasterId id="2147483864" r:id="rId15"/>
    <p:sldMasterId id="2147483876" r:id="rId16"/>
    <p:sldMasterId id="2147483888" r:id="rId17"/>
    <p:sldMasterId id="2147483900" r:id="rId18"/>
    <p:sldMasterId id="2147483912" r:id="rId19"/>
    <p:sldMasterId id="2147483924" r:id="rId20"/>
    <p:sldMasterId id="2147483936" r:id="rId21"/>
    <p:sldMasterId id="2147483948" r:id="rId22"/>
    <p:sldMasterId id="2147483960" r:id="rId23"/>
    <p:sldMasterId id="2147483972" r:id="rId24"/>
    <p:sldMasterId id="2147483984" r:id="rId25"/>
  </p:sldMasterIdLst>
  <p:notesMasterIdLst>
    <p:notesMasterId r:id="rId49"/>
  </p:notesMasterIdLst>
  <p:sldIdLst>
    <p:sldId id="2908" r:id="rId26"/>
    <p:sldId id="2941" r:id="rId27"/>
    <p:sldId id="2943" r:id="rId28"/>
    <p:sldId id="2945" r:id="rId29"/>
    <p:sldId id="2947" r:id="rId30"/>
    <p:sldId id="2949" r:id="rId31"/>
    <p:sldId id="2951" r:id="rId32"/>
    <p:sldId id="2953" r:id="rId33"/>
    <p:sldId id="2955" r:id="rId34"/>
    <p:sldId id="2957" r:id="rId35"/>
    <p:sldId id="2926" r:id="rId36"/>
    <p:sldId id="257" r:id="rId37"/>
    <p:sldId id="2927" r:id="rId38"/>
    <p:sldId id="2928" r:id="rId39"/>
    <p:sldId id="2929" r:id="rId40"/>
    <p:sldId id="2930" r:id="rId41"/>
    <p:sldId id="2932" r:id="rId42"/>
    <p:sldId id="2934" r:id="rId43"/>
    <p:sldId id="2935" r:id="rId44"/>
    <p:sldId id="2937" r:id="rId45"/>
    <p:sldId id="2939" r:id="rId46"/>
    <p:sldId id="2959" r:id="rId47"/>
    <p:sldId id="292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4.xml"/><Relationship Id="rId41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63362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86191"/>
      </p:ext>
    </p:extLst>
  </p:cSld>
  <p:clrMapOvr>
    <a:masterClrMapping/>
  </p:clrMapOvr>
  <p:transition spd="slow" advClick="0" advTm="1000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353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771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125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90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810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743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051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105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949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3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5677"/>
      </p:ext>
    </p:extLst>
  </p:cSld>
  <p:clrMapOvr>
    <a:masterClrMapping/>
  </p:clrMapOvr>
  <p:transition spd="slow" advClick="0" advTm="1000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836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246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758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730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114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137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480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415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124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23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9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56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038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740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150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167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903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941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626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3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462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394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274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0054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118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16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283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7313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1722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41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8390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033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246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120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016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067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676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962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056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16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64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276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906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140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198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474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1352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5986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4723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33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217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798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390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919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91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454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943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3630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711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69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3672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001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58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16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9688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786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352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3436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436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8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719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3947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6041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266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6924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195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9015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7539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824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09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8894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2494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5179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689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5871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9764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9622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8594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0061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8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8186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3498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1440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1385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312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174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4473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4719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16172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389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02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416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1045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6346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149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0903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3355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342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9872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3748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14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4091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353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842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0036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921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2568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0690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965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7113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98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6060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5088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8140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6980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798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1917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7538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4242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531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55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2024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2786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4857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3710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4734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6369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8853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6404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7853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92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3268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5187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2925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550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6122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8237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5377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807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7967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31613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4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9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2021/8/25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2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12914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2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23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65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74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311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06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13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56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4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73934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747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653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78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39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100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798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706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98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38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7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17950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721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705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576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19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93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333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634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362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975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9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37507"/>
      </p:ext>
    </p:extLst>
  </p:cSld>
  <p:clrMapOvr>
    <a:masterClrMapping/>
  </p:clrMapOvr>
  <p:transition spd="slow" advClick="0" advTm="1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138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364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350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701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457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119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987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014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71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7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23947"/>
      </p:ext>
    </p:extLst>
  </p:cSld>
  <p:clrMapOvr>
    <a:masterClrMapping/>
  </p:clrMapOvr>
  <p:transition spd="slow" advClick="0" advTm="100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617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955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012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869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217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339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411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52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31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2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76925"/>
      </p:ext>
    </p:extLst>
  </p:cSld>
  <p:clrMapOvr>
    <a:masterClrMapping/>
  </p:clrMapOvr>
  <p:transition spd="slow" advClick="0" advTm="1000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070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328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759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649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186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313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079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741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748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1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image" Target="../media/image1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5" Type="http://schemas.openxmlformats.org/officeDocument/2006/relationships/theme" Target="../theme/theme25.xml"/><Relationship Id="rId4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84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58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211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419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4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153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7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1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4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1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4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1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0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2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654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0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0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06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37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6.mp3"/><Relationship Id="rId7" Type="http://schemas.openxmlformats.org/officeDocument/2006/relationships/image" Target="../media/image29.jpg"/><Relationship Id="rId12" Type="http://schemas.openxmlformats.org/officeDocument/2006/relationships/slide" Target="slide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54.xml"/><Relationship Id="rId1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audio" Target="../media/media6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43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6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65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77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image" Target="../media/image29.jp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88.xml"/><Relationship Id="rId10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6.mp3"/><Relationship Id="rId7" Type="http://schemas.openxmlformats.org/officeDocument/2006/relationships/image" Target="../media/image29.jpg"/><Relationship Id="rId12" Type="http://schemas.openxmlformats.org/officeDocument/2006/relationships/slide" Target="slide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99.xml"/><Relationship Id="rId1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audio" Target="../media/media6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slide" Target="slide7.xml"/><Relationship Id="rId4" Type="http://schemas.openxmlformats.org/officeDocument/2006/relationships/image" Target="../media/image23.jp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image" Target="../media/image29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21.xml"/><Relationship Id="rId10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6.mp3"/><Relationship Id="rId7" Type="http://schemas.openxmlformats.org/officeDocument/2006/relationships/image" Target="../media/image29.jpg"/><Relationship Id="rId12" Type="http://schemas.openxmlformats.org/officeDocument/2006/relationships/slide" Target="slide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32.xml"/><Relationship Id="rId1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audio" Target="../media/media6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1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8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3C4E93F-0825-4666-B20A-CC0D65A9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20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Viết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</a:p>
          <a:p>
            <a:pPr lvl="0" algn="ctr">
              <a:defRPr/>
            </a:pP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Luyện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tập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chào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hỏi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Tự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giới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thiệu</a:t>
            </a:r>
            <a:endParaRPr lang="en-US" sz="5400" dirty="0"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9807584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Ghép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cột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cột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943617" y="1972849"/>
            <a:ext cx="613775" cy="56367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106428" y="1972849"/>
            <a:ext cx="613775" cy="56367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24625" y="2770339"/>
            <a:ext cx="2686833" cy="4572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24624" y="3456139"/>
            <a:ext cx="2686833" cy="4572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24623" y="4247366"/>
            <a:ext cx="2686833" cy="4572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24622" y="5050077"/>
            <a:ext cx="2686833" cy="4572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d) Cam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96205" y="2770339"/>
            <a:ext cx="3434219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96205" y="3456139"/>
            <a:ext cx="3434219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2A.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96205" y="4247366"/>
            <a:ext cx="3434219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96204" y="5050077"/>
            <a:ext cx="3434219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B27AC83D-52B4-4134-854F-EB8DC70FF719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4511458" y="2998939"/>
            <a:ext cx="2184747" cy="685800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B27AC83D-52B4-4134-854F-EB8DC70FF719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4511457" y="2998939"/>
            <a:ext cx="2184748" cy="685800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B27AC83D-52B4-4134-854F-EB8DC70FF71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511456" y="4475966"/>
            <a:ext cx="2184748" cy="802711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B27AC83D-52B4-4134-854F-EB8DC70FF719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4511458" y="4475966"/>
            <a:ext cx="2184747" cy="802711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4189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29" y="285386"/>
            <a:ext cx="10308625" cy="753110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2.Đặt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bộ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phận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345" y="1183362"/>
            <a:ext cx="10350885" cy="308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417514" y="1183362"/>
            <a:ext cx="567887" cy="563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5167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Rectangle 5"/>
          <p:cNvSpPr/>
          <p:nvPr/>
        </p:nvSpPr>
        <p:spPr>
          <a:xfrm>
            <a:off x="1365337" y="701457"/>
            <a:ext cx="329434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59890" y="701457"/>
            <a:ext cx="566176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5337" y="1615857"/>
            <a:ext cx="3294345" cy="638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9891" y="1615856"/>
            <a:ext cx="5661764" cy="638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8527" y="3852663"/>
            <a:ext cx="64892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2079" y="2940351"/>
            <a:ext cx="2505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2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Rectangle 5"/>
          <p:cNvSpPr/>
          <p:nvPr/>
        </p:nvSpPr>
        <p:spPr>
          <a:xfrm>
            <a:off x="1365337" y="701457"/>
            <a:ext cx="329434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59890" y="701457"/>
            <a:ext cx="566176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5337" y="1615857"/>
            <a:ext cx="3294345" cy="638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9891" y="1615856"/>
            <a:ext cx="5661764" cy="638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5792" y="2612586"/>
            <a:ext cx="6518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43989" y="3541600"/>
            <a:ext cx="3932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55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Rectangle 5"/>
          <p:cNvSpPr/>
          <p:nvPr/>
        </p:nvSpPr>
        <p:spPr>
          <a:xfrm>
            <a:off x="1365337" y="701457"/>
            <a:ext cx="329434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59890" y="701457"/>
            <a:ext cx="566176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5337" y="1615857"/>
            <a:ext cx="3294345" cy="638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Cam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9891" y="1615856"/>
            <a:ext cx="5661764" cy="638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5792" y="2612586"/>
            <a:ext cx="52180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43989" y="3541600"/>
            <a:ext cx="26452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Cam</a:t>
            </a:r>
            <a:r>
              <a:rPr lang="en-US" sz="4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1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29" y="285386"/>
            <a:ext cx="10308625" cy="753110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2.Đặt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bộ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phận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87" y="945368"/>
            <a:ext cx="8363170" cy="191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417514" y="1183362"/>
            <a:ext cx="567887" cy="563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3980" y="2863520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9447" y="3468714"/>
            <a:ext cx="663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7792" y="4704100"/>
            <a:ext cx="536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9447" y="4057769"/>
            <a:ext cx="3249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3980" y="5350431"/>
            <a:ext cx="4301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4068" y="590908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Cam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37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=""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3631483" y="1986320"/>
            <a:ext cx="6624123" cy="1938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>
              <a:defRPr/>
            </a:pPr>
            <a:r>
              <a:rPr lang="en-US" sz="6000" dirty="0" err="1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Tìm</a:t>
            </a:r>
            <a:r>
              <a:rPr lang="en-US" sz="6000" dirty="0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thêm</a:t>
            </a:r>
            <a:r>
              <a:rPr lang="en-US" sz="6000" dirty="0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sz="6000" dirty="0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6000" dirty="0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theo</a:t>
            </a:r>
            <a:r>
              <a:rPr lang="en-US" sz="6000" dirty="0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mẫu</a:t>
            </a:r>
            <a:r>
              <a:rPr lang="en-US" sz="6000" dirty="0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Ai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=""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=""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=""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cs typeface="+mn-ea"/>
                  <a:sym typeface="+mn-lt"/>
                </a:rPr>
                <a:t>3</a:t>
              </a:r>
              <a:endParaRPr lang="zh-CN" altLang="en-US" sz="4400" b="1" dirty="0">
                <a:solidFill>
                  <a:srgbClr val="ED2F6A"/>
                </a:solidFill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=""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A069F84-BB04-4924-BE57-C92B1FDA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872579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33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>
              <a:defRPr/>
            </a:pPr>
            <a:r>
              <a:rPr lang="en-US" sz="96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80582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29" y="285386"/>
            <a:ext cx="10308625" cy="753110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Ai </a:t>
            </a:r>
            <a:r>
              <a:rPr lang="en-US" sz="3200" b="1" i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200" b="1" i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218" name="Picture 2" descr="https://i.vdoc.vn/data/image/2021/06/22/giai-luyen-tap-chao-hoi-tu-gioi-thieu-trang-11-12-sach-canh-dieu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59" y="1038496"/>
            <a:ext cx="10366288" cy="523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2576" y="2236795"/>
            <a:ext cx="251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4214" y="2748564"/>
            <a:ext cx="1571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2966" y="3226351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úp</a:t>
            </a:r>
            <a:r>
              <a:rPr lang="en-US" sz="2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59057" y="3732174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2400" b="1" dirty="0" err="1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7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5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8220" y="-15026"/>
            <a:ext cx="6350696" cy="511028"/>
          </a:xfrm>
        </p:spPr>
        <p:txBody>
          <a:bodyPr>
            <a:normAutofit/>
          </a:bodyPr>
          <a:lstStyle/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Heart 5"/>
          <p:cNvSpPr/>
          <p:nvPr/>
        </p:nvSpPr>
        <p:spPr>
          <a:xfrm>
            <a:off x="4020853" y="1879580"/>
            <a:ext cx="3732756" cy="2392471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7716754" y="1832189"/>
            <a:ext cx="2091847" cy="93945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9458385">
            <a:off x="7704873" y="1648747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601" y="692843"/>
            <a:ext cx="1609073" cy="160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urved Connector 16"/>
          <p:cNvCxnSpPr/>
          <p:nvPr/>
        </p:nvCxnSpPr>
        <p:spPr>
          <a:xfrm>
            <a:off x="7091817" y="3543453"/>
            <a:ext cx="2615854" cy="117885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817" y="3916756"/>
            <a:ext cx="1095396" cy="109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 rot="2181433">
            <a:off x="7686034" y="3543452"/>
            <a:ext cx="1721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Curved Connector 22"/>
          <p:cNvCxnSpPr/>
          <p:nvPr/>
        </p:nvCxnSpPr>
        <p:spPr>
          <a:xfrm flipV="1">
            <a:off x="9608916" y="3543453"/>
            <a:ext cx="1539248" cy="117885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9502668">
            <a:off x="9161018" y="3573414"/>
            <a:ext cx="223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PTNC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utoShape 5" descr="Trường Phổ thông Nhiều cấp Hai Bà Trưng, Hải Phòng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061" y="2895899"/>
            <a:ext cx="964939" cy="96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Curved Connector 28"/>
          <p:cNvCxnSpPr/>
          <p:nvPr/>
        </p:nvCxnSpPr>
        <p:spPr>
          <a:xfrm rot="16200000" flipH="1">
            <a:off x="9576111" y="4775050"/>
            <a:ext cx="1089765" cy="98428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" name="TextBox 5119"/>
          <p:cNvSpPr txBox="1"/>
          <p:nvPr/>
        </p:nvSpPr>
        <p:spPr>
          <a:xfrm rot="2168773">
            <a:off x="9320409" y="5168535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2A1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836" y="5779743"/>
            <a:ext cx="1493164" cy="111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Curved Connector 37"/>
          <p:cNvCxnSpPr/>
          <p:nvPr/>
        </p:nvCxnSpPr>
        <p:spPr>
          <a:xfrm rot="10800000" flipV="1">
            <a:off x="2818357" y="3872802"/>
            <a:ext cx="2292269" cy="84950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9458385">
            <a:off x="3075569" y="3870552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Curved Connector 43"/>
          <p:cNvCxnSpPr/>
          <p:nvPr/>
        </p:nvCxnSpPr>
        <p:spPr>
          <a:xfrm rot="10800000">
            <a:off x="1290179" y="3860992"/>
            <a:ext cx="1528179" cy="87312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rot="2419768">
            <a:off x="1668213" y="3850314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tivi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474463"/>
            <a:ext cx="1299821" cy="129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2" name="Curved Connector 51"/>
          <p:cNvCxnSpPr/>
          <p:nvPr/>
        </p:nvCxnSpPr>
        <p:spPr>
          <a:xfrm rot="10800000" flipV="1">
            <a:off x="1872930" y="4734120"/>
            <a:ext cx="1058162" cy="86466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7" name="TextBox 5136"/>
          <p:cNvSpPr txBox="1"/>
          <p:nvPr/>
        </p:nvSpPr>
        <p:spPr>
          <a:xfrm rot="18832764">
            <a:off x="2005571" y="516853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6" y="4639415"/>
            <a:ext cx="1255557" cy="125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6" name="Curved Connector 55"/>
          <p:cNvCxnSpPr/>
          <p:nvPr/>
        </p:nvCxnSpPr>
        <p:spPr>
          <a:xfrm>
            <a:off x="2913029" y="4750209"/>
            <a:ext cx="1320768" cy="1144763"/>
          </a:xfrm>
          <a:prstGeom prst="curvedConnector3">
            <a:avLst>
              <a:gd name="adj1" fmla="val 50000"/>
            </a:avLst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5139"/>
          <p:cNvSpPr txBox="1"/>
          <p:nvPr/>
        </p:nvSpPr>
        <p:spPr>
          <a:xfrm rot="2792804">
            <a:off x="3405531" y="505052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4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72" y="5346271"/>
            <a:ext cx="1241209" cy="12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0" name="Curved Connector 59"/>
          <p:cNvCxnSpPr/>
          <p:nvPr/>
        </p:nvCxnSpPr>
        <p:spPr>
          <a:xfrm rot="10800000">
            <a:off x="2402011" y="2104374"/>
            <a:ext cx="1628607" cy="49498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5" name="TextBox 5144"/>
          <p:cNvSpPr txBox="1"/>
          <p:nvPr/>
        </p:nvSpPr>
        <p:spPr>
          <a:xfrm rot="1633524">
            <a:off x="2705855" y="1909972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5" name="Curved Connector 64"/>
          <p:cNvCxnSpPr/>
          <p:nvPr/>
        </p:nvCxnSpPr>
        <p:spPr>
          <a:xfrm rot="10800000">
            <a:off x="1515649" y="1215026"/>
            <a:ext cx="899892" cy="88934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8" name="TextBox 5147"/>
          <p:cNvSpPr txBox="1"/>
          <p:nvPr/>
        </p:nvSpPr>
        <p:spPr>
          <a:xfrm rot="3864508">
            <a:off x="1727422" y="1234511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49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30" y="511029"/>
            <a:ext cx="759028" cy="9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0" name="Curved Connector 69"/>
          <p:cNvCxnSpPr/>
          <p:nvPr/>
        </p:nvCxnSpPr>
        <p:spPr>
          <a:xfrm flipV="1">
            <a:off x="2443956" y="1122434"/>
            <a:ext cx="1332666" cy="98194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9428559">
            <a:off x="2434393" y="1078777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39" y="694269"/>
            <a:ext cx="1141773" cy="85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2901828" y="-15026"/>
            <a:ext cx="7139694" cy="4393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1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CAFB1A-1105-42F1-9EF7-70F318F59EB3}"/>
              </a:ext>
            </a:extLst>
          </p:cNvPr>
          <p:cNvSpPr txBox="1"/>
          <p:nvPr/>
        </p:nvSpPr>
        <p:spPr>
          <a:xfrm>
            <a:off x="1792224" y="2350008"/>
            <a:ext cx="87325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các bạn! Mình tên là Mai Thu Trang, năm nay mình bảy tuổi. </a:t>
            </a:r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 nay mình đang học lớp </a:t>
            </a:r>
            <a:r>
              <a:rPr lang="vi-VN" sz="3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A1</a:t>
            </a:r>
            <a:r>
              <a:rPr lang="vi-VN" sz="3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</a:t>
            </a:r>
            <a:r>
              <a:rPr lang="en-US" sz="3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TH-THCS-THPT </a:t>
            </a:r>
            <a:r>
              <a:rPr lang="en-US" sz="3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Trưng</a:t>
            </a:r>
            <a:r>
              <a:rPr lang="en-US" sz="3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 thích học tất cả các môn. Ngoài giờ học mình còn thường chơi nhảy dây, cầu lông. Rất mong các bạn giúp đỡ mình trong năm học này.</a:t>
            </a:r>
          </a:p>
        </p:txBody>
      </p:sp>
    </p:spTree>
    <p:extLst>
      <p:ext uri="{BB962C8B-B14F-4D97-AF65-F5344CB8AC3E}">
        <p14:creationId xmlns:p14="http://schemas.microsoft.com/office/powerpoint/2010/main" val="14120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670442" y="648916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212363" y="3710536"/>
            <a:ext cx="3480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Chỉ</a:t>
            </a: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vật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104521" y="3736839"/>
            <a:ext cx="26885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Chỉ</a:t>
            </a: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người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50147"/>
            <a:ext cx="1120140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227376" cy="1866931"/>
            <a:chOff x="6780706" y="4686364"/>
            <a:chExt cx="4227376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238249" y="5425033"/>
              <a:ext cx="27698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Chỉ</a:t>
              </a: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người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7393" y="5408054"/>
              <a:ext cx="19415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Chỉ</a:t>
              </a: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vật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25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85059" y="2019626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570321" y="2603500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312988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450</Words>
  <Application>Microsoft Office PowerPoint</Application>
  <PresentationFormat>Custom</PresentationFormat>
  <Paragraphs>96</Paragraphs>
  <Slides>23</Slides>
  <Notes>6</Notes>
  <HiddenSlides>0</HiddenSlides>
  <MMClips>13</MMClips>
  <ScaleCrop>false</ScaleCrop>
  <HeadingPairs>
    <vt:vector size="4" baseType="variant">
      <vt:variant>
        <vt:lpstr>Theme</vt:lpstr>
      </vt:variant>
      <vt:variant>
        <vt:i4>25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千图网拥有20W+精美PPT模板 更多PPT模板下载至：www.58pic.com/office/ppt​​</vt:lpstr>
      <vt:lpstr>https://www.freeppt7.com</vt:lpstr>
      <vt:lpstr>6_Office Theme</vt:lpstr>
      <vt:lpstr>Hoạt động</vt:lpstr>
      <vt:lpstr>自定义设计方案</vt:lpstr>
      <vt:lpstr>5_Office Theme</vt:lpstr>
      <vt:lpstr>2_Default Design</vt:lpstr>
      <vt:lpstr>1_Office 主题​​</vt:lpstr>
      <vt:lpstr>2_Office 主题​​</vt:lpstr>
      <vt:lpstr>3_Office 主题​​</vt:lpstr>
      <vt:lpstr>4_Office 主题​​</vt:lpstr>
      <vt:lpstr>5_Office 主题​​</vt:lpstr>
      <vt:lpstr>7_Office Theme</vt:lpstr>
      <vt:lpstr>6_Office 主题​​</vt:lpstr>
      <vt:lpstr>8_Office Theme</vt:lpstr>
      <vt:lpstr>Office Theme</vt:lpstr>
      <vt:lpstr>1_Office Theme</vt:lpstr>
      <vt:lpstr>2_Office Theme</vt:lpstr>
      <vt:lpstr>3_Office Theme</vt:lpstr>
      <vt:lpstr>4_Office Theme</vt:lpstr>
      <vt:lpstr>9_Office Theme</vt:lpstr>
      <vt:lpstr>10_Office Theme</vt:lpstr>
      <vt:lpstr>11_Office Theme</vt:lpstr>
      <vt:lpstr>12_Office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</cp:revision>
  <dcterms:created xsi:type="dcterms:W3CDTF">2021-07-24T02:57:34Z</dcterms:created>
  <dcterms:modified xsi:type="dcterms:W3CDTF">2021-08-25T08:27:35Z</dcterms:modified>
</cp:coreProperties>
</file>