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259" r:id="rId2"/>
    <p:sldId id="263" r:id="rId3"/>
    <p:sldId id="264" r:id="rId4"/>
    <p:sldId id="265" r:id="rId5"/>
    <p:sldId id="266" r:id="rId6"/>
    <p:sldId id="268" r:id="rId7"/>
    <p:sldId id="271" r:id="rId8"/>
    <p:sldId id="272" r:id="rId9"/>
    <p:sldId id="274" r:id="rId10"/>
    <p:sldId id="273" r:id="rId11"/>
    <p:sldId id="275" r:id="rId12"/>
    <p:sldId id="276" r:id="rId13"/>
    <p:sldId id="261" r:id="rId14"/>
    <p:sldId id="277" r:id="rId15"/>
    <p:sldId id="278" r:id="rId16"/>
    <p:sldId id="279" r:id="rId17"/>
    <p:sldId id="280" r:id="rId18"/>
    <p:sldId id="281" r:id="rId19"/>
    <p:sldId id="282" r:id="rId20"/>
    <p:sldId id="267" r:id="rId21"/>
    <p:sldId id="283" r:id="rId22"/>
    <p:sldId id="284" r:id="rId23"/>
    <p:sldId id="285" r:id="rId24"/>
    <p:sldId id="286" r:id="rId25"/>
    <p:sldId id="287" r:id="rId26"/>
    <p:sldId id="269" r:id="rId27"/>
    <p:sldId id="288" r:id="rId28"/>
    <p:sldId id="289" r:id="rId29"/>
    <p:sldId id="290" r:id="rId30"/>
    <p:sldId id="270" r:id="rId31"/>
  </p:sldIdLst>
  <p:sldSz cx="12193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378" autoAdjust="0"/>
    <p:restoredTop sz="94660" autoAdjust="0"/>
  </p:normalViewPr>
  <p:slideViewPr>
    <p:cSldViewPr snapToGrid="0">
      <p:cViewPr varScale="1">
        <p:scale>
          <a:sx n="68" d="100"/>
          <a:sy n="68" d="100"/>
        </p:scale>
        <p:origin x="6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chemeClr val="accent2"/>
            </a:solidFill>
            <a:ln>
              <a:noFill/>
            </a:ln>
            <a:effectLst/>
          </c:spP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15</c:v>
                </c:pt>
                <c:pt idx="1">
                  <c:v>50</c:v>
                </c:pt>
                <c:pt idx="2">
                  <c:v>35</c:v>
                </c:pt>
                <c:pt idx="3">
                  <c:v>12</c:v>
                </c:pt>
                <c:pt idx="4">
                  <c:v>15</c:v>
                </c:pt>
              </c:numCache>
            </c:numRef>
          </c:val>
          <c:extLst>
            <c:ext xmlns:c16="http://schemas.microsoft.com/office/drawing/2014/chart" uri="{C3380CC4-5D6E-409C-BE32-E72D297353CC}">
              <c16:uniqueId val="{00000000-4ACC-465E-9037-23E77C0EFF0A}"/>
            </c:ext>
          </c:extLst>
        </c:ser>
        <c:ser>
          <c:idx val="1"/>
          <c:order val="1"/>
          <c:tx>
            <c:strRef>
              <c:f>Sheet1!$C$1</c:f>
              <c:strCache>
                <c:ptCount val="1"/>
                <c:pt idx="0">
                  <c:v>Series 2</c:v>
                </c:pt>
              </c:strCache>
            </c:strRef>
          </c:tx>
          <c:spPr>
            <a:solidFill>
              <a:schemeClr val="accent1"/>
            </a:solidFill>
            <a:ln>
              <a:noFill/>
            </a:ln>
            <a:effectLst/>
          </c:spP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5</c:v>
                </c:pt>
                <c:pt idx="1">
                  <c:v>25</c:v>
                </c:pt>
                <c:pt idx="2">
                  <c:v>12</c:v>
                </c:pt>
                <c:pt idx="3">
                  <c:v>21</c:v>
                </c:pt>
                <c:pt idx="4">
                  <c:v>28</c:v>
                </c:pt>
              </c:numCache>
            </c:numRef>
          </c:val>
          <c:extLst>
            <c:ext xmlns:c16="http://schemas.microsoft.com/office/drawing/2014/chart" uri="{C3380CC4-5D6E-409C-BE32-E72D297353CC}">
              <c16:uniqueId val="{00000001-4ACC-465E-9037-23E77C0EFF0A}"/>
            </c:ext>
          </c:extLst>
        </c:ser>
        <c:dLbls>
          <c:showLegendKey val="0"/>
          <c:showVal val="0"/>
          <c:showCatName val="0"/>
          <c:showSerName val="0"/>
          <c:showPercent val="0"/>
          <c:showBubbleSize val="0"/>
        </c:dLbls>
        <c:axId val="1367346928"/>
        <c:axId val="1620470800"/>
      </c:areaChart>
      <c:catAx>
        <c:axId val="1367346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20470800"/>
        <c:crosses val="autoZero"/>
        <c:auto val="1"/>
        <c:lblAlgn val="ctr"/>
        <c:lblOffset val="100"/>
        <c:noMultiLvlLbl val="0"/>
      </c:catAx>
      <c:valAx>
        <c:axId val="162047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67346928"/>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28/04/2020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399" rtl="0" eaLnBrk="1" latinLnBrk="0" hangingPunct="1">
      <a:defRPr sz="864" kern="1200">
        <a:solidFill>
          <a:schemeClr val="tx1"/>
        </a:solidFill>
        <a:latin typeface="+mn-lt"/>
        <a:ea typeface="+mn-ea"/>
        <a:cs typeface="+mn-cs"/>
      </a:defRPr>
    </a:lvl1pPr>
    <a:lvl2pPr marL="329199" algn="l" defTabSz="658399" rtl="0" eaLnBrk="1" latinLnBrk="0" hangingPunct="1">
      <a:defRPr sz="864" kern="1200">
        <a:solidFill>
          <a:schemeClr val="tx1"/>
        </a:solidFill>
        <a:latin typeface="+mn-lt"/>
        <a:ea typeface="+mn-ea"/>
        <a:cs typeface="+mn-cs"/>
      </a:defRPr>
    </a:lvl2pPr>
    <a:lvl3pPr marL="658399" algn="l" defTabSz="658399" rtl="0" eaLnBrk="1" latinLnBrk="0" hangingPunct="1">
      <a:defRPr sz="864" kern="1200">
        <a:solidFill>
          <a:schemeClr val="tx1"/>
        </a:solidFill>
        <a:latin typeface="+mn-lt"/>
        <a:ea typeface="+mn-ea"/>
        <a:cs typeface="+mn-cs"/>
      </a:defRPr>
    </a:lvl3pPr>
    <a:lvl4pPr marL="987597" algn="l" defTabSz="658399" rtl="0" eaLnBrk="1" latinLnBrk="0" hangingPunct="1">
      <a:defRPr sz="864" kern="1200">
        <a:solidFill>
          <a:schemeClr val="tx1"/>
        </a:solidFill>
        <a:latin typeface="+mn-lt"/>
        <a:ea typeface="+mn-ea"/>
        <a:cs typeface="+mn-cs"/>
      </a:defRPr>
    </a:lvl4pPr>
    <a:lvl5pPr marL="1316797" algn="l" defTabSz="658399" rtl="0" eaLnBrk="1" latinLnBrk="0" hangingPunct="1">
      <a:defRPr sz="864" kern="1200">
        <a:solidFill>
          <a:schemeClr val="tx1"/>
        </a:solidFill>
        <a:latin typeface="+mn-lt"/>
        <a:ea typeface="+mn-ea"/>
        <a:cs typeface="+mn-cs"/>
      </a:defRPr>
    </a:lvl5pPr>
    <a:lvl6pPr marL="1645996" algn="l" defTabSz="658399" rtl="0" eaLnBrk="1" latinLnBrk="0" hangingPunct="1">
      <a:defRPr sz="864" kern="1200">
        <a:solidFill>
          <a:schemeClr val="tx1"/>
        </a:solidFill>
        <a:latin typeface="+mn-lt"/>
        <a:ea typeface="+mn-ea"/>
        <a:cs typeface="+mn-cs"/>
      </a:defRPr>
    </a:lvl6pPr>
    <a:lvl7pPr marL="1975195" algn="l" defTabSz="658399" rtl="0" eaLnBrk="1" latinLnBrk="0" hangingPunct="1">
      <a:defRPr sz="864" kern="1200">
        <a:solidFill>
          <a:schemeClr val="tx1"/>
        </a:solidFill>
        <a:latin typeface="+mn-lt"/>
        <a:ea typeface="+mn-ea"/>
        <a:cs typeface="+mn-cs"/>
      </a:defRPr>
    </a:lvl7pPr>
    <a:lvl8pPr marL="2304395" algn="l" defTabSz="658399" rtl="0" eaLnBrk="1" latinLnBrk="0" hangingPunct="1">
      <a:defRPr sz="864" kern="1200">
        <a:solidFill>
          <a:schemeClr val="tx1"/>
        </a:solidFill>
        <a:latin typeface="+mn-lt"/>
        <a:ea typeface="+mn-ea"/>
        <a:cs typeface="+mn-cs"/>
      </a:defRPr>
    </a:lvl8pPr>
    <a:lvl9pPr marL="2633594" algn="l" defTabSz="658399"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5" name="PpHolder5">
            <a:extLst>
              <a:ext uri="{FF2B5EF4-FFF2-40B4-BE49-F238E27FC236}">
                <a16:creationId xmlns:a16="http://schemas.microsoft.com/office/drawing/2014/main" id="{DE0E0F81-8607-48C9-8B7E-931228FDD753}"/>
              </a:ext>
            </a:extLst>
          </p:cNvPr>
          <p:cNvSpPr>
            <a:spLocks noGrp="1"/>
          </p:cNvSpPr>
          <p:nvPr>
            <p:ph type="pic" sz="quarter" idx="10"/>
          </p:nvPr>
        </p:nvSpPr>
        <p:spPr>
          <a:xfrm>
            <a:off x="7670651" y="3"/>
            <a:ext cx="4522939" cy="6857999"/>
          </a:xfrm>
          <a:custGeom>
            <a:avLst/>
            <a:gdLst>
              <a:gd name="connsiteX0" fmla="*/ 2019203 w 4522939"/>
              <a:gd name="connsiteY0" fmla="*/ 4961681 h 6857999"/>
              <a:gd name="connsiteX1" fmla="*/ 2228982 w 4522939"/>
              <a:gd name="connsiteY1" fmla="*/ 5048574 h 6857999"/>
              <a:gd name="connsiteX2" fmla="*/ 3068071 w 4522939"/>
              <a:gd name="connsiteY2" fmla="*/ 5887663 h 6857999"/>
              <a:gd name="connsiteX3" fmla="*/ 3068071 w 4522939"/>
              <a:gd name="connsiteY3" fmla="*/ 6307221 h 6857999"/>
              <a:gd name="connsiteX4" fmla="*/ 2517293 w 4522939"/>
              <a:gd name="connsiteY4" fmla="*/ 6857999 h 6857999"/>
              <a:gd name="connsiteX5" fmla="*/ 0 w 4522939"/>
              <a:gd name="connsiteY5" fmla="*/ 6857999 h 6857999"/>
              <a:gd name="connsiteX6" fmla="*/ 1809425 w 4522939"/>
              <a:gd name="connsiteY6" fmla="*/ 5048574 h 6857999"/>
              <a:gd name="connsiteX7" fmla="*/ 2019203 w 4522939"/>
              <a:gd name="connsiteY7" fmla="*/ 4961681 h 6857999"/>
              <a:gd name="connsiteX8" fmla="*/ 3514078 w 4522939"/>
              <a:gd name="connsiteY8" fmla="*/ 3441834 h 6857999"/>
              <a:gd name="connsiteX9" fmla="*/ 3723856 w 4522939"/>
              <a:gd name="connsiteY9" fmla="*/ 3528726 h 6857999"/>
              <a:gd name="connsiteX10" fmla="*/ 4522939 w 4522939"/>
              <a:gd name="connsiteY10" fmla="*/ 4327809 h 6857999"/>
              <a:gd name="connsiteX11" fmla="*/ 4522939 w 4522939"/>
              <a:gd name="connsiteY11" fmla="*/ 4827381 h 6857999"/>
              <a:gd name="connsiteX12" fmla="*/ 3723859 w 4522939"/>
              <a:gd name="connsiteY12" fmla="*/ 5626461 h 6857999"/>
              <a:gd name="connsiteX13" fmla="*/ 3304303 w 4522939"/>
              <a:gd name="connsiteY13" fmla="*/ 5626461 h 6857999"/>
              <a:gd name="connsiteX14" fmla="*/ 2465212 w 4522939"/>
              <a:gd name="connsiteY14" fmla="*/ 4787370 h 6857999"/>
              <a:gd name="connsiteX15" fmla="*/ 2465212 w 4522939"/>
              <a:gd name="connsiteY15" fmla="*/ 4367814 h 6857999"/>
              <a:gd name="connsiteX16" fmla="*/ 3304300 w 4522939"/>
              <a:gd name="connsiteY16" fmla="*/ 3528726 h 6857999"/>
              <a:gd name="connsiteX17" fmla="*/ 3514078 w 4522939"/>
              <a:gd name="connsiteY17" fmla="*/ 3441834 h 6857999"/>
              <a:gd name="connsiteX18" fmla="*/ 3708515 w 4522939"/>
              <a:gd name="connsiteY18" fmla="*/ 0 h 6857999"/>
              <a:gd name="connsiteX19" fmla="*/ 4522939 w 4522939"/>
              <a:gd name="connsiteY19" fmla="*/ 0 h 6857999"/>
              <a:gd name="connsiteX20" fmla="*/ 4522939 w 4522939"/>
              <a:gd name="connsiteY20" fmla="*/ 1611564 h 6857999"/>
              <a:gd name="connsiteX21" fmla="*/ 3250995 w 4522939"/>
              <a:gd name="connsiteY21" fmla="*/ 2883508 h 6857999"/>
              <a:gd name="connsiteX22" fmla="*/ 2846656 w 4522939"/>
              <a:gd name="connsiteY22" fmla="*/ 2883508 h 6857999"/>
              <a:gd name="connsiteX23" fmla="*/ 2038001 w 4522939"/>
              <a:gd name="connsiteY23" fmla="*/ 2074853 h 6857999"/>
              <a:gd name="connsiteX24" fmla="*/ 2038001 w 4522939"/>
              <a:gd name="connsiteY24" fmla="*/ 167051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22939" h="6857999">
                <a:moveTo>
                  <a:pt x="2019203" y="4961681"/>
                </a:moveTo>
                <a:cubicBezTo>
                  <a:pt x="2095129" y="4961681"/>
                  <a:pt x="2171053" y="4990645"/>
                  <a:pt x="2228982" y="5048574"/>
                </a:cubicBezTo>
                <a:lnTo>
                  <a:pt x="3068071" y="5887663"/>
                </a:lnTo>
                <a:cubicBezTo>
                  <a:pt x="3183929" y="6003521"/>
                  <a:pt x="3183929" y="6191364"/>
                  <a:pt x="3068071" y="6307221"/>
                </a:cubicBezTo>
                <a:lnTo>
                  <a:pt x="2517293" y="6857999"/>
                </a:lnTo>
                <a:lnTo>
                  <a:pt x="0" y="6857999"/>
                </a:lnTo>
                <a:lnTo>
                  <a:pt x="1809425" y="5048574"/>
                </a:lnTo>
                <a:cubicBezTo>
                  <a:pt x="1867353" y="4990645"/>
                  <a:pt x="1943278" y="4961681"/>
                  <a:pt x="2019203" y="4961681"/>
                </a:cubicBezTo>
                <a:close/>
                <a:moveTo>
                  <a:pt x="3514078" y="3441834"/>
                </a:moveTo>
                <a:cubicBezTo>
                  <a:pt x="3590003" y="3441834"/>
                  <a:pt x="3665927" y="3470798"/>
                  <a:pt x="3723856" y="3528726"/>
                </a:cubicBezTo>
                <a:lnTo>
                  <a:pt x="4522939" y="4327809"/>
                </a:lnTo>
                <a:lnTo>
                  <a:pt x="4522939" y="4827381"/>
                </a:lnTo>
                <a:lnTo>
                  <a:pt x="3723859" y="5626461"/>
                </a:lnTo>
                <a:cubicBezTo>
                  <a:pt x="3608002" y="5742318"/>
                  <a:pt x="3420160" y="5742318"/>
                  <a:pt x="3304303" y="5626461"/>
                </a:cubicBezTo>
                <a:lnTo>
                  <a:pt x="2465212" y="4787370"/>
                </a:lnTo>
                <a:cubicBezTo>
                  <a:pt x="2349355" y="4671513"/>
                  <a:pt x="2349355" y="4483671"/>
                  <a:pt x="2465212" y="4367814"/>
                </a:cubicBezTo>
                <a:lnTo>
                  <a:pt x="3304300" y="3528726"/>
                </a:lnTo>
                <a:cubicBezTo>
                  <a:pt x="3362229" y="3470798"/>
                  <a:pt x="3438153" y="3441834"/>
                  <a:pt x="3514078" y="3441834"/>
                </a:cubicBezTo>
                <a:close/>
                <a:moveTo>
                  <a:pt x="3708515" y="0"/>
                </a:moveTo>
                <a:lnTo>
                  <a:pt x="4522939" y="0"/>
                </a:lnTo>
                <a:lnTo>
                  <a:pt x="4522939" y="1611564"/>
                </a:lnTo>
                <a:lnTo>
                  <a:pt x="3250995" y="2883508"/>
                </a:lnTo>
                <a:cubicBezTo>
                  <a:pt x="3139340" y="2995163"/>
                  <a:pt x="2958311" y="2995163"/>
                  <a:pt x="2846656" y="2883508"/>
                </a:cubicBezTo>
                <a:lnTo>
                  <a:pt x="2038001" y="2074853"/>
                </a:lnTo>
                <a:cubicBezTo>
                  <a:pt x="1926346" y="1963198"/>
                  <a:pt x="1926346" y="1782169"/>
                  <a:pt x="2038001" y="1670514"/>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8331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3ADF4AD9-F4C4-4CDB-88EC-6D7A4D6427D6}"/>
              </a:ext>
            </a:extLst>
          </p:cNvPr>
          <p:cNvSpPr>
            <a:spLocks noGrp="1"/>
          </p:cNvSpPr>
          <p:nvPr>
            <p:ph type="pic" sz="quarter" idx="10"/>
          </p:nvPr>
        </p:nvSpPr>
        <p:spPr>
          <a:xfrm>
            <a:off x="0" y="2"/>
            <a:ext cx="5206390" cy="3566170"/>
          </a:xfrm>
          <a:custGeom>
            <a:avLst/>
            <a:gdLst>
              <a:gd name="connsiteX0" fmla="*/ 0 w 5206390"/>
              <a:gd name="connsiteY0" fmla="*/ 0 h 3566170"/>
              <a:gd name="connsiteX1" fmla="*/ 4131926 w 5206390"/>
              <a:gd name="connsiteY1" fmla="*/ 0 h 3566170"/>
              <a:gd name="connsiteX2" fmla="*/ 5034371 w 5206390"/>
              <a:gd name="connsiteY2" fmla="*/ 902445 h 3566170"/>
              <a:gd name="connsiteX3" fmla="*/ 5034371 w 5206390"/>
              <a:gd name="connsiteY3" fmla="*/ 1733029 h 3566170"/>
              <a:gd name="connsiteX4" fmla="*/ 3373250 w 5206390"/>
              <a:gd name="connsiteY4" fmla="*/ 3394151 h 3566170"/>
              <a:gd name="connsiteX5" fmla="*/ 2542665 w 5206390"/>
              <a:gd name="connsiteY5" fmla="*/ 3394151 h 3566170"/>
              <a:gd name="connsiteX6" fmla="*/ 0 w 5206390"/>
              <a:gd name="connsiteY6" fmla="*/ 851485 h 35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6390" h="3566170">
                <a:moveTo>
                  <a:pt x="0" y="0"/>
                </a:moveTo>
                <a:lnTo>
                  <a:pt x="4131926" y="0"/>
                </a:lnTo>
                <a:lnTo>
                  <a:pt x="5034371" y="902445"/>
                </a:lnTo>
                <a:cubicBezTo>
                  <a:pt x="5263730" y="1131804"/>
                  <a:pt x="5263730" y="1503670"/>
                  <a:pt x="5034371" y="1733029"/>
                </a:cubicBezTo>
                <a:lnTo>
                  <a:pt x="3373250" y="3394151"/>
                </a:lnTo>
                <a:cubicBezTo>
                  <a:pt x="3143891" y="3623510"/>
                  <a:pt x="2772025" y="3623510"/>
                  <a:pt x="2542665" y="3394151"/>
                </a:cubicBezTo>
                <a:lnTo>
                  <a:pt x="0" y="851485"/>
                </a:ln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4694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5" name="PpHolder4">
            <a:extLst>
              <a:ext uri="{FF2B5EF4-FFF2-40B4-BE49-F238E27FC236}">
                <a16:creationId xmlns:a16="http://schemas.microsoft.com/office/drawing/2014/main" id="{8AF1BA18-4629-4C38-B1FE-AC51446B6FCA}"/>
              </a:ext>
            </a:extLst>
          </p:cNvPr>
          <p:cNvSpPr>
            <a:spLocks noGrp="1"/>
          </p:cNvSpPr>
          <p:nvPr>
            <p:ph type="pic" sz="quarter" idx="10"/>
          </p:nvPr>
        </p:nvSpPr>
        <p:spPr>
          <a:xfrm>
            <a:off x="7736115" y="1146630"/>
            <a:ext cx="2554515" cy="5711371"/>
          </a:xfrm>
          <a:custGeom>
            <a:avLst/>
            <a:gdLst>
              <a:gd name="connsiteX0" fmla="*/ 0 w 2554515"/>
              <a:gd name="connsiteY0" fmla="*/ 0 h 5711371"/>
              <a:gd name="connsiteX1" fmla="*/ 2554515 w 2554515"/>
              <a:gd name="connsiteY1" fmla="*/ 0 h 5711371"/>
              <a:gd name="connsiteX2" fmla="*/ 2554515 w 2554515"/>
              <a:gd name="connsiteY2" fmla="*/ 5711371 h 5711371"/>
              <a:gd name="connsiteX3" fmla="*/ 0 w 2554515"/>
              <a:gd name="connsiteY3" fmla="*/ 5711371 h 5711371"/>
            </a:gdLst>
            <a:ahLst/>
            <a:cxnLst>
              <a:cxn ang="0">
                <a:pos x="connsiteX0" y="connsiteY0"/>
              </a:cxn>
              <a:cxn ang="0">
                <a:pos x="connsiteX1" y="connsiteY1"/>
              </a:cxn>
              <a:cxn ang="0">
                <a:pos x="connsiteX2" y="connsiteY2"/>
              </a:cxn>
              <a:cxn ang="0">
                <a:pos x="connsiteX3" y="connsiteY3"/>
              </a:cxn>
            </a:cxnLst>
            <a:rect l="l" t="t" r="r" b="b"/>
            <a:pathLst>
              <a:path w="2554515" h="5711371">
                <a:moveTo>
                  <a:pt x="0" y="0"/>
                </a:moveTo>
                <a:lnTo>
                  <a:pt x="2554515" y="0"/>
                </a:lnTo>
                <a:lnTo>
                  <a:pt x="2554515" y="5711371"/>
                </a:lnTo>
                <a:lnTo>
                  <a:pt x="0" y="5711371"/>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59072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5080C47A-A6E0-4A71-AC69-AAAB9D98E1B8}"/>
              </a:ext>
            </a:extLst>
          </p:cNvPr>
          <p:cNvSpPr>
            <a:spLocks noGrp="1"/>
          </p:cNvSpPr>
          <p:nvPr>
            <p:ph type="pic" sz="quarter" idx="10"/>
          </p:nvPr>
        </p:nvSpPr>
        <p:spPr>
          <a:xfrm>
            <a:off x="699997" y="1210364"/>
            <a:ext cx="4132782" cy="4132782"/>
          </a:xfrm>
          <a:custGeom>
            <a:avLst/>
            <a:gdLst>
              <a:gd name="connsiteX0" fmla="*/ 2066388 w 4132782"/>
              <a:gd name="connsiteY0" fmla="*/ 0 h 4132782"/>
              <a:gd name="connsiteX1" fmla="*/ 2448056 w 4132782"/>
              <a:gd name="connsiteY1" fmla="*/ 158092 h 4132782"/>
              <a:gd name="connsiteX2" fmla="*/ 3974691 w 4132782"/>
              <a:gd name="connsiteY2" fmla="*/ 1684727 h 4132782"/>
              <a:gd name="connsiteX3" fmla="*/ 3974691 w 4132782"/>
              <a:gd name="connsiteY3" fmla="*/ 2448063 h 4132782"/>
              <a:gd name="connsiteX4" fmla="*/ 2448063 w 4132782"/>
              <a:gd name="connsiteY4" fmla="*/ 3974691 h 4132782"/>
              <a:gd name="connsiteX5" fmla="*/ 1684727 w 4132782"/>
              <a:gd name="connsiteY5" fmla="*/ 3974691 h 4132782"/>
              <a:gd name="connsiteX6" fmla="*/ 158092 w 4132782"/>
              <a:gd name="connsiteY6" fmla="*/ 2448056 h 4132782"/>
              <a:gd name="connsiteX7" fmla="*/ 158092 w 4132782"/>
              <a:gd name="connsiteY7" fmla="*/ 1684720 h 4132782"/>
              <a:gd name="connsiteX8" fmla="*/ 1684720 w 4132782"/>
              <a:gd name="connsiteY8" fmla="*/ 158092 h 4132782"/>
              <a:gd name="connsiteX9" fmla="*/ 2066388 w 4132782"/>
              <a:gd name="connsiteY9" fmla="*/ 0 h 41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2782" h="4132782">
                <a:moveTo>
                  <a:pt x="2066388" y="0"/>
                </a:moveTo>
                <a:cubicBezTo>
                  <a:pt x="2204525" y="0"/>
                  <a:pt x="2342661" y="52697"/>
                  <a:pt x="2448056" y="158092"/>
                </a:cubicBezTo>
                <a:lnTo>
                  <a:pt x="3974691" y="1684727"/>
                </a:lnTo>
                <a:cubicBezTo>
                  <a:pt x="4185480" y="1895516"/>
                  <a:pt x="4185480" y="2237273"/>
                  <a:pt x="3974691" y="2448063"/>
                </a:cubicBezTo>
                <a:lnTo>
                  <a:pt x="2448063" y="3974691"/>
                </a:lnTo>
                <a:cubicBezTo>
                  <a:pt x="2237274" y="4185480"/>
                  <a:pt x="1895516" y="4185480"/>
                  <a:pt x="1684727" y="3974691"/>
                </a:cubicBezTo>
                <a:lnTo>
                  <a:pt x="158092" y="2448056"/>
                </a:lnTo>
                <a:cubicBezTo>
                  <a:pt x="-52697" y="2237266"/>
                  <a:pt x="-52697" y="1895509"/>
                  <a:pt x="158092" y="1684720"/>
                </a:cubicBezTo>
                <a:lnTo>
                  <a:pt x="1684720" y="158092"/>
                </a:lnTo>
                <a:cubicBezTo>
                  <a:pt x="1790115" y="52697"/>
                  <a:pt x="1928251" y="0"/>
                  <a:pt x="2066388"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100261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2">
            <a:extLst>
              <a:ext uri="{FF2B5EF4-FFF2-40B4-BE49-F238E27FC236}">
                <a16:creationId xmlns:a16="http://schemas.microsoft.com/office/drawing/2014/main" id="{B76071BB-FF58-40F4-A416-B1BCE9E5E760}"/>
              </a:ext>
            </a:extLst>
          </p:cNvPr>
          <p:cNvSpPr>
            <a:spLocks noGrp="1"/>
          </p:cNvSpPr>
          <p:nvPr>
            <p:ph type="pic" sz="quarter" idx="12"/>
          </p:nvPr>
        </p:nvSpPr>
        <p:spPr>
          <a:xfrm>
            <a:off x="8896921" y="1534095"/>
            <a:ext cx="3296669" cy="3789815"/>
          </a:xfrm>
          <a:custGeom>
            <a:avLst/>
            <a:gdLst>
              <a:gd name="connsiteX0" fmla="*/ 1894911 w 3296669"/>
              <a:gd name="connsiteY0" fmla="*/ 0 h 3789815"/>
              <a:gd name="connsiteX1" fmla="*/ 2244905 w 3296669"/>
              <a:gd name="connsiteY1" fmla="*/ 144973 h 3789815"/>
              <a:gd name="connsiteX2" fmla="*/ 3296669 w 3296669"/>
              <a:gd name="connsiteY2" fmla="*/ 1196737 h 3789815"/>
              <a:gd name="connsiteX3" fmla="*/ 3296669 w 3296669"/>
              <a:gd name="connsiteY3" fmla="*/ 2593073 h 3789815"/>
              <a:gd name="connsiteX4" fmla="*/ 2244899 w 3296669"/>
              <a:gd name="connsiteY4" fmla="*/ 3644843 h 3789815"/>
              <a:gd name="connsiteX5" fmla="*/ 1544910 w 3296669"/>
              <a:gd name="connsiteY5" fmla="*/ 3644843 h 3789815"/>
              <a:gd name="connsiteX6" fmla="*/ 144972 w 3296669"/>
              <a:gd name="connsiteY6" fmla="*/ 2244905 h 3789815"/>
              <a:gd name="connsiteX7" fmla="*/ 144972 w 3296669"/>
              <a:gd name="connsiteY7" fmla="*/ 1544916 h 3789815"/>
              <a:gd name="connsiteX8" fmla="*/ 1544916 w 3296669"/>
              <a:gd name="connsiteY8" fmla="*/ 144973 h 3789815"/>
              <a:gd name="connsiteX9" fmla="*/ 1894911 w 3296669"/>
              <a:gd name="connsiteY9" fmla="*/ 0 h 37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6669" h="3789815">
                <a:moveTo>
                  <a:pt x="1894911" y="0"/>
                </a:moveTo>
                <a:cubicBezTo>
                  <a:pt x="2021583" y="0"/>
                  <a:pt x="2148256" y="48324"/>
                  <a:pt x="2244905" y="144973"/>
                </a:cubicBezTo>
                <a:lnTo>
                  <a:pt x="3296669" y="1196737"/>
                </a:lnTo>
                <a:lnTo>
                  <a:pt x="3296669" y="2593073"/>
                </a:lnTo>
                <a:lnTo>
                  <a:pt x="2244899" y="3644843"/>
                </a:lnTo>
                <a:cubicBezTo>
                  <a:pt x="2051602" y="3838140"/>
                  <a:pt x="1738207" y="3838140"/>
                  <a:pt x="1544910" y="3644843"/>
                </a:cubicBezTo>
                <a:lnTo>
                  <a:pt x="144972" y="2244905"/>
                </a:lnTo>
                <a:cubicBezTo>
                  <a:pt x="-48324" y="2051608"/>
                  <a:pt x="-48324" y="1738213"/>
                  <a:pt x="144972" y="1544916"/>
                </a:cubicBezTo>
                <a:lnTo>
                  <a:pt x="1544916" y="144973"/>
                </a:lnTo>
                <a:cubicBezTo>
                  <a:pt x="1641565" y="48324"/>
                  <a:pt x="1768238" y="0"/>
                  <a:pt x="1894911"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
        <p:nvSpPr>
          <p:cNvPr id="10" name="PpHolder4">
            <a:extLst>
              <a:ext uri="{FF2B5EF4-FFF2-40B4-BE49-F238E27FC236}">
                <a16:creationId xmlns:a16="http://schemas.microsoft.com/office/drawing/2014/main" id="{BAE61825-EE02-450C-A667-FEACCCAD3C7C}"/>
              </a:ext>
            </a:extLst>
          </p:cNvPr>
          <p:cNvSpPr>
            <a:spLocks noGrp="1"/>
          </p:cNvSpPr>
          <p:nvPr>
            <p:ph type="pic" sz="quarter" idx="11"/>
          </p:nvPr>
        </p:nvSpPr>
        <p:spPr>
          <a:xfrm>
            <a:off x="6175137" y="3091023"/>
            <a:ext cx="2203933" cy="2203933"/>
          </a:xfrm>
          <a:custGeom>
            <a:avLst/>
            <a:gdLst>
              <a:gd name="connsiteX0" fmla="*/ 1101969 w 2203933"/>
              <a:gd name="connsiteY0" fmla="*/ 0 h 2203933"/>
              <a:gd name="connsiteX1" fmla="*/ 1305505 w 2203933"/>
              <a:gd name="connsiteY1" fmla="*/ 84308 h 2203933"/>
              <a:gd name="connsiteX2" fmla="*/ 2119626 w 2203933"/>
              <a:gd name="connsiteY2" fmla="*/ 898428 h 2203933"/>
              <a:gd name="connsiteX3" fmla="*/ 2119626 w 2203933"/>
              <a:gd name="connsiteY3" fmla="*/ 1305501 h 2203933"/>
              <a:gd name="connsiteX4" fmla="*/ 1305502 w 2203933"/>
              <a:gd name="connsiteY4" fmla="*/ 2119626 h 2203933"/>
              <a:gd name="connsiteX5" fmla="*/ 898429 w 2203933"/>
              <a:gd name="connsiteY5" fmla="*/ 2119626 h 2203933"/>
              <a:gd name="connsiteX6" fmla="*/ 84308 w 2203933"/>
              <a:gd name="connsiteY6" fmla="*/ 1305505 h 2203933"/>
              <a:gd name="connsiteX7" fmla="*/ 84308 w 2203933"/>
              <a:gd name="connsiteY7" fmla="*/ 898432 h 2203933"/>
              <a:gd name="connsiteX8" fmla="*/ 898433 w 2203933"/>
              <a:gd name="connsiteY8" fmla="*/ 84308 h 2203933"/>
              <a:gd name="connsiteX9" fmla="*/ 1101969 w 2203933"/>
              <a:gd name="connsiteY9" fmla="*/ 0 h 220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33" h="2203933">
                <a:moveTo>
                  <a:pt x="1101969" y="0"/>
                </a:moveTo>
                <a:cubicBezTo>
                  <a:pt x="1175635" y="0"/>
                  <a:pt x="1249300" y="28102"/>
                  <a:pt x="1305505" y="84308"/>
                </a:cubicBezTo>
                <a:lnTo>
                  <a:pt x="2119626" y="898428"/>
                </a:lnTo>
                <a:cubicBezTo>
                  <a:pt x="2232036" y="1010839"/>
                  <a:pt x="2232036" y="1193091"/>
                  <a:pt x="2119626" y="1305501"/>
                </a:cubicBezTo>
                <a:lnTo>
                  <a:pt x="1305502" y="2119626"/>
                </a:lnTo>
                <a:cubicBezTo>
                  <a:pt x="1193092" y="2232036"/>
                  <a:pt x="1010839" y="2232036"/>
                  <a:pt x="898429" y="2119626"/>
                </a:cubicBezTo>
                <a:lnTo>
                  <a:pt x="84308" y="1305505"/>
                </a:lnTo>
                <a:cubicBezTo>
                  <a:pt x="-28102" y="1193095"/>
                  <a:pt x="-28102" y="1010842"/>
                  <a:pt x="84308" y="898432"/>
                </a:cubicBezTo>
                <a:lnTo>
                  <a:pt x="898433" y="84308"/>
                </a:lnTo>
                <a:cubicBezTo>
                  <a:pt x="954638" y="28102"/>
                  <a:pt x="1028303" y="0"/>
                  <a:pt x="110196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
        <p:nvSpPr>
          <p:cNvPr id="8" name="PpHolder6">
            <a:extLst>
              <a:ext uri="{FF2B5EF4-FFF2-40B4-BE49-F238E27FC236}">
                <a16:creationId xmlns:a16="http://schemas.microsoft.com/office/drawing/2014/main" id="{A46BC3A0-9039-40D7-8C3C-AAC83133A98A}"/>
              </a:ext>
            </a:extLst>
          </p:cNvPr>
          <p:cNvSpPr>
            <a:spLocks noGrp="1"/>
          </p:cNvSpPr>
          <p:nvPr userDrawn="1">
            <p:ph type="pic" sz="quarter" idx="10"/>
          </p:nvPr>
        </p:nvSpPr>
        <p:spPr>
          <a:xfrm>
            <a:off x="3310098" y="3091023"/>
            <a:ext cx="2203934" cy="2203933"/>
          </a:xfrm>
          <a:custGeom>
            <a:avLst/>
            <a:gdLst>
              <a:gd name="connsiteX0" fmla="*/ 1101969 w 2203934"/>
              <a:gd name="connsiteY0" fmla="*/ 0 h 2203933"/>
              <a:gd name="connsiteX1" fmla="*/ 1305506 w 2203934"/>
              <a:gd name="connsiteY1" fmla="*/ 84308 h 2203933"/>
              <a:gd name="connsiteX2" fmla="*/ 2119627 w 2203934"/>
              <a:gd name="connsiteY2" fmla="*/ 898428 h 2203933"/>
              <a:gd name="connsiteX3" fmla="*/ 2119627 w 2203934"/>
              <a:gd name="connsiteY3" fmla="*/ 1305501 h 2203933"/>
              <a:gd name="connsiteX4" fmla="*/ 1305502 w 2203934"/>
              <a:gd name="connsiteY4" fmla="*/ 2119626 h 2203933"/>
              <a:gd name="connsiteX5" fmla="*/ 898429 w 2203934"/>
              <a:gd name="connsiteY5" fmla="*/ 2119626 h 2203933"/>
              <a:gd name="connsiteX6" fmla="*/ 84308 w 2203934"/>
              <a:gd name="connsiteY6" fmla="*/ 1305505 h 2203933"/>
              <a:gd name="connsiteX7" fmla="*/ 84308 w 2203934"/>
              <a:gd name="connsiteY7" fmla="*/ 898432 h 2203933"/>
              <a:gd name="connsiteX8" fmla="*/ 898433 w 2203934"/>
              <a:gd name="connsiteY8" fmla="*/ 84308 h 2203933"/>
              <a:gd name="connsiteX9" fmla="*/ 1101969 w 2203934"/>
              <a:gd name="connsiteY9" fmla="*/ 0 h 220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34" h="2203933">
                <a:moveTo>
                  <a:pt x="1101969" y="0"/>
                </a:moveTo>
                <a:cubicBezTo>
                  <a:pt x="1175635" y="0"/>
                  <a:pt x="1249301" y="28102"/>
                  <a:pt x="1305506" y="84308"/>
                </a:cubicBezTo>
                <a:lnTo>
                  <a:pt x="2119627" y="898428"/>
                </a:lnTo>
                <a:cubicBezTo>
                  <a:pt x="2232037" y="1010839"/>
                  <a:pt x="2232037" y="1193091"/>
                  <a:pt x="2119627" y="1305501"/>
                </a:cubicBezTo>
                <a:lnTo>
                  <a:pt x="1305502" y="2119626"/>
                </a:lnTo>
                <a:cubicBezTo>
                  <a:pt x="1193092" y="2232036"/>
                  <a:pt x="1010840" y="2232036"/>
                  <a:pt x="898429" y="2119626"/>
                </a:cubicBezTo>
                <a:lnTo>
                  <a:pt x="84308" y="1305505"/>
                </a:lnTo>
                <a:cubicBezTo>
                  <a:pt x="-28102" y="1193095"/>
                  <a:pt x="-28102" y="1010842"/>
                  <a:pt x="84308" y="898432"/>
                </a:cubicBezTo>
                <a:lnTo>
                  <a:pt x="898433" y="84308"/>
                </a:lnTo>
                <a:cubicBezTo>
                  <a:pt x="954638" y="28102"/>
                  <a:pt x="1028304" y="0"/>
                  <a:pt x="110196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5295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5" name="PpHolder7">
            <a:extLst>
              <a:ext uri="{FF2B5EF4-FFF2-40B4-BE49-F238E27FC236}">
                <a16:creationId xmlns:a16="http://schemas.microsoft.com/office/drawing/2014/main" id="{D86BCF38-89FB-4EAB-90D2-772A028F7BE7}"/>
              </a:ext>
            </a:extLst>
          </p:cNvPr>
          <p:cNvSpPr>
            <a:spLocks noGrp="1"/>
          </p:cNvSpPr>
          <p:nvPr>
            <p:ph type="pic" sz="quarter" idx="10"/>
          </p:nvPr>
        </p:nvSpPr>
        <p:spPr>
          <a:xfrm>
            <a:off x="1360581" y="874432"/>
            <a:ext cx="2990679" cy="5983569"/>
          </a:xfrm>
          <a:custGeom>
            <a:avLst/>
            <a:gdLst>
              <a:gd name="connsiteX0" fmla="*/ 0 w 2990679"/>
              <a:gd name="connsiteY0" fmla="*/ 0 h 5983569"/>
              <a:gd name="connsiteX1" fmla="*/ 2990679 w 2990679"/>
              <a:gd name="connsiteY1" fmla="*/ 0 h 5983569"/>
              <a:gd name="connsiteX2" fmla="*/ 2990679 w 2990679"/>
              <a:gd name="connsiteY2" fmla="*/ 5983569 h 5983569"/>
              <a:gd name="connsiteX3" fmla="*/ 0 w 2990679"/>
              <a:gd name="connsiteY3" fmla="*/ 5983569 h 5983569"/>
            </a:gdLst>
            <a:ahLst/>
            <a:cxnLst>
              <a:cxn ang="0">
                <a:pos x="connsiteX0" y="connsiteY0"/>
              </a:cxn>
              <a:cxn ang="0">
                <a:pos x="connsiteX1" y="connsiteY1"/>
              </a:cxn>
              <a:cxn ang="0">
                <a:pos x="connsiteX2" y="connsiteY2"/>
              </a:cxn>
              <a:cxn ang="0">
                <a:pos x="connsiteX3" y="connsiteY3"/>
              </a:cxn>
            </a:cxnLst>
            <a:rect l="l" t="t" r="r" b="b"/>
            <a:pathLst>
              <a:path w="2990679" h="5983569">
                <a:moveTo>
                  <a:pt x="0" y="0"/>
                </a:moveTo>
                <a:lnTo>
                  <a:pt x="2990679" y="0"/>
                </a:lnTo>
                <a:lnTo>
                  <a:pt x="2990679" y="5983569"/>
                </a:lnTo>
                <a:lnTo>
                  <a:pt x="0" y="5983569"/>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2172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CCDD9D36-F882-4336-918E-608D1310DCDB}"/>
              </a:ext>
            </a:extLst>
          </p:cNvPr>
          <p:cNvSpPr>
            <a:spLocks noGrp="1"/>
          </p:cNvSpPr>
          <p:nvPr>
            <p:ph type="pic" sz="quarter" idx="14"/>
          </p:nvPr>
        </p:nvSpPr>
        <p:spPr>
          <a:xfrm>
            <a:off x="-1" y="-1056078"/>
            <a:ext cx="5548354" cy="7914078"/>
          </a:xfrm>
          <a:custGeom>
            <a:avLst/>
            <a:gdLst>
              <a:gd name="connsiteX0" fmla="*/ 2503738 w 5548354"/>
              <a:gd name="connsiteY0" fmla="*/ 6017760 h 7914078"/>
              <a:gd name="connsiteX1" fmla="*/ 2713516 w 5548354"/>
              <a:gd name="connsiteY1" fmla="*/ 6104653 h 7914078"/>
              <a:gd name="connsiteX2" fmla="*/ 4522940 w 5548354"/>
              <a:gd name="connsiteY2" fmla="*/ 7914078 h 7914078"/>
              <a:gd name="connsiteX3" fmla="*/ 2005647 w 5548354"/>
              <a:gd name="connsiteY3" fmla="*/ 7914078 h 7914078"/>
              <a:gd name="connsiteX4" fmla="*/ 1454870 w 5548354"/>
              <a:gd name="connsiteY4" fmla="*/ 7363300 h 7914078"/>
              <a:gd name="connsiteX5" fmla="*/ 1454870 w 5548354"/>
              <a:gd name="connsiteY5" fmla="*/ 6943742 h 7914078"/>
              <a:gd name="connsiteX6" fmla="*/ 2293959 w 5548354"/>
              <a:gd name="connsiteY6" fmla="*/ 6104653 h 7914078"/>
              <a:gd name="connsiteX7" fmla="*/ 2503738 w 5548354"/>
              <a:gd name="connsiteY7" fmla="*/ 6017760 h 7914078"/>
              <a:gd name="connsiteX8" fmla="*/ 4759910 w 5548354"/>
              <a:gd name="connsiteY8" fmla="*/ 5746432 h 7914078"/>
              <a:gd name="connsiteX9" fmla="*/ 4905537 w 5548354"/>
              <a:gd name="connsiteY9" fmla="*/ 5806753 h 7914078"/>
              <a:gd name="connsiteX10" fmla="*/ 5488033 w 5548354"/>
              <a:gd name="connsiteY10" fmla="*/ 6389248 h 7914078"/>
              <a:gd name="connsiteX11" fmla="*/ 5488033 w 5548354"/>
              <a:gd name="connsiteY11" fmla="*/ 6680504 h 7914078"/>
              <a:gd name="connsiteX12" fmla="*/ 4905540 w 5548354"/>
              <a:gd name="connsiteY12" fmla="*/ 7262997 h 7914078"/>
              <a:gd name="connsiteX13" fmla="*/ 4614285 w 5548354"/>
              <a:gd name="connsiteY13" fmla="*/ 7262997 h 7914078"/>
              <a:gd name="connsiteX14" fmla="*/ 4031789 w 5548354"/>
              <a:gd name="connsiteY14" fmla="*/ 6680501 h 7914078"/>
              <a:gd name="connsiteX15" fmla="*/ 4031789 w 5548354"/>
              <a:gd name="connsiteY15" fmla="*/ 6389245 h 7914078"/>
              <a:gd name="connsiteX16" fmla="*/ 4614282 w 5548354"/>
              <a:gd name="connsiteY16" fmla="*/ 5806753 h 7914078"/>
              <a:gd name="connsiteX17" fmla="*/ 4759910 w 5548354"/>
              <a:gd name="connsiteY17" fmla="*/ 5746432 h 7914078"/>
              <a:gd name="connsiteX18" fmla="*/ 1008861 w 5548354"/>
              <a:gd name="connsiteY18" fmla="*/ 4497913 h 7914078"/>
              <a:gd name="connsiteX19" fmla="*/ 1218639 w 5548354"/>
              <a:gd name="connsiteY19" fmla="*/ 4584805 h 7914078"/>
              <a:gd name="connsiteX20" fmla="*/ 2057727 w 5548354"/>
              <a:gd name="connsiteY20" fmla="*/ 5423893 h 7914078"/>
              <a:gd name="connsiteX21" fmla="*/ 2057727 w 5548354"/>
              <a:gd name="connsiteY21" fmla="*/ 5843449 h 7914078"/>
              <a:gd name="connsiteX22" fmla="*/ 1218636 w 5548354"/>
              <a:gd name="connsiteY22" fmla="*/ 6682540 h 7914078"/>
              <a:gd name="connsiteX23" fmla="*/ 799080 w 5548354"/>
              <a:gd name="connsiteY23" fmla="*/ 6682540 h 7914078"/>
              <a:gd name="connsiteX24" fmla="*/ 0 w 5548354"/>
              <a:gd name="connsiteY24" fmla="*/ 5883460 h 7914078"/>
              <a:gd name="connsiteX25" fmla="*/ 0 w 5548354"/>
              <a:gd name="connsiteY25" fmla="*/ 5383888 h 7914078"/>
              <a:gd name="connsiteX26" fmla="*/ 799083 w 5548354"/>
              <a:gd name="connsiteY26" fmla="*/ 4584805 h 7914078"/>
              <a:gd name="connsiteX27" fmla="*/ 1008861 w 5548354"/>
              <a:gd name="connsiteY27" fmla="*/ 4497913 h 7914078"/>
              <a:gd name="connsiteX28" fmla="*/ 3504414 w 5548354"/>
              <a:gd name="connsiteY28" fmla="*/ 2990053 h 7914078"/>
              <a:gd name="connsiteX29" fmla="*/ 3782596 w 5548354"/>
              <a:gd name="connsiteY29" fmla="*/ 3105278 h 7914078"/>
              <a:gd name="connsiteX30" fmla="*/ 4895291 w 5548354"/>
              <a:gd name="connsiteY30" fmla="*/ 4217973 h 7914078"/>
              <a:gd name="connsiteX31" fmla="*/ 4895291 w 5548354"/>
              <a:gd name="connsiteY31" fmla="*/ 4774337 h 7914078"/>
              <a:gd name="connsiteX32" fmla="*/ 3782592 w 5548354"/>
              <a:gd name="connsiteY32" fmla="*/ 5887036 h 7914078"/>
              <a:gd name="connsiteX33" fmla="*/ 3226227 w 5548354"/>
              <a:gd name="connsiteY33" fmla="*/ 5887036 h 7914078"/>
              <a:gd name="connsiteX34" fmla="*/ 2113533 w 5548354"/>
              <a:gd name="connsiteY34" fmla="*/ 4774341 h 7914078"/>
              <a:gd name="connsiteX35" fmla="*/ 2113533 w 5548354"/>
              <a:gd name="connsiteY35" fmla="*/ 4217977 h 7914078"/>
              <a:gd name="connsiteX36" fmla="*/ 3226231 w 5548354"/>
              <a:gd name="connsiteY36" fmla="*/ 3105278 h 7914078"/>
              <a:gd name="connsiteX37" fmla="*/ 3504414 w 5548354"/>
              <a:gd name="connsiteY37" fmla="*/ 2990053 h 7914078"/>
              <a:gd name="connsiteX38" fmla="*/ 4594572 w 5548354"/>
              <a:gd name="connsiteY38" fmla="*/ 1903747 h 7914078"/>
              <a:gd name="connsiteX39" fmla="*/ 4720216 w 5548354"/>
              <a:gd name="connsiteY39" fmla="*/ 1955790 h 7914078"/>
              <a:gd name="connsiteX40" fmla="*/ 5222782 w 5548354"/>
              <a:gd name="connsiteY40" fmla="*/ 2458357 h 7914078"/>
              <a:gd name="connsiteX41" fmla="*/ 5222782 w 5548354"/>
              <a:gd name="connsiteY41" fmla="*/ 2709645 h 7914078"/>
              <a:gd name="connsiteX42" fmla="*/ 4720219 w 5548354"/>
              <a:gd name="connsiteY42" fmla="*/ 3212209 h 7914078"/>
              <a:gd name="connsiteX43" fmla="*/ 4468930 w 5548354"/>
              <a:gd name="connsiteY43" fmla="*/ 3212209 h 7914078"/>
              <a:gd name="connsiteX44" fmla="*/ 3966364 w 5548354"/>
              <a:gd name="connsiteY44" fmla="*/ 2709642 h 7914078"/>
              <a:gd name="connsiteX45" fmla="*/ 3966364 w 5548354"/>
              <a:gd name="connsiteY45" fmla="*/ 2458354 h 7914078"/>
              <a:gd name="connsiteX46" fmla="*/ 4468927 w 5548354"/>
              <a:gd name="connsiteY46" fmla="*/ 1955790 h 7914078"/>
              <a:gd name="connsiteX47" fmla="*/ 4594572 w 5548354"/>
              <a:gd name="connsiteY47" fmla="*/ 1903747 h 7914078"/>
              <a:gd name="connsiteX48" fmla="*/ 1 w 5548354"/>
              <a:gd name="connsiteY48" fmla="*/ 1056081 h 7914078"/>
              <a:gd name="connsiteX49" fmla="*/ 814425 w 5548354"/>
              <a:gd name="connsiteY49" fmla="*/ 1056081 h 7914078"/>
              <a:gd name="connsiteX50" fmla="*/ 2484940 w 5548354"/>
              <a:gd name="connsiteY50" fmla="*/ 2726595 h 7914078"/>
              <a:gd name="connsiteX51" fmla="*/ 2484940 w 5548354"/>
              <a:gd name="connsiteY51" fmla="*/ 3130933 h 7914078"/>
              <a:gd name="connsiteX52" fmla="*/ 1676285 w 5548354"/>
              <a:gd name="connsiteY52" fmla="*/ 3939588 h 7914078"/>
              <a:gd name="connsiteX53" fmla="*/ 1271946 w 5548354"/>
              <a:gd name="connsiteY53" fmla="*/ 3939588 h 7914078"/>
              <a:gd name="connsiteX54" fmla="*/ 1 w 5548354"/>
              <a:gd name="connsiteY54" fmla="*/ 2667645 h 7914078"/>
              <a:gd name="connsiteX55" fmla="*/ 3050091 w 5548354"/>
              <a:gd name="connsiteY55" fmla="*/ 0 h 7914078"/>
              <a:gd name="connsiteX56" fmla="*/ 3279640 w 5548354"/>
              <a:gd name="connsiteY56" fmla="*/ 95084 h 7914078"/>
              <a:gd name="connsiteX57" fmla="*/ 4197813 w 5548354"/>
              <a:gd name="connsiteY57" fmla="*/ 1013257 h 7914078"/>
              <a:gd name="connsiteX58" fmla="*/ 4197813 w 5548354"/>
              <a:gd name="connsiteY58" fmla="*/ 1472355 h 7914078"/>
              <a:gd name="connsiteX59" fmla="*/ 3279644 w 5548354"/>
              <a:gd name="connsiteY59" fmla="*/ 2390524 h 7914078"/>
              <a:gd name="connsiteX60" fmla="*/ 2820546 w 5548354"/>
              <a:gd name="connsiteY60" fmla="*/ 2390524 h 7914078"/>
              <a:gd name="connsiteX61" fmla="*/ 1902374 w 5548354"/>
              <a:gd name="connsiteY61" fmla="*/ 1472351 h 7914078"/>
              <a:gd name="connsiteX62" fmla="*/ 1902374 w 5548354"/>
              <a:gd name="connsiteY62" fmla="*/ 1013253 h 7914078"/>
              <a:gd name="connsiteX63" fmla="*/ 2820542 w 5548354"/>
              <a:gd name="connsiteY63" fmla="*/ 95084 h 7914078"/>
              <a:gd name="connsiteX64" fmla="*/ 3050091 w 5548354"/>
              <a:gd name="connsiteY64" fmla="*/ 0 h 79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548354" h="7914078">
                <a:moveTo>
                  <a:pt x="2503738" y="6017760"/>
                </a:moveTo>
                <a:cubicBezTo>
                  <a:pt x="2579663" y="6017760"/>
                  <a:pt x="2655588" y="6046724"/>
                  <a:pt x="2713516" y="6104653"/>
                </a:cubicBezTo>
                <a:lnTo>
                  <a:pt x="4522940" y="7914078"/>
                </a:lnTo>
                <a:lnTo>
                  <a:pt x="2005647" y="7914078"/>
                </a:lnTo>
                <a:lnTo>
                  <a:pt x="1454870" y="7363300"/>
                </a:lnTo>
                <a:cubicBezTo>
                  <a:pt x="1339011" y="7247443"/>
                  <a:pt x="1339011" y="7059600"/>
                  <a:pt x="1454870" y="6943742"/>
                </a:cubicBezTo>
                <a:lnTo>
                  <a:pt x="2293959" y="6104653"/>
                </a:lnTo>
                <a:cubicBezTo>
                  <a:pt x="2351887" y="6046724"/>
                  <a:pt x="2427811" y="6017760"/>
                  <a:pt x="2503738" y="6017760"/>
                </a:cubicBezTo>
                <a:close/>
                <a:moveTo>
                  <a:pt x="4759910" y="5746432"/>
                </a:moveTo>
                <a:cubicBezTo>
                  <a:pt x="4812617" y="5746432"/>
                  <a:pt x="4865324" y="5766539"/>
                  <a:pt x="4905537" y="5806753"/>
                </a:cubicBezTo>
                <a:lnTo>
                  <a:pt x="5488033" y="6389248"/>
                </a:lnTo>
                <a:cubicBezTo>
                  <a:pt x="5568461" y="6469676"/>
                  <a:pt x="5568461" y="6600076"/>
                  <a:pt x="5488033" y="6680504"/>
                </a:cubicBezTo>
                <a:lnTo>
                  <a:pt x="4905540" y="7262997"/>
                </a:lnTo>
                <a:cubicBezTo>
                  <a:pt x="4825113" y="7343424"/>
                  <a:pt x="4694712" y="7343424"/>
                  <a:pt x="4614285" y="7262997"/>
                </a:cubicBezTo>
                <a:lnTo>
                  <a:pt x="4031789" y="6680501"/>
                </a:lnTo>
                <a:cubicBezTo>
                  <a:pt x="3951361" y="6600074"/>
                  <a:pt x="3951361" y="6469673"/>
                  <a:pt x="4031789" y="6389245"/>
                </a:cubicBezTo>
                <a:lnTo>
                  <a:pt x="4614282" y="5806753"/>
                </a:lnTo>
                <a:cubicBezTo>
                  <a:pt x="4654496" y="5766539"/>
                  <a:pt x="4707203" y="5746432"/>
                  <a:pt x="4759910" y="5746432"/>
                </a:cubicBezTo>
                <a:close/>
                <a:moveTo>
                  <a:pt x="1008861" y="4497913"/>
                </a:moveTo>
                <a:cubicBezTo>
                  <a:pt x="1084786" y="4497913"/>
                  <a:pt x="1160710" y="4526877"/>
                  <a:pt x="1218639" y="4584805"/>
                </a:cubicBezTo>
                <a:lnTo>
                  <a:pt x="2057727" y="5423893"/>
                </a:lnTo>
                <a:cubicBezTo>
                  <a:pt x="2173584" y="5539750"/>
                  <a:pt x="2173584" y="5727592"/>
                  <a:pt x="2057727" y="5843449"/>
                </a:cubicBezTo>
                <a:lnTo>
                  <a:pt x="1218636" y="6682540"/>
                </a:lnTo>
                <a:cubicBezTo>
                  <a:pt x="1102779" y="6798397"/>
                  <a:pt x="914937" y="6798397"/>
                  <a:pt x="799080" y="6682540"/>
                </a:cubicBezTo>
                <a:lnTo>
                  <a:pt x="0" y="5883460"/>
                </a:lnTo>
                <a:lnTo>
                  <a:pt x="0" y="5383888"/>
                </a:lnTo>
                <a:lnTo>
                  <a:pt x="799083" y="4584805"/>
                </a:lnTo>
                <a:cubicBezTo>
                  <a:pt x="857012" y="4526877"/>
                  <a:pt x="932936" y="4497913"/>
                  <a:pt x="1008861" y="4497913"/>
                </a:cubicBezTo>
                <a:close/>
                <a:moveTo>
                  <a:pt x="3504414" y="2990053"/>
                </a:moveTo>
                <a:cubicBezTo>
                  <a:pt x="3605096" y="2990052"/>
                  <a:pt x="3705778" y="3028460"/>
                  <a:pt x="3782596" y="3105278"/>
                </a:cubicBezTo>
                <a:lnTo>
                  <a:pt x="4895291" y="4217973"/>
                </a:lnTo>
                <a:cubicBezTo>
                  <a:pt x="5048927" y="4371609"/>
                  <a:pt x="5048927" y="4620701"/>
                  <a:pt x="4895291" y="4774337"/>
                </a:cubicBezTo>
                <a:lnTo>
                  <a:pt x="3782592" y="5887036"/>
                </a:lnTo>
                <a:cubicBezTo>
                  <a:pt x="3628956" y="6040672"/>
                  <a:pt x="3379863" y="6040672"/>
                  <a:pt x="3226227" y="5887036"/>
                </a:cubicBezTo>
                <a:lnTo>
                  <a:pt x="2113533" y="4774341"/>
                </a:lnTo>
                <a:cubicBezTo>
                  <a:pt x="1959897" y="4620706"/>
                  <a:pt x="1959897" y="4371613"/>
                  <a:pt x="2113533" y="4217977"/>
                </a:cubicBezTo>
                <a:lnTo>
                  <a:pt x="3226231" y="3105278"/>
                </a:lnTo>
                <a:cubicBezTo>
                  <a:pt x="3303049" y="3028460"/>
                  <a:pt x="3403731" y="2990052"/>
                  <a:pt x="3504414" y="2990053"/>
                </a:cubicBezTo>
                <a:close/>
                <a:moveTo>
                  <a:pt x="4594572" y="1903747"/>
                </a:moveTo>
                <a:cubicBezTo>
                  <a:pt x="4640046" y="1903747"/>
                  <a:pt x="4685521" y="1921096"/>
                  <a:pt x="4720216" y="1955790"/>
                </a:cubicBezTo>
                <a:lnTo>
                  <a:pt x="5222782" y="2458357"/>
                </a:lnTo>
                <a:cubicBezTo>
                  <a:pt x="5292172" y="2527747"/>
                  <a:pt x="5292172" y="2640254"/>
                  <a:pt x="5222782" y="2709645"/>
                </a:cubicBezTo>
                <a:lnTo>
                  <a:pt x="4720219" y="3212209"/>
                </a:lnTo>
                <a:cubicBezTo>
                  <a:pt x="4650828" y="3281599"/>
                  <a:pt x="4538321" y="3281599"/>
                  <a:pt x="4468930" y="3212209"/>
                </a:cubicBezTo>
                <a:lnTo>
                  <a:pt x="3966364" y="2709642"/>
                </a:lnTo>
                <a:cubicBezTo>
                  <a:pt x="3896973" y="2640252"/>
                  <a:pt x="3896973" y="2527744"/>
                  <a:pt x="3966364" y="2458354"/>
                </a:cubicBezTo>
                <a:lnTo>
                  <a:pt x="4468927" y="1955790"/>
                </a:lnTo>
                <a:cubicBezTo>
                  <a:pt x="4503623" y="1921096"/>
                  <a:pt x="4549097" y="1903747"/>
                  <a:pt x="4594572" y="1903747"/>
                </a:cubicBezTo>
                <a:close/>
                <a:moveTo>
                  <a:pt x="1" y="1056081"/>
                </a:moveTo>
                <a:lnTo>
                  <a:pt x="814425" y="1056081"/>
                </a:lnTo>
                <a:lnTo>
                  <a:pt x="2484940" y="2726595"/>
                </a:lnTo>
                <a:cubicBezTo>
                  <a:pt x="2596594" y="2838250"/>
                  <a:pt x="2596594" y="3019278"/>
                  <a:pt x="2484940" y="3130933"/>
                </a:cubicBezTo>
                <a:lnTo>
                  <a:pt x="1676285" y="3939588"/>
                </a:lnTo>
                <a:cubicBezTo>
                  <a:pt x="1564630" y="4051243"/>
                  <a:pt x="1383602" y="4051243"/>
                  <a:pt x="1271946" y="3939588"/>
                </a:cubicBezTo>
                <a:lnTo>
                  <a:pt x="1" y="2667645"/>
                </a:lnTo>
                <a:close/>
                <a:moveTo>
                  <a:pt x="3050091" y="0"/>
                </a:moveTo>
                <a:cubicBezTo>
                  <a:pt x="3133171" y="2"/>
                  <a:pt x="3216251" y="31696"/>
                  <a:pt x="3279640" y="95084"/>
                </a:cubicBezTo>
                <a:lnTo>
                  <a:pt x="4197813" y="1013257"/>
                </a:lnTo>
                <a:cubicBezTo>
                  <a:pt x="4324590" y="1140034"/>
                  <a:pt x="4324590" y="1345577"/>
                  <a:pt x="4197813" y="1472355"/>
                </a:cubicBezTo>
                <a:lnTo>
                  <a:pt x="3279644" y="2390524"/>
                </a:lnTo>
                <a:cubicBezTo>
                  <a:pt x="3152868" y="2517300"/>
                  <a:pt x="2947323" y="2517300"/>
                  <a:pt x="2820546" y="2390524"/>
                </a:cubicBezTo>
                <a:lnTo>
                  <a:pt x="1902374" y="1472351"/>
                </a:lnTo>
                <a:cubicBezTo>
                  <a:pt x="1775597" y="1345574"/>
                  <a:pt x="1775597" y="1140028"/>
                  <a:pt x="1902374" y="1013253"/>
                </a:cubicBezTo>
                <a:lnTo>
                  <a:pt x="2820542" y="95084"/>
                </a:lnTo>
                <a:cubicBezTo>
                  <a:pt x="2883930" y="31696"/>
                  <a:pt x="2967011" y="2"/>
                  <a:pt x="3050091"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96687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BF6B5191-866C-4E05-9CD4-B959F8C492A1}"/>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160953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BBA110C-B8B0-4970-99C4-4564A6A34AAB}"/>
              </a:ext>
            </a:extLst>
          </p:cNvPr>
          <p:cNvSpPr>
            <a:spLocks noGrp="1"/>
          </p:cNvSpPr>
          <p:nvPr>
            <p:ph type="pic" sz="quarter" idx="10"/>
          </p:nvPr>
        </p:nvSpPr>
        <p:spPr>
          <a:xfrm>
            <a:off x="6073453" y="2"/>
            <a:ext cx="6120136" cy="4192049"/>
          </a:xfrm>
          <a:custGeom>
            <a:avLst/>
            <a:gdLst>
              <a:gd name="connsiteX0" fmla="*/ 1263037 w 6120136"/>
              <a:gd name="connsiteY0" fmla="*/ 0 h 4192049"/>
              <a:gd name="connsiteX1" fmla="*/ 6120136 w 6120136"/>
              <a:gd name="connsiteY1" fmla="*/ 0 h 4192049"/>
              <a:gd name="connsiteX2" fmla="*/ 6120136 w 6120136"/>
              <a:gd name="connsiteY2" fmla="*/ 1000924 h 4192049"/>
              <a:gd name="connsiteX3" fmla="*/ 3131221 w 6120136"/>
              <a:gd name="connsiteY3" fmla="*/ 3989840 h 4192049"/>
              <a:gd name="connsiteX4" fmla="*/ 2154865 w 6120136"/>
              <a:gd name="connsiteY4" fmla="*/ 3989840 h 4192049"/>
              <a:gd name="connsiteX5" fmla="*/ 202209 w 6120136"/>
              <a:gd name="connsiteY5" fmla="*/ 2037184 h 4192049"/>
              <a:gd name="connsiteX6" fmla="*/ 202209 w 6120136"/>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6" h="4192049">
                <a:moveTo>
                  <a:pt x="1263037" y="0"/>
                </a:moveTo>
                <a:lnTo>
                  <a:pt x="6120136" y="0"/>
                </a:lnTo>
                <a:lnTo>
                  <a:pt x="6120136" y="1000924"/>
                </a:lnTo>
                <a:lnTo>
                  <a:pt x="3131221" y="3989840"/>
                </a:lnTo>
                <a:cubicBezTo>
                  <a:pt x="2861607" y="4259453"/>
                  <a:pt x="2424478" y="4259453"/>
                  <a:pt x="2154865" y="3989840"/>
                </a:cubicBezTo>
                <a:lnTo>
                  <a:pt x="202209" y="2037184"/>
                </a:lnTo>
                <a:cubicBezTo>
                  <a:pt x="-67403" y="1767571"/>
                  <a:pt x="-67403" y="1330441"/>
                  <a:pt x="202209" y="1060828"/>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14291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D3C016F0-2650-4D46-B269-01923125B7E5}"/>
              </a:ext>
            </a:extLst>
          </p:cNvPr>
          <p:cNvSpPr>
            <a:spLocks noGrp="1"/>
          </p:cNvSpPr>
          <p:nvPr>
            <p:ph type="pic" sz="quarter" idx="10"/>
          </p:nvPr>
        </p:nvSpPr>
        <p:spPr>
          <a:xfrm>
            <a:off x="4653560" y="2044069"/>
            <a:ext cx="6978835" cy="4813933"/>
          </a:xfrm>
          <a:custGeom>
            <a:avLst/>
            <a:gdLst>
              <a:gd name="connsiteX0" fmla="*/ 5025297 w 6978835"/>
              <a:gd name="connsiteY0" fmla="*/ 0 h 4813933"/>
              <a:gd name="connsiteX1" fmla="*/ 5386121 w 6978835"/>
              <a:gd name="connsiteY1" fmla="*/ 149459 h 4813933"/>
              <a:gd name="connsiteX2" fmla="*/ 6829377 w 6978835"/>
              <a:gd name="connsiteY2" fmla="*/ 1592715 h 4813933"/>
              <a:gd name="connsiteX3" fmla="*/ 6829377 w 6978835"/>
              <a:gd name="connsiteY3" fmla="*/ 2314365 h 4813933"/>
              <a:gd name="connsiteX4" fmla="*/ 4329809 w 6978835"/>
              <a:gd name="connsiteY4" fmla="*/ 4813933 h 4813933"/>
              <a:gd name="connsiteX5" fmla="*/ 0 w 6978835"/>
              <a:gd name="connsiteY5" fmla="*/ 4813933 h 4813933"/>
              <a:gd name="connsiteX6" fmla="*/ 4664473 w 6978835"/>
              <a:gd name="connsiteY6" fmla="*/ 149459 h 4813933"/>
              <a:gd name="connsiteX7" fmla="*/ 5025297 w 6978835"/>
              <a:gd name="connsiteY7" fmla="*/ 0 h 48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8835" h="4813933">
                <a:moveTo>
                  <a:pt x="5025297" y="0"/>
                </a:moveTo>
                <a:cubicBezTo>
                  <a:pt x="5155890" y="0"/>
                  <a:pt x="5286483" y="49820"/>
                  <a:pt x="5386121" y="149459"/>
                </a:cubicBezTo>
                <a:lnTo>
                  <a:pt x="6829377" y="1592715"/>
                </a:lnTo>
                <a:cubicBezTo>
                  <a:pt x="7028655" y="1791993"/>
                  <a:pt x="7028655" y="2115086"/>
                  <a:pt x="6829377" y="2314365"/>
                </a:cubicBezTo>
                <a:lnTo>
                  <a:pt x="4329809" y="4813933"/>
                </a:lnTo>
                <a:lnTo>
                  <a:pt x="0" y="4813933"/>
                </a:lnTo>
                <a:lnTo>
                  <a:pt x="4664473" y="149459"/>
                </a:lnTo>
                <a:cubicBezTo>
                  <a:pt x="4764111" y="49820"/>
                  <a:pt x="4894704" y="0"/>
                  <a:pt x="5025297"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2584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8094A59-BAF8-4853-BDD6-42EDB8110E0A}"/>
              </a:ext>
            </a:extLst>
          </p:cNvPr>
          <p:cNvSpPr>
            <a:spLocks noGrp="1"/>
          </p:cNvSpPr>
          <p:nvPr>
            <p:ph type="pic" sz="quarter" idx="10"/>
          </p:nvPr>
        </p:nvSpPr>
        <p:spPr>
          <a:xfrm>
            <a:off x="777069" y="1045028"/>
            <a:ext cx="3994132" cy="5812971"/>
          </a:xfrm>
          <a:custGeom>
            <a:avLst/>
            <a:gdLst>
              <a:gd name="connsiteX0" fmla="*/ 0 w 3994132"/>
              <a:gd name="connsiteY0" fmla="*/ 0 h 5812971"/>
              <a:gd name="connsiteX1" fmla="*/ 3994132 w 3994132"/>
              <a:gd name="connsiteY1" fmla="*/ 0 h 5812971"/>
              <a:gd name="connsiteX2" fmla="*/ 3994132 w 3994132"/>
              <a:gd name="connsiteY2" fmla="*/ 5812971 h 5812971"/>
              <a:gd name="connsiteX3" fmla="*/ 0 w 3994132"/>
              <a:gd name="connsiteY3" fmla="*/ 5812971 h 5812971"/>
            </a:gdLst>
            <a:ahLst/>
            <a:cxnLst>
              <a:cxn ang="0">
                <a:pos x="connsiteX0" y="connsiteY0"/>
              </a:cxn>
              <a:cxn ang="0">
                <a:pos x="connsiteX1" y="connsiteY1"/>
              </a:cxn>
              <a:cxn ang="0">
                <a:pos x="connsiteX2" y="connsiteY2"/>
              </a:cxn>
              <a:cxn ang="0">
                <a:pos x="connsiteX3" y="connsiteY3"/>
              </a:cxn>
            </a:cxnLst>
            <a:rect l="l" t="t" r="r" b="b"/>
            <a:pathLst>
              <a:path w="3994132" h="5812971">
                <a:moveTo>
                  <a:pt x="0" y="0"/>
                </a:moveTo>
                <a:lnTo>
                  <a:pt x="3994132" y="0"/>
                </a:lnTo>
                <a:lnTo>
                  <a:pt x="3994132" y="5812971"/>
                </a:lnTo>
                <a:lnTo>
                  <a:pt x="0" y="5812971"/>
                </a:lnTo>
                <a:close/>
              </a:path>
            </a:pathLst>
          </a:custGeom>
        </p:spPr>
        <p:txBody>
          <a:bodyPr wrap="square">
            <a:noAutofit/>
          </a:bodyPr>
          <a:lstStyle/>
          <a:p>
            <a:endParaRPr lang="en-ID"/>
          </a:p>
        </p:txBody>
      </p:sp>
    </p:spTree>
    <p:extLst>
      <p:ext uri="{BB962C8B-B14F-4D97-AF65-F5344CB8AC3E}">
        <p14:creationId xmlns:p14="http://schemas.microsoft.com/office/powerpoint/2010/main" val="27085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2">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DA1CD9B4-116A-4737-B81F-4D5385AFFA4F}"/>
              </a:ext>
            </a:extLst>
          </p:cNvPr>
          <p:cNvSpPr>
            <a:spLocks noGrp="1"/>
          </p:cNvSpPr>
          <p:nvPr>
            <p:ph type="pic" sz="quarter" idx="10"/>
          </p:nvPr>
        </p:nvSpPr>
        <p:spPr>
          <a:xfrm>
            <a:off x="6841871" y="0"/>
            <a:ext cx="4505497" cy="3612436"/>
          </a:xfrm>
          <a:custGeom>
            <a:avLst/>
            <a:gdLst>
              <a:gd name="connsiteX0" fmla="*/ 3389546 w 4505497"/>
              <a:gd name="connsiteY0" fmla="*/ 0 h 3612436"/>
              <a:gd name="connsiteX1" fmla="*/ 4333148 w 4505497"/>
              <a:gd name="connsiteY1" fmla="*/ 943604 h 3612436"/>
              <a:gd name="connsiteX2" fmla="*/ 4333148 w 4505497"/>
              <a:gd name="connsiteY2" fmla="*/ 1775781 h 3612436"/>
              <a:gd name="connsiteX3" fmla="*/ 2668842 w 4505497"/>
              <a:gd name="connsiteY3" fmla="*/ 3440086 h 3612436"/>
              <a:gd name="connsiteX4" fmla="*/ 1836665 w 4505497"/>
              <a:gd name="connsiteY4" fmla="*/ 3440086 h 3612436"/>
              <a:gd name="connsiteX5" fmla="*/ 172349 w 4505497"/>
              <a:gd name="connsiteY5" fmla="*/ 1775769 h 3612436"/>
              <a:gd name="connsiteX6" fmla="*/ 172349 w 4505497"/>
              <a:gd name="connsiteY6" fmla="*/ 943592 h 3612436"/>
              <a:gd name="connsiteX7" fmla="*/ 1115941 w 4505497"/>
              <a:gd name="connsiteY7" fmla="*/ 1 h 361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497" h="3612436">
                <a:moveTo>
                  <a:pt x="3389546" y="0"/>
                </a:moveTo>
                <a:lnTo>
                  <a:pt x="4333148" y="943604"/>
                </a:lnTo>
                <a:cubicBezTo>
                  <a:pt x="4562947" y="1173403"/>
                  <a:pt x="4562947" y="1545981"/>
                  <a:pt x="4333148" y="1775781"/>
                </a:cubicBezTo>
                <a:lnTo>
                  <a:pt x="2668842" y="3440086"/>
                </a:lnTo>
                <a:cubicBezTo>
                  <a:pt x="2439043" y="3669886"/>
                  <a:pt x="2066464" y="3669886"/>
                  <a:pt x="1836665" y="3440086"/>
                </a:cubicBezTo>
                <a:lnTo>
                  <a:pt x="172349" y="1775769"/>
                </a:lnTo>
                <a:cubicBezTo>
                  <a:pt x="-57450" y="1545970"/>
                  <a:pt x="-57450" y="1173391"/>
                  <a:pt x="172349" y="943592"/>
                </a:cubicBezTo>
                <a:lnTo>
                  <a:pt x="1115941" y="1"/>
                </a:lnTo>
                <a:close/>
              </a:path>
            </a:pathLst>
          </a:custGeom>
          <a:blipFill dpi="0" rotWithShape="1">
            <a:blip r:embed="rId2"/>
            <a:srcRect/>
            <a:tile tx="0" ty="0" sx="100000" sy="100000" flip="none" algn="tl"/>
          </a:blip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
        <p:nvSpPr>
          <p:cNvPr id="17" name="Freeform: Shape 16">
            <a:extLst>
              <a:ext uri="{FF2B5EF4-FFF2-40B4-BE49-F238E27FC236}">
                <a16:creationId xmlns:a16="http://schemas.microsoft.com/office/drawing/2014/main" id="{47A44A0A-48D3-4BC1-B46F-5CFB7F11DDF7}"/>
              </a:ext>
            </a:extLst>
          </p:cNvPr>
          <p:cNvSpPr>
            <a:spLocks noGrp="1"/>
          </p:cNvSpPr>
          <p:nvPr>
            <p:ph type="pic" sz="quarter" idx="11"/>
          </p:nvPr>
        </p:nvSpPr>
        <p:spPr>
          <a:xfrm>
            <a:off x="8889108" y="3650668"/>
            <a:ext cx="2687069" cy="2687070"/>
          </a:xfrm>
          <a:custGeom>
            <a:avLst/>
            <a:gdLst>
              <a:gd name="connsiteX0" fmla="*/ 1343531 w 2687069"/>
              <a:gd name="connsiteY0" fmla="*/ 0 h 2687070"/>
              <a:gd name="connsiteX1" fmla="*/ 1591686 w 2687069"/>
              <a:gd name="connsiteY1" fmla="*/ 102789 h 2687070"/>
              <a:gd name="connsiteX2" fmla="*/ 2584281 w 2687069"/>
              <a:gd name="connsiteY2" fmla="*/ 1095385 h 2687070"/>
              <a:gd name="connsiteX3" fmla="*/ 2584281 w 2687069"/>
              <a:gd name="connsiteY3" fmla="*/ 1591693 h 2687070"/>
              <a:gd name="connsiteX4" fmla="*/ 1591693 w 2687069"/>
              <a:gd name="connsiteY4" fmla="*/ 2584281 h 2687070"/>
              <a:gd name="connsiteX5" fmla="*/ 1095384 w 2687069"/>
              <a:gd name="connsiteY5" fmla="*/ 2584281 h 2687070"/>
              <a:gd name="connsiteX6" fmla="*/ 102789 w 2687069"/>
              <a:gd name="connsiteY6" fmla="*/ 1591686 h 2687070"/>
              <a:gd name="connsiteX7" fmla="*/ 102789 w 2687069"/>
              <a:gd name="connsiteY7" fmla="*/ 1095378 h 2687070"/>
              <a:gd name="connsiteX8" fmla="*/ 1095377 w 2687069"/>
              <a:gd name="connsiteY8" fmla="*/ 102789 h 2687070"/>
              <a:gd name="connsiteX9" fmla="*/ 1343531 w 2687069"/>
              <a:gd name="connsiteY9" fmla="*/ 0 h 26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069" h="2687070">
                <a:moveTo>
                  <a:pt x="1343531" y="0"/>
                </a:moveTo>
                <a:cubicBezTo>
                  <a:pt x="1433345" y="0"/>
                  <a:pt x="1523160" y="34263"/>
                  <a:pt x="1591686" y="102789"/>
                </a:cubicBezTo>
                <a:lnTo>
                  <a:pt x="2584281" y="1095385"/>
                </a:lnTo>
                <a:cubicBezTo>
                  <a:pt x="2721332" y="1232436"/>
                  <a:pt x="2721332" y="1454642"/>
                  <a:pt x="2584281" y="1591693"/>
                </a:cubicBezTo>
                <a:lnTo>
                  <a:pt x="1591693" y="2584281"/>
                </a:lnTo>
                <a:cubicBezTo>
                  <a:pt x="1454641" y="2721333"/>
                  <a:pt x="1232436" y="2721333"/>
                  <a:pt x="1095384" y="2584281"/>
                </a:cubicBezTo>
                <a:lnTo>
                  <a:pt x="102789" y="1591686"/>
                </a:lnTo>
                <a:cubicBezTo>
                  <a:pt x="-34263" y="1454635"/>
                  <a:pt x="-34263" y="1232429"/>
                  <a:pt x="102789" y="1095378"/>
                </a:cubicBezTo>
                <a:lnTo>
                  <a:pt x="1095377" y="102789"/>
                </a:lnTo>
                <a:cubicBezTo>
                  <a:pt x="1163903" y="34263"/>
                  <a:pt x="1253717" y="0"/>
                  <a:pt x="1343531" y="0"/>
                </a:cubicBezTo>
                <a:close/>
              </a:path>
            </a:pathLst>
          </a:custGeom>
          <a:blipFill dpi="0" rotWithShape="1">
            <a:blip r:embed="rId2"/>
            <a:srcRect/>
            <a:tile tx="0" ty="0" sx="100000" sy="100000" flip="none" algn="tl"/>
          </a:blip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179893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E62EB93A-CD2F-43E3-B64A-20D99261C991}"/>
              </a:ext>
            </a:extLst>
          </p:cNvPr>
          <p:cNvSpPr>
            <a:spLocks noGrp="1"/>
          </p:cNvSpPr>
          <p:nvPr>
            <p:ph type="pic" sz="quarter" idx="10"/>
          </p:nvPr>
        </p:nvSpPr>
        <p:spPr>
          <a:xfrm>
            <a:off x="432743" y="1095079"/>
            <a:ext cx="5172001" cy="5762923"/>
          </a:xfrm>
          <a:custGeom>
            <a:avLst/>
            <a:gdLst>
              <a:gd name="connsiteX0" fmla="*/ 3906723 w 5172001"/>
              <a:gd name="connsiteY0" fmla="*/ 2606127 h 5762923"/>
              <a:gd name="connsiteX1" fmla="*/ 4140424 w 5172001"/>
              <a:gd name="connsiteY1" fmla="*/ 2702929 h 5762923"/>
              <a:gd name="connsiteX2" fmla="*/ 5075200 w 5172001"/>
              <a:gd name="connsiteY2" fmla="*/ 3637706 h 5762923"/>
              <a:gd name="connsiteX3" fmla="*/ 5075200 w 5172001"/>
              <a:gd name="connsiteY3" fmla="*/ 4105108 h 5762923"/>
              <a:gd name="connsiteX4" fmla="*/ 3417384 w 5172001"/>
              <a:gd name="connsiteY4" fmla="*/ 5762923 h 5762923"/>
              <a:gd name="connsiteX5" fmla="*/ 1336768 w 5172001"/>
              <a:gd name="connsiteY5" fmla="*/ 5762923 h 5762923"/>
              <a:gd name="connsiteX6" fmla="*/ 1208598 w 5172001"/>
              <a:gd name="connsiteY6" fmla="*/ 5634754 h 5762923"/>
              <a:gd name="connsiteX7" fmla="*/ 1208598 w 5172001"/>
              <a:gd name="connsiteY7" fmla="*/ 5167352 h 5762923"/>
              <a:gd name="connsiteX8" fmla="*/ 3673021 w 5172001"/>
              <a:gd name="connsiteY8" fmla="*/ 2702929 h 5762923"/>
              <a:gd name="connsiteX9" fmla="*/ 3906723 w 5172001"/>
              <a:gd name="connsiteY9" fmla="*/ 2606127 h 5762923"/>
              <a:gd name="connsiteX10" fmla="*/ 2794927 w 5172001"/>
              <a:gd name="connsiteY10" fmla="*/ 1 h 5762923"/>
              <a:gd name="connsiteX11" fmla="*/ 3028626 w 5172001"/>
              <a:gd name="connsiteY11" fmla="*/ 96803 h 5762923"/>
              <a:gd name="connsiteX12" fmla="*/ 3963404 w 5172001"/>
              <a:gd name="connsiteY12" fmla="*/ 1031578 h 5762923"/>
              <a:gd name="connsiteX13" fmla="*/ 3963404 w 5172001"/>
              <a:gd name="connsiteY13" fmla="*/ 1498983 h 5762923"/>
              <a:gd name="connsiteX14" fmla="*/ 1498981 w 5172001"/>
              <a:gd name="connsiteY14" fmla="*/ 3963404 h 5762923"/>
              <a:gd name="connsiteX15" fmla="*/ 1031579 w 5172001"/>
              <a:gd name="connsiteY15" fmla="*/ 3963403 h 5762923"/>
              <a:gd name="connsiteX16" fmla="*/ 96803 w 5172001"/>
              <a:gd name="connsiteY16" fmla="*/ 3028627 h 5762923"/>
              <a:gd name="connsiteX17" fmla="*/ 96802 w 5172001"/>
              <a:gd name="connsiteY17" fmla="*/ 2561225 h 5762923"/>
              <a:gd name="connsiteX18" fmla="*/ 2561224 w 5172001"/>
              <a:gd name="connsiteY18" fmla="*/ 96802 h 5762923"/>
              <a:gd name="connsiteX19" fmla="*/ 2794927 w 5172001"/>
              <a:gd name="connsiteY19" fmla="*/ 1 h 576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72001" h="5762923">
                <a:moveTo>
                  <a:pt x="3906723" y="2606127"/>
                </a:moveTo>
                <a:cubicBezTo>
                  <a:pt x="3991306" y="2606128"/>
                  <a:pt x="4075890" y="2638395"/>
                  <a:pt x="4140424" y="2702929"/>
                </a:cubicBezTo>
                <a:lnTo>
                  <a:pt x="5075200" y="3637706"/>
                </a:lnTo>
                <a:cubicBezTo>
                  <a:pt x="5204269" y="3766775"/>
                  <a:pt x="5204269" y="3976039"/>
                  <a:pt x="5075200" y="4105108"/>
                </a:cubicBezTo>
                <a:lnTo>
                  <a:pt x="3417384" y="5762923"/>
                </a:lnTo>
                <a:lnTo>
                  <a:pt x="1336768" y="5762923"/>
                </a:lnTo>
                <a:lnTo>
                  <a:pt x="1208598" y="5634754"/>
                </a:lnTo>
                <a:cubicBezTo>
                  <a:pt x="1079529" y="5505685"/>
                  <a:pt x="1079529" y="5296421"/>
                  <a:pt x="1208598" y="5167352"/>
                </a:cubicBezTo>
                <a:lnTo>
                  <a:pt x="3673021" y="2702929"/>
                </a:lnTo>
                <a:cubicBezTo>
                  <a:pt x="3737556" y="2638395"/>
                  <a:pt x="3822139" y="2606128"/>
                  <a:pt x="3906723" y="2606127"/>
                </a:cubicBezTo>
                <a:close/>
                <a:moveTo>
                  <a:pt x="2794927" y="1"/>
                </a:moveTo>
                <a:cubicBezTo>
                  <a:pt x="2879509" y="0"/>
                  <a:pt x="2964093" y="32268"/>
                  <a:pt x="3028626" y="96803"/>
                </a:cubicBezTo>
                <a:lnTo>
                  <a:pt x="3963404" y="1031578"/>
                </a:lnTo>
                <a:cubicBezTo>
                  <a:pt x="4092473" y="1160649"/>
                  <a:pt x="4092474" y="1369912"/>
                  <a:pt x="3963404" y="1498983"/>
                </a:cubicBezTo>
                <a:lnTo>
                  <a:pt x="1498981" y="3963404"/>
                </a:lnTo>
                <a:cubicBezTo>
                  <a:pt x="1369912" y="4092472"/>
                  <a:pt x="1160648" y="4092473"/>
                  <a:pt x="1031579" y="3963403"/>
                </a:cubicBezTo>
                <a:lnTo>
                  <a:pt x="96803" y="3028627"/>
                </a:lnTo>
                <a:cubicBezTo>
                  <a:pt x="-32267" y="2899557"/>
                  <a:pt x="-32267" y="2690295"/>
                  <a:pt x="96802" y="2561225"/>
                </a:cubicBezTo>
                <a:lnTo>
                  <a:pt x="2561224" y="96802"/>
                </a:lnTo>
                <a:cubicBezTo>
                  <a:pt x="2625760" y="32268"/>
                  <a:pt x="2710343" y="0"/>
                  <a:pt x="2794927" y="1"/>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2098930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56673477-94CB-4370-9157-4704A9E70F17}"/>
              </a:ext>
            </a:extLst>
          </p:cNvPr>
          <p:cNvSpPr>
            <a:spLocks noGrp="1"/>
          </p:cNvSpPr>
          <p:nvPr>
            <p:ph type="pic" sz="quarter" idx="10"/>
          </p:nvPr>
        </p:nvSpPr>
        <p:spPr>
          <a:xfrm>
            <a:off x="-565942" y="1642551"/>
            <a:ext cx="5355909" cy="3357395"/>
          </a:xfrm>
          <a:custGeom>
            <a:avLst/>
            <a:gdLst>
              <a:gd name="connsiteX0" fmla="*/ 0 w 5355909"/>
              <a:gd name="connsiteY0" fmla="*/ 0 h 3357395"/>
              <a:gd name="connsiteX1" fmla="*/ 5355909 w 5355909"/>
              <a:gd name="connsiteY1" fmla="*/ 0 h 3357395"/>
              <a:gd name="connsiteX2" fmla="*/ 5355909 w 5355909"/>
              <a:gd name="connsiteY2" fmla="*/ 3357395 h 3357395"/>
              <a:gd name="connsiteX3" fmla="*/ 0 w 5355909"/>
              <a:gd name="connsiteY3" fmla="*/ 3357395 h 3357395"/>
            </a:gdLst>
            <a:ahLst/>
            <a:cxnLst>
              <a:cxn ang="0">
                <a:pos x="connsiteX0" y="connsiteY0"/>
              </a:cxn>
              <a:cxn ang="0">
                <a:pos x="connsiteX1" y="connsiteY1"/>
              </a:cxn>
              <a:cxn ang="0">
                <a:pos x="connsiteX2" y="connsiteY2"/>
              </a:cxn>
              <a:cxn ang="0">
                <a:pos x="connsiteX3" y="connsiteY3"/>
              </a:cxn>
            </a:cxnLst>
            <a:rect l="l" t="t" r="r" b="b"/>
            <a:pathLst>
              <a:path w="5355909" h="3357395">
                <a:moveTo>
                  <a:pt x="0" y="0"/>
                </a:moveTo>
                <a:lnTo>
                  <a:pt x="5355909" y="0"/>
                </a:lnTo>
                <a:lnTo>
                  <a:pt x="5355909" y="3357395"/>
                </a:lnTo>
                <a:lnTo>
                  <a:pt x="0" y="3357395"/>
                </a:ln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2848755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Add25">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12966594-B313-4745-9761-2BDB95B1AAB7}"/>
              </a:ext>
            </a:extLst>
          </p:cNvPr>
          <p:cNvSpPr>
            <a:spLocks noGrp="1"/>
          </p:cNvSpPr>
          <p:nvPr>
            <p:ph type="pic" sz="quarter" idx="10"/>
          </p:nvPr>
        </p:nvSpPr>
        <p:spPr>
          <a:xfrm>
            <a:off x="7554196" y="1925165"/>
            <a:ext cx="3113653" cy="3809097"/>
          </a:xfrm>
          <a:custGeom>
            <a:avLst/>
            <a:gdLst>
              <a:gd name="connsiteX0" fmla="*/ 2437088 w 3113653"/>
              <a:gd name="connsiteY0" fmla="*/ 1234 h 3809097"/>
              <a:gd name="connsiteX1" fmla="*/ 2524766 w 3113653"/>
              <a:gd name="connsiteY1" fmla="*/ 61888 h 3809097"/>
              <a:gd name="connsiteX2" fmla="*/ 3112420 w 3113653"/>
              <a:gd name="connsiteY2" fmla="*/ 3287457 h 3809097"/>
              <a:gd name="connsiteX3" fmla="*/ 3051766 w 3113653"/>
              <a:gd name="connsiteY3" fmla="*/ 3375135 h 3809097"/>
              <a:gd name="connsiteX4" fmla="*/ 676567 w 3113653"/>
              <a:gd name="connsiteY4" fmla="*/ 3807863 h 3809097"/>
              <a:gd name="connsiteX5" fmla="*/ 588888 w 3113653"/>
              <a:gd name="connsiteY5" fmla="*/ 3747209 h 3809097"/>
              <a:gd name="connsiteX6" fmla="*/ 1235 w 3113653"/>
              <a:gd name="connsiteY6" fmla="*/ 521641 h 3809097"/>
              <a:gd name="connsiteX7" fmla="*/ 61889 w 3113653"/>
              <a:gd name="connsiteY7" fmla="*/ 433963 h 380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3653" h="3809097">
                <a:moveTo>
                  <a:pt x="2437088" y="1234"/>
                </a:moveTo>
                <a:cubicBezTo>
                  <a:pt x="2478048" y="-6228"/>
                  <a:pt x="2517303" y="20928"/>
                  <a:pt x="2524766" y="61888"/>
                </a:cubicBezTo>
                <a:lnTo>
                  <a:pt x="3112420" y="3287457"/>
                </a:lnTo>
                <a:cubicBezTo>
                  <a:pt x="3119882" y="3328418"/>
                  <a:pt x="3092726" y="3367673"/>
                  <a:pt x="3051766" y="3375135"/>
                </a:cubicBezTo>
                <a:lnTo>
                  <a:pt x="676567" y="3807863"/>
                </a:lnTo>
                <a:cubicBezTo>
                  <a:pt x="635606" y="3815326"/>
                  <a:pt x="596351" y="3788170"/>
                  <a:pt x="588888" y="3747209"/>
                </a:cubicBezTo>
                <a:lnTo>
                  <a:pt x="1235" y="521641"/>
                </a:lnTo>
                <a:cubicBezTo>
                  <a:pt x="-6228" y="480680"/>
                  <a:pt x="20928" y="441425"/>
                  <a:pt x="61889" y="433963"/>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3687174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2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738ECB0D-9C5F-4169-B4F9-AE4BC64CE68B}"/>
              </a:ext>
            </a:extLst>
          </p:cNvPr>
          <p:cNvSpPr>
            <a:spLocks noGrp="1"/>
          </p:cNvSpPr>
          <p:nvPr>
            <p:ph type="pic" sz="quarter" idx="10"/>
          </p:nvPr>
        </p:nvSpPr>
        <p:spPr>
          <a:xfrm>
            <a:off x="0" y="3079800"/>
            <a:ext cx="5055406" cy="3778201"/>
          </a:xfrm>
          <a:custGeom>
            <a:avLst/>
            <a:gdLst>
              <a:gd name="connsiteX0" fmla="*/ 2744125 w 5055406"/>
              <a:gd name="connsiteY0" fmla="*/ 0 h 3778201"/>
              <a:gd name="connsiteX1" fmla="*/ 3171024 w 5055406"/>
              <a:gd name="connsiteY1" fmla="*/ 176829 h 3778201"/>
              <a:gd name="connsiteX2" fmla="*/ 4878578 w 5055406"/>
              <a:gd name="connsiteY2" fmla="*/ 1884381 h 3778201"/>
              <a:gd name="connsiteX3" fmla="*/ 4878578 w 5055406"/>
              <a:gd name="connsiteY3" fmla="*/ 2738183 h 3778201"/>
              <a:gd name="connsiteX4" fmla="*/ 3838558 w 5055406"/>
              <a:gd name="connsiteY4" fmla="*/ 3778201 h 3778201"/>
              <a:gd name="connsiteX5" fmla="*/ 0 w 5055406"/>
              <a:gd name="connsiteY5" fmla="*/ 3778201 h 3778201"/>
              <a:gd name="connsiteX6" fmla="*/ 0 w 5055406"/>
              <a:gd name="connsiteY6" fmla="*/ 2494052 h 3778201"/>
              <a:gd name="connsiteX7" fmla="*/ 2317224 w 5055406"/>
              <a:gd name="connsiteY7" fmla="*/ 176829 h 3778201"/>
              <a:gd name="connsiteX8" fmla="*/ 2744125 w 5055406"/>
              <a:gd name="connsiteY8" fmla="*/ 0 h 377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5406" h="3778201">
                <a:moveTo>
                  <a:pt x="2744125" y="0"/>
                </a:moveTo>
                <a:cubicBezTo>
                  <a:pt x="2898632" y="0"/>
                  <a:pt x="3053140" y="58943"/>
                  <a:pt x="3171024" y="176829"/>
                </a:cubicBezTo>
                <a:lnTo>
                  <a:pt x="4878578" y="1884381"/>
                </a:lnTo>
                <a:cubicBezTo>
                  <a:pt x="5114349" y="2120152"/>
                  <a:pt x="5114349" y="2502412"/>
                  <a:pt x="4878578" y="2738183"/>
                </a:cubicBezTo>
                <a:lnTo>
                  <a:pt x="3838558" y="3778201"/>
                </a:lnTo>
                <a:lnTo>
                  <a:pt x="0" y="3778201"/>
                </a:lnTo>
                <a:lnTo>
                  <a:pt x="0" y="2494052"/>
                </a:lnTo>
                <a:lnTo>
                  <a:pt x="2317224" y="176829"/>
                </a:lnTo>
                <a:cubicBezTo>
                  <a:pt x="2435110" y="58943"/>
                  <a:pt x="2589617" y="0"/>
                  <a:pt x="2744125"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4713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0">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F9EB651D-C885-4C4F-83D9-7483EF741F54}"/>
              </a:ext>
            </a:extLst>
          </p:cNvPr>
          <p:cNvSpPr>
            <a:spLocks noGrp="1"/>
          </p:cNvSpPr>
          <p:nvPr>
            <p:ph type="pic" sz="quarter" idx="10"/>
          </p:nvPr>
        </p:nvSpPr>
        <p:spPr>
          <a:xfrm>
            <a:off x="6664581" y="2"/>
            <a:ext cx="5529009" cy="5019363"/>
          </a:xfrm>
          <a:custGeom>
            <a:avLst/>
            <a:gdLst>
              <a:gd name="connsiteX0" fmla="*/ 1749858 w 5529009"/>
              <a:gd name="connsiteY0" fmla="*/ 0 h 5019363"/>
              <a:gd name="connsiteX1" fmla="*/ 5529009 w 5529009"/>
              <a:gd name="connsiteY1" fmla="*/ 0 h 5019363"/>
              <a:gd name="connsiteX2" fmla="*/ 5529009 w 5529009"/>
              <a:gd name="connsiteY2" fmla="*/ 2759862 h 5019363"/>
              <a:gd name="connsiteX3" fmla="*/ 3495223 w 5529009"/>
              <a:gd name="connsiteY3" fmla="*/ 4793647 h 5019363"/>
              <a:gd name="connsiteX4" fmla="*/ 2405367 w 5529009"/>
              <a:gd name="connsiteY4" fmla="*/ 4793647 h 5019363"/>
              <a:gd name="connsiteX5" fmla="*/ 225717 w 5529009"/>
              <a:gd name="connsiteY5" fmla="*/ 2613997 h 5019363"/>
              <a:gd name="connsiteX6" fmla="*/ 225717 w 5529009"/>
              <a:gd name="connsiteY6" fmla="*/ 1524141 h 50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009" h="5019363">
                <a:moveTo>
                  <a:pt x="1749858" y="0"/>
                </a:moveTo>
                <a:lnTo>
                  <a:pt x="5529009" y="0"/>
                </a:lnTo>
                <a:lnTo>
                  <a:pt x="5529009" y="2759862"/>
                </a:lnTo>
                <a:lnTo>
                  <a:pt x="3495223" y="4793647"/>
                </a:lnTo>
                <a:cubicBezTo>
                  <a:pt x="3194268" y="5094602"/>
                  <a:pt x="2706322" y="5094602"/>
                  <a:pt x="2405367" y="4793647"/>
                </a:cubicBezTo>
                <a:lnTo>
                  <a:pt x="225717" y="2613997"/>
                </a:lnTo>
                <a:cubicBezTo>
                  <a:pt x="-75238" y="2313042"/>
                  <a:pt x="-75238" y="1825096"/>
                  <a:pt x="225717" y="1524141"/>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2927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42F8976-475A-4D2F-B6D1-125701795C98}"/>
              </a:ext>
            </a:extLst>
          </p:cNvPr>
          <p:cNvSpPr>
            <a:spLocks noGrp="1"/>
          </p:cNvSpPr>
          <p:nvPr>
            <p:ph type="pic" sz="quarter" idx="10"/>
          </p:nvPr>
        </p:nvSpPr>
        <p:spPr>
          <a:xfrm>
            <a:off x="7004276" y="0"/>
            <a:ext cx="5189312" cy="4737438"/>
          </a:xfrm>
          <a:custGeom>
            <a:avLst/>
            <a:gdLst>
              <a:gd name="connsiteX0" fmla="*/ 2147430 w 5189312"/>
              <a:gd name="connsiteY0" fmla="*/ 0 h 4737438"/>
              <a:gd name="connsiteX1" fmla="*/ 5189312 w 5189312"/>
              <a:gd name="connsiteY1" fmla="*/ 0 h 4737438"/>
              <a:gd name="connsiteX2" fmla="*/ 5189312 w 5189312"/>
              <a:gd name="connsiteY2" fmla="*/ 2138134 h 4737438"/>
              <a:gd name="connsiteX3" fmla="*/ 2768813 w 5189312"/>
              <a:gd name="connsiteY3" fmla="*/ 4558632 h 4737438"/>
              <a:gd name="connsiteX4" fmla="*/ 1905460 w 5189312"/>
              <a:gd name="connsiteY4" fmla="*/ 4558632 h 4737438"/>
              <a:gd name="connsiteX5" fmla="*/ 178806 w 5189312"/>
              <a:gd name="connsiteY5" fmla="*/ 2831979 h 4737438"/>
              <a:gd name="connsiteX6" fmla="*/ 178806 w 5189312"/>
              <a:gd name="connsiteY6" fmla="*/ 1968625 h 47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9312" h="4737438">
                <a:moveTo>
                  <a:pt x="2147430" y="0"/>
                </a:moveTo>
                <a:lnTo>
                  <a:pt x="5189312" y="0"/>
                </a:lnTo>
                <a:lnTo>
                  <a:pt x="5189312" y="2138134"/>
                </a:lnTo>
                <a:lnTo>
                  <a:pt x="2768813" y="4558632"/>
                </a:lnTo>
                <a:cubicBezTo>
                  <a:pt x="2530405" y="4797040"/>
                  <a:pt x="2143868" y="4797040"/>
                  <a:pt x="1905460" y="4558632"/>
                </a:cubicBezTo>
                <a:lnTo>
                  <a:pt x="178806" y="2831979"/>
                </a:lnTo>
                <a:cubicBezTo>
                  <a:pt x="-59602" y="2593570"/>
                  <a:pt x="-59602" y="2207033"/>
                  <a:pt x="178806" y="1968625"/>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8054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2DEE55E-536E-4069-9267-CFDC8559C14B}"/>
              </a:ext>
            </a:extLst>
          </p:cNvPr>
          <p:cNvSpPr>
            <a:spLocks noGrp="1"/>
          </p:cNvSpPr>
          <p:nvPr>
            <p:ph type="pic" sz="quarter" idx="10"/>
          </p:nvPr>
        </p:nvSpPr>
        <p:spPr>
          <a:xfrm>
            <a:off x="388026" y="2"/>
            <a:ext cx="5299128" cy="3448955"/>
          </a:xfrm>
          <a:custGeom>
            <a:avLst/>
            <a:gdLst>
              <a:gd name="connsiteX0" fmla="*/ 512715 w 5299128"/>
              <a:gd name="connsiteY0" fmla="*/ 0 h 3448955"/>
              <a:gd name="connsiteX1" fmla="*/ 4786409 w 5299128"/>
              <a:gd name="connsiteY1" fmla="*/ 0 h 3448955"/>
              <a:gd name="connsiteX2" fmla="*/ 5096420 w 5299128"/>
              <a:gd name="connsiteY2" fmla="*/ 310011 h 3448955"/>
              <a:gd name="connsiteX3" fmla="*/ 5096420 w 5299128"/>
              <a:gd name="connsiteY3" fmla="*/ 1288776 h 3448955"/>
              <a:gd name="connsiteX4" fmla="*/ 3138947 w 5299128"/>
              <a:gd name="connsiteY4" fmla="*/ 3246246 h 3448955"/>
              <a:gd name="connsiteX5" fmla="*/ 2160183 w 5299128"/>
              <a:gd name="connsiteY5" fmla="*/ 3246246 h 3448955"/>
              <a:gd name="connsiteX6" fmla="*/ 202708 w 5299128"/>
              <a:gd name="connsiteY6" fmla="*/ 1288771 h 3448955"/>
              <a:gd name="connsiteX7" fmla="*/ 202708 w 5299128"/>
              <a:gd name="connsiteY7" fmla="*/ 310007 h 344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128" h="3448955">
                <a:moveTo>
                  <a:pt x="512715" y="0"/>
                </a:moveTo>
                <a:lnTo>
                  <a:pt x="4786409" y="0"/>
                </a:lnTo>
                <a:lnTo>
                  <a:pt x="5096420" y="310011"/>
                </a:lnTo>
                <a:cubicBezTo>
                  <a:pt x="5366698" y="580289"/>
                  <a:pt x="5366698" y="1018497"/>
                  <a:pt x="5096420" y="1288776"/>
                </a:cubicBezTo>
                <a:lnTo>
                  <a:pt x="3138947" y="3246246"/>
                </a:lnTo>
                <a:cubicBezTo>
                  <a:pt x="2868671" y="3516525"/>
                  <a:pt x="2430462" y="3516525"/>
                  <a:pt x="2160183" y="3246246"/>
                </a:cubicBezTo>
                <a:lnTo>
                  <a:pt x="202708" y="1288771"/>
                </a:lnTo>
                <a:cubicBezTo>
                  <a:pt x="-67569" y="1018493"/>
                  <a:pt x="-67569" y="580285"/>
                  <a:pt x="202708" y="310007"/>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5889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385E2850-B74B-476C-A6F9-4A018A4A9A2F}"/>
              </a:ext>
            </a:extLst>
          </p:cNvPr>
          <p:cNvSpPr>
            <a:spLocks noGrp="1"/>
          </p:cNvSpPr>
          <p:nvPr>
            <p:ph type="pic" sz="quarter" idx="10"/>
          </p:nvPr>
        </p:nvSpPr>
        <p:spPr>
          <a:xfrm>
            <a:off x="6556263" y="2644900"/>
            <a:ext cx="5637324" cy="4213101"/>
          </a:xfrm>
          <a:custGeom>
            <a:avLst/>
            <a:gdLst>
              <a:gd name="connsiteX0" fmla="*/ 2577329 w 5637324"/>
              <a:gd name="connsiteY0" fmla="*/ 0 h 4213101"/>
              <a:gd name="connsiteX1" fmla="*/ 3053370 w 5637324"/>
              <a:gd name="connsiteY1" fmla="*/ 197182 h 4213101"/>
              <a:gd name="connsiteX2" fmla="*/ 5637324 w 5637324"/>
              <a:gd name="connsiteY2" fmla="*/ 2781136 h 4213101"/>
              <a:gd name="connsiteX3" fmla="*/ 5637324 w 5637324"/>
              <a:gd name="connsiteY3" fmla="*/ 4213101 h 4213101"/>
              <a:gd name="connsiteX4" fmla="*/ 1356917 w 5637324"/>
              <a:gd name="connsiteY4" fmla="*/ 4213101 h 4213101"/>
              <a:gd name="connsiteX5" fmla="*/ 197184 w 5637324"/>
              <a:gd name="connsiteY5" fmla="*/ 3053369 h 4213101"/>
              <a:gd name="connsiteX6" fmla="*/ 197184 w 5637324"/>
              <a:gd name="connsiteY6" fmla="*/ 2101288 h 4213101"/>
              <a:gd name="connsiteX7" fmla="*/ 2101289 w 5637324"/>
              <a:gd name="connsiteY7" fmla="*/ 197182 h 4213101"/>
              <a:gd name="connsiteX8" fmla="*/ 2577329 w 5637324"/>
              <a:gd name="connsiteY8" fmla="*/ 0 h 421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7324" h="4213101">
                <a:moveTo>
                  <a:pt x="2577329" y="0"/>
                </a:moveTo>
                <a:cubicBezTo>
                  <a:pt x="2749621" y="0"/>
                  <a:pt x="2921914" y="65727"/>
                  <a:pt x="3053370" y="197182"/>
                </a:cubicBezTo>
                <a:lnTo>
                  <a:pt x="5637324" y="2781136"/>
                </a:lnTo>
                <a:lnTo>
                  <a:pt x="5637324" y="4213101"/>
                </a:lnTo>
                <a:lnTo>
                  <a:pt x="1356917" y="4213101"/>
                </a:lnTo>
                <a:lnTo>
                  <a:pt x="197184" y="3053369"/>
                </a:lnTo>
                <a:cubicBezTo>
                  <a:pt x="-65727" y="2790458"/>
                  <a:pt x="-65727" y="2364197"/>
                  <a:pt x="197184" y="2101288"/>
                </a:cubicBezTo>
                <a:lnTo>
                  <a:pt x="2101289" y="197182"/>
                </a:lnTo>
                <a:cubicBezTo>
                  <a:pt x="2232744" y="65727"/>
                  <a:pt x="2405037" y="0"/>
                  <a:pt x="257732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00201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9C06EEF7-D08C-4B38-8D76-E7F3BC4D5120}"/>
              </a:ext>
            </a:extLst>
          </p:cNvPr>
          <p:cNvSpPr>
            <a:spLocks noGrp="1"/>
          </p:cNvSpPr>
          <p:nvPr>
            <p:ph type="pic" sz="quarter" idx="10"/>
          </p:nvPr>
        </p:nvSpPr>
        <p:spPr>
          <a:xfrm>
            <a:off x="8379502" y="0"/>
            <a:ext cx="3814086" cy="6194902"/>
          </a:xfrm>
          <a:custGeom>
            <a:avLst/>
            <a:gdLst>
              <a:gd name="connsiteX0" fmla="*/ 3382317 w 3814086"/>
              <a:gd name="connsiteY0" fmla="*/ 0 h 6194902"/>
              <a:gd name="connsiteX1" fmla="*/ 3814086 w 3814086"/>
              <a:gd name="connsiteY1" fmla="*/ 0 h 6194902"/>
              <a:gd name="connsiteX2" fmla="*/ 3814086 w 3814086"/>
              <a:gd name="connsiteY2" fmla="*/ 5193401 h 6194902"/>
              <a:gd name="connsiteX3" fmla="*/ 3006757 w 3814086"/>
              <a:gd name="connsiteY3" fmla="*/ 6000730 h 6194902"/>
              <a:gd name="connsiteX4" fmla="*/ 2069210 w 3814086"/>
              <a:gd name="connsiteY4" fmla="*/ 6000730 h 6194902"/>
              <a:gd name="connsiteX5" fmla="*/ 194172 w 3814086"/>
              <a:gd name="connsiteY5" fmla="*/ 4125692 h 6194902"/>
              <a:gd name="connsiteX6" fmla="*/ 194172 w 3814086"/>
              <a:gd name="connsiteY6" fmla="*/ 3188145 h 619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086" h="6194902">
                <a:moveTo>
                  <a:pt x="3382317" y="0"/>
                </a:moveTo>
                <a:lnTo>
                  <a:pt x="3814086" y="0"/>
                </a:lnTo>
                <a:lnTo>
                  <a:pt x="3814086" y="5193401"/>
                </a:lnTo>
                <a:lnTo>
                  <a:pt x="3006757" y="6000730"/>
                </a:lnTo>
                <a:cubicBezTo>
                  <a:pt x="2747860" y="6259626"/>
                  <a:pt x="2328106" y="6259626"/>
                  <a:pt x="2069210" y="6000730"/>
                </a:cubicBezTo>
                <a:lnTo>
                  <a:pt x="194172" y="4125692"/>
                </a:lnTo>
                <a:cubicBezTo>
                  <a:pt x="-64724" y="3866795"/>
                  <a:pt x="-64724" y="3447041"/>
                  <a:pt x="194172" y="3188145"/>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4460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5" name="PpHolder15">
            <a:extLst>
              <a:ext uri="{FF2B5EF4-FFF2-40B4-BE49-F238E27FC236}">
                <a16:creationId xmlns:a16="http://schemas.microsoft.com/office/drawing/2014/main" id="{61CF2B18-DBD7-41DB-A23E-E75EB8E04413}"/>
              </a:ext>
            </a:extLst>
          </p:cNvPr>
          <p:cNvSpPr>
            <a:spLocks noGrp="1"/>
          </p:cNvSpPr>
          <p:nvPr>
            <p:ph type="pic" sz="quarter" idx="10"/>
          </p:nvPr>
        </p:nvSpPr>
        <p:spPr>
          <a:xfrm>
            <a:off x="1" y="3776976"/>
            <a:ext cx="5493839" cy="3081025"/>
          </a:xfrm>
          <a:custGeom>
            <a:avLst/>
            <a:gdLst>
              <a:gd name="connsiteX0" fmla="*/ 4612582 w 5493839"/>
              <a:gd name="connsiteY0" fmla="*/ 3440 h 3081025"/>
              <a:gd name="connsiteX1" fmla="*/ 4775352 w 5493839"/>
              <a:gd name="connsiteY1" fmla="*/ 70861 h 3081025"/>
              <a:gd name="connsiteX2" fmla="*/ 5426417 w 5493839"/>
              <a:gd name="connsiteY2" fmla="*/ 721926 h 3081025"/>
              <a:gd name="connsiteX3" fmla="*/ 5426417 w 5493839"/>
              <a:gd name="connsiteY3" fmla="*/ 1047467 h 3081025"/>
              <a:gd name="connsiteX4" fmla="*/ 4775356 w 5493839"/>
              <a:gd name="connsiteY4" fmla="*/ 1698529 h 3081025"/>
              <a:gd name="connsiteX5" fmla="*/ 4449814 w 5493839"/>
              <a:gd name="connsiteY5" fmla="*/ 1698529 h 3081025"/>
              <a:gd name="connsiteX6" fmla="*/ 3798748 w 5493839"/>
              <a:gd name="connsiteY6" fmla="*/ 1047464 h 3081025"/>
              <a:gd name="connsiteX7" fmla="*/ 3798748 w 5493839"/>
              <a:gd name="connsiteY7" fmla="*/ 721923 h 3081025"/>
              <a:gd name="connsiteX8" fmla="*/ 4449812 w 5493839"/>
              <a:gd name="connsiteY8" fmla="*/ 70861 h 3081025"/>
              <a:gd name="connsiteX9" fmla="*/ 4612582 w 5493839"/>
              <a:gd name="connsiteY9" fmla="*/ 3440 h 3081025"/>
              <a:gd name="connsiteX10" fmla="*/ 1804204 w 5493839"/>
              <a:gd name="connsiteY10" fmla="*/ 0 h 3081025"/>
              <a:gd name="connsiteX11" fmla="*/ 2241379 w 5493839"/>
              <a:gd name="connsiteY11" fmla="*/ 181083 h 3081025"/>
              <a:gd name="connsiteX12" fmla="*/ 3990031 w 5493839"/>
              <a:gd name="connsiteY12" fmla="*/ 1929734 h 3081025"/>
              <a:gd name="connsiteX13" fmla="*/ 3990031 w 5493839"/>
              <a:gd name="connsiteY13" fmla="*/ 2804085 h 3081025"/>
              <a:gd name="connsiteX14" fmla="*/ 3713091 w 5493839"/>
              <a:gd name="connsiteY14" fmla="*/ 3081025 h 3081025"/>
              <a:gd name="connsiteX15" fmla="*/ 0 w 5493839"/>
              <a:gd name="connsiteY15" fmla="*/ 3081025 h 3081025"/>
              <a:gd name="connsiteX16" fmla="*/ 0 w 5493839"/>
              <a:gd name="connsiteY16" fmla="*/ 1548110 h 3081025"/>
              <a:gd name="connsiteX17" fmla="*/ 1367028 w 5493839"/>
              <a:gd name="connsiteY17" fmla="*/ 181084 h 3081025"/>
              <a:gd name="connsiteX18" fmla="*/ 1804204 w 5493839"/>
              <a:gd name="connsiteY18" fmla="*/ 0 h 30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3839" h="3081025">
                <a:moveTo>
                  <a:pt x="4612582" y="3440"/>
                </a:moveTo>
                <a:cubicBezTo>
                  <a:pt x="4671493" y="3439"/>
                  <a:pt x="4730404" y="25913"/>
                  <a:pt x="4775352" y="70861"/>
                </a:cubicBezTo>
                <a:lnTo>
                  <a:pt x="5426417" y="721926"/>
                </a:lnTo>
                <a:cubicBezTo>
                  <a:pt x="5516313" y="811822"/>
                  <a:pt x="5516313" y="957571"/>
                  <a:pt x="5426417" y="1047467"/>
                </a:cubicBezTo>
                <a:lnTo>
                  <a:pt x="4775356" y="1698529"/>
                </a:lnTo>
                <a:cubicBezTo>
                  <a:pt x="4685459" y="1788425"/>
                  <a:pt x="4539710" y="1788425"/>
                  <a:pt x="4449814" y="1698529"/>
                </a:cubicBezTo>
                <a:lnTo>
                  <a:pt x="3798748" y="1047464"/>
                </a:lnTo>
                <a:cubicBezTo>
                  <a:pt x="3708854" y="957568"/>
                  <a:pt x="3708854" y="811819"/>
                  <a:pt x="3798748" y="721923"/>
                </a:cubicBezTo>
                <a:lnTo>
                  <a:pt x="4449812" y="70861"/>
                </a:lnTo>
                <a:cubicBezTo>
                  <a:pt x="4494760" y="25913"/>
                  <a:pt x="4553671" y="3439"/>
                  <a:pt x="4612582" y="3440"/>
                </a:cubicBezTo>
                <a:close/>
                <a:moveTo>
                  <a:pt x="1804204" y="0"/>
                </a:moveTo>
                <a:cubicBezTo>
                  <a:pt x="1962430" y="0"/>
                  <a:pt x="2120659" y="60360"/>
                  <a:pt x="2241379" y="181083"/>
                </a:cubicBezTo>
                <a:lnTo>
                  <a:pt x="3990031" y="1929734"/>
                </a:lnTo>
                <a:cubicBezTo>
                  <a:pt x="4231477" y="2171179"/>
                  <a:pt x="4231477" y="2562640"/>
                  <a:pt x="3990031" y="2804085"/>
                </a:cubicBezTo>
                <a:lnTo>
                  <a:pt x="3713091" y="3081025"/>
                </a:lnTo>
                <a:lnTo>
                  <a:pt x="0" y="3081025"/>
                </a:lnTo>
                <a:lnTo>
                  <a:pt x="0" y="1548110"/>
                </a:lnTo>
                <a:lnTo>
                  <a:pt x="1367028" y="181084"/>
                </a:lnTo>
                <a:cubicBezTo>
                  <a:pt x="1487750" y="60360"/>
                  <a:pt x="1645977" y="0"/>
                  <a:pt x="180420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8242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5" name="PpHolder16">
            <a:extLst>
              <a:ext uri="{FF2B5EF4-FFF2-40B4-BE49-F238E27FC236}">
                <a16:creationId xmlns:a16="http://schemas.microsoft.com/office/drawing/2014/main" id="{196F6D7C-2EE2-4AC0-B3A5-26A1B6EAA57A}"/>
              </a:ext>
            </a:extLst>
          </p:cNvPr>
          <p:cNvSpPr>
            <a:spLocks noGrp="1"/>
          </p:cNvSpPr>
          <p:nvPr>
            <p:ph type="pic" sz="quarter" idx="10"/>
          </p:nvPr>
        </p:nvSpPr>
        <p:spPr>
          <a:xfrm>
            <a:off x="1" y="2636312"/>
            <a:ext cx="4857545" cy="4221686"/>
          </a:xfrm>
          <a:custGeom>
            <a:avLst/>
            <a:gdLst>
              <a:gd name="connsiteX0" fmla="*/ 444500 w 4857545"/>
              <a:gd name="connsiteY0" fmla="*/ 148964 h 4221686"/>
              <a:gd name="connsiteX1" fmla="*/ 607722 w 4857545"/>
              <a:gd name="connsiteY1" fmla="*/ 216572 h 4221686"/>
              <a:gd name="connsiteX2" fmla="*/ 1260590 w 4857545"/>
              <a:gd name="connsiteY2" fmla="*/ 869439 h 4221686"/>
              <a:gd name="connsiteX3" fmla="*/ 1260590 w 4857545"/>
              <a:gd name="connsiteY3" fmla="*/ 1195884 h 4221686"/>
              <a:gd name="connsiteX4" fmla="*/ 607722 w 4857545"/>
              <a:gd name="connsiteY4" fmla="*/ 1848752 h 4221686"/>
              <a:gd name="connsiteX5" fmla="*/ 281278 w 4857545"/>
              <a:gd name="connsiteY5" fmla="*/ 1848752 h 4221686"/>
              <a:gd name="connsiteX6" fmla="*/ 0 w 4857545"/>
              <a:gd name="connsiteY6" fmla="*/ 1567475 h 4221686"/>
              <a:gd name="connsiteX7" fmla="*/ 0 w 4857545"/>
              <a:gd name="connsiteY7" fmla="*/ 497849 h 4221686"/>
              <a:gd name="connsiteX8" fmla="*/ 281278 w 4857545"/>
              <a:gd name="connsiteY8" fmla="*/ 216572 h 4221686"/>
              <a:gd name="connsiteX9" fmla="*/ 444500 w 4857545"/>
              <a:gd name="connsiteY9" fmla="*/ 148964 h 4221686"/>
              <a:gd name="connsiteX10" fmla="*/ 3209956 w 4857545"/>
              <a:gd name="connsiteY10" fmla="*/ 0 h 4221686"/>
              <a:gd name="connsiteX11" fmla="*/ 3514272 w 4857545"/>
              <a:gd name="connsiteY11" fmla="*/ 126052 h 4221686"/>
              <a:gd name="connsiteX12" fmla="*/ 4731493 w 4857545"/>
              <a:gd name="connsiteY12" fmla="*/ 1343274 h 4221686"/>
              <a:gd name="connsiteX13" fmla="*/ 4731493 w 4857545"/>
              <a:gd name="connsiteY13" fmla="*/ 1951903 h 4221686"/>
              <a:gd name="connsiteX14" fmla="*/ 2461711 w 4857545"/>
              <a:gd name="connsiteY14" fmla="*/ 4221686 h 4221686"/>
              <a:gd name="connsiteX15" fmla="*/ 0 w 4857545"/>
              <a:gd name="connsiteY15" fmla="*/ 4221686 h 4221686"/>
              <a:gd name="connsiteX16" fmla="*/ 0 w 4857545"/>
              <a:gd name="connsiteY16" fmla="*/ 3031693 h 4221686"/>
              <a:gd name="connsiteX17" fmla="*/ 2905641 w 4857545"/>
              <a:gd name="connsiteY17" fmla="*/ 126052 h 4221686"/>
              <a:gd name="connsiteX18" fmla="*/ 3209956 w 4857545"/>
              <a:gd name="connsiteY18" fmla="*/ 0 h 422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7545" h="4221686">
                <a:moveTo>
                  <a:pt x="444500" y="148964"/>
                </a:moveTo>
                <a:cubicBezTo>
                  <a:pt x="503575" y="148964"/>
                  <a:pt x="562650" y="171499"/>
                  <a:pt x="607722" y="216572"/>
                </a:cubicBezTo>
                <a:lnTo>
                  <a:pt x="1260590" y="869439"/>
                </a:lnTo>
                <a:cubicBezTo>
                  <a:pt x="1350735" y="959584"/>
                  <a:pt x="1350735" y="1105739"/>
                  <a:pt x="1260590" y="1195884"/>
                </a:cubicBezTo>
                <a:lnTo>
                  <a:pt x="607722" y="1848752"/>
                </a:lnTo>
                <a:cubicBezTo>
                  <a:pt x="517577" y="1938897"/>
                  <a:pt x="371422" y="1938897"/>
                  <a:pt x="281278" y="1848752"/>
                </a:cubicBezTo>
                <a:lnTo>
                  <a:pt x="0" y="1567475"/>
                </a:lnTo>
                <a:lnTo>
                  <a:pt x="0" y="497849"/>
                </a:lnTo>
                <a:lnTo>
                  <a:pt x="281278" y="216572"/>
                </a:lnTo>
                <a:cubicBezTo>
                  <a:pt x="326350" y="171499"/>
                  <a:pt x="385425" y="148964"/>
                  <a:pt x="444500" y="148964"/>
                </a:cubicBezTo>
                <a:close/>
                <a:moveTo>
                  <a:pt x="3209956" y="0"/>
                </a:moveTo>
                <a:cubicBezTo>
                  <a:pt x="3320096" y="0"/>
                  <a:pt x="3430237" y="42018"/>
                  <a:pt x="3514272" y="126052"/>
                </a:cubicBezTo>
                <a:lnTo>
                  <a:pt x="4731493" y="1343274"/>
                </a:lnTo>
                <a:cubicBezTo>
                  <a:pt x="4899563" y="1511342"/>
                  <a:pt x="4899563" y="1783835"/>
                  <a:pt x="4731493" y="1951903"/>
                </a:cubicBezTo>
                <a:lnTo>
                  <a:pt x="2461711" y="4221686"/>
                </a:lnTo>
                <a:lnTo>
                  <a:pt x="0" y="4221686"/>
                </a:lnTo>
                <a:lnTo>
                  <a:pt x="0" y="3031693"/>
                </a:lnTo>
                <a:lnTo>
                  <a:pt x="2905641" y="126052"/>
                </a:lnTo>
                <a:cubicBezTo>
                  <a:pt x="2989676" y="42018"/>
                  <a:pt x="3099817" y="0"/>
                  <a:pt x="3209956"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5568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6">
            <a:extLst>
              <a:ext uri="{FF2B5EF4-FFF2-40B4-BE49-F238E27FC236}">
                <a16:creationId xmlns:a16="http://schemas.microsoft.com/office/drawing/2014/main" id="{4932B252-A34A-4326-A850-92B76F16B89F}"/>
              </a:ext>
            </a:extLst>
          </p:cNvPr>
          <p:cNvSpPr>
            <a:spLocks noGrp="1"/>
          </p:cNvSpPr>
          <p:nvPr>
            <p:ph type="pic" sz="quarter" idx="10"/>
          </p:nvPr>
        </p:nvSpPr>
        <p:spPr>
          <a:xfrm>
            <a:off x="9007335" y="3"/>
            <a:ext cx="3186255" cy="4954679"/>
          </a:xfrm>
          <a:custGeom>
            <a:avLst/>
            <a:gdLst>
              <a:gd name="connsiteX0" fmla="*/ 1484404 w 3186255"/>
              <a:gd name="connsiteY0" fmla="*/ 1985867 h 4954679"/>
              <a:gd name="connsiteX1" fmla="*/ 1758577 w 3186255"/>
              <a:gd name="connsiteY1" fmla="*/ 2099434 h 4954679"/>
              <a:gd name="connsiteX2" fmla="*/ 2855246 w 3186255"/>
              <a:gd name="connsiteY2" fmla="*/ 3196102 h 4954679"/>
              <a:gd name="connsiteX3" fmla="*/ 2855246 w 3186255"/>
              <a:gd name="connsiteY3" fmla="*/ 3744449 h 4954679"/>
              <a:gd name="connsiteX4" fmla="*/ 1758583 w 3186255"/>
              <a:gd name="connsiteY4" fmla="*/ 4841113 h 4954679"/>
              <a:gd name="connsiteX5" fmla="*/ 1210236 w 3186255"/>
              <a:gd name="connsiteY5" fmla="*/ 4841113 h 4954679"/>
              <a:gd name="connsiteX6" fmla="*/ 113567 w 3186255"/>
              <a:gd name="connsiteY6" fmla="*/ 3744444 h 4954679"/>
              <a:gd name="connsiteX7" fmla="*/ 113567 w 3186255"/>
              <a:gd name="connsiteY7" fmla="*/ 3196098 h 4954679"/>
              <a:gd name="connsiteX8" fmla="*/ 1210230 w 3186255"/>
              <a:gd name="connsiteY8" fmla="*/ 2099434 h 4954679"/>
              <a:gd name="connsiteX9" fmla="*/ 1484404 w 3186255"/>
              <a:gd name="connsiteY9" fmla="*/ 1985867 h 4954679"/>
              <a:gd name="connsiteX10" fmla="*/ 528839 w 3186255"/>
              <a:gd name="connsiteY10" fmla="*/ 0 h 4954679"/>
              <a:gd name="connsiteX11" fmla="*/ 3186255 w 3186255"/>
              <a:gd name="connsiteY11" fmla="*/ 0 h 4954679"/>
              <a:gd name="connsiteX12" fmla="*/ 3186255 w 3186255"/>
              <a:gd name="connsiteY12" fmla="*/ 1766463 h 4954679"/>
              <a:gd name="connsiteX13" fmla="*/ 3095983 w 3186255"/>
              <a:gd name="connsiteY13" fmla="*/ 1840200 h 4954679"/>
              <a:gd name="connsiteX14" fmla="*/ 2286546 w 3186255"/>
              <a:gd name="connsiteY14" fmla="*/ 1757707 h 495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6255" h="4954679">
                <a:moveTo>
                  <a:pt x="1484404" y="1985867"/>
                </a:moveTo>
                <a:cubicBezTo>
                  <a:pt x="1583635" y="1985867"/>
                  <a:pt x="1682867" y="2023723"/>
                  <a:pt x="1758577" y="2099434"/>
                </a:cubicBezTo>
                <a:lnTo>
                  <a:pt x="2855246" y="3196102"/>
                </a:lnTo>
                <a:cubicBezTo>
                  <a:pt x="3006668" y="3347524"/>
                  <a:pt x="3006668" y="3593027"/>
                  <a:pt x="2855246" y="3744449"/>
                </a:cubicBezTo>
                <a:lnTo>
                  <a:pt x="1758583" y="4841113"/>
                </a:lnTo>
                <a:cubicBezTo>
                  <a:pt x="1607161" y="4992535"/>
                  <a:pt x="1361658" y="4992535"/>
                  <a:pt x="1210236" y="4841113"/>
                </a:cubicBezTo>
                <a:lnTo>
                  <a:pt x="113567" y="3744444"/>
                </a:lnTo>
                <a:cubicBezTo>
                  <a:pt x="-37855" y="3593022"/>
                  <a:pt x="-37855" y="3347519"/>
                  <a:pt x="113567" y="3196098"/>
                </a:cubicBezTo>
                <a:lnTo>
                  <a:pt x="1210230" y="2099434"/>
                </a:lnTo>
                <a:cubicBezTo>
                  <a:pt x="1285941" y="2023722"/>
                  <a:pt x="1385173" y="1985866"/>
                  <a:pt x="1484404" y="1985867"/>
                </a:cubicBezTo>
                <a:close/>
                <a:moveTo>
                  <a:pt x="528839" y="0"/>
                </a:moveTo>
                <a:lnTo>
                  <a:pt x="3186255" y="0"/>
                </a:lnTo>
                <a:lnTo>
                  <a:pt x="3186255" y="1766463"/>
                </a:lnTo>
                <a:lnTo>
                  <a:pt x="3095983" y="1840200"/>
                </a:lnTo>
                <a:cubicBezTo>
                  <a:pt x="2846103" y="2005187"/>
                  <a:pt x="2506528" y="1977689"/>
                  <a:pt x="2286546" y="1757707"/>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03385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41" name="Freeform 99">
            <a:extLst>
              <a:ext uri="{FF2B5EF4-FFF2-40B4-BE49-F238E27FC236}">
                <a16:creationId xmlns:a16="http://schemas.microsoft.com/office/drawing/2014/main" id="{01A7CA4F-5263-43EA-9891-35F02D1EA794}"/>
              </a:ext>
            </a:extLst>
          </p:cNvPr>
          <p:cNvSpPr/>
          <p:nvPr userDrawn="1"/>
        </p:nvSpPr>
        <p:spPr>
          <a:xfrm>
            <a:off x="0" y="0"/>
            <a:ext cx="12193588" cy="6858000"/>
          </a:xfrm>
          <a:custGeom>
            <a:avLst/>
            <a:gdLst>
              <a:gd name="connsiteX0" fmla="*/ 11442212 w 12193588"/>
              <a:gd name="connsiteY0" fmla="*/ 6418479 h 6858000"/>
              <a:gd name="connsiteX1" fmla="*/ 11189296 w 12193588"/>
              <a:gd name="connsiteY1" fmla="*/ 6559976 h 6858000"/>
              <a:gd name="connsiteX2" fmla="*/ 11180042 w 12193588"/>
              <a:gd name="connsiteY2" fmla="*/ 6569205 h 6858000"/>
              <a:gd name="connsiteX3" fmla="*/ 11195463 w 12193588"/>
              <a:gd name="connsiteY3" fmla="*/ 6578432 h 6858000"/>
              <a:gd name="connsiteX4" fmla="*/ 11439128 w 12193588"/>
              <a:gd name="connsiteY4" fmla="*/ 6716853 h 6858000"/>
              <a:gd name="connsiteX5" fmla="*/ 11469971 w 12193588"/>
              <a:gd name="connsiteY5" fmla="*/ 6716853 h 6858000"/>
              <a:gd name="connsiteX6" fmla="*/ 11710552 w 12193588"/>
              <a:gd name="connsiteY6" fmla="*/ 6581509 h 6858000"/>
              <a:gd name="connsiteX7" fmla="*/ 11729058 w 12193588"/>
              <a:gd name="connsiteY7" fmla="*/ 6569205 h 6858000"/>
              <a:gd name="connsiteX8" fmla="*/ 11722888 w 12193588"/>
              <a:gd name="connsiteY8" fmla="*/ 6566128 h 6858000"/>
              <a:gd name="connsiteX9" fmla="*/ 11463803 w 12193588"/>
              <a:gd name="connsiteY9" fmla="*/ 6418479 h 6858000"/>
              <a:gd name="connsiteX10" fmla="*/ 11442212 w 12193588"/>
              <a:gd name="connsiteY10" fmla="*/ 6418479 h 6858000"/>
              <a:gd name="connsiteX11" fmla="*/ 6941762 w 12193588"/>
              <a:gd name="connsiteY11" fmla="*/ 6418479 h 6858000"/>
              <a:gd name="connsiteX12" fmla="*/ 6689442 w 12193588"/>
              <a:gd name="connsiteY12" fmla="*/ 6559976 h 6858000"/>
              <a:gd name="connsiteX13" fmla="*/ 6680211 w 12193588"/>
              <a:gd name="connsiteY13" fmla="*/ 6569205 h 6858000"/>
              <a:gd name="connsiteX14" fmla="*/ 6695596 w 12193588"/>
              <a:gd name="connsiteY14" fmla="*/ 6578432 h 6858000"/>
              <a:gd name="connsiteX15" fmla="*/ 6938685 w 12193588"/>
              <a:gd name="connsiteY15" fmla="*/ 6716853 h 6858000"/>
              <a:gd name="connsiteX16" fmla="*/ 6969456 w 12193588"/>
              <a:gd name="connsiteY16" fmla="*/ 6716853 h 6858000"/>
              <a:gd name="connsiteX17" fmla="*/ 7123309 w 12193588"/>
              <a:gd name="connsiteY17" fmla="*/ 6627649 h 6858000"/>
              <a:gd name="connsiteX18" fmla="*/ 7209467 w 12193588"/>
              <a:gd name="connsiteY18" fmla="*/ 6581509 h 6858000"/>
              <a:gd name="connsiteX19" fmla="*/ 7227929 w 12193588"/>
              <a:gd name="connsiteY19" fmla="*/ 6569205 h 6858000"/>
              <a:gd name="connsiteX20" fmla="*/ 7212543 w 12193588"/>
              <a:gd name="connsiteY20" fmla="*/ 6559976 h 6858000"/>
              <a:gd name="connsiteX21" fmla="*/ 7123309 w 12193588"/>
              <a:gd name="connsiteY21" fmla="*/ 6510760 h 6858000"/>
              <a:gd name="connsiteX22" fmla="*/ 6963302 w 12193588"/>
              <a:gd name="connsiteY22" fmla="*/ 6418479 h 6858000"/>
              <a:gd name="connsiteX23" fmla="*/ 6941762 w 12193588"/>
              <a:gd name="connsiteY23" fmla="*/ 6418479 h 6858000"/>
              <a:gd name="connsiteX24" fmla="*/ 4690483 w 12193588"/>
              <a:gd name="connsiteY24" fmla="*/ 6418479 h 6858000"/>
              <a:gd name="connsiteX25" fmla="*/ 4437566 w 12193588"/>
              <a:gd name="connsiteY25" fmla="*/ 6559976 h 6858000"/>
              <a:gd name="connsiteX26" fmla="*/ 4428313 w 12193588"/>
              <a:gd name="connsiteY26" fmla="*/ 6569205 h 6858000"/>
              <a:gd name="connsiteX27" fmla="*/ 4443734 w 12193588"/>
              <a:gd name="connsiteY27" fmla="*/ 6578432 h 6858000"/>
              <a:gd name="connsiteX28" fmla="*/ 4687399 w 12193588"/>
              <a:gd name="connsiteY28" fmla="*/ 6716853 h 6858000"/>
              <a:gd name="connsiteX29" fmla="*/ 4718242 w 12193588"/>
              <a:gd name="connsiteY29" fmla="*/ 6716853 h 6858000"/>
              <a:gd name="connsiteX30" fmla="*/ 4958822 w 12193588"/>
              <a:gd name="connsiteY30" fmla="*/ 6581509 h 6858000"/>
              <a:gd name="connsiteX31" fmla="*/ 4977328 w 12193588"/>
              <a:gd name="connsiteY31" fmla="*/ 6569205 h 6858000"/>
              <a:gd name="connsiteX32" fmla="*/ 4971159 w 12193588"/>
              <a:gd name="connsiteY32" fmla="*/ 6566128 h 6858000"/>
              <a:gd name="connsiteX33" fmla="*/ 4712073 w 12193588"/>
              <a:gd name="connsiteY33" fmla="*/ 6418479 h 6858000"/>
              <a:gd name="connsiteX34" fmla="*/ 4690483 w 12193588"/>
              <a:gd name="connsiteY34" fmla="*/ 6418479 h 6858000"/>
              <a:gd name="connsiteX35" fmla="*/ 10330156 w 12193588"/>
              <a:gd name="connsiteY35" fmla="*/ 6417998 h 6858000"/>
              <a:gd name="connsiteX36" fmla="*/ 10317837 w 12193588"/>
              <a:gd name="connsiteY36" fmla="*/ 6421084 h 6858000"/>
              <a:gd name="connsiteX37" fmla="*/ 10071454 w 12193588"/>
              <a:gd name="connsiteY37" fmla="*/ 6559947 h 6858000"/>
              <a:gd name="connsiteX38" fmla="*/ 10056055 w 12193588"/>
              <a:gd name="connsiteY38" fmla="*/ 6569205 h 6858000"/>
              <a:gd name="connsiteX39" fmla="*/ 10068374 w 12193588"/>
              <a:gd name="connsiteY39" fmla="*/ 6575375 h 6858000"/>
              <a:gd name="connsiteX40" fmla="*/ 10317837 w 12193588"/>
              <a:gd name="connsiteY40" fmla="*/ 6717324 h 6858000"/>
              <a:gd name="connsiteX41" fmla="*/ 10342476 w 12193588"/>
              <a:gd name="connsiteY41" fmla="*/ 6717324 h 6858000"/>
              <a:gd name="connsiteX42" fmla="*/ 10456426 w 12193588"/>
              <a:gd name="connsiteY42" fmla="*/ 6652522 h 6858000"/>
              <a:gd name="connsiteX43" fmla="*/ 10477984 w 12193588"/>
              <a:gd name="connsiteY43" fmla="*/ 6640179 h 6858000"/>
              <a:gd name="connsiteX44" fmla="*/ 10588857 w 12193588"/>
              <a:gd name="connsiteY44" fmla="*/ 6578462 h 6858000"/>
              <a:gd name="connsiteX45" fmla="*/ 10601176 w 12193588"/>
              <a:gd name="connsiteY45" fmla="*/ 6569205 h 6858000"/>
              <a:gd name="connsiteX46" fmla="*/ 10591936 w 12193588"/>
              <a:gd name="connsiteY46" fmla="*/ 6563033 h 6858000"/>
              <a:gd name="connsiteX47" fmla="*/ 10339396 w 12193588"/>
              <a:gd name="connsiteY47" fmla="*/ 6421084 h 6858000"/>
              <a:gd name="connsiteX48" fmla="*/ 10336316 w 12193588"/>
              <a:gd name="connsiteY48" fmla="*/ 6417998 h 6858000"/>
              <a:gd name="connsiteX49" fmla="*/ 10330156 w 12193588"/>
              <a:gd name="connsiteY49" fmla="*/ 6417998 h 6858000"/>
              <a:gd name="connsiteX50" fmla="*/ 8071656 w 12193588"/>
              <a:gd name="connsiteY50" fmla="*/ 6417998 h 6858000"/>
              <a:gd name="connsiteX51" fmla="*/ 8068573 w 12193588"/>
              <a:gd name="connsiteY51" fmla="*/ 6421084 h 6858000"/>
              <a:gd name="connsiteX52" fmla="*/ 8065497 w 12193588"/>
              <a:gd name="connsiteY52" fmla="*/ 6421084 h 6858000"/>
              <a:gd name="connsiteX53" fmla="*/ 8025461 w 12193588"/>
              <a:gd name="connsiteY53" fmla="*/ 6442685 h 6858000"/>
              <a:gd name="connsiteX54" fmla="*/ 7819113 w 12193588"/>
              <a:gd name="connsiteY54" fmla="*/ 6559947 h 6858000"/>
              <a:gd name="connsiteX55" fmla="*/ 7806794 w 12193588"/>
              <a:gd name="connsiteY55" fmla="*/ 6569205 h 6858000"/>
              <a:gd name="connsiteX56" fmla="*/ 7819113 w 12193588"/>
              <a:gd name="connsiteY56" fmla="*/ 6578462 h 6858000"/>
              <a:gd name="connsiteX57" fmla="*/ 8062416 w 12193588"/>
              <a:gd name="connsiteY57" fmla="*/ 6717324 h 6858000"/>
              <a:gd name="connsiteX58" fmla="*/ 8077816 w 12193588"/>
              <a:gd name="connsiteY58" fmla="*/ 6720410 h 6858000"/>
              <a:gd name="connsiteX59" fmla="*/ 8093214 w 12193588"/>
              <a:gd name="connsiteY59" fmla="*/ 6717324 h 6858000"/>
              <a:gd name="connsiteX60" fmla="*/ 8333436 w 12193588"/>
              <a:gd name="connsiteY60" fmla="*/ 6578462 h 6858000"/>
              <a:gd name="connsiteX61" fmla="*/ 8348834 w 12193588"/>
              <a:gd name="connsiteY61" fmla="*/ 6572291 h 6858000"/>
              <a:gd name="connsiteX62" fmla="*/ 8351914 w 12193588"/>
              <a:gd name="connsiteY62" fmla="*/ 6569205 h 6858000"/>
              <a:gd name="connsiteX63" fmla="*/ 8336516 w 12193588"/>
              <a:gd name="connsiteY63" fmla="*/ 6559947 h 6858000"/>
              <a:gd name="connsiteX64" fmla="*/ 8093214 w 12193588"/>
              <a:gd name="connsiteY64" fmla="*/ 6421084 h 6858000"/>
              <a:gd name="connsiteX65" fmla="*/ 8077816 w 12193588"/>
              <a:gd name="connsiteY65" fmla="*/ 6417998 h 6858000"/>
              <a:gd name="connsiteX66" fmla="*/ 8074736 w 12193588"/>
              <a:gd name="connsiteY66" fmla="*/ 6417998 h 6858000"/>
              <a:gd name="connsiteX67" fmla="*/ 8071656 w 12193588"/>
              <a:gd name="connsiteY67" fmla="*/ 6417998 h 6858000"/>
              <a:gd name="connsiteX68" fmla="*/ 3578427 w 12193588"/>
              <a:gd name="connsiteY68" fmla="*/ 6417998 h 6858000"/>
              <a:gd name="connsiteX69" fmla="*/ 3566108 w 12193588"/>
              <a:gd name="connsiteY69" fmla="*/ 6421084 h 6858000"/>
              <a:gd name="connsiteX70" fmla="*/ 3319725 w 12193588"/>
              <a:gd name="connsiteY70" fmla="*/ 6559947 h 6858000"/>
              <a:gd name="connsiteX71" fmla="*/ 3304326 w 12193588"/>
              <a:gd name="connsiteY71" fmla="*/ 6569205 h 6858000"/>
              <a:gd name="connsiteX72" fmla="*/ 3316646 w 12193588"/>
              <a:gd name="connsiteY72" fmla="*/ 6575375 h 6858000"/>
              <a:gd name="connsiteX73" fmla="*/ 3566108 w 12193588"/>
              <a:gd name="connsiteY73" fmla="*/ 6717324 h 6858000"/>
              <a:gd name="connsiteX74" fmla="*/ 3590747 w 12193588"/>
              <a:gd name="connsiteY74" fmla="*/ 6717324 h 6858000"/>
              <a:gd name="connsiteX75" fmla="*/ 3704699 w 12193588"/>
              <a:gd name="connsiteY75" fmla="*/ 6652522 h 6858000"/>
              <a:gd name="connsiteX76" fmla="*/ 3726256 w 12193588"/>
              <a:gd name="connsiteY76" fmla="*/ 6640179 h 6858000"/>
              <a:gd name="connsiteX77" fmla="*/ 3837128 w 12193588"/>
              <a:gd name="connsiteY77" fmla="*/ 6578462 h 6858000"/>
              <a:gd name="connsiteX78" fmla="*/ 3849447 w 12193588"/>
              <a:gd name="connsiteY78" fmla="*/ 6569205 h 6858000"/>
              <a:gd name="connsiteX79" fmla="*/ 3840207 w 12193588"/>
              <a:gd name="connsiteY79" fmla="*/ 6563033 h 6858000"/>
              <a:gd name="connsiteX80" fmla="*/ 3587667 w 12193588"/>
              <a:gd name="connsiteY80" fmla="*/ 6421084 h 6858000"/>
              <a:gd name="connsiteX81" fmla="*/ 3584587 w 12193588"/>
              <a:gd name="connsiteY81" fmla="*/ 6417998 h 6858000"/>
              <a:gd name="connsiteX82" fmla="*/ 3578427 w 12193588"/>
              <a:gd name="connsiteY82" fmla="*/ 6417998 h 6858000"/>
              <a:gd name="connsiteX83" fmla="*/ 1319927 w 12193588"/>
              <a:gd name="connsiteY83" fmla="*/ 6417998 h 6858000"/>
              <a:gd name="connsiteX84" fmla="*/ 1316845 w 12193588"/>
              <a:gd name="connsiteY84" fmla="*/ 6421084 h 6858000"/>
              <a:gd name="connsiteX85" fmla="*/ 1313768 w 12193588"/>
              <a:gd name="connsiteY85" fmla="*/ 6421084 h 6858000"/>
              <a:gd name="connsiteX86" fmla="*/ 1273732 w 12193588"/>
              <a:gd name="connsiteY86" fmla="*/ 6442685 h 6858000"/>
              <a:gd name="connsiteX87" fmla="*/ 1067383 w 12193588"/>
              <a:gd name="connsiteY87" fmla="*/ 6559947 h 6858000"/>
              <a:gd name="connsiteX88" fmla="*/ 1055065 w 12193588"/>
              <a:gd name="connsiteY88" fmla="*/ 6569205 h 6858000"/>
              <a:gd name="connsiteX89" fmla="*/ 1067383 w 12193588"/>
              <a:gd name="connsiteY89" fmla="*/ 6578462 h 6858000"/>
              <a:gd name="connsiteX90" fmla="*/ 1310687 w 12193588"/>
              <a:gd name="connsiteY90" fmla="*/ 6717324 h 6858000"/>
              <a:gd name="connsiteX91" fmla="*/ 1326087 w 12193588"/>
              <a:gd name="connsiteY91" fmla="*/ 6720410 h 6858000"/>
              <a:gd name="connsiteX92" fmla="*/ 1341485 w 12193588"/>
              <a:gd name="connsiteY92" fmla="*/ 6717324 h 6858000"/>
              <a:gd name="connsiteX93" fmla="*/ 1581707 w 12193588"/>
              <a:gd name="connsiteY93" fmla="*/ 6578462 h 6858000"/>
              <a:gd name="connsiteX94" fmla="*/ 1597105 w 12193588"/>
              <a:gd name="connsiteY94" fmla="*/ 6572291 h 6858000"/>
              <a:gd name="connsiteX95" fmla="*/ 1600185 w 12193588"/>
              <a:gd name="connsiteY95" fmla="*/ 6569205 h 6858000"/>
              <a:gd name="connsiteX96" fmla="*/ 1584786 w 12193588"/>
              <a:gd name="connsiteY96" fmla="*/ 6559947 h 6858000"/>
              <a:gd name="connsiteX97" fmla="*/ 1341485 w 12193588"/>
              <a:gd name="connsiteY97" fmla="*/ 6421084 h 6858000"/>
              <a:gd name="connsiteX98" fmla="*/ 1326087 w 12193588"/>
              <a:gd name="connsiteY98" fmla="*/ 6417998 h 6858000"/>
              <a:gd name="connsiteX99" fmla="*/ 1323007 w 12193588"/>
              <a:gd name="connsiteY99" fmla="*/ 6417998 h 6858000"/>
              <a:gd name="connsiteX100" fmla="*/ 1319927 w 12193588"/>
              <a:gd name="connsiteY100" fmla="*/ 6417998 h 6858000"/>
              <a:gd name="connsiteX101" fmla="*/ 10891522 w 12193588"/>
              <a:gd name="connsiteY101" fmla="*/ 6416941 h 6858000"/>
              <a:gd name="connsiteX102" fmla="*/ 10871889 w 12193588"/>
              <a:gd name="connsiteY102" fmla="*/ 6421555 h 6858000"/>
              <a:gd name="connsiteX103" fmla="*/ 10767176 w 12193588"/>
              <a:gd name="connsiteY103" fmla="*/ 6483075 h 6858000"/>
              <a:gd name="connsiteX104" fmla="*/ 10628586 w 12193588"/>
              <a:gd name="connsiteY104" fmla="*/ 6559976 h 6858000"/>
              <a:gd name="connsiteX105" fmla="*/ 10619346 w 12193588"/>
              <a:gd name="connsiteY105" fmla="*/ 6569205 h 6858000"/>
              <a:gd name="connsiteX106" fmla="*/ 10625506 w 12193588"/>
              <a:gd name="connsiteY106" fmla="*/ 6575357 h 6858000"/>
              <a:gd name="connsiteX107" fmla="*/ 10767176 w 12193588"/>
              <a:gd name="connsiteY107" fmla="*/ 6652258 h 6858000"/>
              <a:gd name="connsiteX108" fmla="*/ 10767176 w 12193588"/>
              <a:gd name="connsiteY108" fmla="*/ 6655334 h 6858000"/>
              <a:gd name="connsiteX109" fmla="*/ 10881128 w 12193588"/>
              <a:gd name="connsiteY109" fmla="*/ 6716853 h 6858000"/>
              <a:gd name="connsiteX110" fmla="*/ 10902687 w 12193588"/>
              <a:gd name="connsiteY110" fmla="*/ 6716853 h 6858000"/>
              <a:gd name="connsiteX111" fmla="*/ 11152148 w 12193588"/>
              <a:gd name="connsiteY111" fmla="*/ 6578432 h 6858000"/>
              <a:gd name="connsiteX112" fmla="*/ 11164467 w 12193588"/>
              <a:gd name="connsiteY112" fmla="*/ 6569205 h 6858000"/>
              <a:gd name="connsiteX113" fmla="*/ 11149068 w 12193588"/>
              <a:gd name="connsiteY113" fmla="*/ 6556900 h 6858000"/>
              <a:gd name="connsiteX114" fmla="*/ 10908846 w 12193588"/>
              <a:gd name="connsiteY114" fmla="*/ 6421555 h 6858000"/>
              <a:gd name="connsiteX115" fmla="*/ 10891522 w 12193588"/>
              <a:gd name="connsiteY115" fmla="*/ 6416941 h 6858000"/>
              <a:gd name="connsiteX116" fmla="*/ 6391671 w 12193588"/>
              <a:gd name="connsiteY116" fmla="*/ 6416941 h 6858000"/>
              <a:gd name="connsiteX117" fmla="*/ 6374707 w 12193588"/>
              <a:gd name="connsiteY117" fmla="*/ 6421555 h 6858000"/>
              <a:gd name="connsiteX118" fmla="*/ 6196559 w 12193588"/>
              <a:gd name="connsiteY118" fmla="*/ 6521493 h 6858000"/>
              <a:gd name="connsiteX119" fmla="*/ 6129317 w 12193588"/>
              <a:gd name="connsiteY119" fmla="*/ 6559755 h 6858000"/>
              <a:gd name="connsiteX120" fmla="*/ 6116994 w 12193588"/>
              <a:gd name="connsiteY120" fmla="*/ 6569009 h 6858000"/>
              <a:gd name="connsiteX121" fmla="*/ 6120285 w 12193588"/>
              <a:gd name="connsiteY121" fmla="*/ 6572305 h 6858000"/>
              <a:gd name="connsiteX122" fmla="*/ 6124876 w 12193588"/>
              <a:gd name="connsiteY122" fmla="*/ 6575357 h 6858000"/>
              <a:gd name="connsiteX123" fmla="*/ 6214808 w 12193588"/>
              <a:gd name="connsiteY123" fmla="*/ 6625065 h 6858000"/>
              <a:gd name="connsiteX124" fmla="*/ 6264851 w 12193588"/>
              <a:gd name="connsiteY124" fmla="*/ 6652301 h 6858000"/>
              <a:gd name="connsiteX125" fmla="*/ 6264851 w 12193588"/>
              <a:gd name="connsiteY125" fmla="*/ 6652723 h 6858000"/>
              <a:gd name="connsiteX126" fmla="*/ 6380877 w 12193588"/>
              <a:gd name="connsiteY126" fmla="*/ 6716853 h 6858000"/>
              <a:gd name="connsiteX127" fmla="*/ 6402466 w 12193588"/>
              <a:gd name="connsiteY127" fmla="*/ 6716853 h 6858000"/>
              <a:gd name="connsiteX128" fmla="*/ 6652299 w 12193588"/>
              <a:gd name="connsiteY128" fmla="*/ 6578432 h 6858000"/>
              <a:gd name="connsiteX129" fmla="*/ 6664636 w 12193588"/>
              <a:gd name="connsiteY129" fmla="*/ 6569205 h 6858000"/>
              <a:gd name="connsiteX130" fmla="*/ 6649214 w 12193588"/>
              <a:gd name="connsiteY130" fmla="*/ 6556900 h 6858000"/>
              <a:gd name="connsiteX131" fmla="*/ 6408636 w 12193588"/>
              <a:gd name="connsiteY131" fmla="*/ 6421555 h 6858000"/>
              <a:gd name="connsiteX132" fmla="*/ 6391671 w 12193588"/>
              <a:gd name="connsiteY132" fmla="*/ 6416941 h 6858000"/>
              <a:gd name="connsiteX133" fmla="*/ 5826807 w 12193588"/>
              <a:gd name="connsiteY133" fmla="*/ 6416941 h 6858000"/>
              <a:gd name="connsiteX134" fmla="*/ 5814471 w 12193588"/>
              <a:gd name="connsiteY134" fmla="*/ 6421555 h 6858000"/>
              <a:gd name="connsiteX135" fmla="*/ 5567722 w 12193588"/>
              <a:gd name="connsiteY135" fmla="*/ 6559976 h 6858000"/>
              <a:gd name="connsiteX136" fmla="*/ 5552300 w 12193588"/>
              <a:gd name="connsiteY136" fmla="*/ 6569205 h 6858000"/>
              <a:gd name="connsiteX137" fmla="*/ 5564637 w 12193588"/>
              <a:gd name="connsiteY137" fmla="*/ 6575357 h 6858000"/>
              <a:gd name="connsiteX138" fmla="*/ 5814471 w 12193588"/>
              <a:gd name="connsiteY138" fmla="*/ 6716853 h 6858000"/>
              <a:gd name="connsiteX139" fmla="*/ 5839145 w 12193588"/>
              <a:gd name="connsiteY139" fmla="*/ 6716853 h 6858000"/>
              <a:gd name="connsiteX140" fmla="*/ 5961918 w 12193588"/>
              <a:gd name="connsiteY140" fmla="*/ 6648831 h 6858000"/>
              <a:gd name="connsiteX141" fmla="*/ 6085834 w 12193588"/>
              <a:gd name="connsiteY141" fmla="*/ 6578265 h 6858000"/>
              <a:gd name="connsiteX142" fmla="*/ 6096026 w 12193588"/>
              <a:gd name="connsiteY142" fmla="*/ 6573162 h 6858000"/>
              <a:gd name="connsiteX143" fmla="*/ 6101315 w 12193588"/>
              <a:gd name="connsiteY143" fmla="*/ 6569205 h 6858000"/>
              <a:gd name="connsiteX144" fmla="*/ 6092062 w 12193588"/>
              <a:gd name="connsiteY144" fmla="*/ 6563053 h 6858000"/>
              <a:gd name="connsiteX145" fmla="*/ 5839145 w 12193588"/>
              <a:gd name="connsiteY145" fmla="*/ 6421555 h 6858000"/>
              <a:gd name="connsiteX146" fmla="*/ 5826807 w 12193588"/>
              <a:gd name="connsiteY146" fmla="*/ 6416941 h 6858000"/>
              <a:gd name="connsiteX147" fmla="*/ 4139793 w 12193588"/>
              <a:gd name="connsiteY147" fmla="*/ 6416941 h 6858000"/>
              <a:gd name="connsiteX148" fmla="*/ 4120160 w 12193588"/>
              <a:gd name="connsiteY148" fmla="*/ 6421555 h 6858000"/>
              <a:gd name="connsiteX149" fmla="*/ 4015447 w 12193588"/>
              <a:gd name="connsiteY149" fmla="*/ 6483075 h 6858000"/>
              <a:gd name="connsiteX150" fmla="*/ 3876857 w 12193588"/>
              <a:gd name="connsiteY150" fmla="*/ 6559976 h 6858000"/>
              <a:gd name="connsiteX151" fmla="*/ 3867618 w 12193588"/>
              <a:gd name="connsiteY151" fmla="*/ 6569205 h 6858000"/>
              <a:gd name="connsiteX152" fmla="*/ 3873777 w 12193588"/>
              <a:gd name="connsiteY152" fmla="*/ 6575357 h 6858000"/>
              <a:gd name="connsiteX153" fmla="*/ 4015447 w 12193588"/>
              <a:gd name="connsiteY153" fmla="*/ 6652258 h 6858000"/>
              <a:gd name="connsiteX154" fmla="*/ 4015447 w 12193588"/>
              <a:gd name="connsiteY154" fmla="*/ 6655334 h 6858000"/>
              <a:gd name="connsiteX155" fmla="*/ 4129399 w 12193588"/>
              <a:gd name="connsiteY155" fmla="*/ 6716853 h 6858000"/>
              <a:gd name="connsiteX156" fmla="*/ 4150958 w 12193588"/>
              <a:gd name="connsiteY156" fmla="*/ 6716853 h 6858000"/>
              <a:gd name="connsiteX157" fmla="*/ 4400420 w 12193588"/>
              <a:gd name="connsiteY157" fmla="*/ 6578432 h 6858000"/>
              <a:gd name="connsiteX158" fmla="*/ 4412738 w 12193588"/>
              <a:gd name="connsiteY158" fmla="*/ 6569205 h 6858000"/>
              <a:gd name="connsiteX159" fmla="*/ 4397339 w 12193588"/>
              <a:gd name="connsiteY159" fmla="*/ 6556900 h 6858000"/>
              <a:gd name="connsiteX160" fmla="*/ 4157117 w 12193588"/>
              <a:gd name="connsiteY160" fmla="*/ 6421555 h 6858000"/>
              <a:gd name="connsiteX161" fmla="*/ 4139793 w 12193588"/>
              <a:gd name="connsiteY161" fmla="*/ 6416941 h 6858000"/>
              <a:gd name="connsiteX162" fmla="*/ 5263517 w 12193588"/>
              <a:gd name="connsiteY162" fmla="*/ 6416556 h 6858000"/>
              <a:gd name="connsiteX163" fmla="*/ 5251180 w 12193588"/>
              <a:gd name="connsiteY163" fmla="*/ 6421555 h 6858000"/>
              <a:gd name="connsiteX164" fmla="*/ 5007515 w 12193588"/>
              <a:gd name="connsiteY164" fmla="*/ 6556900 h 6858000"/>
              <a:gd name="connsiteX165" fmla="*/ 4989009 w 12193588"/>
              <a:gd name="connsiteY165" fmla="*/ 6566128 h 6858000"/>
              <a:gd name="connsiteX166" fmla="*/ 5001346 w 12193588"/>
              <a:gd name="connsiteY166" fmla="*/ 6575357 h 6858000"/>
              <a:gd name="connsiteX167" fmla="*/ 5251180 w 12193588"/>
              <a:gd name="connsiteY167" fmla="*/ 6716853 h 6858000"/>
              <a:gd name="connsiteX168" fmla="*/ 5278937 w 12193588"/>
              <a:gd name="connsiteY168" fmla="*/ 6716853 h 6858000"/>
              <a:gd name="connsiteX169" fmla="*/ 5525687 w 12193588"/>
              <a:gd name="connsiteY169" fmla="*/ 6578432 h 6858000"/>
              <a:gd name="connsiteX170" fmla="*/ 5538024 w 12193588"/>
              <a:gd name="connsiteY170" fmla="*/ 6569205 h 6858000"/>
              <a:gd name="connsiteX171" fmla="*/ 5528771 w 12193588"/>
              <a:gd name="connsiteY171" fmla="*/ 6559976 h 6858000"/>
              <a:gd name="connsiteX172" fmla="*/ 5275854 w 12193588"/>
              <a:gd name="connsiteY172" fmla="*/ 6418479 h 6858000"/>
              <a:gd name="connsiteX173" fmla="*/ 5263517 w 12193588"/>
              <a:gd name="connsiteY173" fmla="*/ 6416556 h 6858000"/>
              <a:gd name="connsiteX174" fmla="*/ 9763785 w 12193588"/>
              <a:gd name="connsiteY174" fmla="*/ 6415403 h 6858000"/>
              <a:gd name="connsiteX175" fmla="*/ 9754546 w 12193588"/>
              <a:gd name="connsiteY175" fmla="*/ 6421564 h 6858000"/>
              <a:gd name="connsiteX176" fmla="*/ 9508163 w 12193588"/>
              <a:gd name="connsiteY176" fmla="*/ 6557123 h 6858000"/>
              <a:gd name="connsiteX177" fmla="*/ 9492764 w 12193588"/>
              <a:gd name="connsiteY177" fmla="*/ 6566365 h 6858000"/>
              <a:gd name="connsiteX178" fmla="*/ 9505083 w 12193588"/>
              <a:gd name="connsiteY178" fmla="*/ 6575609 h 6858000"/>
              <a:gd name="connsiteX179" fmla="*/ 9754546 w 12193588"/>
              <a:gd name="connsiteY179" fmla="*/ 6717329 h 6858000"/>
              <a:gd name="connsiteX180" fmla="*/ 9760706 w 12193588"/>
              <a:gd name="connsiteY180" fmla="*/ 6720410 h 6858000"/>
              <a:gd name="connsiteX181" fmla="*/ 9769945 w 12193588"/>
              <a:gd name="connsiteY181" fmla="*/ 6720410 h 6858000"/>
              <a:gd name="connsiteX182" fmla="*/ 9773025 w 12193588"/>
              <a:gd name="connsiteY182" fmla="*/ 6720410 h 6858000"/>
              <a:gd name="connsiteX183" fmla="*/ 9779184 w 12193588"/>
              <a:gd name="connsiteY183" fmla="*/ 6717329 h 6858000"/>
              <a:gd name="connsiteX184" fmla="*/ 10025565 w 12193588"/>
              <a:gd name="connsiteY184" fmla="*/ 6578689 h 6858000"/>
              <a:gd name="connsiteX185" fmla="*/ 10037885 w 12193588"/>
              <a:gd name="connsiteY185" fmla="*/ 6569447 h 6858000"/>
              <a:gd name="connsiteX186" fmla="*/ 10028645 w 12193588"/>
              <a:gd name="connsiteY186" fmla="*/ 6560204 h 6858000"/>
              <a:gd name="connsiteX187" fmla="*/ 9779184 w 12193588"/>
              <a:gd name="connsiteY187" fmla="*/ 6418483 h 6858000"/>
              <a:gd name="connsiteX188" fmla="*/ 9773025 w 12193588"/>
              <a:gd name="connsiteY188" fmla="*/ 6418483 h 6858000"/>
              <a:gd name="connsiteX189" fmla="*/ 9763785 w 12193588"/>
              <a:gd name="connsiteY189" fmla="*/ 6415403 h 6858000"/>
              <a:gd name="connsiteX190" fmla="*/ 9203098 w 12193588"/>
              <a:gd name="connsiteY190" fmla="*/ 6415403 h 6858000"/>
              <a:gd name="connsiteX191" fmla="*/ 9193859 w 12193588"/>
              <a:gd name="connsiteY191" fmla="*/ 6418483 h 6858000"/>
              <a:gd name="connsiteX192" fmla="*/ 8941316 w 12193588"/>
              <a:gd name="connsiteY192" fmla="*/ 6560204 h 6858000"/>
              <a:gd name="connsiteX193" fmla="*/ 8932077 w 12193588"/>
              <a:gd name="connsiteY193" fmla="*/ 6569447 h 6858000"/>
              <a:gd name="connsiteX194" fmla="*/ 8947474 w 12193588"/>
              <a:gd name="connsiteY194" fmla="*/ 6578689 h 6858000"/>
              <a:gd name="connsiteX195" fmla="*/ 9190779 w 12193588"/>
              <a:gd name="connsiteY195" fmla="*/ 6717329 h 6858000"/>
              <a:gd name="connsiteX196" fmla="*/ 9206178 w 12193588"/>
              <a:gd name="connsiteY196" fmla="*/ 6720410 h 6858000"/>
              <a:gd name="connsiteX197" fmla="*/ 9218497 w 12193588"/>
              <a:gd name="connsiteY197" fmla="*/ 6717329 h 6858000"/>
              <a:gd name="connsiteX198" fmla="*/ 9461790 w 12193588"/>
              <a:gd name="connsiteY198" fmla="*/ 6581770 h 6858000"/>
              <a:gd name="connsiteX199" fmla="*/ 9477189 w 12193588"/>
              <a:gd name="connsiteY199" fmla="*/ 6569447 h 6858000"/>
              <a:gd name="connsiteX200" fmla="*/ 9471029 w 12193588"/>
              <a:gd name="connsiteY200" fmla="*/ 6566365 h 6858000"/>
              <a:gd name="connsiteX201" fmla="*/ 9212338 w 12193588"/>
              <a:gd name="connsiteY201" fmla="*/ 6418483 h 6858000"/>
              <a:gd name="connsiteX202" fmla="*/ 9203098 w 12193588"/>
              <a:gd name="connsiteY202" fmla="*/ 6415403 h 6858000"/>
              <a:gd name="connsiteX203" fmla="*/ 8641591 w 12193588"/>
              <a:gd name="connsiteY203" fmla="*/ 6415403 h 6858000"/>
              <a:gd name="connsiteX204" fmla="*/ 8623112 w 12193588"/>
              <a:gd name="connsiteY204" fmla="*/ 6421564 h 6858000"/>
              <a:gd name="connsiteX205" fmla="*/ 8379807 w 12193588"/>
              <a:gd name="connsiteY205" fmla="*/ 6560204 h 6858000"/>
              <a:gd name="connsiteX206" fmla="*/ 8376728 w 12193588"/>
              <a:gd name="connsiteY206" fmla="*/ 6560204 h 6858000"/>
              <a:gd name="connsiteX207" fmla="*/ 8367488 w 12193588"/>
              <a:gd name="connsiteY207" fmla="*/ 6569447 h 6858000"/>
              <a:gd name="connsiteX208" fmla="*/ 8376728 w 12193588"/>
              <a:gd name="connsiteY208" fmla="*/ 6575609 h 6858000"/>
              <a:gd name="connsiteX209" fmla="*/ 8632352 w 12193588"/>
              <a:gd name="connsiteY209" fmla="*/ 6717329 h 6858000"/>
              <a:gd name="connsiteX210" fmla="*/ 8641591 w 12193588"/>
              <a:gd name="connsiteY210" fmla="*/ 6720410 h 6858000"/>
              <a:gd name="connsiteX211" fmla="*/ 8650830 w 12193588"/>
              <a:gd name="connsiteY211" fmla="*/ 6717329 h 6858000"/>
              <a:gd name="connsiteX212" fmla="*/ 8900290 w 12193588"/>
              <a:gd name="connsiteY212" fmla="*/ 6578689 h 6858000"/>
              <a:gd name="connsiteX213" fmla="*/ 8912609 w 12193588"/>
              <a:gd name="connsiteY213" fmla="*/ 6569447 h 6858000"/>
              <a:gd name="connsiteX214" fmla="*/ 8897210 w 12193588"/>
              <a:gd name="connsiteY214" fmla="*/ 6557123 h 6858000"/>
              <a:gd name="connsiteX215" fmla="*/ 8656989 w 12193588"/>
              <a:gd name="connsiteY215" fmla="*/ 6421564 h 6858000"/>
              <a:gd name="connsiteX216" fmla="*/ 8641591 w 12193588"/>
              <a:gd name="connsiteY216" fmla="*/ 6415403 h 6858000"/>
              <a:gd name="connsiteX217" fmla="*/ 7514523 w 12193588"/>
              <a:gd name="connsiteY217" fmla="*/ 6415403 h 6858000"/>
              <a:gd name="connsiteX218" fmla="*/ 7511444 w 12193588"/>
              <a:gd name="connsiteY218" fmla="*/ 6418483 h 6858000"/>
              <a:gd name="connsiteX219" fmla="*/ 7508364 w 12193588"/>
              <a:gd name="connsiteY219" fmla="*/ 6418483 h 6858000"/>
              <a:gd name="connsiteX220" fmla="*/ 7502204 w 12193588"/>
              <a:gd name="connsiteY220" fmla="*/ 6421564 h 6858000"/>
              <a:gd name="connsiteX221" fmla="*/ 7486806 w 12193588"/>
              <a:gd name="connsiteY221" fmla="*/ 6430807 h 6858000"/>
              <a:gd name="connsiteX222" fmla="*/ 7261982 w 12193588"/>
              <a:gd name="connsiteY222" fmla="*/ 6557123 h 6858000"/>
              <a:gd name="connsiteX223" fmla="*/ 7243502 w 12193588"/>
              <a:gd name="connsiteY223" fmla="*/ 6566365 h 6858000"/>
              <a:gd name="connsiteX224" fmla="*/ 7252742 w 12193588"/>
              <a:gd name="connsiteY224" fmla="*/ 6575609 h 6858000"/>
              <a:gd name="connsiteX225" fmla="*/ 7505284 w 12193588"/>
              <a:gd name="connsiteY225" fmla="*/ 6717329 h 6858000"/>
              <a:gd name="connsiteX226" fmla="*/ 7514523 w 12193588"/>
              <a:gd name="connsiteY226" fmla="*/ 6720410 h 6858000"/>
              <a:gd name="connsiteX227" fmla="*/ 7526843 w 12193588"/>
              <a:gd name="connsiteY227" fmla="*/ 6717329 h 6858000"/>
              <a:gd name="connsiteX228" fmla="*/ 7776304 w 12193588"/>
              <a:gd name="connsiteY228" fmla="*/ 6575609 h 6858000"/>
              <a:gd name="connsiteX229" fmla="*/ 7788623 w 12193588"/>
              <a:gd name="connsiteY229" fmla="*/ 6569447 h 6858000"/>
              <a:gd name="connsiteX230" fmla="*/ 7773224 w 12193588"/>
              <a:gd name="connsiteY230" fmla="*/ 6560204 h 6858000"/>
              <a:gd name="connsiteX231" fmla="*/ 7529922 w 12193588"/>
              <a:gd name="connsiteY231" fmla="*/ 6421564 h 6858000"/>
              <a:gd name="connsiteX232" fmla="*/ 7514523 w 12193588"/>
              <a:gd name="connsiteY232" fmla="*/ 6415403 h 6858000"/>
              <a:gd name="connsiteX233" fmla="*/ 3012056 w 12193588"/>
              <a:gd name="connsiteY233" fmla="*/ 6415403 h 6858000"/>
              <a:gd name="connsiteX234" fmla="*/ 3002817 w 12193588"/>
              <a:gd name="connsiteY234" fmla="*/ 6421564 h 6858000"/>
              <a:gd name="connsiteX235" fmla="*/ 2756434 w 12193588"/>
              <a:gd name="connsiteY235" fmla="*/ 6557123 h 6858000"/>
              <a:gd name="connsiteX236" fmla="*/ 2741035 w 12193588"/>
              <a:gd name="connsiteY236" fmla="*/ 6566365 h 6858000"/>
              <a:gd name="connsiteX237" fmla="*/ 2753354 w 12193588"/>
              <a:gd name="connsiteY237" fmla="*/ 6575609 h 6858000"/>
              <a:gd name="connsiteX238" fmla="*/ 3002817 w 12193588"/>
              <a:gd name="connsiteY238" fmla="*/ 6717329 h 6858000"/>
              <a:gd name="connsiteX239" fmla="*/ 3008977 w 12193588"/>
              <a:gd name="connsiteY239" fmla="*/ 6720410 h 6858000"/>
              <a:gd name="connsiteX240" fmla="*/ 3018216 w 12193588"/>
              <a:gd name="connsiteY240" fmla="*/ 6720410 h 6858000"/>
              <a:gd name="connsiteX241" fmla="*/ 3021296 w 12193588"/>
              <a:gd name="connsiteY241" fmla="*/ 6720410 h 6858000"/>
              <a:gd name="connsiteX242" fmla="*/ 3027455 w 12193588"/>
              <a:gd name="connsiteY242" fmla="*/ 6717329 h 6858000"/>
              <a:gd name="connsiteX243" fmla="*/ 3273836 w 12193588"/>
              <a:gd name="connsiteY243" fmla="*/ 6578689 h 6858000"/>
              <a:gd name="connsiteX244" fmla="*/ 3286155 w 12193588"/>
              <a:gd name="connsiteY244" fmla="*/ 6569447 h 6858000"/>
              <a:gd name="connsiteX245" fmla="*/ 3276916 w 12193588"/>
              <a:gd name="connsiteY245" fmla="*/ 6560204 h 6858000"/>
              <a:gd name="connsiteX246" fmla="*/ 3027455 w 12193588"/>
              <a:gd name="connsiteY246" fmla="*/ 6418483 h 6858000"/>
              <a:gd name="connsiteX247" fmla="*/ 3021296 w 12193588"/>
              <a:gd name="connsiteY247" fmla="*/ 6418483 h 6858000"/>
              <a:gd name="connsiteX248" fmla="*/ 3012056 w 12193588"/>
              <a:gd name="connsiteY248" fmla="*/ 6415403 h 6858000"/>
              <a:gd name="connsiteX249" fmla="*/ 2451369 w 12193588"/>
              <a:gd name="connsiteY249" fmla="*/ 6415403 h 6858000"/>
              <a:gd name="connsiteX250" fmla="*/ 2442130 w 12193588"/>
              <a:gd name="connsiteY250" fmla="*/ 6418483 h 6858000"/>
              <a:gd name="connsiteX251" fmla="*/ 2189587 w 12193588"/>
              <a:gd name="connsiteY251" fmla="*/ 6560204 h 6858000"/>
              <a:gd name="connsiteX252" fmla="*/ 2180349 w 12193588"/>
              <a:gd name="connsiteY252" fmla="*/ 6569447 h 6858000"/>
              <a:gd name="connsiteX253" fmla="*/ 2195745 w 12193588"/>
              <a:gd name="connsiteY253" fmla="*/ 6578689 h 6858000"/>
              <a:gd name="connsiteX254" fmla="*/ 2439051 w 12193588"/>
              <a:gd name="connsiteY254" fmla="*/ 6717329 h 6858000"/>
              <a:gd name="connsiteX255" fmla="*/ 2454449 w 12193588"/>
              <a:gd name="connsiteY255" fmla="*/ 6720410 h 6858000"/>
              <a:gd name="connsiteX256" fmla="*/ 2466768 w 12193588"/>
              <a:gd name="connsiteY256" fmla="*/ 6717329 h 6858000"/>
              <a:gd name="connsiteX257" fmla="*/ 2710061 w 12193588"/>
              <a:gd name="connsiteY257" fmla="*/ 6581770 h 6858000"/>
              <a:gd name="connsiteX258" fmla="*/ 2725460 w 12193588"/>
              <a:gd name="connsiteY258" fmla="*/ 6569447 h 6858000"/>
              <a:gd name="connsiteX259" fmla="*/ 2719301 w 12193588"/>
              <a:gd name="connsiteY259" fmla="*/ 6566365 h 6858000"/>
              <a:gd name="connsiteX260" fmla="*/ 2460609 w 12193588"/>
              <a:gd name="connsiteY260" fmla="*/ 6418483 h 6858000"/>
              <a:gd name="connsiteX261" fmla="*/ 2451369 w 12193588"/>
              <a:gd name="connsiteY261" fmla="*/ 6415403 h 6858000"/>
              <a:gd name="connsiteX262" fmla="*/ 1889862 w 12193588"/>
              <a:gd name="connsiteY262" fmla="*/ 6415403 h 6858000"/>
              <a:gd name="connsiteX263" fmla="*/ 1871383 w 12193588"/>
              <a:gd name="connsiteY263" fmla="*/ 6421564 h 6858000"/>
              <a:gd name="connsiteX264" fmla="*/ 1628078 w 12193588"/>
              <a:gd name="connsiteY264" fmla="*/ 6560204 h 6858000"/>
              <a:gd name="connsiteX265" fmla="*/ 1624999 w 12193588"/>
              <a:gd name="connsiteY265" fmla="*/ 6560204 h 6858000"/>
              <a:gd name="connsiteX266" fmla="*/ 1615759 w 12193588"/>
              <a:gd name="connsiteY266" fmla="*/ 6569447 h 6858000"/>
              <a:gd name="connsiteX267" fmla="*/ 1624999 w 12193588"/>
              <a:gd name="connsiteY267" fmla="*/ 6575609 h 6858000"/>
              <a:gd name="connsiteX268" fmla="*/ 1880623 w 12193588"/>
              <a:gd name="connsiteY268" fmla="*/ 6717329 h 6858000"/>
              <a:gd name="connsiteX269" fmla="*/ 1889862 w 12193588"/>
              <a:gd name="connsiteY269" fmla="*/ 6720410 h 6858000"/>
              <a:gd name="connsiteX270" fmla="*/ 1899101 w 12193588"/>
              <a:gd name="connsiteY270" fmla="*/ 6717329 h 6858000"/>
              <a:gd name="connsiteX271" fmla="*/ 2148561 w 12193588"/>
              <a:gd name="connsiteY271" fmla="*/ 6578689 h 6858000"/>
              <a:gd name="connsiteX272" fmla="*/ 2160880 w 12193588"/>
              <a:gd name="connsiteY272" fmla="*/ 6569447 h 6858000"/>
              <a:gd name="connsiteX273" fmla="*/ 2145481 w 12193588"/>
              <a:gd name="connsiteY273" fmla="*/ 6557123 h 6858000"/>
              <a:gd name="connsiteX274" fmla="*/ 1905260 w 12193588"/>
              <a:gd name="connsiteY274" fmla="*/ 6421564 h 6858000"/>
              <a:gd name="connsiteX275" fmla="*/ 1889862 w 12193588"/>
              <a:gd name="connsiteY275" fmla="*/ 6415403 h 6858000"/>
              <a:gd name="connsiteX276" fmla="*/ 762793 w 12193588"/>
              <a:gd name="connsiteY276" fmla="*/ 6415403 h 6858000"/>
              <a:gd name="connsiteX277" fmla="*/ 759715 w 12193588"/>
              <a:gd name="connsiteY277" fmla="*/ 6418483 h 6858000"/>
              <a:gd name="connsiteX278" fmla="*/ 756635 w 12193588"/>
              <a:gd name="connsiteY278" fmla="*/ 6418483 h 6858000"/>
              <a:gd name="connsiteX279" fmla="*/ 750475 w 12193588"/>
              <a:gd name="connsiteY279" fmla="*/ 6421564 h 6858000"/>
              <a:gd name="connsiteX280" fmla="*/ 735076 w 12193588"/>
              <a:gd name="connsiteY280" fmla="*/ 6430807 h 6858000"/>
              <a:gd name="connsiteX281" fmla="*/ 510253 w 12193588"/>
              <a:gd name="connsiteY281" fmla="*/ 6557123 h 6858000"/>
              <a:gd name="connsiteX282" fmla="*/ 491773 w 12193588"/>
              <a:gd name="connsiteY282" fmla="*/ 6566365 h 6858000"/>
              <a:gd name="connsiteX283" fmla="*/ 501013 w 12193588"/>
              <a:gd name="connsiteY283" fmla="*/ 6575609 h 6858000"/>
              <a:gd name="connsiteX284" fmla="*/ 753554 w 12193588"/>
              <a:gd name="connsiteY284" fmla="*/ 6717329 h 6858000"/>
              <a:gd name="connsiteX285" fmla="*/ 762793 w 12193588"/>
              <a:gd name="connsiteY285" fmla="*/ 6720410 h 6858000"/>
              <a:gd name="connsiteX286" fmla="*/ 775113 w 12193588"/>
              <a:gd name="connsiteY286" fmla="*/ 6717329 h 6858000"/>
              <a:gd name="connsiteX287" fmla="*/ 1024575 w 12193588"/>
              <a:gd name="connsiteY287" fmla="*/ 6575609 h 6858000"/>
              <a:gd name="connsiteX288" fmla="*/ 1036894 w 12193588"/>
              <a:gd name="connsiteY288" fmla="*/ 6569447 h 6858000"/>
              <a:gd name="connsiteX289" fmla="*/ 1021495 w 12193588"/>
              <a:gd name="connsiteY289" fmla="*/ 6560204 h 6858000"/>
              <a:gd name="connsiteX290" fmla="*/ 778193 w 12193588"/>
              <a:gd name="connsiteY290" fmla="*/ 6421564 h 6858000"/>
              <a:gd name="connsiteX291" fmla="*/ 762793 w 12193588"/>
              <a:gd name="connsiteY291" fmla="*/ 6415403 h 6858000"/>
              <a:gd name="connsiteX292" fmla="*/ 11457794 w 12193588"/>
              <a:gd name="connsiteY292" fmla="*/ 6090926 h 6858000"/>
              <a:gd name="connsiteX293" fmla="*/ 11457794 w 12193588"/>
              <a:gd name="connsiteY293" fmla="*/ 6094014 h 6858000"/>
              <a:gd name="connsiteX294" fmla="*/ 11460872 w 12193588"/>
              <a:gd name="connsiteY294" fmla="*/ 6393533 h 6858000"/>
              <a:gd name="connsiteX295" fmla="*/ 11470103 w 12193588"/>
              <a:gd name="connsiteY295" fmla="*/ 6408972 h 6858000"/>
              <a:gd name="connsiteX296" fmla="*/ 11719345 w 12193588"/>
              <a:gd name="connsiteY296" fmla="*/ 6557189 h 6858000"/>
              <a:gd name="connsiteX297" fmla="*/ 11731653 w 12193588"/>
              <a:gd name="connsiteY297" fmla="*/ 6563363 h 6858000"/>
              <a:gd name="connsiteX298" fmla="*/ 11728576 w 12193588"/>
              <a:gd name="connsiteY298" fmla="*/ 6248405 h 6858000"/>
              <a:gd name="connsiteX299" fmla="*/ 11457794 w 12193588"/>
              <a:gd name="connsiteY299" fmla="*/ 6090926 h 6858000"/>
              <a:gd name="connsiteX300" fmla="*/ 10893206 w 12193588"/>
              <a:gd name="connsiteY300" fmla="*/ 6090926 h 6858000"/>
              <a:gd name="connsiteX301" fmla="*/ 10896292 w 12193588"/>
              <a:gd name="connsiteY301" fmla="*/ 6402797 h 6858000"/>
              <a:gd name="connsiteX302" fmla="*/ 11170958 w 12193588"/>
              <a:gd name="connsiteY302" fmla="*/ 6563363 h 6858000"/>
              <a:gd name="connsiteX303" fmla="*/ 11167872 w 12193588"/>
              <a:gd name="connsiteY303" fmla="*/ 6248405 h 6858000"/>
              <a:gd name="connsiteX304" fmla="*/ 10893206 w 12193588"/>
              <a:gd name="connsiteY304" fmla="*/ 6090926 h 6858000"/>
              <a:gd name="connsiteX305" fmla="*/ 9208532 w 12193588"/>
              <a:gd name="connsiteY305" fmla="*/ 6090926 h 6858000"/>
              <a:gd name="connsiteX306" fmla="*/ 9208532 w 12193588"/>
              <a:gd name="connsiteY306" fmla="*/ 6094008 h 6858000"/>
              <a:gd name="connsiteX307" fmla="*/ 9211610 w 12193588"/>
              <a:gd name="connsiteY307" fmla="*/ 6393013 h 6858000"/>
              <a:gd name="connsiteX308" fmla="*/ 9220839 w 12193588"/>
              <a:gd name="connsiteY308" fmla="*/ 6408426 h 6858000"/>
              <a:gd name="connsiteX309" fmla="*/ 9470074 w 12193588"/>
              <a:gd name="connsiteY309" fmla="*/ 6556388 h 6858000"/>
              <a:gd name="connsiteX310" fmla="*/ 9479305 w 12193588"/>
              <a:gd name="connsiteY310" fmla="*/ 6559470 h 6858000"/>
              <a:gd name="connsiteX311" fmla="*/ 9482381 w 12193588"/>
              <a:gd name="connsiteY311" fmla="*/ 6556388 h 6858000"/>
              <a:gd name="connsiteX312" fmla="*/ 9479305 w 12193588"/>
              <a:gd name="connsiteY312" fmla="*/ 6254300 h 6858000"/>
              <a:gd name="connsiteX313" fmla="*/ 9473151 w 12193588"/>
              <a:gd name="connsiteY313" fmla="*/ 6245053 h 6858000"/>
              <a:gd name="connsiteX314" fmla="*/ 9442380 w 12193588"/>
              <a:gd name="connsiteY314" fmla="*/ 6223474 h 6858000"/>
              <a:gd name="connsiteX315" fmla="*/ 9374684 w 12193588"/>
              <a:gd name="connsiteY315" fmla="*/ 6186484 h 6858000"/>
              <a:gd name="connsiteX316" fmla="*/ 9374684 w 12193588"/>
              <a:gd name="connsiteY316" fmla="*/ 6183402 h 6858000"/>
              <a:gd name="connsiteX317" fmla="*/ 9208532 w 12193588"/>
              <a:gd name="connsiteY317" fmla="*/ 6090926 h 6858000"/>
              <a:gd name="connsiteX318" fmla="*/ 8645242 w 12193588"/>
              <a:gd name="connsiteY318" fmla="*/ 6090926 h 6858000"/>
              <a:gd name="connsiteX319" fmla="*/ 8648319 w 12193588"/>
              <a:gd name="connsiteY319" fmla="*/ 6402797 h 6858000"/>
              <a:gd name="connsiteX320" fmla="*/ 8919100 w 12193588"/>
              <a:gd name="connsiteY320" fmla="*/ 6563363 h 6858000"/>
              <a:gd name="connsiteX321" fmla="*/ 8916022 w 12193588"/>
              <a:gd name="connsiteY321" fmla="*/ 6248405 h 6858000"/>
              <a:gd name="connsiteX322" fmla="*/ 8645242 w 12193588"/>
              <a:gd name="connsiteY322" fmla="*/ 6090926 h 6858000"/>
              <a:gd name="connsiteX323" fmla="*/ 6956666 w 12193588"/>
              <a:gd name="connsiteY323" fmla="*/ 6090926 h 6858000"/>
              <a:gd name="connsiteX324" fmla="*/ 6956666 w 12193588"/>
              <a:gd name="connsiteY324" fmla="*/ 6094008 h 6858000"/>
              <a:gd name="connsiteX325" fmla="*/ 6959758 w 12193588"/>
              <a:gd name="connsiteY325" fmla="*/ 6393013 h 6858000"/>
              <a:gd name="connsiteX326" fmla="*/ 6969033 w 12193588"/>
              <a:gd name="connsiteY326" fmla="*/ 6408426 h 6858000"/>
              <a:gd name="connsiteX327" fmla="*/ 7126705 w 12193588"/>
              <a:gd name="connsiteY327" fmla="*/ 6500901 h 6858000"/>
              <a:gd name="connsiteX328" fmla="*/ 7225638 w 12193588"/>
              <a:gd name="connsiteY328" fmla="*/ 6559470 h 6858000"/>
              <a:gd name="connsiteX329" fmla="*/ 7231822 w 12193588"/>
              <a:gd name="connsiteY329" fmla="*/ 6559470 h 6858000"/>
              <a:gd name="connsiteX330" fmla="*/ 7231822 w 12193588"/>
              <a:gd name="connsiteY330" fmla="*/ 6547140 h 6858000"/>
              <a:gd name="connsiteX331" fmla="*/ 7228730 w 12193588"/>
              <a:gd name="connsiteY331" fmla="*/ 6260465 h 6858000"/>
              <a:gd name="connsiteX332" fmla="*/ 7216363 w 12193588"/>
              <a:gd name="connsiteY332" fmla="*/ 6238887 h 6858000"/>
              <a:gd name="connsiteX333" fmla="*/ 7123615 w 12193588"/>
              <a:gd name="connsiteY333" fmla="*/ 6186484 h 6858000"/>
              <a:gd name="connsiteX334" fmla="*/ 7123615 w 12193588"/>
              <a:gd name="connsiteY334" fmla="*/ 6183402 h 6858000"/>
              <a:gd name="connsiteX335" fmla="*/ 6956666 w 12193588"/>
              <a:gd name="connsiteY335" fmla="*/ 6090926 h 6858000"/>
              <a:gd name="connsiteX336" fmla="*/ 6395970 w 12193588"/>
              <a:gd name="connsiteY336" fmla="*/ 6090926 h 6858000"/>
              <a:gd name="connsiteX337" fmla="*/ 6395970 w 12193588"/>
              <a:gd name="connsiteY337" fmla="*/ 6402797 h 6858000"/>
              <a:gd name="connsiteX338" fmla="*/ 6671126 w 12193588"/>
              <a:gd name="connsiteY338" fmla="*/ 6563363 h 6858000"/>
              <a:gd name="connsiteX339" fmla="*/ 6668034 w 12193588"/>
              <a:gd name="connsiteY339" fmla="*/ 6248405 h 6858000"/>
              <a:gd name="connsiteX340" fmla="*/ 6395970 w 12193588"/>
              <a:gd name="connsiteY340" fmla="*/ 6090926 h 6858000"/>
              <a:gd name="connsiteX341" fmla="*/ 4706065 w 12193588"/>
              <a:gd name="connsiteY341" fmla="*/ 6090926 h 6858000"/>
              <a:gd name="connsiteX342" fmla="*/ 4706065 w 12193588"/>
              <a:gd name="connsiteY342" fmla="*/ 6094014 h 6858000"/>
              <a:gd name="connsiteX343" fmla="*/ 4709143 w 12193588"/>
              <a:gd name="connsiteY343" fmla="*/ 6393533 h 6858000"/>
              <a:gd name="connsiteX344" fmla="*/ 4718374 w 12193588"/>
              <a:gd name="connsiteY344" fmla="*/ 6408972 h 6858000"/>
              <a:gd name="connsiteX345" fmla="*/ 4967615 w 12193588"/>
              <a:gd name="connsiteY345" fmla="*/ 6557189 h 6858000"/>
              <a:gd name="connsiteX346" fmla="*/ 4979924 w 12193588"/>
              <a:gd name="connsiteY346" fmla="*/ 6563363 h 6858000"/>
              <a:gd name="connsiteX347" fmla="*/ 4976847 w 12193588"/>
              <a:gd name="connsiteY347" fmla="*/ 6248405 h 6858000"/>
              <a:gd name="connsiteX348" fmla="*/ 4706065 w 12193588"/>
              <a:gd name="connsiteY348" fmla="*/ 6090926 h 6858000"/>
              <a:gd name="connsiteX349" fmla="*/ 4141476 w 12193588"/>
              <a:gd name="connsiteY349" fmla="*/ 6090926 h 6858000"/>
              <a:gd name="connsiteX350" fmla="*/ 4144563 w 12193588"/>
              <a:gd name="connsiteY350" fmla="*/ 6402797 h 6858000"/>
              <a:gd name="connsiteX351" fmla="*/ 4419228 w 12193588"/>
              <a:gd name="connsiteY351" fmla="*/ 6563363 h 6858000"/>
              <a:gd name="connsiteX352" fmla="*/ 4416143 w 12193588"/>
              <a:gd name="connsiteY352" fmla="*/ 6248405 h 6858000"/>
              <a:gd name="connsiteX353" fmla="*/ 4141476 w 12193588"/>
              <a:gd name="connsiteY353" fmla="*/ 6090926 h 6858000"/>
              <a:gd name="connsiteX354" fmla="*/ 2456803 w 12193588"/>
              <a:gd name="connsiteY354" fmla="*/ 6090926 h 6858000"/>
              <a:gd name="connsiteX355" fmla="*/ 2456803 w 12193588"/>
              <a:gd name="connsiteY355" fmla="*/ 6094008 h 6858000"/>
              <a:gd name="connsiteX356" fmla="*/ 2459881 w 12193588"/>
              <a:gd name="connsiteY356" fmla="*/ 6393013 h 6858000"/>
              <a:gd name="connsiteX357" fmla="*/ 2469111 w 12193588"/>
              <a:gd name="connsiteY357" fmla="*/ 6408426 h 6858000"/>
              <a:gd name="connsiteX358" fmla="*/ 2718345 w 12193588"/>
              <a:gd name="connsiteY358" fmla="*/ 6556388 h 6858000"/>
              <a:gd name="connsiteX359" fmla="*/ 2727576 w 12193588"/>
              <a:gd name="connsiteY359" fmla="*/ 6559470 h 6858000"/>
              <a:gd name="connsiteX360" fmla="*/ 2730653 w 12193588"/>
              <a:gd name="connsiteY360" fmla="*/ 6556388 h 6858000"/>
              <a:gd name="connsiteX361" fmla="*/ 2727576 w 12193588"/>
              <a:gd name="connsiteY361" fmla="*/ 6254300 h 6858000"/>
              <a:gd name="connsiteX362" fmla="*/ 2721422 w 12193588"/>
              <a:gd name="connsiteY362" fmla="*/ 6245053 h 6858000"/>
              <a:gd name="connsiteX363" fmla="*/ 2690651 w 12193588"/>
              <a:gd name="connsiteY363" fmla="*/ 6223474 h 6858000"/>
              <a:gd name="connsiteX364" fmla="*/ 2622955 w 12193588"/>
              <a:gd name="connsiteY364" fmla="*/ 6186484 h 6858000"/>
              <a:gd name="connsiteX365" fmla="*/ 2622955 w 12193588"/>
              <a:gd name="connsiteY365" fmla="*/ 6183402 h 6858000"/>
              <a:gd name="connsiteX366" fmla="*/ 2456803 w 12193588"/>
              <a:gd name="connsiteY366" fmla="*/ 6090926 h 6858000"/>
              <a:gd name="connsiteX367" fmla="*/ 1893513 w 12193588"/>
              <a:gd name="connsiteY367" fmla="*/ 6090926 h 6858000"/>
              <a:gd name="connsiteX368" fmla="*/ 1896590 w 12193588"/>
              <a:gd name="connsiteY368" fmla="*/ 6402797 h 6858000"/>
              <a:gd name="connsiteX369" fmla="*/ 2167371 w 12193588"/>
              <a:gd name="connsiteY369" fmla="*/ 6563363 h 6858000"/>
              <a:gd name="connsiteX370" fmla="*/ 2164293 w 12193588"/>
              <a:gd name="connsiteY370" fmla="*/ 6248405 h 6858000"/>
              <a:gd name="connsiteX371" fmla="*/ 1893513 w 12193588"/>
              <a:gd name="connsiteY371" fmla="*/ 6090926 h 6858000"/>
              <a:gd name="connsiteX372" fmla="*/ 204937 w 12193588"/>
              <a:gd name="connsiteY372" fmla="*/ 6090926 h 6858000"/>
              <a:gd name="connsiteX373" fmla="*/ 204937 w 12193588"/>
              <a:gd name="connsiteY373" fmla="*/ 6094008 h 6858000"/>
              <a:gd name="connsiteX374" fmla="*/ 208028 w 12193588"/>
              <a:gd name="connsiteY374" fmla="*/ 6393013 h 6858000"/>
              <a:gd name="connsiteX375" fmla="*/ 217304 w 12193588"/>
              <a:gd name="connsiteY375" fmla="*/ 6408426 h 6858000"/>
              <a:gd name="connsiteX376" fmla="*/ 374976 w 12193588"/>
              <a:gd name="connsiteY376" fmla="*/ 6500901 h 6858000"/>
              <a:gd name="connsiteX377" fmla="*/ 473909 w 12193588"/>
              <a:gd name="connsiteY377" fmla="*/ 6559470 h 6858000"/>
              <a:gd name="connsiteX378" fmla="*/ 480092 w 12193588"/>
              <a:gd name="connsiteY378" fmla="*/ 6559470 h 6858000"/>
              <a:gd name="connsiteX379" fmla="*/ 480092 w 12193588"/>
              <a:gd name="connsiteY379" fmla="*/ 6547140 h 6858000"/>
              <a:gd name="connsiteX380" fmla="*/ 477001 w 12193588"/>
              <a:gd name="connsiteY380" fmla="*/ 6260465 h 6858000"/>
              <a:gd name="connsiteX381" fmla="*/ 464634 w 12193588"/>
              <a:gd name="connsiteY381" fmla="*/ 6238887 h 6858000"/>
              <a:gd name="connsiteX382" fmla="*/ 371885 w 12193588"/>
              <a:gd name="connsiteY382" fmla="*/ 6186484 h 6858000"/>
              <a:gd name="connsiteX383" fmla="*/ 371885 w 12193588"/>
              <a:gd name="connsiteY383" fmla="*/ 6183402 h 6858000"/>
              <a:gd name="connsiteX384" fmla="*/ 204937 w 12193588"/>
              <a:gd name="connsiteY384" fmla="*/ 6090926 h 6858000"/>
              <a:gd name="connsiteX385" fmla="*/ 12014596 w 12193588"/>
              <a:gd name="connsiteY385" fmla="*/ 6088331 h 6858000"/>
              <a:gd name="connsiteX386" fmla="*/ 11996167 w 12193588"/>
              <a:gd name="connsiteY386" fmla="*/ 6097585 h 6858000"/>
              <a:gd name="connsiteX387" fmla="*/ 11759644 w 12193588"/>
              <a:gd name="connsiteY387" fmla="*/ 6236393 h 6858000"/>
              <a:gd name="connsiteX388" fmla="*/ 11741213 w 12193588"/>
              <a:gd name="connsiteY388" fmla="*/ 6267239 h 6858000"/>
              <a:gd name="connsiteX389" fmla="*/ 11738142 w 12193588"/>
              <a:gd name="connsiteY389" fmla="*/ 6544856 h 6858000"/>
              <a:gd name="connsiteX390" fmla="*/ 11741213 w 12193588"/>
              <a:gd name="connsiteY390" fmla="*/ 6563363 h 6858000"/>
              <a:gd name="connsiteX391" fmla="*/ 11756572 w 12193588"/>
              <a:gd name="connsiteY391" fmla="*/ 6554109 h 6858000"/>
              <a:gd name="connsiteX392" fmla="*/ 11996167 w 12193588"/>
              <a:gd name="connsiteY392" fmla="*/ 6412217 h 6858000"/>
              <a:gd name="connsiteX393" fmla="*/ 12011525 w 12193588"/>
              <a:gd name="connsiteY393" fmla="*/ 6384456 h 6858000"/>
              <a:gd name="connsiteX394" fmla="*/ 12014596 w 12193588"/>
              <a:gd name="connsiteY394" fmla="*/ 6106838 h 6858000"/>
              <a:gd name="connsiteX395" fmla="*/ 12014596 w 12193588"/>
              <a:gd name="connsiteY395" fmla="*/ 6088331 h 6858000"/>
              <a:gd name="connsiteX396" fmla="*/ 11451305 w 12193588"/>
              <a:gd name="connsiteY396" fmla="*/ 6088331 h 6858000"/>
              <a:gd name="connsiteX397" fmla="*/ 11438960 w 12193588"/>
              <a:gd name="connsiteY397" fmla="*/ 6091416 h 6858000"/>
              <a:gd name="connsiteX398" fmla="*/ 11188985 w 12193588"/>
              <a:gd name="connsiteY398" fmla="*/ 6239478 h 6858000"/>
              <a:gd name="connsiteX399" fmla="*/ 11176639 w 12193588"/>
              <a:gd name="connsiteY399" fmla="*/ 6261070 h 6858000"/>
              <a:gd name="connsiteX400" fmla="*/ 11173553 w 12193588"/>
              <a:gd name="connsiteY400" fmla="*/ 6547941 h 6858000"/>
              <a:gd name="connsiteX401" fmla="*/ 11176639 w 12193588"/>
              <a:gd name="connsiteY401" fmla="*/ 6563363 h 6858000"/>
              <a:gd name="connsiteX402" fmla="*/ 11188985 w 12193588"/>
              <a:gd name="connsiteY402" fmla="*/ 6557194 h 6858000"/>
              <a:gd name="connsiteX403" fmla="*/ 11435875 w 12193588"/>
              <a:gd name="connsiteY403" fmla="*/ 6409133 h 6858000"/>
              <a:gd name="connsiteX404" fmla="*/ 11448219 w 12193588"/>
              <a:gd name="connsiteY404" fmla="*/ 6387540 h 6858000"/>
              <a:gd name="connsiteX405" fmla="*/ 11451305 w 12193588"/>
              <a:gd name="connsiteY405" fmla="*/ 6103754 h 6858000"/>
              <a:gd name="connsiteX406" fmla="*/ 11451305 w 12193588"/>
              <a:gd name="connsiteY406" fmla="*/ 6088331 h 6858000"/>
              <a:gd name="connsiteX407" fmla="*/ 10887524 w 12193588"/>
              <a:gd name="connsiteY407" fmla="*/ 6088331 h 6858000"/>
              <a:gd name="connsiteX408" fmla="*/ 10875179 w 12193588"/>
              <a:gd name="connsiteY408" fmla="*/ 6094500 h 6858000"/>
              <a:gd name="connsiteX409" fmla="*/ 10767164 w 12193588"/>
              <a:gd name="connsiteY409" fmla="*/ 6159277 h 6858000"/>
              <a:gd name="connsiteX410" fmla="*/ 10628289 w 12193588"/>
              <a:gd name="connsiteY410" fmla="*/ 6242563 h 6858000"/>
              <a:gd name="connsiteX411" fmla="*/ 10615944 w 12193588"/>
              <a:gd name="connsiteY411" fmla="*/ 6264155 h 6858000"/>
              <a:gd name="connsiteX412" fmla="*/ 10612858 w 12193588"/>
              <a:gd name="connsiteY412" fmla="*/ 6547941 h 6858000"/>
              <a:gd name="connsiteX413" fmla="*/ 10615944 w 12193588"/>
              <a:gd name="connsiteY413" fmla="*/ 6563363 h 6858000"/>
              <a:gd name="connsiteX414" fmla="*/ 10619030 w 12193588"/>
              <a:gd name="connsiteY414" fmla="*/ 6560279 h 6858000"/>
              <a:gd name="connsiteX415" fmla="*/ 10764079 w 12193588"/>
              <a:gd name="connsiteY415" fmla="*/ 6473909 h 6858000"/>
              <a:gd name="connsiteX416" fmla="*/ 10872092 w 12193588"/>
              <a:gd name="connsiteY416" fmla="*/ 6412217 h 6858000"/>
              <a:gd name="connsiteX417" fmla="*/ 10887524 w 12193588"/>
              <a:gd name="connsiteY417" fmla="*/ 6384456 h 6858000"/>
              <a:gd name="connsiteX418" fmla="*/ 10890610 w 12193588"/>
              <a:gd name="connsiteY418" fmla="*/ 6106838 h 6858000"/>
              <a:gd name="connsiteX419" fmla="*/ 10887524 w 12193588"/>
              <a:gd name="connsiteY419" fmla="*/ 6088331 h 6858000"/>
              <a:gd name="connsiteX420" fmla="*/ 10332510 w 12193588"/>
              <a:gd name="connsiteY420" fmla="*/ 6088331 h 6858000"/>
              <a:gd name="connsiteX421" fmla="*/ 10332510 w 12193588"/>
              <a:gd name="connsiteY421" fmla="*/ 6100648 h 6858000"/>
              <a:gd name="connsiteX422" fmla="*/ 10335602 w 12193588"/>
              <a:gd name="connsiteY422" fmla="*/ 6390105 h 6858000"/>
              <a:gd name="connsiteX423" fmla="*/ 10347968 w 12193588"/>
              <a:gd name="connsiteY423" fmla="*/ 6408582 h 6858000"/>
              <a:gd name="connsiteX424" fmla="*/ 10595299 w 12193588"/>
              <a:gd name="connsiteY424" fmla="*/ 6556391 h 6858000"/>
              <a:gd name="connsiteX425" fmla="*/ 10601482 w 12193588"/>
              <a:gd name="connsiteY425" fmla="*/ 6559470 h 6858000"/>
              <a:gd name="connsiteX426" fmla="*/ 10607666 w 12193588"/>
              <a:gd name="connsiteY426" fmla="*/ 6559470 h 6858000"/>
              <a:gd name="connsiteX427" fmla="*/ 10607666 w 12193588"/>
              <a:gd name="connsiteY427" fmla="*/ 6544073 h 6858000"/>
              <a:gd name="connsiteX428" fmla="*/ 10604575 w 12193588"/>
              <a:gd name="connsiteY428" fmla="*/ 6263853 h 6858000"/>
              <a:gd name="connsiteX429" fmla="*/ 10589115 w 12193588"/>
              <a:gd name="connsiteY429" fmla="*/ 6239219 h 6858000"/>
              <a:gd name="connsiteX430" fmla="*/ 10351060 w 12193588"/>
              <a:gd name="connsiteY430" fmla="*/ 6097568 h 6858000"/>
              <a:gd name="connsiteX431" fmla="*/ 10335602 w 12193588"/>
              <a:gd name="connsiteY431" fmla="*/ 6088331 h 6858000"/>
              <a:gd name="connsiteX432" fmla="*/ 10332510 w 12193588"/>
              <a:gd name="connsiteY432" fmla="*/ 6088331 h 6858000"/>
              <a:gd name="connsiteX433" fmla="*/ 10324242 w 12193588"/>
              <a:gd name="connsiteY433" fmla="*/ 6088331 h 6858000"/>
              <a:gd name="connsiteX434" fmla="*/ 10311934 w 12193588"/>
              <a:gd name="connsiteY434" fmla="*/ 6094489 h 6858000"/>
              <a:gd name="connsiteX435" fmla="*/ 10068845 w 12193588"/>
              <a:gd name="connsiteY435" fmla="*/ 6239219 h 6858000"/>
              <a:gd name="connsiteX436" fmla="*/ 10056537 w 12193588"/>
              <a:gd name="connsiteY436" fmla="*/ 6263853 h 6858000"/>
              <a:gd name="connsiteX437" fmla="*/ 10053460 w 12193588"/>
              <a:gd name="connsiteY437" fmla="*/ 6544073 h 6858000"/>
              <a:gd name="connsiteX438" fmla="*/ 10053460 w 12193588"/>
              <a:gd name="connsiteY438" fmla="*/ 6559470 h 6858000"/>
              <a:gd name="connsiteX439" fmla="*/ 10065769 w 12193588"/>
              <a:gd name="connsiteY439" fmla="*/ 6553311 h 6858000"/>
              <a:gd name="connsiteX440" fmla="*/ 10287316 w 12193588"/>
              <a:gd name="connsiteY440" fmla="*/ 6423979 h 6858000"/>
              <a:gd name="connsiteX441" fmla="*/ 10308856 w 12193588"/>
              <a:gd name="connsiteY441" fmla="*/ 6411661 h 6858000"/>
              <a:gd name="connsiteX442" fmla="*/ 10324242 w 12193588"/>
              <a:gd name="connsiteY442" fmla="*/ 6383947 h 6858000"/>
              <a:gd name="connsiteX443" fmla="*/ 10327318 w 12193588"/>
              <a:gd name="connsiteY443" fmla="*/ 6106807 h 6858000"/>
              <a:gd name="connsiteX444" fmla="*/ 10324242 w 12193588"/>
              <a:gd name="connsiteY444" fmla="*/ 6088331 h 6858000"/>
              <a:gd name="connsiteX445" fmla="*/ 9773112 w 12193588"/>
              <a:gd name="connsiteY445" fmla="*/ 6088331 h 6858000"/>
              <a:gd name="connsiteX446" fmla="*/ 9773112 w 12193588"/>
              <a:gd name="connsiteY446" fmla="*/ 6396794 h 6858000"/>
              <a:gd name="connsiteX447" fmla="*/ 9779248 w 12193588"/>
              <a:gd name="connsiteY447" fmla="*/ 6406048 h 6858000"/>
              <a:gd name="connsiteX448" fmla="*/ 10036941 w 12193588"/>
              <a:gd name="connsiteY448" fmla="*/ 6560279 h 6858000"/>
              <a:gd name="connsiteX449" fmla="*/ 10043076 w 12193588"/>
              <a:gd name="connsiteY449" fmla="*/ 6563363 h 6858000"/>
              <a:gd name="connsiteX450" fmla="*/ 10043076 w 12193588"/>
              <a:gd name="connsiteY450" fmla="*/ 6541772 h 6858000"/>
              <a:gd name="connsiteX451" fmla="*/ 10040009 w 12193588"/>
              <a:gd name="connsiteY451" fmla="*/ 6267239 h 6858000"/>
              <a:gd name="connsiteX452" fmla="*/ 10024671 w 12193588"/>
              <a:gd name="connsiteY452" fmla="*/ 6239478 h 6858000"/>
              <a:gd name="connsiteX453" fmla="*/ 9788452 w 12193588"/>
              <a:gd name="connsiteY453" fmla="*/ 6097585 h 6858000"/>
              <a:gd name="connsiteX454" fmla="*/ 9773112 w 12193588"/>
              <a:gd name="connsiteY454" fmla="*/ 6088331 h 6858000"/>
              <a:gd name="connsiteX455" fmla="*/ 9762730 w 12193588"/>
              <a:gd name="connsiteY455" fmla="*/ 6088331 h 6858000"/>
              <a:gd name="connsiteX456" fmla="*/ 9750421 w 12193588"/>
              <a:gd name="connsiteY456" fmla="*/ 6094500 h 6858000"/>
              <a:gd name="connsiteX457" fmla="*/ 9747344 w 12193588"/>
              <a:gd name="connsiteY457" fmla="*/ 6097585 h 6858000"/>
              <a:gd name="connsiteX458" fmla="*/ 9507334 w 12193588"/>
              <a:gd name="connsiteY458" fmla="*/ 6236393 h 6858000"/>
              <a:gd name="connsiteX459" fmla="*/ 9491949 w 12193588"/>
              <a:gd name="connsiteY459" fmla="*/ 6267239 h 6858000"/>
              <a:gd name="connsiteX460" fmla="*/ 9488871 w 12193588"/>
              <a:gd name="connsiteY460" fmla="*/ 6544856 h 6858000"/>
              <a:gd name="connsiteX461" fmla="*/ 9488871 w 12193588"/>
              <a:gd name="connsiteY461" fmla="*/ 6560279 h 6858000"/>
              <a:gd name="connsiteX462" fmla="*/ 9488871 w 12193588"/>
              <a:gd name="connsiteY462" fmla="*/ 6563363 h 6858000"/>
              <a:gd name="connsiteX463" fmla="*/ 9498102 w 12193588"/>
              <a:gd name="connsiteY463" fmla="*/ 6557194 h 6858000"/>
              <a:gd name="connsiteX464" fmla="*/ 9504256 w 12193588"/>
              <a:gd name="connsiteY464" fmla="*/ 6554109 h 6858000"/>
              <a:gd name="connsiteX465" fmla="*/ 9744267 w 12193588"/>
              <a:gd name="connsiteY465" fmla="*/ 6412217 h 6858000"/>
              <a:gd name="connsiteX466" fmla="*/ 9759653 w 12193588"/>
              <a:gd name="connsiteY466" fmla="*/ 6384456 h 6858000"/>
              <a:gd name="connsiteX467" fmla="*/ 9762730 w 12193588"/>
              <a:gd name="connsiteY467" fmla="*/ 6106838 h 6858000"/>
              <a:gd name="connsiteX468" fmla="*/ 9762730 w 12193588"/>
              <a:gd name="connsiteY468" fmla="*/ 6088331 h 6858000"/>
              <a:gd name="connsiteX469" fmla="*/ 9199447 w 12193588"/>
              <a:gd name="connsiteY469" fmla="*/ 6088331 h 6858000"/>
              <a:gd name="connsiteX470" fmla="*/ 9190216 w 12193588"/>
              <a:gd name="connsiteY470" fmla="*/ 6091410 h 6858000"/>
              <a:gd name="connsiteX471" fmla="*/ 8940973 w 12193588"/>
              <a:gd name="connsiteY471" fmla="*/ 6239219 h 6858000"/>
              <a:gd name="connsiteX472" fmla="*/ 8928666 w 12193588"/>
              <a:gd name="connsiteY472" fmla="*/ 6260774 h 6858000"/>
              <a:gd name="connsiteX473" fmla="*/ 8925588 w 12193588"/>
              <a:gd name="connsiteY473" fmla="*/ 6547152 h 6858000"/>
              <a:gd name="connsiteX474" fmla="*/ 8928666 w 12193588"/>
              <a:gd name="connsiteY474" fmla="*/ 6559470 h 6858000"/>
              <a:gd name="connsiteX475" fmla="*/ 8937895 w 12193588"/>
              <a:gd name="connsiteY475" fmla="*/ 6556391 h 6858000"/>
              <a:gd name="connsiteX476" fmla="*/ 9187139 w 12193588"/>
              <a:gd name="connsiteY476" fmla="*/ 6408582 h 6858000"/>
              <a:gd name="connsiteX477" fmla="*/ 9196370 w 12193588"/>
              <a:gd name="connsiteY477" fmla="*/ 6387027 h 6858000"/>
              <a:gd name="connsiteX478" fmla="*/ 9199447 w 12193588"/>
              <a:gd name="connsiteY478" fmla="*/ 6103726 h 6858000"/>
              <a:gd name="connsiteX479" fmla="*/ 9199447 w 12193588"/>
              <a:gd name="connsiteY479" fmla="*/ 6088331 h 6858000"/>
              <a:gd name="connsiteX480" fmla="*/ 8638753 w 12193588"/>
              <a:gd name="connsiteY480" fmla="*/ 6088331 h 6858000"/>
              <a:gd name="connsiteX481" fmla="*/ 8626444 w 12193588"/>
              <a:gd name="connsiteY481" fmla="*/ 6094500 h 6858000"/>
              <a:gd name="connsiteX482" fmla="*/ 8380278 w 12193588"/>
              <a:gd name="connsiteY482" fmla="*/ 6239478 h 6858000"/>
              <a:gd name="connsiteX483" fmla="*/ 8367969 w 12193588"/>
              <a:gd name="connsiteY483" fmla="*/ 6264155 h 6858000"/>
              <a:gd name="connsiteX484" fmla="*/ 8364893 w 12193588"/>
              <a:gd name="connsiteY484" fmla="*/ 6544856 h 6858000"/>
              <a:gd name="connsiteX485" fmla="*/ 8364893 w 12193588"/>
              <a:gd name="connsiteY485" fmla="*/ 6563363 h 6858000"/>
              <a:gd name="connsiteX486" fmla="*/ 8367969 w 12193588"/>
              <a:gd name="connsiteY486" fmla="*/ 6560279 h 6858000"/>
              <a:gd name="connsiteX487" fmla="*/ 8383355 w 12193588"/>
              <a:gd name="connsiteY487" fmla="*/ 6554109 h 6858000"/>
              <a:gd name="connsiteX488" fmla="*/ 8620291 w 12193588"/>
              <a:gd name="connsiteY488" fmla="*/ 6412217 h 6858000"/>
              <a:gd name="connsiteX489" fmla="*/ 8635676 w 12193588"/>
              <a:gd name="connsiteY489" fmla="*/ 6384456 h 6858000"/>
              <a:gd name="connsiteX490" fmla="*/ 8638753 w 12193588"/>
              <a:gd name="connsiteY490" fmla="*/ 6106838 h 6858000"/>
              <a:gd name="connsiteX491" fmla="*/ 8638753 w 12193588"/>
              <a:gd name="connsiteY491" fmla="*/ 6088331 h 6858000"/>
              <a:gd name="connsiteX492" fmla="*/ 8084547 w 12193588"/>
              <a:gd name="connsiteY492" fmla="*/ 6088331 h 6858000"/>
              <a:gd name="connsiteX493" fmla="*/ 8084547 w 12193588"/>
              <a:gd name="connsiteY493" fmla="*/ 6097568 h 6858000"/>
              <a:gd name="connsiteX494" fmla="*/ 8084547 w 12193588"/>
              <a:gd name="connsiteY494" fmla="*/ 6393186 h 6858000"/>
              <a:gd name="connsiteX495" fmla="*/ 8096877 w 12193588"/>
              <a:gd name="connsiteY495" fmla="*/ 6408582 h 6858000"/>
              <a:gd name="connsiteX496" fmla="*/ 8346560 w 12193588"/>
              <a:gd name="connsiteY496" fmla="*/ 6556391 h 6858000"/>
              <a:gd name="connsiteX497" fmla="*/ 8355809 w 12193588"/>
              <a:gd name="connsiteY497" fmla="*/ 6559470 h 6858000"/>
              <a:gd name="connsiteX498" fmla="*/ 8355809 w 12193588"/>
              <a:gd name="connsiteY498" fmla="*/ 6550232 h 6858000"/>
              <a:gd name="connsiteX499" fmla="*/ 8355809 w 12193588"/>
              <a:gd name="connsiteY499" fmla="*/ 6260774 h 6858000"/>
              <a:gd name="connsiteX500" fmla="*/ 8349644 w 12193588"/>
              <a:gd name="connsiteY500" fmla="*/ 6248457 h 6858000"/>
              <a:gd name="connsiteX501" fmla="*/ 8349644 w 12193588"/>
              <a:gd name="connsiteY501" fmla="*/ 6245377 h 6858000"/>
              <a:gd name="connsiteX502" fmla="*/ 8340395 w 12193588"/>
              <a:gd name="connsiteY502" fmla="*/ 6239219 h 6858000"/>
              <a:gd name="connsiteX503" fmla="*/ 8096877 w 12193588"/>
              <a:gd name="connsiteY503" fmla="*/ 6094489 h 6858000"/>
              <a:gd name="connsiteX504" fmla="*/ 8084547 w 12193588"/>
              <a:gd name="connsiteY504" fmla="*/ 6088331 h 6858000"/>
              <a:gd name="connsiteX505" fmla="*/ 8075463 w 12193588"/>
              <a:gd name="connsiteY505" fmla="*/ 6088331 h 6858000"/>
              <a:gd name="connsiteX506" fmla="*/ 8066231 w 12193588"/>
              <a:gd name="connsiteY506" fmla="*/ 6094489 h 6858000"/>
              <a:gd name="connsiteX507" fmla="*/ 8063153 w 12193588"/>
              <a:gd name="connsiteY507" fmla="*/ 6094489 h 6858000"/>
              <a:gd name="connsiteX508" fmla="*/ 7816988 w 12193588"/>
              <a:gd name="connsiteY508" fmla="*/ 6239219 h 6858000"/>
              <a:gd name="connsiteX509" fmla="*/ 7810834 w 12193588"/>
              <a:gd name="connsiteY509" fmla="*/ 6242298 h 6858000"/>
              <a:gd name="connsiteX510" fmla="*/ 7807756 w 12193588"/>
              <a:gd name="connsiteY510" fmla="*/ 6245377 h 6858000"/>
              <a:gd name="connsiteX511" fmla="*/ 7807756 w 12193588"/>
              <a:gd name="connsiteY511" fmla="*/ 6248457 h 6858000"/>
              <a:gd name="connsiteX512" fmla="*/ 7804680 w 12193588"/>
              <a:gd name="connsiteY512" fmla="*/ 6263853 h 6858000"/>
              <a:gd name="connsiteX513" fmla="*/ 7801603 w 12193588"/>
              <a:gd name="connsiteY513" fmla="*/ 6544073 h 6858000"/>
              <a:gd name="connsiteX514" fmla="*/ 7801603 w 12193588"/>
              <a:gd name="connsiteY514" fmla="*/ 6559470 h 6858000"/>
              <a:gd name="connsiteX515" fmla="*/ 7810834 w 12193588"/>
              <a:gd name="connsiteY515" fmla="*/ 6556391 h 6858000"/>
              <a:gd name="connsiteX516" fmla="*/ 8060077 w 12193588"/>
              <a:gd name="connsiteY516" fmla="*/ 6408582 h 6858000"/>
              <a:gd name="connsiteX517" fmla="*/ 8072385 w 12193588"/>
              <a:gd name="connsiteY517" fmla="*/ 6387027 h 6858000"/>
              <a:gd name="connsiteX518" fmla="*/ 8075463 w 12193588"/>
              <a:gd name="connsiteY518" fmla="*/ 6103726 h 6858000"/>
              <a:gd name="connsiteX519" fmla="*/ 8075463 w 12193588"/>
              <a:gd name="connsiteY519" fmla="*/ 6088331 h 6858000"/>
              <a:gd name="connsiteX520" fmla="*/ 7521254 w 12193588"/>
              <a:gd name="connsiteY520" fmla="*/ 6088331 h 6858000"/>
              <a:gd name="connsiteX521" fmla="*/ 7521254 w 12193588"/>
              <a:gd name="connsiteY521" fmla="*/ 6103754 h 6858000"/>
              <a:gd name="connsiteX522" fmla="*/ 7524332 w 12193588"/>
              <a:gd name="connsiteY522" fmla="*/ 6390624 h 6858000"/>
              <a:gd name="connsiteX523" fmla="*/ 7536639 w 12193588"/>
              <a:gd name="connsiteY523" fmla="*/ 6409133 h 6858000"/>
              <a:gd name="connsiteX524" fmla="*/ 7779728 w 12193588"/>
              <a:gd name="connsiteY524" fmla="*/ 6554109 h 6858000"/>
              <a:gd name="connsiteX525" fmla="*/ 7795114 w 12193588"/>
              <a:gd name="connsiteY525" fmla="*/ 6563363 h 6858000"/>
              <a:gd name="connsiteX526" fmla="*/ 7792036 w 12193588"/>
              <a:gd name="connsiteY526" fmla="*/ 6254901 h 6858000"/>
              <a:gd name="connsiteX527" fmla="*/ 7782806 w 12193588"/>
              <a:gd name="connsiteY527" fmla="*/ 6242563 h 6858000"/>
              <a:gd name="connsiteX528" fmla="*/ 7530486 w 12193588"/>
              <a:gd name="connsiteY528" fmla="*/ 6091416 h 6858000"/>
              <a:gd name="connsiteX529" fmla="*/ 7521254 w 12193588"/>
              <a:gd name="connsiteY529" fmla="*/ 6088331 h 6858000"/>
              <a:gd name="connsiteX530" fmla="*/ 7511679 w 12193588"/>
              <a:gd name="connsiteY530" fmla="*/ 6088331 h 6858000"/>
              <a:gd name="connsiteX531" fmla="*/ 7453043 w 12193588"/>
              <a:gd name="connsiteY531" fmla="*/ 6125346 h 6858000"/>
              <a:gd name="connsiteX532" fmla="*/ 7255530 w 12193588"/>
              <a:gd name="connsiteY532" fmla="*/ 6239478 h 6858000"/>
              <a:gd name="connsiteX533" fmla="*/ 7252443 w 12193588"/>
              <a:gd name="connsiteY533" fmla="*/ 6239478 h 6858000"/>
              <a:gd name="connsiteX534" fmla="*/ 7243186 w 12193588"/>
              <a:gd name="connsiteY534" fmla="*/ 6254901 h 6858000"/>
              <a:gd name="connsiteX535" fmla="*/ 7240099 w 12193588"/>
              <a:gd name="connsiteY535" fmla="*/ 6261070 h 6858000"/>
              <a:gd name="connsiteX536" fmla="*/ 7237013 w 12193588"/>
              <a:gd name="connsiteY536" fmla="*/ 6551026 h 6858000"/>
              <a:gd name="connsiteX537" fmla="*/ 7240099 w 12193588"/>
              <a:gd name="connsiteY537" fmla="*/ 6563363 h 6858000"/>
              <a:gd name="connsiteX538" fmla="*/ 7249357 w 12193588"/>
              <a:gd name="connsiteY538" fmla="*/ 6557194 h 6858000"/>
              <a:gd name="connsiteX539" fmla="*/ 7499334 w 12193588"/>
              <a:gd name="connsiteY539" fmla="*/ 6412217 h 6858000"/>
              <a:gd name="connsiteX540" fmla="*/ 7511679 w 12193588"/>
              <a:gd name="connsiteY540" fmla="*/ 6390624 h 6858000"/>
              <a:gd name="connsiteX541" fmla="*/ 7514765 w 12193588"/>
              <a:gd name="connsiteY541" fmla="*/ 6103754 h 6858000"/>
              <a:gd name="connsiteX542" fmla="*/ 7511679 w 12193588"/>
              <a:gd name="connsiteY542" fmla="*/ 6088331 h 6858000"/>
              <a:gd name="connsiteX543" fmla="*/ 6951474 w 12193588"/>
              <a:gd name="connsiteY543" fmla="*/ 6088331 h 6858000"/>
              <a:gd name="connsiteX544" fmla="*/ 6942199 w 12193588"/>
              <a:gd name="connsiteY544" fmla="*/ 6091416 h 6858000"/>
              <a:gd name="connsiteX545" fmla="*/ 6688683 w 12193588"/>
              <a:gd name="connsiteY545" fmla="*/ 6239478 h 6858000"/>
              <a:gd name="connsiteX546" fmla="*/ 6679408 w 12193588"/>
              <a:gd name="connsiteY546" fmla="*/ 6261070 h 6858000"/>
              <a:gd name="connsiteX547" fmla="*/ 6676317 w 12193588"/>
              <a:gd name="connsiteY547" fmla="*/ 6547941 h 6858000"/>
              <a:gd name="connsiteX548" fmla="*/ 6676317 w 12193588"/>
              <a:gd name="connsiteY548" fmla="*/ 6563363 h 6858000"/>
              <a:gd name="connsiteX549" fmla="*/ 6688683 w 12193588"/>
              <a:gd name="connsiteY549" fmla="*/ 6557194 h 6858000"/>
              <a:gd name="connsiteX550" fmla="*/ 6936016 w 12193588"/>
              <a:gd name="connsiteY550" fmla="*/ 6409133 h 6858000"/>
              <a:gd name="connsiteX551" fmla="*/ 6948382 w 12193588"/>
              <a:gd name="connsiteY551" fmla="*/ 6387540 h 6858000"/>
              <a:gd name="connsiteX552" fmla="*/ 6951474 w 12193588"/>
              <a:gd name="connsiteY552" fmla="*/ 6103754 h 6858000"/>
              <a:gd name="connsiteX553" fmla="*/ 6951474 w 12193588"/>
              <a:gd name="connsiteY553" fmla="*/ 6088331 h 6858000"/>
              <a:gd name="connsiteX554" fmla="*/ 6387692 w 12193588"/>
              <a:gd name="connsiteY554" fmla="*/ 6088331 h 6858000"/>
              <a:gd name="connsiteX555" fmla="*/ 6375347 w 12193588"/>
              <a:gd name="connsiteY555" fmla="*/ 6094500 h 6858000"/>
              <a:gd name="connsiteX556" fmla="*/ 6216412 w 12193588"/>
              <a:gd name="connsiteY556" fmla="*/ 6187830 h 6858000"/>
              <a:gd name="connsiteX557" fmla="*/ 6126236 w 12193588"/>
              <a:gd name="connsiteY557" fmla="*/ 6242014 h 6858000"/>
              <a:gd name="connsiteX558" fmla="*/ 6118745 w 12193588"/>
              <a:gd name="connsiteY558" fmla="*/ 6249873 h 6858000"/>
              <a:gd name="connsiteX559" fmla="*/ 6117710 w 12193588"/>
              <a:gd name="connsiteY559" fmla="*/ 6255490 h 6858000"/>
              <a:gd name="connsiteX560" fmla="*/ 6116994 w 12193588"/>
              <a:gd name="connsiteY560" fmla="*/ 6263608 h 6858000"/>
              <a:gd name="connsiteX561" fmla="*/ 6113915 w 12193588"/>
              <a:gd name="connsiteY561" fmla="*/ 6547415 h 6858000"/>
              <a:gd name="connsiteX562" fmla="*/ 6113915 w 12193588"/>
              <a:gd name="connsiteY562" fmla="*/ 6562840 h 6858000"/>
              <a:gd name="connsiteX563" fmla="*/ 6120076 w 12193588"/>
              <a:gd name="connsiteY563" fmla="*/ 6559755 h 6858000"/>
              <a:gd name="connsiteX564" fmla="*/ 6264851 w 12193588"/>
              <a:gd name="connsiteY564" fmla="*/ 6473379 h 6858000"/>
              <a:gd name="connsiteX565" fmla="*/ 6264851 w 12193588"/>
              <a:gd name="connsiteY565" fmla="*/ 6474536 h 6858000"/>
              <a:gd name="connsiteX566" fmla="*/ 6264851 w 12193588"/>
              <a:gd name="connsiteY566" fmla="*/ 6475531 h 6858000"/>
              <a:gd name="connsiteX567" fmla="*/ 6372261 w 12193588"/>
              <a:gd name="connsiteY567" fmla="*/ 6412217 h 6858000"/>
              <a:gd name="connsiteX568" fmla="*/ 6387692 w 12193588"/>
              <a:gd name="connsiteY568" fmla="*/ 6384456 h 6858000"/>
              <a:gd name="connsiteX569" fmla="*/ 6390779 w 12193588"/>
              <a:gd name="connsiteY569" fmla="*/ 6106838 h 6858000"/>
              <a:gd name="connsiteX570" fmla="*/ 6387692 w 12193588"/>
              <a:gd name="connsiteY570" fmla="*/ 6088331 h 6858000"/>
              <a:gd name="connsiteX571" fmla="*/ 5833139 w 12193588"/>
              <a:gd name="connsiteY571" fmla="*/ 6088331 h 6858000"/>
              <a:gd name="connsiteX572" fmla="*/ 5830052 w 12193588"/>
              <a:gd name="connsiteY572" fmla="*/ 6100670 h 6858000"/>
              <a:gd name="connsiteX573" fmla="*/ 5833139 w 12193588"/>
              <a:gd name="connsiteY573" fmla="*/ 6390624 h 6858000"/>
              <a:gd name="connsiteX574" fmla="*/ 5845483 w 12193588"/>
              <a:gd name="connsiteY574" fmla="*/ 6409133 h 6858000"/>
              <a:gd name="connsiteX575" fmla="*/ 5928739 w 12193588"/>
              <a:gd name="connsiteY575" fmla="*/ 6459061 h 6858000"/>
              <a:gd name="connsiteX576" fmla="*/ 5928739 w 12193588"/>
              <a:gd name="connsiteY576" fmla="*/ 6457954 h 6858000"/>
              <a:gd name="connsiteX577" fmla="*/ 6095077 w 12193588"/>
              <a:gd name="connsiteY577" fmla="*/ 6556671 h 6858000"/>
              <a:gd name="connsiteX578" fmla="*/ 6105403 w 12193588"/>
              <a:gd name="connsiteY578" fmla="*/ 6559256 h 6858000"/>
              <a:gd name="connsiteX579" fmla="*/ 6107365 w 12193588"/>
              <a:gd name="connsiteY579" fmla="*/ 6547493 h 6858000"/>
              <a:gd name="connsiteX580" fmla="*/ 6104341 w 12193588"/>
              <a:gd name="connsiteY580" fmla="*/ 6262854 h 6858000"/>
              <a:gd name="connsiteX581" fmla="*/ 6100475 w 12193588"/>
              <a:gd name="connsiteY581" fmla="*/ 6249503 h 6858000"/>
              <a:gd name="connsiteX582" fmla="*/ 6089288 w 12193588"/>
              <a:gd name="connsiteY582" fmla="*/ 6239478 h 6858000"/>
              <a:gd name="connsiteX583" fmla="*/ 5851655 w 12193588"/>
              <a:gd name="connsiteY583" fmla="*/ 6097585 h 6858000"/>
              <a:gd name="connsiteX584" fmla="*/ 5833139 w 12193588"/>
              <a:gd name="connsiteY584" fmla="*/ 6088331 h 6858000"/>
              <a:gd name="connsiteX585" fmla="*/ 5823563 w 12193588"/>
              <a:gd name="connsiteY585" fmla="*/ 6088331 h 6858000"/>
              <a:gd name="connsiteX586" fmla="*/ 5808178 w 12193588"/>
              <a:gd name="connsiteY586" fmla="*/ 6094500 h 6858000"/>
              <a:gd name="connsiteX587" fmla="*/ 5565089 w 12193588"/>
              <a:gd name="connsiteY587" fmla="*/ 6239478 h 6858000"/>
              <a:gd name="connsiteX588" fmla="*/ 5552781 w 12193588"/>
              <a:gd name="connsiteY588" fmla="*/ 6264155 h 6858000"/>
              <a:gd name="connsiteX589" fmla="*/ 5549704 w 12193588"/>
              <a:gd name="connsiteY589" fmla="*/ 6544856 h 6858000"/>
              <a:gd name="connsiteX590" fmla="*/ 5549704 w 12193588"/>
              <a:gd name="connsiteY590" fmla="*/ 6563363 h 6858000"/>
              <a:gd name="connsiteX591" fmla="*/ 5565089 w 12193588"/>
              <a:gd name="connsiteY591" fmla="*/ 6554109 h 6858000"/>
              <a:gd name="connsiteX592" fmla="*/ 5805100 w 12193588"/>
              <a:gd name="connsiteY592" fmla="*/ 6412217 h 6858000"/>
              <a:gd name="connsiteX593" fmla="*/ 5820486 w 12193588"/>
              <a:gd name="connsiteY593" fmla="*/ 6384456 h 6858000"/>
              <a:gd name="connsiteX594" fmla="*/ 5823563 w 12193588"/>
              <a:gd name="connsiteY594" fmla="*/ 6106838 h 6858000"/>
              <a:gd name="connsiteX595" fmla="*/ 5823563 w 12193588"/>
              <a:gd name="connsiteY595" fmla="*/ 6088331 h 6858000"/>
              <a:gd name="connsiteX596" fmla="*/ 5269356 w 12193588"/>
              <a:gd name="connsiteY596" fmla="*/ 6088331 h 6858000"/>
              <a:gd name="connsiteX597" fmla="*/ 5272434 w 12193588"/>
              <a:gd name="connsiteY597" fmla="*/ 6402963 h 6858000"/>
              <a:gd name="connsiteX598" fmla="*/ 5543215 w 12193588"/>
              <a:gd name="connsiteY598" fmla="*/ 6563363 h 6858000"/>
              <a:gd name="connsiteX599" fmla="*/ 5543215 w 12193588"/>
              <a:gd name="connsiteY599" fmla="*/ 6541772 h 6858000"/>
              <a:gd name="connsiteX600" fmla="*/ 5540138 w 12193588"/>
              <a:gd name="connsiteY600" fmla="*/ 6267239 h 6858000"/>
              <a:gd name="connsiteX601" fmla="*/ 5524753 w 12193588"/>
              <a:gd name="connsiteY601" fmla="*/ 6239478 h 6858000"/>
              <a:gd name="connsiteX602" fmla="*/ 5287819 w 12193588"/>
              <a:gd name="connsiteY602" fmla="*/ 6097585 h 6858000"/>
              <a:gd name="connsiteX603" fmla="*/ 5269356 w 12193588"/>
              <a:gd name="connsiteY603" fmla="*/ 6088331 h 6858000"/>
              <a:gd name="connsiteX604" fmla="*/ 5262867 w 12193588"/>
              <a:gd name="connsiteY604" fmla="*/ 6088331 h 6858000"/>
              <a:gd name="connsiteX605" fmla="*/ 5244438 w 12193588"/>
              <a:gd name="connsiteY605" fmla="*/ 6097585 h 6858000"/>
              <a:gd name="connsiteX606" fmla="*/ 5007915 w 12193588"/>
              <a:gd name="connsiteY606" fmla="*/ 6236393 h 6858000"/>
              <a:gd name="connsiteX607" fmla="*/ 4989484 w 12193588"/>
              <a:gd name="connsiteY607" fmla="*/ 6267239 h 6858000"/>
              <a:gd name="connsiteX608" fmla="*/ 4986413 w 12193588"/>
              <a:gd name="connsiteY608" fmla="*/ 6544856 h 6858000"/>
              <a:gd name="connsiteX609" fmla="*/ 4989484 w 12193588"/>
              <a:gd name="connsiteY609" fmla="*/ 6563363 h 6858000"/>
              <a:gd name="connsiteX610" fmla="*/ 5004844 w 12193588"/>
              <a:gd name="connsiteY610" fmla="*/ 6554109 h 6858000"/>
              <a:gd name="connsiteX611" fmla="*/ 5244438 w 12193588"/>
              <a:gd name="connsiteY611" fmla="*/ 6412217 h 6858000"/>
              <a:gd name="connsiteX612" fmla="*/ 5259795 w 12193588"/>
              <a:gd name="connsiteY612" fmla="*/ 6384456 h 6858000"/>
              <a:gd name="connsiteX613" fmla="*/ 5262867 w 12193588"/>
              <a:gd name="connsiteY613" fmla="*/ 6106838 h 6858000"/>
              <a:gd name="connsiteX614" fmla="*/ 5262867 w 12193588"/>
              <a:gd name="connsiteY614" fmla="*/ 6088331 h 6858000"/>
              <a:gd name="connsiteX615" fmla="*/ 4699576 w 12193588"/>
              <a:gd name="connsiteY615" fmla="*/ 6088331 h 6858000"/>
              <a:gd name="connsiteX616" fmla="*/ 4687231 w 12193588"/>
              <a:gd name="connsiteY616" fmla="*/ 6091416 h 6858000"/>
              <a:gd name="connsiteX617" fmla="*/ 4437255 w 12193588"/>
              <a:gd name="connsiteY617" fmla="*/ 6239478 h 6858000"/>
              <a:gd name="connsiteX618" fmla="*/ 4424910 w 12193588"/>
              <a:gd name="connsiteY618" fmla="*/ 6261070 h 6858000"/>
              <a:gd name="connsiteX619" fmla="*/ 4421824 w 12193588"/>
              <a:gd name="connsiteY619" fmla="*/ 6547941 h 6858000"/>
              <a:gd name="connsiteX620" fmla="*/ 4424910 w 12193588"/>
              <a:gd name="connsiteY620" fmla="*/ 6563363 h 6858000"/>
              <a:gd name="connsiteX621" fmla="*/ 4437255 w 12193588"/>
              <a:gd name="connsiteY621" fmla="*/ 6557194 h 6858000"/>
              <a:gd name="connsiteX622" fmla="*/ 4684145 w 12193588"/>
              <a:gd name="connsiteY622" fmla="*/ 6409133 h 6858000"/>
              <a:gd name="connsiteX623" fmla="*/ 4696490 w 12193588"/>
              <a:gd name="connsiteY623" fmla="*/ 6387540 h 6858000"/>
              <a:gd name="connsiteX624" fmla="*/ 4699576 w 12193588"/>
              <a:gd name="connsiteY624" fmla="*/ 6103754 h 6858000"/>
              <a:gd name="connsiteX625" fmla="*/ 4699576 w 12193588"/>
              <a:gd name="connsiteY625" fmla="*/ 6088331 h 6858000"/>
              <a:gd name="connsiteX626" fmla="*/ 4135795 w 12193588"/>
              <a:gd name="connsiteY626" fmla="*/ 6088331 h 6858000"/>
              <a:gd name="connsiteX627" fmla="*/ 4123450 w 12193588"/>
              <a:gd name="connsiteY627" fmla="*/ 6094500 h 6858000"/>
              <a:gd name="connsiteX628" fmla="*/ 4015435 w 12193588"/>
              <a:gd name="connsiteY628" fmla="*/ 6159277 h 6858000"/>
              <a:gd name="connsiteX629" fmla="*/ 3876560 w 12193588"/>
              <a:gd name="connsiteY629" fmla="*/ 6242563 h 6858000"/>
              <a:gd name="connsiteX630" fmla="*/ 3864215 w 12193588"/>
              <a:gd name="connsiteY630" fmla="*/ 6264155 h 6858000"/>
              <a:gd name="connsiteX631" fmla="*/ 3861129 w 12193588"/>
              <a:gd name="connsiteY631" fmla="*/ 6547941 h 6858000"/>
              <a:gd name="connsiteX632" fmla="*/ 3864215 w 12193588"/>
              <a:gd name="connsiteY632" fmla="*/ 6563363 h 6858000"/>
              <a:gd name="connsiteX633" fmla="*/ 3867301 w 12193588"/>
              <a:gd name="connsiteY633" fmla="*/ 6560279 h 6858000"/>
              <a:gd name="connsiteX634" fmla="*/ 4012350 w 12193588"/>
              <a:gd name="connsiteY634" fmla="*/ 6473909 h 6858000"/>
              <a:gd name="connsiteX635" fmla="*/ 4120363 w 12193588"/>
              <a:gd name="connsiteY635" fmla="*/ 6412217 h 6858000"/>
              <a:gd name="connsiteX636" fmla="*/ 4135795 w 12193588"/>
              <a:gd name="connsiteY636" fmla="*/ 6384456 h 6858000"/>
              <a:gd name="connsiteX637" fmla="*/ 4138880 w 12193588"/>
              <a:gd name="connsiteY637" fmla="*/ 6106838 h 6858000"/>
              <a:gd name="connsiteX638" fmla="*/ 4135795 w 12193588"/>
              <a:gd name="connsiteY638" fmla="*/ 6088331 h 6858000"/>
              <a:gd name="connsiteX639" fmla="*/ 3580781 w 12193588"/>
              <a:gd name="connsiteY639" fmla="*/ 6088331 h 6858000"/>
              <a:gd name="connsiteX640" fmla="*/ 3580781 w 12193588"/>
              <a:gd name="connsiteY640" fmla="*/ 6100648 h 6858000"/>
              <a:gd name="connsiteX641" fmla="*/ 3583873 w 12193588"/>
              <a:gd name="connsiteY641" fmla="*/ 6390105 h 6858000"/>
              <a:gd name="connsiteX642" fmla="*/ 3596239 w 12193588"/>
              <a:gd name="connsiteY642" fmla="*/ 6408582 h 6858000"/>
              <a:gd name="connsiteX643" fmla="*/ 3843570 w 12193588"/>
              <a:gd name="connsiteY643" fmla="*/ 6556391 h 6858000"/>
              <a:gd name="connsiteX644" fmla="*/ 3849753 w 12193588"/>
              <a:gd name="connsiteY644" fmla="*/ 6559470 h 6858000"/>
              <a:gd name="connsiteX645" fmla="*/ 3855937 w 12193588"/>
              <a:gd name="connsiteY645" fmla="*/ 6559470 h 6858000"/>
              <a:gd name="connsiteX646" fmla="*/ 3855937 w 12193588"/>
              <a:gd name="connsiteY646" fmla="*/ 6544073 h 6858000"/>
              <a:gd name="connsiteX647" fmla="*/ 3852846 w 12193588"/>
              <a:gd name="connsiteY647" fmla="*/ 6263853 h 6858000"/>
              <a:gd name="connsiteX648" fmla="*/ 3837388 w 12193588"/>
              <a:gd name="connsiteY648" fmla="*/ 6239219 h 6858000"/>
              <a:gd name="connsiteX649" fmla="*/ 3599331 w 12193588"/>
              <a:gd name="connsiteY649" fmla="*/ 6097568 h 6858000"/>
              <a:gd name="connsiteX650" fmla="*/ 3583873 w 12193588"/>
              <a:gd name="connsiteY650" fmla="*/ 6088331 h 6858000"/>
              <a:gd name="connsiteX651" fmla="*/ 3580781 w 12193588"/>
              <a:gd name="connsiteY651" fmla="*/ 6088331 h 6858000"/>
              <a:gd name="connsiteX652" fmla="*/ 3572513 w 12193588"/>
              <a:gd name="connsiteY652" fmla="*/ 6088331 h 6858000"/>
              <a:gd name="connsiteX653" fmla="*/ 3560205 w 12193588"/>
              <a:gd name="connsiteY653" fmla="*/ 6094489 h 6858000"/>
              <a:gd name="connsiteX654" fmla="*/ 3317116 w 12193588"/>
              <a:gd name="connsiteY654" fmla="*/ 6239219 h 6858000"/>
              <a:gd name="connsiteX655" fmla="*/ 3304807 w 12193588"/>
              <a:gd name="connsiteY655" fmla="*/ 6263853 h 6858000"/>
              <a:gd name="connsiteX656" fmla="*/ 3301731 w 12193588"/>
              <a:gd name="connsiteY656" fmla="*/ 6544073 h 6858000"/>
              <a:gd name="connsiteX657" fmla="*/ 3301731 w 12193588"/>
              <a:gd name="connsiteY657" fmla="*/ 6559470 h 6858000"/>
              <a:gd name="connsiteX658" fmla="*/ 3314040 w 12193588"/>
              <a:gd name="connsiteY658" fmla="*/ 6553311 h 6858000"/>
              <a:gd name="connsiteX659" fmla="*/ 3535587 w 12193588"/>
              <a:gd name="connsiteY659" fmla="*/ 6423979 h 6858000"/>
              <a:gd name="connsiteX660" fmla="*/ 3557127 w 12193588"/>
              <a:gd name="connsiteY660" fmla="*/ 6411661 h 6858000"/>
              <a:gd name="connsiteX661" fmla="*/ 3572513 w 12193588"/>
              <a:gd name="connsiteY661" fmla="*/ 6383947 h 6858000"/>
              <a:gd name="connsiteX662" fmla="*/ 3575590 w 12193588"/>
              <a:gd name="connsiteY662" fmla="*/ 6106807 h 6858000"/>
              <a:gd name="connsiteX663" fmla="*/ 3572513 w 12193588"/>
              <a:gd name="connsiteY663" fmla="*/ 6088331 h 6858000"/>
              <a:gd name="connsiteX664" fmla="*/ 3021383 w 12193588"/>
              <a:gd name="connsiteY664" fmla="*/ 6088331 h 6858000"/>
              <a:gd name="connsiteX665" fmla="*/ 3021383 w 12193588"/>
              <a:gd name="connsiteY665" fmla="*/ 6396794 h 6858000"/>
              <a:gd name="connsiteX666" fmla="*/ 3027519 w 12193588"/>
              <a:gd name="connsiteY666" fmla="*/ 6406048 h 6858000"/>
              <a:gd name="connsiteX667" fmla="*/ 3285213 w 12193588"/>
              <a:gd name="connsiteY667" fmla="*/ 6560279 h 6858000"/>
              <a:gd name="connsiteX668" fmla="*/ 3291348 w 12193588"/>
              <a:gd name="connsiteY668" fmla="*/ 6563363 h 6858000"/>
              <a:gd name="connsiteX669" fmla="*/ 3291348 w 12193588"/>
              <a:gd name="connsiteY669" fmla="*/ 6541772 h 6858000"/>
              <a:gd name="connsiteX670" fmla="*/ 3288280 w 12193588"/>
              <a:gd name="connsiteY670" fmla="*/ 6267239 h 6858000"/>
              <a:gd name="connsiteX671" fmla="*/ 3272941 w 12193588"/>
              <a:gd name="connsiteY671" fmla="*/ 6239478 h 6858000"/>
              <a:gd name="connsiteX672" fmla="*/ 3036722 w 12193588"/>
              <a:gd name="connsiteY672" fmla="*/ 6097585 h 6858000"/>
              <a:gd name="connsiteX673" fmla="*/ 3021383 w 12193588"/>
              <a:gd name="connsiteY673" fmla="*/ 6088331 h 6858000"/>
              <a:gd name="connsiteX674" fmla="*/ 3011001 w 12193588"/>
              <a:gd name="connsiteY674" fmla="*/ 6088331 h 6858000"/>
              <a:gd name="connsiteX675" fmla="*/ 2998692 w 12193588"/>
              <a:gd name="connsiteY675" fmla="*/ 6094500 h 6858000"/>
              <a:gd name="connsiteX676" fmla="*/ 2995616 w 12193588"/>
              <a:gd name="connsiteY676" fmla="*/ 6097585 h 6858000"/>
              <a:gd name="connsiteX677" fmla="*/ 2755605 w 12193588"/>
              <a:gd name="connsiteY677" fmla="*/ 6236393 h 6858000"/>
              <a:gd name="connsiteX678" fmla="*/ 2740219 w 12193588"/>
              <a:gd name="connsiteY678" fmla="*/ 6267239 h 6858000"/>
              <a:gd name="connsiteX679" fmla="*/ 2737142 w 12193588"/>
              <a:gd name="connsiteY679" fmla="*/ 6544856 h 6858000"/>
              <a:gd name="connsiteX680" fmla="*/ 2737142 w 12193588"/>
              <a:gd name="connsiteY680" fmla="*/ 6560279 h 6858000"/>
              <a:gd name="connsiteX681" fmla="*/ 2737142 w 12193588"/>
              <a:gd name="connsiteY681" fmla="*/ 6563363 h 6858000"/>
              <a:gd name="connsiteX682" fmla="*/ 2746373 w 12193588"/>
              <a:gd name="connsiteY682" fmla="*/ 6557194 h 6858000"/>
              <a:gd name="connsiteX683" fmla="*/ 2752527 w 12193588"/>
              <a:gd name="connsiteY683" fmla="*/ 6554109 h 6858000"/>
              <a:gd name="connsiteX684" fmla="*/ 2992538 w 12193588"/>
              <a:gd name="connsiteY684" fmla="*/ 6412217 h 6858000"/>
              <a:gd name="connsiteX685" fmla="*/ 3007924 w 12193588"/>
              <a:gd name="connsiteY685" fmla="*/ 6384456 h 6858000"/>
              <a:gd name="connsiteX686" fmla="*/ 3011001 w 12193588"/>
              <a:gd name="connsiteY686" fmla="*/ 6106838 h 6858000"/>
              <a:gd name="connsiteX687" fmla="*/ 3011001 w 12193588"/>
              <a:gd name="connsiteY687" fmla="*/ 6088331 h 6858000"/>
              <a:gd name="connsiteX688" fmla="*/ 2447719 w 12193588"/>
              <a:gd name="connsiteY688" fmla="*/ 6088331 h 6858000"/>
              <a:gd name="connsiteX689" fmla="*/ 2438487 w 12193588"/>
              <a:gd name="connsiteY689" fmla="*/ 6091410 h 6858000"/>
              <a:gd name="connsiteX690" fmla="*/ 2189244 w 12193588"/>
              <a:gd name="connsiteY690" fmla="*/ 6239219 h 6858000"/>
              <a:gd name="connsiteX691" fmla="*/ 2176936 w 12193588"/>
              <a:gd name="connsiteY691" fmla="*/ 6260774 h 6858000"/>
              <a:gd name="connsiteX692" fmla="*/ 2173859 w 12193588"/>
              <a:gd name="connsiteY692" fmla="*/ 6547152 h 6858000"/>
              <a:gd name="connsiteX693" fmla="*/ 2176936 w 12193588"/>
              <a:gd name="connsiteY693" fmla="*/ 6559470 h 6858000"/>
              <a:gd name="connsiteX694" fmla="*/ 2186166 w 12193588"/>
              <a:gd name="connsiteY694" fmla="*/ 6556391 h 6858000"/>
              <a:gd name="connsiteX695" fmla="*/ 2435410 w 12193588"/>
              <a:gd name="connsiteY695" fmla="*/ 6408582 h 6858000"/>
              <a:gd name="connsiteX696" fmla="*/ 2444641 w 12193588"/>
              <a:gd name="connsiteY696" fmla="*/ 6387027 h 6858000"/>
              <a:gd name="connsiteX697" fmla="*/ 2447719 w 12193588"/>
              <a:gd name="connsiteY697" fmla="*/ 6103726 h 6858000"/>
              <a:gd name="connsiteX698" fmla="*/ 2447719 w 12193588"/>
              <a:gd name="connsiteY698" fmla="*/ 6088331 h 6858000"/>
              <a:gd name="connsiteX699" fmla="*/ 1887024 w 12193588"/>
              <a:gd name="connsiteY699" fmla="*/ 6088331 h 6858000"/>
              <a:gd name="connsiteX700" fmla="*/ 1874715 w 12193588"/>
              <a:gd name="connsiteY700" fmla="*/ 6094500 h 6858000"/>
              <a:gd name="connsiteX701" fmla="*/ 1628549 w 12193588"/>
              <a:gd name="connsiteY701" fmla="*/ 6239478 h 6858000"/>
              <a:gd name="connsiteX702" fmla="*/ 1616241 w 12193588"/>
              <a:gd name="connsiteY702" fmla="*/ 6264155 h 6858000"/>
              <a:gd name="connsiteX703" fmla="*/ 1613164 w 12193588"/>
              <a:gd name="connsiteY703" fmla="*/ 6544856 h 6858000"/>
              <a:gd name="connsiteX704" fmla="*/ 1613164 w 12193588"/>
              <a:gd name="connsiteY704" fmla="*/ 6563363 h 6858000"/>
              <a:gd name="connsiteX705" fmla="*/ 1616241 w 12193588"/>
              <a:gd name="connsiteY705" fmla="*/ 6560279 h 6858000"/>
              <a:gd name="connsiteX706" fmla="*/ 1631626 w 12193588"/>
              <a:gd name="connsiteY706" fmla="*/ 6554109 h 6858000"/>
              <a:gd name="connsiteX707" fmla="*/ 1868562 w 12193588"/>
              <a:gd name="connsiteY707" fmla="*/ 6412217 h 6858000"/>
              <a:gd name="connsiteX708" fmla="*/ 1883947 w 12193588"/>
              <a:gd name="connsiteY708" fmla="*/ 6384456 h 6858000"/>
              <a:gd name="connsiteX709" fmla="*/ 1887024 w 12193588"/>
              <a:gd name="connsiteY709" fmla="*/ 6106838 h 6858000"/>
              <a:gd name="connsiteX710" fmla="*/ 1887024 w 12193588"/>
              <a:gd name="connsiteY710" fmla="*/ 6088331 h 6858000"/>
              <a:gd name="connsiteX711" fmla="*/ 1332818 w 12193588"/>
              <a:gd name="connsiteY711" fmla="*/ 6088331 h 6858000"/>
              <a:gd name="connsiteX712" fmla="*/ 1332818 w 12193588"/>
              <a:gd name="connsiteY712" fmla="*/ 6097568 h 6858000"/>
              <a:gd name="connsiteX713" fmla="*/ 1332818 w 12193588"/>
              <a:gd name="connsiteY713" fmla="*/ 6393186 h 6858000"/>
              <a:gd name="connsiteX714" fmla="*/ 1345147 w 12193588"/>
              <a:gd name="connsiteY714" fmla="*/ 6408582 h 6858000"/>
              <a:gd name="connsiteX715" fmla="*/ 1594831 w 12193588"/>
              <a:gd name="connsiteY715" fmla="*/ 6556391 h 6858000"/>
              <a:gd name="connsiteX716" fmla="*/ 1604080 w 12193588"/>
              <a:gd name="connsiteY716" fmla="*/ 6559470 h 6858000"/>
              <a:gd name="connsiteX717" fmla="*/ 1604080 w 12193588"/>
              <a:gd name="connsiteY717" fmla="*/ 6550232 h 6858000"/>
              <a:gd name="connsiteX718" fmla="*/ 1604080 w 12193588"/>
              <a:gd name="connsiteY718" fmla="*/ 6260774 h 6858000"/>
              <a:gd name="connsiteX719" fmla="*/ 1597915 w 12193588"/>
              <a:gd name="connsiteY719" fmla="*/ 6248457 h 6858000"/>
              <a:gd name="connsiteX720" fmla="*/ 1597915 w 12193588"/>
              <a:gd name="connsiteY720" fmla="*/ 6245377 h 6858000"/>
              <a:gd name="connsiteX721" fmla="*/ 1588666 w 12193588"/>
              <a:gd name="connsiteY721" fmla="*/ 6239219 h 6858000"/>
              <a:gd name="connsiteX722" fmla="*/ 1345147 w 12193588"/>
              <a:gd name="connsiteY722" fmla="*/ 6094489 h 6858000"/>
              <a:gd name="connsiteX723" fmla="*/ 1332818 w 12193588"/>
              <a:gd name="connsiteY723" fmla="*/ 6088331 h 6858000"/>
              <a:gd name="connsiteX724" fmla="*/ 1323734 w 12193588"/>
              <a:gd name="connsiteY724" fmla="*/ 6088331 h 6858000"/>
              <a:gd name="connsiteX725" fmla="*/ 1314502 w 12193588"/>
              <a:gd name="connsiteY725" fmla="*/ 6094489 h 6858000"/>
              <a:gd name="connsiteX726" fmla="*/ 1311423 w 12193588"/>
              <a:gd name="connsiteY726" fmla="*/ 6094489 h 6858000"/>
              <a:gd name="connsiteX727" fmla="*/ 1065259 w 12193588"/>
              <a:gd name="connsiteY727" fmla="*/ 6239219 h 6858000"/>
              <a:gd name="connsiteX728" fmla="*/ 1059105 w 12193588"/>
              <a:gd name="connsiteY728" fmla="*/ 6242298 h 6858000"/>
              <a:gd name="connsiteX729" fmla="*/ 1056027 w 12193588"/>
              <a:gd name="connsiteY729" fmla="*/ 6245377 h 6858000"/>
              <a:gd name="connsiteX730" fmla="*/ 1056027 w 12193588"/>
              <a:gd name="connsiteY730" fmla="*/ 6248457 h 6858000"/>
              <a:gd name="connsiteX731" fmla="*/ 1052951 w 12193588"/>
              <a:gd name="connsiteY731" fmla="*/ 6263853 h 6858000"/>
              <a:gd name="connsiteX732" fmla="*/ 1049874 w 12193588"/>
              <a:gd name="connsiteY732" fmla="*/ 6544073 h 6858000"/>
              <a:gd name="connsiteX733" fmla="*/ 1049874 w 12193588"/>
              <a:gd name="connsiteY733" fmla="*/ 6559470 h 6858000"/>
              <a:gd name="connsiteX734" fmla="*/ 1059105 w 12193588"/>
              <a:gd name="connsiteY734" fmla="*/ 6556391 h 6858000"/>
              <a:gd name="connsiteX735" fmla="*/ 1308347 w 12193588"/>
              <a:gd name="connsiteY735" fmla="*/ 6408582 h 6858000"/>
              <a:gd name="connsiteX736" fmla="*/ 1320656 w 12193588"/>
              <a:gd name="connsiteY736" fmla="*/ 6387027 h 6858000"/>
              <a:gd name="connsiteX737" fmla="*/ 1323734 w 12193588"/>
              <a:gd name="connsiteY737" fmla="*/ 6103726 h 6858000"/>
              <a:gd name="connsiteX738" fmla="*/ 1323734 w 12193588"/>
              <a:gd name="connsiteY738" fmla="*/ 6088331 h 6858000"/>
              <a:gd name="connsiteX739" fmla="*/ 769525 w 12193588"/>
              <a:gd name="connsiteY739" fmla="*/ 6088331 h 6858000"/>
              <a:gd name="connsiteX740" fmla="*/ 769525 w 12193588"/>
              <a:gd name="connsiteY740" fmla="*/ 6103754 h 6858000"/>
              <a:gd name="connsiteX741" fmla="*/ 772603 w 12193588"/>
              <a:gd name="connsiteY741" fmla="*/ 6390624 h 6858000"/>
              <a:gd name="connsiteX742" fmla="*/ 784910 w 12193588"/>
              <a:gd name="connsiteY742" fmla="*/ 6409133 h 6858000"/>
              <a:gd name="connsiteX743" fmla="*/ 1027999 w 12193588"/>
              <a:gd name="connsiteY743" fmla="*/ 6554109 h 6858000"/>
              <a:gd name="connsiteX744" fmla="*/ 1043385 w 12193588"/>
              <a:gd name="connsiteY744" fmla="*/ 6563363 h 6858000"/>
              <a:gd name="connsiteX745" fmla="*/ 1040307 w 12193588"/>
              <a:gd name="connsiteY745" fmla="*/ 6254901 h 6858000"/>
              <a:gd name="connsiteX746" fmla="*/ 1031077 w 12193588"/>
              <a:gd name="connsiteY746" fmla="*/ 6242563 h 6858000"/>
              <a:gd name="connsiteX747" fmla="*/ 778757 w 12193588"/>
              <a:gd name="connsiteY747" fmla="*/ 6091416 h 6858000"/>
              <a:gd name="connsiteX748" fmla="*/ 769525 w 12193588"/>
              <a:gd name="connsiteY748" fmla="*/ 6088331 h 6858000"/>
              <a:gd name="connsiteX749" fmla="*/ 759950 w 12193588"/>
              <a:gd name="connsiteY749" fmla="*/ 6088331 h 6858000"/>
              <a:gd name="connsiteX750" fmla="*/ 701313 w 12193588"/>
              <a:gd name="connsiteY750" fmla="*/ 6125346 h 6858000"/>
              <a:gd name="connsiteX751" fmla="*/ 503800 w 12193588"/>
              <a:gd name="connsiteY751" fmla="*/ 6239478 h 6858000"/>
              <a:gd name="connsiteX752" fmla="*/ 500714 w 12193588"/>
              <a:gd name="connsiteY752" fmla="*/ 6239478 h 6858000"/>
              <a:gd name="connsiteX753" fmla="*/ 491455 w 12193588"/>
              <a:gd name="connsiteY753" fmla="*/ 6254901 h 6858000"/>
              <a:gd name="connsiteX754" fmla="*/ 488369 w 12193588"/>
              <a:gd name="connsiteY754" fmla="*/ 6261070 h 6858000"/>
              <a:gd name="connsiteX755" fmla="*/ 485284 w 12193588"/>
              <a:gd name="connsiteY755" fmla="*/ 6551026 h 6858000"/>
              <a:gd name="connsiteX756" fmla="*/ 488369 w 12193588"/>
              <a:gd name="connsiteY756" fmla="*/ 6563363 h 6858000"/>
              <a:gd name="connsiteX757" fmla="*/ 497628 w 12193588"/>
              <a:gd name="connsiteY757" fmla="*/ 6557194 h 6858000"/>
              <a:gd name="connsiteX758" fmla="*/ 747605 w 12193588"/>
              <a:gd name="connsiteY758" fmla="*/ 6412217 h 6858000"/>
              <a:gd name="connsiteX759" fmla="*/ 759950 w 12193588"/>
              <a:gd name="connsiteY759" fmla="*/ 6390624 h 6858000"/>
              <a:gd name="connsiteX760" fmla="*/ 763036 w 12193588"/>
              <a:gd name="connsiteY760" fmla="*/ 6103754 h 6858000"/>
              <a:gd name="connsiteX761" fmla="*/ 759950 w 12193588"/>
              <a:gd name="connsiteY761" fmla="*/ 6088331 h 6858000"/>
              <a:gd name="connsiteX762" fmla="*/ 10043411 w 12193588"/>
              <a:gd name="connsiteY762" fmla="*/ 5930471 h 6858000"/>
              <a:gd name="connsiteX763" fmla="*/ 10037257 w 12193588"/>
              <a:gd name="connsiteY763" fmla="*/ 5933552 h 6858000"/>
              <a:gd name="connsiteX764" fmla="*/ 9788017 w 12193588"/>
              <a:gd name="connsiteY764" fmla="*/ 6075273 h 6858000"/>
              <a:gd name="connsiteX765" fmla="*/ 9775708 w 12193588"/>
              <a:gd name="connsiteY765" fmla="*/ 6081434 h 6858000"/>
              <a:gd name="connsiteX766" fmla="*/ 9791093 w 12193588"/>
              <a:gd name="connsiteY766" fmla="*/ 6090677 h 6858000"/>
              <a:gd name="connsiteX767" fmla="*/ 10034182 w 12193588"/>
              <a:gd name="connsiteY767" fmla="*/ 6229317 h 6858000"/>
              <a:gd name="connsiteX768" fmla="*/ 10049566 w 12193588"/>
              <a:gd name="connsiteY768" fmla="*/ 6232398 h 6858000"/>
              <a:gd name="connsiteX769" fmla="*/ 10055720 w 12193588"/>
              <a:gd name="connsiteY769" fmla="*/ 6232398 h 6858000"/>
              <a:gd name="connsiteX770" fmla="*/ 10061874 w 12193588"/>
              <a:gd name="connsiteY770" fmla="*/ 6229317 h 6858000"/>
              <a:gd name="connsiteX771" fmla="*/ 10304962 w 12193588"/>
              <a:gd name="connsiteY771" fmla="*/ 6093757 h 6858000"/>
              <a:gd name="connsiteX772" fmla="*/ 10323424 w 12193588"/>
              <a:gd name="connsiteY772" fmla="*/ 6084516 h 6858000"/>
              <a:gd name="connsiteX773" fmla="*/ 10314192 w 12193588"/>
              <a:gd name="connsiteY773" fmla="*/ 6078353 h 6858000"/>
              <a:gd name="connsiteX774" fmla="*/ 10058798 w 12193588"/>
              <a:gd name="connsiteY774" fmla="*/ 5930471 h 6858000"/>
              <a:gd name="connsiteX775" fmla="*/ 10055720 w 12193588"/>
              <a:gd name="connsiteY775" fmla="*/ 5930471 h 6858000"/>
              <a:gd name="connsiteX776" fmla="*/ 10043411 w 12193588"/>
              <a:gd name="connsiteY776" fmla="*/ 5930471 h 6858000"/>
              <a:gd name="connsiteX777" fmla="*/ 7224937 w 12193588"/>
              <a:gd name="connsiteY777" fmla="*/ 5930471 h 6858000"/>
              <a:gd name="connsiteX778" fmla="*/ 7221857 w 12193588"/>
              <a:gd name="connsiteY778" fmla="*/ 5933552 h 6858000"/>
              <a:gd name="connsiteX779" fmla="*/ 7126383 w 12193588"/>
              <a:gd name="connsiteY779" fmla="*/ 5985927 h 6858000"/>
              <a:gd name="connsiteX780" fmla="*/ 6975474 w 12193588"/>
              <a:gd name="connsiteY780" fmla="*/ 6072191 h 6858000"/>
              <a:gd name="connsiteX781" fmla="*/ 6963155 w 12193588"/>
              <a:gd name="connsiteY781" fmla="*/ 6081434 h 6858000"/>
              <a:gd name="connsiteX782" fmla="*/ 6981634 w 12193588"/>
              <a:gd name="connsiteY782" fmla="*/ 6090677 h 6858000"/>
              <a:gd name="connsiteX783" fmla="*/ 7126383 w 12193588"/>
              <a:gd name="connsiteY783" fmla="*/ 6173861 h 6858000"/>
              <a:gd name="connsiteX784" fmla="*/ 7218777 w 12193588"/>
              <a:gd name="connsiteY784" fmla="*/ 6226237 h 6858000"/>
              <a:gd name="connsiteX785" fmla="*/ 7228017 w 12193588"/>
              <a:gd name="connsiteY785" fmla="*/ 6232398 h 6858000"/>
              <a:gd name="connsiteX786" fmla="*/ 7234176 w 12193588"/>
              <a:gd name="connsiteY786" fmla="*/ 6232398 h 6858000"/>
              <a:gd name="connsiteX787" fmla="*/ 7252654 w 12193588"/>
              <a:gd name="connsiteY787" fmla="*/ 6226237 h 6858000"/>
              <a:gd name="connsiteX788" fmla="*/ 7468239 w 12193588"/>
              <a:gd name="connsiteY788" fmla="*/ 6103001 h 6858000"/>
              <a:gd name="connsiteX789" fmla="*/ 7508277 w 12193588"/>
              <a:gd name="connsiteY789" fmla="*/ 6081434 h 6858000"/>
              <a:gd name="connsiteX790" fmla="*/ 7495956 w 12193588"/>
              <a:gd name="connsiteY790" fmla="*/ 6072191 h 6858000"/>
              <a:gd name="connsiteX791" fmla="*/ 7249575 w 12193588"/>
              <a:gd name="connsiteY791" fmla="*/ 5933552 h 6858000"/>
              <a:gd name="connsiteX792" fmla="*/ 7243416 w 12193588"/>
              <a:gd name="connsiteY792" fmla="*/ 5930471 h 6858000"/>
              <a:gd name="connsiteX793" fmla="*/ 7224937 w 12193588"/>
              <a:gd name="connsiteY793" fmla="*/ 5930471 h 6858000"/>
              <a:gd name="connsiteX794" fmla="*/ 3291683 w 12193588"/>
              <a:gd name="connsiteY794" fmla="*/ 5930471 h 6858000"/>
              <a:gd name="connsiteX795" fmla="*/ 3285529 w 12193588"/>
              <a:gd name="connsiteY795" fmla="*/ 5933552 h 6858000"/>
              <a:gd name="connsiteX796" fmla="*/ 3036288 w 12193588"/>
              <a:gd name="connsiteY796" fmla="*/ 6075273 h 6858000"/>
              <a:gd name="connsiteX797" fmla="*/ 3023979 w 12193588"/>
              <a:gd name="connsiteY797" fmla="*/ 6081434 h 6858000"/>
              <a:gd name="connsiteX798" fmla="*/ 3039364 w 12193588"/>
              <a:gd name="connsiteY798" fmla="*/ 6090677 h 6858000"/>
              <a:gd name="connsiteX799" fmla="*/ 3282453 w 12193588"/>
              <a:gd name="connsiteY799" fmla="*/ 6229317 h 6858000"/>
              <a:gd name="connsiteX800" fmla="*/ 3297838 w 12193588"/>
              <a:gd name="connsiteY800" fmla="*/ 6232398 h 6858000"/>
              <a:gd name="connsiteX801" fmla="*/ 3303991 w 12193588"/>
              <a:gd name="connsiteY801" fmla="*/ 6232398 h 6858000"/>
              <a:gd name="connsiteX802" fmla="*/ 3310145 w 12193588"/>
              <a:gd name="connsiteY802" fmla="*/ 6229317 h 6858000"/>
              <a:gd name="connsiteX803" fmla="*/ 3553233 w 12193588"/>
              <a:gd name="connsiteY803" fmla="*/ 6093757 h 6858000"/>
              <a:gd name="connsiteX804" fmla="*/ 3571696 w 12193588"/>
              <a:gd name="connsiteY804" fmla="*/ 6084516 h 6858000"/>
              <a:gd name="connsiteX805" fmla="*/ 3562463 w 12193588"/>
              <a:gd name="connsiteY805" fmla="*/ 6078353 h 6858000"/>
              <a:gd name="connsiteX806" fmla="*/ 3307069 w 12193588"/>
              <a:gd name="connsiteY806" fmla="*/ 5930471 h 6858000"/>
              <a:gd name="connsiteX807" fmla="*/ 3303991 w 12193588"/>
              <a:gd name="connsiteY807" fmla="*/ 5930471 h 6858000"/>
              <a:gd name="connsiteX808" fmla="*/ 3291683 w 12193588"/>
              <a:gd name="connsiteY808" fmla="*/ 5930471 h 6858000"/>
              <a:gd name="connsiteX809" fmla="*/ 473208 w 12193588"/>
              <a:gd name="connsiteY809" fmla="*/ 5930471 h 6858000"/>
              <a:gd name="connsiteX810" fmla="*/ 470128 w 12193588"/>
              <a:gd name="connsiteY810" fmla="*/ 5933552 h 6858000"/>
              <a:gd name="connsiteX811" fmla="*/ 374654 w 12193588"/>
              <a:gd name="connsiteY811" fmla="*/ 5985927 h 6858000"/>
              <a:gd name="connsiteX812" fmla="*/ 223745 w 12193588"/>
              <a:gd name="connsiteY812" fmla="*/ 6072191 h 6858000"/>
              <a:gd name="connsiteX813" fmla="*/ 211426 w 12193588"/>
              <a:gd name="connsiteY813" fmla="*/ 6081434 h 6858000"/>
              <a:gd name="connsiteX814" fmla="*/ 229905 w 12193588"/>
              <a:gd name="connsiteY814" fmla="*/ 6090677 h 6858000"/>
              <a:gd name="connsiteX815" fmla="*/ 374654 w 12193588"/>
              <a:gd name="connsiteY815" fmla="*/ 6173861 h 6858000"/>
              <a:gd name="connsiteX816" fmla="*/ 467047 w 12193588"/>
              <a:gd name="connsiteY816" fmla="*/ 6226237 h 6858000"/>
              <a:gd name="connsiteX817" fmla="*/ 476288 w 12193588"/>
              <a:gd name="connsiteY817" fmla="*/ 6232398 h 6858000"/>
              <a:gd name="connsiteX818" fmla="*/ 482447 w 12193588"/>
              <a:gd name="connsiteY818" fmla="*/ 6232398 h 6858000"/>
              <a:gd name="connsiteX819" fmla="*/ 500925 w 12193588"/>
              <a:gd name="connsiteY819" fmla="*/ 6226237 h 6858000"/>
              <a:gd name="connsiteX820" fmla="*/ 716510 w 12193588"/>
              <a:gd name="connsiteY820" fmla="*/ 6103001 h 6858000"/>
              <a:gd name="connsiteX821" fmla="*/ 756547 w 12193588"/>
              <a:gd name="connsiteY821" fmla="*/ 6081434 h 6858000"/>
              <a:gd name="connsiteX822" fmla="*/ 744227 w 12193588"/>
              <a:gd name="connsiteY822" fmla="*/ 6072191 h 6858000"/>
              <a:gd name="connsiteX823" fmla="*/ 497846 w 12193588"/>
              <a:gd name="connsiteY823" fmla="*/ 5933552 h 6858000"/>
              <a:gd name="connsiteX824" fmla="*/ 491687 w 12193588"/>
              <a:gd name="connsiteY824" fmla="*/ 5930471 h 6858000"/>
              <a:gd name="connsiteX825" fmla="*/ 473208 w 12193588"/>
              <a:gd name="connsiteY825" fmla="*/ 5930471 h 6858000"/>
              <a:gd name="connsiteX826" fmla="*/ 6101236 w 12193588"/>
              <a:gd name="connsiteY826" fmla="*/ 5930443 h 6858000"/>
              <a:gd name="connsiteX827" fmla="*/ 5928739 w 12193588"/>
              <a:gd name="connsiteY827" fmla="*/ 6029158 h 6858000"/>
              <a:gd name="connsiteX828" fmla="*/ 5928739 w 12193588"/>
              <a:gd name="connsiteY828" fmla="*/ 6028387 h 6858000"/>
              <a:gd name="connsiteX829" fmla="*/ 5928739 w 12193588"/>
              <a:gd name="connsiteY829" fmla="*/ 6025822 h 6858000"/>
              <a:gd name="connsiteX830" fmla="*/ 5845924 w 12193588"/>
              <a:gd name="connsiteY830" fmla="*/ 6072347 h 6858000"/>
              <a:gd name="connsiteX831" fmla="*/ 5836684 w 12193588"/>
              <a:gd name="connsiteY831" fmla="*/ 6081602 h 6858000"/>
              <a:gd name="connsiteX832" fmla="*/ 5852085 w 12193588"/>
              <a:gd name="connsiteY832" fmla="*/ 6090856 h 6858000"/>
              <a:gd name="connsiteX833" fmla="*/ 5928739 w 12193588"/>
              <a:gd name="connsiteY833" fmla="*/ 6134159 h 6858000"/>
              <a:gd name="connsiteX834" fmla="*/ 5928739 w 12193588"/>
              <a:gd name="connsiteY834" fmla="*/ 6134044 h 6858000"/>
              <a:gd name="connsiteX835" fmla="*/ 6095077 w 12193588"/>
              <a:gd name="connsiteY835" fmla="*/ 6226590 h 6858000"/>
              <a:gd name="connsiteX836" fmla="*/ 6109914 w 12193588"/>
              <a:gd name="connsiteY836" fmla="*/ 6233277 h 6858000"/>
              <a:gd name="connsiteX837" fmla="*/ 6122310 w 12193588"/>
              <a:gd name="connsiteY837" fmla="*/ 6228199 h 6858000"/>
              <a:gd name="connsiteX838" fmla="*/ 6125879 w 12193588"/>
              <a:gd name="connsiteY838" fmla="*/ 6226590 h 6858000"/>
              <a:gd name="connsiteX839" fmla="*/ 6366145 w 12193588"/>
              <a:gd name="connsiteY839" fmla="*/ 6090856 h 6858000"/>
              <a:gd name="connsiteX840" fmla="*/ 6384627 w 12193588"/>
              <a:gd name="connsiteY840" fmla="*/ 6081602 h 6858000"/>
              <a:gd name="connsiteX841" fmla="*/ 6378467 w 12193588"/>
              <a:gd name="connsiteY841" fmla="*/ 6075431 h 6858000"/>
              <a:gd name="connsiteX842" fmla="*/ 6264851 w 12193588"/>
              <a:gd name="connsiteY842" fmla="*/ 6011000 h 6858000"/>
              <a:gd name="connsiteX843" fmla="*/ 6264851 w 12193588"/>
              <a:gd name="connsiteY843" fmla="*/ 6013735 h 6858000"/>
              <a:gd name="connsiteX844" fmla="*/ 6132931 w 12193588"/>
              <a:gd name="connsiteY844" fmla="*/ 5936189 h 6858000"/>
              <a:gd name="connsiteX845" fmla="*/ 6122799 w 12193588"/>
              <a:gd name="connsiteY845" fmla="*/ 5930443 h 6858000"/>
              <a:gd name="connsiteX846" fmla="*/ 6101236 w 12193588"/>
              <a:gd name="connsiteY846" fmla="*/ 5930443 h 6858000"/>
              <a:gd name="connsiteX847" fmla="*/ 11735810 w 12193588"/>
              <a:gd name="connsiteY847" fmla="*/ 5928934 h 6858000"/>
              <a:gd name="connsiteX848" fmla="*/ 11719248 w 12193588"/>
              <a:gd name="connsiteY848" fmla="*/ 5933568 h 6858000"/>
              <a:gd name="connsiteX849" fmla="*/ 11475798 w 12193588"/>
              <a:gd name="connsiteY849" fmla="*/ 6072573 h 6858000"/>
              <a:gd name="connsiteX850" fmla="*/ 11460390 w 12193588"/>
              <a:gd name="connsiteY850" fmla="*/ 6081842 h 6858000"/>
              <a:gd name="connsiteX851" fmla="*/ 11481962 w 12193588"/>
              <a:gd name="connsiteY851" fmla="*/ 6091107 h 6858000"/>
              <a:gd name="connsiteX852" fmla="*/ 11719248 w 12193588"/>
              <a:gd name="connsiteY852" fmla="*/ 6227024 h 6858000"/>
              <a:gd name="connsiteX853" fmla="*/ 11753145 w 12193588"/>
              <a:gd name="connsiteY853" fmla="*/ 6227024 h 6858000"/>
              <a:gd name="connsiteX854" fmla="*/ 11971940 w 12193588"/>
              <a:gd name="connsiteY854" fmla="*/ 6106553 h 6858000"/>
              <a:gd name="connsiteX855" fmla="*/ 12012000 w 12193588"/>
              <a:gd name="connsiteY855" fmla="*/ 6081842 h 6858000"/>
              <a:gd name="connsiteX856" fmla="*/ 11993511 w 12193588"/>
              <a:gd name="connsiteY856" fmla="*/ 6072573 h 6858000"/>
              <a:gd name="connsiteX857" fmla="*/ 11750062 w 12193588"/>
              <a:gd name="connsiteY857" fmla="*/ 5933568 h 6858000"/>
              <a:gd name="connsiteX858" fmla="*/ 11735810 w 12193588"/>
              <a:gd name="connsiteY858" fmla="*/ 5928934 h 6858000"/>
              <a:gd name="connsiteX859" fmla="*/ 11174203 w 12193588"/>
              <a:gd name="connsiteY859" fmla="*/ 5928934 h 6858000"/>
              <a:gd name="connsiteX860" fmla="*/ 11161864 w 12193588"/>
              <a:gd name="connsiteY860" fmla="*/ 5933568 h 6858000"/>
              <a:gd name="connsiteX861" fmla="*/ 10915117 w 12193588"/>
              <a:gd name="connsiteY861" fmla="*/ 6072573 h 6858000"/>
              <a:gd name="connsiteX862" fmla="*/ 10899694 w 12193588"/>
              <a:gd name="connsiteY862" fmla="*/ 6081842 h 6858000"/>
              <a:gd name="connsiteX863" fmla="*/ 10908948 w 12193588"/>
              <a:gd name="connsiteY863" fmla="*/ 6088019 h 6858000"/>
              <a:gd name="connsiteX864" fmla="*/ 11161864 w 12193588"/>
              <a:gd name="connsiteY864" fmla="*/ 6230113 h 6858000"/>
              <a:gd name="connsiteX865" fmla="*/ 11186540 w 12193588"/>
              <a:gd name="connsiteY865" fmla="*/ 6230113 h 6858000"/>
              <a:gd name="connsiteX866" fmla="*/ 11433287 w 12193588"/>
              <a:gd name="connsiteY866" fmla="*/ 6091107 h 6858000"/>
              <a:gd name="connsiteX867" fmla="*/ 11448710 w 12193588"/>
              <a:gd name="connsiteY867" fmla="*/ 6081842 h 6858000"/>
              <a:gd name="connsiteX868" fmla="*/ 11436372 w 12193588"/>
              <a:gd name="connsiteY868" fmla="*/ 6075663 h 6858000"/>
              <a:gd name="connsiteX869" fmla="*/ 11186540 w 12193588"/>
              <a:gd name="connsiteY869" fmla="*/ 5933568 h 6858000"/>
              <a:gd name="connsiteX870" fmla="*/ 11174203 w 12193588"/>
              <a:gd name="connsiteY870" fmla="*/ 5928934 h 6858000"/>
              <a:gd name="connsiteX871" fmla="*/ 6673722 w 12193588"/>
              <a:gd name="connsiteY871" fmla="*/ 5928934 h 6858000"/>
              <a:gd name="connsiteX872" fmla="*/ 6661413 w 12193588"/>
              <a:gd name="connsiteY872" fmla="*/ 5933568 h 6858000"/>
              <a:gd name="connsiteX873" fmla="*/ 6415248 w 12193588"/>
              <a:gd name="connsiteY873" fmla="*/ 6072573 h 6858000"/>
              <a:gd name="connsiteX874" fmla="*/ 6399863 w 12193588"/>
              <a:gd name="connsiteY874" fmla="*/ 6081842 h 6858000"/>
              <a:gd name="connsiteX875" fmla="*/ 6412172 w 12193588"/>
              <a:gd name="connsiteY875" fmla="*/ 6088019 h 6858000"/>
              <a:gd name="connsiteX876" fmla="*/ 6661413 w 12193588"/>
              <a:gd name="connsiteY876" fmla="*/ 6230113 h 6858000"/>
              <a:gd name="connsiteX877" fmla="*/ 6686030 w 12193588"/>
              <a:gd name="connsiteY877" fmla="*/ 6230113 h 6858000"/>
              <a:gd name="connsiteX878" fmla="*/ 6932195 w 12193588"/>
              <a:gd name="connsiteY878" fmla="*/ 6091107 h 6858000"/>
              <a:gd name="connsiteX879" fmla="*/ 6947580 w 12193588"/>
              <a:gd name="connsiteY879" fmla="*/ 6081842 h 6858000"/>
              <a:gd name="connsiteX880" fmla="*/ 6935273 w 12193588"/>
              <a:gd name="connsiteY880" fmla="*/ 6075663 h 6858000"/>
              <a:gd name="connsiteX881" fmla="*/ 6686030 w 12193588"/>
              <a:gd name="connsiteY881" fmla="*/ 5933568 h 6858000"/>
              <a:gd name="connsiteX882" fmla="*/ 6673722 w 12193588"/>
              <a:gd name="connsiteY882" fmla="*/ 5928934 h 6858000"/>
              <a:gd name="connsiteX883" fmla="*/ 4984081 w 12193588"/>
              <a:gd name="connsiteY883" fmla="*/ 5928934 h 6858000"/>
              <a:gd name="connsiteX884" fmla="*/ 4967519 w 12193588"/>
              <a:gd name="connsiteY884" fmla="*/ 5933568 h 6858000"/>
              <a:gd name="connsiteX885" fmla="*/ 4724069 w 12193588"/>
              <a:gd name="connsiteY885" fmla="*/ 6072573 h 6858000"/>
              <a:gd name="connsiteX886" fmla="*/ 4708661 w 12193588"/>
              <a:gd name="connsiteY886" fmla="*/ 6081842 h 6858000"/>
              <a:gd name="connsiteX887" fmla="*/ 4730232 w 12193588"/>
              <a:gd name="connsiteY887" fmla="*/ 6091107 h 6858000"/>
              <a:gd name="connsiteX888" fmla="*/ 4967519 w 12193588"/>
              <a:gd name="connsiteY888" fmla="*/ 6227024 h 6858000"/>
              <a:gd name="connsiteX889" fmla="*/ 5001416 w 12193588"/>
              <a:gd name="connsiteY889" fmla="*/ 6227024 h 6858000"/>
              <a:gd name="connsiteX890" fmla="*/ 5220211 w 12193588"/>
              <a:gd name="connsiteY890" fmla="*/ 6106553 h 6858000"/>
              <a:gd name="connsiteX891" fmla="*/ 5260271 w 12193588"/>
              <a:gd name="connsiteY891" fmla="*/ 6081842 h 6858000"/>
              <a:gd name="connsiteX892" fmla="*/ 5241782 w 12193588"/>
              <a:gd name="connsiteY892" fmla="*/ 6072573 h 6858000"/>
              <a:gd name="connsiteX893" fmla="*/ 4998333 w 12193588"/>
              <a:gd name="connsiteY893" fmla="*/ 5933568 h 6858000"/>
              <a:gd name="connsiteX894" fmla="*/ 4984081 w 12193588"/>
              <a:gd name="connsiteY894" fmla="*/ 5928934 h 6858000"/>
              <a:gd name="connsiteX895" fmla="*/ 4422474 w 12193588"/>
              <a:gd name="connsiteY895" fmla="*/ 5928934 h 6858000"/>
              <a:gd name="connsiteX896" fmla="*/ 4410135 w 12193588"/>
              <a:gd name="connsiteY896" fmla="*/ 5933568 h 6858000"/>
              <a:gd name="connsiteX897" fmla="*/ 4163388 w 12193588"/>
              <a:gd name="connsiteY897" fmla="*/ 6072573 h 6858000"/>
              <a:gd name="connsiteX898" fmla="*/ 4147965 w 12193588"/>
              <a:gd name="connsiteY898" fmla="*/ 6081842 h 6858000"/>
              <a:gd name="connsiteX899" fmla="*/ 4157218 w 12193588"/>
              <a:gd name="connsiteY899" fmla="*/ 6088019 h 6858000"/>
              <a:gd name="connsiteX900" fmla="*/ 4410135 w 12193588"/>
              <a:gd name="connsiteY900" fmla="*/ 6230113 h 6858000"/>
              <a:gd name="connsiteX901" fmla="*/ 4434811 w 12193588"/>
              <a:gd name="connsiteY901" fmla="*/ 6230113 h 6858000"/>
              <a:gd name="connsiteX902" fmla="*/ 4681558 w 12193588"/>
              <a:gd name="connsiteY902" fmla="*/ 6091107 h 6858000"/>
              <a:gd name="connsiteX903" fmla="*/ 4696980 w 12193588"/>
              <a:gd name="connsiteY903" fmla="*/ 6081842 h 6858000"/>
              <a:gd name="connsiteX904" fmla="*/ 4684644 w 12193588"/>
              <a:gd name="connsiteY904" fmla="*/ 6075663 h 6858000"/>
              <a:gd name="connsiteX905" fmla="*/ 4434811 w 12193588"/>
              <a:gd name="connsiteY905" fmla="*/ 5933568 h 6858000"/>
              <a:gd name="connsiteX906" fmla="*/ 4422474 w 12193588"/>
              <a:gd name="connsiteY906" fmla="*/ 5928934 h 6858000"/>
              <a:gd name="connsiteX907" fmla="*/ 5546483 w 12193588"/>
              <a:gd name="connsiteY907" fmla="*/ 5928548 h 6858000"/>
              <a:gd name="connsiteX908" fmla="*/ 5534548 w 12193588"/>
              <a:gd name="connsiteY908" fmla="*/ 5933568 h 6858000"/>
              <a:gd name="connsiteX909" fmla="*/ 5285086 w 12193588"/>
              <a:gd name="connsiteY909" fmla="*/ 6075663 h 6858000"/>
              <a:gd name="connsiteX910" fmla="*/ 5275847 w 12193588"/>
              <a:gd name="connsiteY910" fmla="*/ 6081842 h 6858000"/>
              <a:gd name="connsiteX911" fmla="*/ 5288166 w 12193588"/>
              <a:gd name="connsiteY911" fmla="*/ 6091107 h 6858000"/>
              <a:gd name="connsiteX912" fmla="*/ 5531468 w 12193588"/>
              <a:gd name="connsiteY912" fmla="*/ 6230113 h 6858000"/>
              <a:gd name="connsiteX913" fmla="*/ 5562266 w 12193588"/>
              <a:gd name="connsiteY913" fmla="*/ 6230113 h 6858000"/>
              <a:gd name="connsiteX914" fmla="*/ 5805568 w 12193588"/>
              <a:gd name="connsiteY914" fmla="*/ 6094197 h 6858000"/>
              <a:gd name="connsiteX915" fmla="*/ 5820967 w 12193588"/>
              <a:gd name="connsiteY915" fmla="*/ 6084930 h 6858000"/>
              <a:gd name="connsiteX916" fmla="*/ 5814807 w 12193588"/>
              <a:gd name="connsiteY916" fmla="*/ 6078751 h 6858000"/>
              <a:gd name="connsiteX917" fmla="*/ 5556108 w 12193588"/>
              <a:gd name="connsiteY917" fmla="*/ 5930479 h 6858000"/>
              <a:gd name="connsiteX918" fmla="*/ 5546483 w 12193588"/>
              <a:gd name="connsiteY918" fmla="*/ 5928548 h 6858000"/>
              <a:gd name="connsiteX919" fmla="*/ 10610020 w 12193588"/>
              <a:gd name="connsiteY919" fmla="*/ 5927390 h 6858000"/>
              <a:gd name="connsiteX920" fmla="*/ 10600780 w 12193588"/>
              <a:gd name="connsiteY920" fmla="*/ 5930471 h 6858000"/>
              <a:gd name="connsiteX921" fmla="*/ 10348238 w 12193588"/>
              <a:gd name="connsiteY921" fmla="*/ 6072191 h 6858000"/>
              <a:gd name="connsiteX922" fmla="*/ 10338999 w 12193588"/>
              <a:gd name="connsiteY922" fmla="*/ 6081434 h 6858000"/>
              <a:gd name="connsiteX923" fmla="*/ 10354398 w 12193588"/>
              <a:gd name="connsiteY923" fmla="*/ 6090677 h 6858000"/>
              <a:gd name="connsiteX924" fmla="*/ 10594621 w 12193588"/>
              <a:gd name="connsiteY924" fmla="*/ 6226237 h 6858000"/>
              <a:gd name="connsiteX925" fmla="*/ 10603860 w 12193588"/>
              <a:gd name="connsiteY925" fmla="*/ 6232398 h 6858000"/>
              <a:gd name="connsiteX926" fmla="*/ 10613100 w 12193588"/>
              <a:gd name="connsiteY926" fmla="*/ 6232398 h 6858000"/>
              <a:gd name="connsiteX927" fmla="*/ 10616180 w 12193588"/>
              <a:gd name="connsiteY927" fmla="*/ 6232398 h 6858000"/>
              <a:gd name="connsiteX928" fmla="*/ 10619259 w 12193588"/>
              <a:gd name="connsiteY928" fmla="*/ 6229317 h 6858000"/>
              <a:gd name="connsiteX929" fmla="*/ 10625419 w 12193588"/>
              <a:gd name="connsiteY929" fmla="*/ 6226237 h 6858000"/>
              <a:gd name="connsiteX930" fmla="*/ 10764009 w 12193588"/>
              <a:gd name="connsiteY930" fmla="*/ 6149213 h 6858000"/>
              <a:gd name="connsiteX931" fmla="*/ 10865641 w 12193588"/>
              <a:gd name="connsiteY931" fmla="*/ 6090677 h 6858000"/>
              <a:gd name="connsiteX932" fmla="*/ 10884119 w 12193588"/>
              <a:gd name="connsiteY932" fmla="*/ 6081434 h 6858000"/>
              <a:gd name="connsiteX933" fmla="*/ 10877959 w 12193588"/>
              <a:gd name="connsiteY933" fmla="*/ 6075273 h 6858000"/>
              <a:gd name="connsiteX934" fmla="*/ 10764009 w 12193588"/>
              <a:gd name="connsiteY934" fmla="*/ 6013655 h 6858000"/>
              <a:gd name="connsiteX935" fmla="*/ 10622339 w 12193588"/>
              <a:gd name="connsiteY935" fmla="*/ 5930471 h 6858000"/>
              <a:gd name="connsiteX936" fmla="*/ 10610020 w 12193588"/>
              <a:gd name="connsiteY936" fmla="*/ 5927390 h 6858000"/>
              <a:gd name="connsiteX937" fmla="*/ 9486275 w 12193588"/>
              <a:gd name="connsiteY937" fmla="*/ 5927390 h 6858000"/>
              <a:gd name="connsiteX938" fmla="*/ 9470889 w 12193588"/>
              <a:gd name="connsiteY938" fmla="*/ 5933552 h 6858000"/>
              <a:gd name="connsiteX939" fmla="*/ 9224734 w 12193588"/>
              <a:gd name="connsiteY939" fmla="*/ 6072191 h 6858000"/>
              <a:gd name="connsiteX940" fmla="*/ 9212425 w 12193588"/>
              <a:gd name="connsiteY940" fmla="*/ 6081434 h 6858000"/>
              <a:gd name="connsiteX941" fmla="*/ 9230888 w 12193588"/>
              <a:gd name="connsiteY941" fmla="*/ 6090677 h 6858000"/>
              <a:gd name="connsiteX942" fmla="*/ 9467812 w 12193588"/>
              <a:gd name="connsiteY942" fmla="*/ 6226237 h 6858000"/>
              <a:gd name="connsiteX943" fmla="*/ 9486275 w 12193588"/>
              <a:gd name="connsiteY943" fmla="*/ 6232398 h 6858000"/>
              <a:gd name="connsiteX944" fmla="*/ 9504736 w 12193588"/>
              <a:gd name="connsiteY944" fmla="*/ 6226237 h 6858000"/>
              <a:gd name="connsiteX945" fmla="*/ 9532430 w 12193588"/>
              <a:gd name="connsiteY945" fmla="*/ 6210832 h 6858000"/>
              <a:gd name="connsiteX946" fmla="*/ 9720131 w 12193588"/>
              <a:gd name="connsiteY946" fmla="*/ 6106082 h 6858000"/>
              <a:gd name="connsiteX947" fmla="*/ 9760133 w 12193588"/>
              <a:gd name="connsiteY947" fmla="*/ 6081434 h 6858000"/>
              <a:gd name="connsiteX948" fmla="*/ 9744747 w 12193588"/>
              <a:gd name="connsiteY948" fmla="*/ 6072191 h 6858000"/>
              <a:gd name="connsiteX949" fmla="*/ 9501660 w 12193588"/>
              <a:gd name="connsiteY949" fmla="*/ 5933552 h 6858000"/>
              <a:gd name="connsiteX950" fmla="*/ 9486275 w 12193588"/>
              <a:gd name="connsiteY950" fmla="*/ 5927390 h 6858000"/>
              <a:gd name="connsiteX951" fmla="*/ 8922750 w 12193588"/>
              <a:gd name="connsiteY951" fmla="*/ 5927390 h 6858000"/>
              <a:gd name="connsiteX952" fmla="*/ 8913511 w 12193588"/>
              <a:gd name="connsiteY952" fmla="*/ 5933552 h 6858000"/>
              <a:gd name="connsiteX953" fmla="*/ 8667129 w 12193588"/>
              <a:gd name="connsiteY953" fmla="*/ 6072191 h 6858000"/>
              <a:gd name="connsiteX954" fmla="*/ 8651730 w 12193588"/>
              <a:gd name="connsiteY954" fmla="*/ 6081434 h 6858000"/>
              <a:gd name="connsiteX955" fmla="*/ 8660970 w 12193588"/>
              <a:gd name="connsiteY955" fmla="*/ 6087596 h 6858000"/>
              <a:gd name="connsiteX956" fmla="*/ 8913511 w 12193588"/>
              <a:gd name="connsiteY956" fmla="*/ 6229317 h 6858000"/>
              <a:gd name="connsiteX957" fmla="*/ 8925830 w 12193588"/>
              <a:gd name="connsiteY957" fmla="*/ 6232398 h 6858000"/>
              <a:gd name="connsiteX958" fmla="*/ 8935070 w 12193588"/>
              <a:gd name="connsiteY958" fmla="*/ 6229317 h 6858000"/>
              <a:gd name="connsiteX959" fmla="*/ 9181451 w 12193588"/>
              <a:gd name="connsiteY959" fmla="*/ 6090677 h 6858000"/>
              <a:gd name="connsiteX960" fmla="*/ 9196850 w 12193588"/>
              <a:gd name="connsiteY960" fmla="*/ 6081434 h 6858000"/>
              <a:gd name="connsiteX961" fmla="*/ 9187611 w 12193588"/>
              <a:gd name="connsiteY961" fmla="*/ 6075273 h 6858000"/>
              <a:gd name="connsiteX962" fmla="*/ 8935070 w 12193588"/>
              <a:gd name="connsiteY962" fmla="*/ 5933552 h 6858000"/>
              <a:gd name="connsiteX963" fmla="*/ 8922750 w 12193588"/>
              <a:gd name="connsiteY963" fmla="*/ 5927390 h 6858000"/>
              <a:gd name="connsiteX964" fmla="*/ 8367401 w 12193588"/>
              <a:gd name="connsiteY964" fmla="*/ 5927390 h 6858000"/>
              <a:gd name="connsiteX965" fmla="*/ 8355082 w 12193588"/>
              <a:gd name="connsiteY965" fmla="*/ 5930471 h 6858000"/>
              <a:gd name="connsiteX966" fmla="*/ 8348923 w 12193588"/>
              <a:gd name="connsiteY966" fmla="*/ 5930471 h 6858000"/>
              <a:gd name="connsiteX967" fmla="*/ 8099461 w 12193588"/>
              <a:gd name="connsiteY967" fmla="*/ 6072191 h 6858000"/>
              <a:gd name="connsiteX968" fmla="*/ 8087142 w 12193588"/>
              <a:gd name="connsiteY968" fmla="*/ 6081434 h 6858000"/>
              <a:gd name="connsiteX969" fmla="*/ 8102541 w 12193588"/>
              <a:gd name="connsiteY969" fmla="*/ 6090677 h 6858000"/>
              <a:gd name="connsiteX970" fmla="*/ 8345843 w 12193588"/>
              <a:gd name="connsiteY970" fmla="*/ 6226237 h 6858000"/>
              <a:gd name="connsiteX971" fmla="*/ 8358162 w 12193588"/>
              <a:gd name="connsiteY971" fmla="*/ 6232398 h 6858000"/>
              <a:gd name="connsiteX972" fmla="*/ 8376640 w 12193588"/>
              <a:gd name="connsiteY972" fmla="*/ 6226237 h 6858000"/>
              <a:gd name="connsiteX973" fmla="*/ 8616866 w 12193588"/>
              <a:gd name="connsiteY973" fmla="*/ 6090677 h 6858000"/>
              <a:gd name="connsiteX974" fmla="*/ 8632264 w 12193588"/>
              <a:gd name="connsiteY974" fmla="*/ 6081434 h 6858000"/>
              <a:gd name="connsiteX975" fmla="*/ 8626103 w 12193588"/>
              <a:gd name="connsiteY975" fmla="*/ 6075273 h 6858000"/>
              <a:gd name="connsiteX976" fmla="*/ 8370481 w 12193588"/>
              <a:gd name="connsiteY976" fmla="*/ 5930471 h 6858000"/>
              <a:gd name="connsiteX977" fmla="*/ 8367401 w 12193588"/>
              <a:gd name="connsiteY977" fmla="*/ 5927390 h 6858000"/>
              <a:gd name="connsiteX978" fmla="*/ 7797467 w 12193588"/>
              <a:gd name="connsiteY978" fmla="*/ 5927390 h 6858000"/>
              <a:gd name="connsiteX979" fmla="*/ 7791307 w 12193588"/>
              <a:gd name="connsiteY979" fmla="*/ 5930471 h 6858000"/>
              <a:gd name="connsiteX980" fmla="*/ 7785148 w 12193588"/>
              <a:gd name="connsiteY980" fmla="*/ 5933552 h 6858000"/>
              <a:gd name="connsiteX981" fmla="*/ 7742032 w 12193588"/>
              <a:gd name="connsiteY981" fmla="*/ 5958198 h 6858000"/>
              <a:gd name="connsiteX982" fmla="*/ 7538765 w 12193588"/>
              <a:gd name="connsiteY982" fmla="*/ 6072191 h 6858000"/>
              <a:gd name="connsiteX983" fmla="*/ 7529525 w 12193588"/>
              <a:gd name="connsiteY983" fmla="*/ 6078353 h 6858000"/>
              <a:gd name="connsiteX984" fmla="*/ 7526446 w 12193588"/>
              <a:gd name="connsiteY984" fmla="*/ 6081434 h 6858000"/>
              <a:gd name="connsiteX985" fmla="*/ 7538765 w 12193588"/>
              <a:gd name="connsiteY985" fmla="*/ 6090677 h 6858000"/>
              <a:gd name="connsiteX986" fmla="*/ 7785148 w 12193588"/>
              <a:gd name="connsiteY986" fmla="*/ 6229317 h 6858000"/>
              <a:gd name="connsiteX987" fmla="*/ 7797467 w 12193588"/>
              <a:gd name="connsiteY987" fmla="*/ 6232398 h 6858000"/>
              <a:gd name="connsiteX988" fmla="*/ 7812866 w 12193588"/>
              <a:gd name="connsiteY988" fmla="*/ 6229317 h 6858000"/>
              <a:gd name="connsiteX989" fmla="*/ 8056169 w 12193588"/>
              <a:gd name="connsiteY989" fmla="*/ 6090677 h 6858000"/>
              <a:gd name="connsiteX990" fmla="*/ 8071569 w 12193588"/>
              <a:gd name="connsiteY990" fmla="*/ 6081434 h 6858000"/>
              <a:gd name="connsiteX991" fmla="*/ 8056169 w 12193588"/>
              <a:gd name="connsiteY991" fmla="*/ 6072191 h 6858000"/>
              <a:gd name="connsiteX992" fmla="*/ 7809786 w 12193588"/>
              <a:gd name="connsiteY992" fmla="*/ 5933552 h 6858000"/>
              <a:gd name="connsiteX993" fmla="*/ 7797467 w 12193588"/>
              <a:gd name="connsiteY993" fmla="*/ 5927390 h 6858000"/>
              <a:gd name="connsiteX994" fmla="*/ 3858291 w 12193588"/>
              <a:gd name="connsiteY994" fmla="*/ 5927390 h 6858000"/>
              <a:gd name="connsiteX995" fmla="*/ 3849052 w 12193588"/>
              <a:gd name="connsiteY995" fmla="*/ 5930471 h 6858000"/>
              <a:gd name="connsiteX996" fmla="*/ 3596509 w 12193588"/>
              <a:gd name="connsiteY996" fmla="*/ 6072191 h 6858000"/>
              <a:gd name="connsiteX997" fmla="*/ 3587270 w 12193588"/>
              <a:gd name="connsiteY997" fmla="*/ 6081434 h 6858000"/>
              <a:gd name="connsiteX998" fmla="*/ 3602669 w 12193588"/>
              <a:gd name="connsiteY998" fmla="*/ 6090677 h 6858000"/>
              <a:gd name="connsiteX999" fmla="*/ 3842892 w 12193588"/>
              <a:gd name="connsiteY999" fmla="*/ 6226237 h 6858000"/>
              <a:gd name="connsiteX1000" fmla="*/ 3852131 w 12193588"/>
              <a:gd name="connsiteY1000" fmla="*/ 6232398 h 6858000"/>
              <a:gd name="connsiteX1001" fmla="*/ 3861371 w 12193588"/>
              <a:gd name="connsiteY1001" fmla="*/ 6232398 h 6858000"/>
              <a:gd name="connsiteX1002" fmla="*/ 3864451 w 12193588"/>
              <a:gd name="connsiteY1002" fmla="*/ 6232398 h 6858000"/>
              <a:gd name="connsiteX1003" fmla="*/ 3867530 w 12193588"/>
              <a:gd name="connsiteY1003" fmla="*/ 6229317 h 6858000"/>
              <a:gd name="connsiteX1004" fmla="*/ 3873690 w 12193588"/>
              <a:gd name="connsiteY1004" fmla="*/ 6226237 h 6858000"/>
              <a:gd name="connsiteX1005" fmla="*/ 4012279 w 12193588"/>
              <a:gd name="connsiteY1005" fmla="*/ 6149213 h 6858000"/>
              <a:gd name="connsiteX1006" fmla="*/ 4113912 w 12193588"/>
              <a:gd name="connsiteY1006" fmla="*/ 6090677 h 6858000"/>
              <a:gd name="connsiteX1007" fmla="*/ 4132390 w 12193588"/>
              <a:gd name="connsiteY1007" fmla="*/ 6081434 h 6858000"/>
              <a:gd name="connsiteX1008" fmla="*/ 4126230 w 12193588"/>
              <a:gd name="connsiteY1008" fmla="*/ 6075273 h 6858000"/>
              <a:gd name="connsiteX1009" fmla="*/ 4012279 w 12193588"/>
              <a:gd name="connsiteY1009" fmla="*/ 6013655 h 6858000"/>
              <a:gd name="connsiteX1010" fmla="*/ 3870610 w 12193588"/>
              <a:gd name="connsiteY1010" fmla="*/ 5930471 h 6858000"/>
              <a:gd name="connsiteX1011" fmla="*/ 3858291 w 12193588"/>
              <a:gd name="connsiteY1011" fmla="*/ 5927390 h 6858000"/>
              <a:gd name="connsiteX1012" fmla="*/ 2734546 w 12193588"/>
              <a:gd name="connsiteY1012" fmla="*/ 5927390 h 6858000"/>
              <a:gd name="connsiteX1013" fmla="*/ 2719161 w 12193588"/>
              <a:gd name="connsiteY1013" fmla="*/ 5933552 h 6858000"/>
              <a:gd name="connsiteX1014" fmla="*/ 2473005 w 12193588"/>
              <a:gd name="connsiteY1014" fmla="*/ 6072191 h 6858000"/>
              <a:gd name="connsiteX1015" fmla="*/ 2460696 w 12193588"/>
              <a:gd name="connsiteY1015" fmla="*/ 6081434 h 6858000"/>
              <a:gd name="connsiteX1016" fmla="*/ 2479159 w 12193588"/>
              <a:gd name="connsiteY1016" fmla="*/ 6090677 h 6858000"/>
              <a:gd name="connsiteX1017" fmla="*/ 2716083 w 12193588"/>
              <a:gd name="connsiteY1017" fmla="*/ 6226237 h 6858000"/>
              <a:gd name="connsiteX1018" fmla="*/ 2734546 w 12193588"/>
              <a:gd name="connsiteY1018" fmla="*/ 6232398 h 6858000"/>
              <a:gd name="connsiteX1019" fmla="*/ 2753008 w 12193588"/>
              <a:gd name="connsiteY1019" fmla="*/ 6226237 h 6858000"/>
              <a:gd name="connsiteX1020" fmla="*/ 2780702 w 12193588"/>
              <a:gd name="connsiteY1020" fmla="*/ 6210832 h 6858000"/>
              <a:gd name="connsiteX1021" fmla="*/ 2968402 w 12193588"/>
              <a:gd name="connsiteY1021" fmla="*/ 6106082 h 6858000"/>
              <a:gd name="connsiteX1022" fmla="*/ 3008405 w 12193588"/>
              <a:gd name="connsiteY1022" fmla="*/ 6081434 h 6858000"/>
              <a:gd name="connsiteX1023" fmla="*/ 2993018 w 12193588"/>
              <a:gd name="connsiteY1023" fmla="*/ 6072191 h 6858000"/>
              <a:gd name="connsiteX1024" fmla="*/ 2749931 w 12193588"/>
              <a:gd name="connsiteY1024" fmla="*/ 5933552 h 6858000"/>
              <a:gd name="connsiteX1025" fmla="*/ 2734546 w 12193588"/>
              <a:gd name="connsiteY1025" fmla="*/ 5927390 h 6858000"/>
              <a:gd name="connsiteX1026" fmla="*/ 2171021 w 12193588"/>
              <a:gd name="connsiteY1026" fmla="*/ 5927390 h 6858000"/>
              <a:gd name="connsiteX1027" fmla="*/ 2161782 w 12193588"/>
              <a:gd name="connsiteY1027" fmla="*/ 5933552 h 6858000"/>
              <a:gd name="connsiteX1028" fmla="*/ 1915401 w 12193588"/>
              <a:gd name="connsiteY1028" fmla="*/ 6072191 h 6858000"/>
              <a:gd name="connsiteX1029" fmla="*/ 1900001 w 12193588"/>
              <a:gd name="connsiteY1029" fmla="*/ 6081434 h 6858000"/>
              <a:gd name="connsiteX1030" fmla="*/ 1909241 w 12193588"/>
              <a:gd name="connsiteY1030" fmla="*/ 6087596 h 6858000"/>
              <a:gd name="connsiteX1031" fmla="*/ 2161782 w 12193588"/>
              <a:gd name="connsiteY1031" fmla="*/ 6229317 h 6858000"/>
              <a:gd name="connsiteX1032" fmla="*/ 2174101 w 12193588"/>
              <a:gd name="connsiteY1032" fmla="*/ 6232398 h 6858000"/>
              <a:gd name="connsiteX1033" fmla="*/ 2183341 w 12193588"/>
              <a:gd name="connsiteY1033" fmla="*/ 6229317 h 6858000"/>
              <a:gd name="connsiteX1034" fmla="*/ 2429722 w 12193588"/>
              <a:gd name="connsiteY1034" fmla="*/ 6090677 h 6858000"/>
              <a:gd name="connsiteX1035" fmla="*/ 2445122 w 12193588"/>
              <a:gd name="connsiteY1035" fmla="*/ 6081434 h 6858000"/>
              <a:gd name="connsiteX1036" fmla="*/ 2435883 w 12193588"/>
              <a:gd name="connsiteY1036" fmla="*/ 6075273 h 6858000"/>
              <a:gd name="connsiteX1037" fmla="*/ 2183341 w 12193588"/>
              <a:gd name="connsiteY1037" fmla="*/ 5933552 h 6858000"/>
              <a:gd name="connsiteX1038" fmla="*/ 2171021 w 12193588"/>
              <a:gd name="connsiteY1038" fmla="*/ 5927390 h 6858000"/>
              <a:gd name="connsiteX1039" fmla="*/ 1615672 w 12193588"/>
              <a:gd name="connsiteY1039" fmla="*/ 5927390 h 6858000"/>
              <a:gd name="connsiteX1040" fmla="*/ 1603353 w 12193588"/>
              <a:gd name="connsiteY1040" fmla="*/ 5930471 h 6858000"/>
              <a:gd name="connsiteX1041" fmla="*/ 1597194 w 12193588"/>
              <a:gd name="connsiteY1041" fmla="*/ 5930471 h 6858000"/>
              <a:gd name="connsiteX1042" fmla="*/ 1347732 w 12193588"/>
              <a:gd name="connsiteY1042" fmla="*/ 6072191 h 6858000"/>
              <a:gd name="connsiteX1043" fmla="*/ 1335413 w 12193588"/>
              <a:gd name="connsiteY1043" fmla="*/ 6081434 h 6858000"/>
              <a:gd name="connsiteX1044" fmla="*/ 1350812 w 12193588"/>
              <a:gd name="connsiteY1044" fmla="*/ 6090677 h 6858000"/>
              <a:gd name="connsiteX1045" fmla="*/ 1594114 w 12193588"/>
              <a:gd name="connsiteY1045" fmla="*/ 6226237 h 6858000"/>
              <a:gd name="connsiteX1046" fmla="*/ 1606433 w 12193588"/>
              <a:gd name="connsiteY1046" fmla="*/ 6232398 h 6858000"/>
              <a:gd name="connsiteX1047" fmla="*/ 1624911 w 12193588"/>
              <a:gd name="connsiteY1047" fmla="*/ 6226237 h 6858000"/>
              <a:gd name="connsiteX1048" fmla="*/ 1865137 w 12193588"/>
              <a:gd name="connsiteY1048" fmla="*/ 6090677 h 6858000"/>
              <a:gd name="connsiteX1049" fmla="*/ 1880534 w 12193588"/>
              <a:gd name="connsiteY1049" fmla="*/ 6081434 h 6858000"/>
              <a:gd name="connsiteX1050" fmla="*/ 1874374 w 12193588"/>
              <a:gd name="connsiteY1050" fmla="*/ 6075273 h 6858000"/>
              <a:gd name="connsiteX1051" fmla="*/ 1618752 w 12193588"/>
              <a:gd name="connsiteY1051" fmla="*/ 5930471 h 6858000"/>
              <a:gd name="connsiteX1052" fmla="*/ 1615672 w 12193588"/>
              <a:gd name="connsiteY1052" fmla="*/ 5927390 h 6858000"/>
              <a:gd name="connsiteX1053" fmla="*/ 1045738 w 12193588"/>
              <a:gd name="connsiteY1053" fmla="*/ 5927390 h 6858000"/>
              <a:gd name="connsiteX1054" fmla="*/ 1039578 w 12193588"/>
              <a:gd name="connsiteY1054" fmla="*/ 5930471 h 6858000"/>
              <a:gd name="connsiteX1055" fmla="*/ 1033419 w 12193588"/>
              <a:gd name="connsiteY1055" fmla="*/ 5933552 h 6858000"/>
              <a:gd name="connsiteX1056" fmla="*/ 990302 w 12193588"/>
              <a:gd name="connsiteY1056" fmla="*/ 5958198 h 6858000"/>
              <a:gd name="connsiteX1057" fmla="*/ 787036 w 12193588"/>
              <a:gd name="connsiteY1057" fmla="*/ 6072191 h 6858000"/>
              <a:gd name="connsiteX1058" fmla="*/ 777796 w 12193588"/>
              <a:gd name="connsiteY1058" fmla="*/ 6078353 h 6858000"/>
              <a:gd name="connsiteX1059" fmla="*/ 774717 w 12193588"/>
              <a:gd name="connsiteY1059" fmla="*/ 6081434 h 6858000"/>
              <a:gd name="connsiteX1060" fmla="*/ 787036 w 12193588"/>
              <a:gd name="connsiteY1060" fmla="*/ 6090677 h 6858000"/>
              <a:gd name="connsiteX1061" fmla="*/ 1033419 w 12193588"/>
              <a:gd name="connsiteY1061" fmla="*/ 6229317 h 6858000"/>
              <a:gd name="connsiteX1062" fmla="*/ 1045738 w 12193588"/>
              <a:gd name="connsiteY1062" fmla="*/ 6232398 h 6858000"/>
              <a:gd name="connsiteX1063" fmla="*/ 1061137 w 12193588"/>
              <a:gd name="connsiteY1063" fmla="*/ 6229317 h 6858000"/>
              <a:gd name="connsiteX1064" fmla="*/ 1304440 w 12193588"/>
              <a:gd name="connsiteY1064" fmla="*/ 6090677 h 6858000"/>
              <a:gd name="connsiteX1065" fmla="*/ 1319840 w 12193588"/>
              <a:gd name="connsiteY1065" fmla="*/ 6081434 h 6858000"/>
              <a:gd name="connsiteX1066" fmla="*/ 1304440 w 12193588"/>
              <a:gd name="connsiteY1066" fmla="*/ 6072191 h 6858000"/>
              <a:gd name="connsiteX1067" fmla="*/ 1058057 w 12193588"/>
              <a:gd name="connsiteY1067" fmla="*/ 5933552 h 6858000"/>
              <a:gd name="connsiteX1068" fmla="*/ 1045738 w 12193588"/>
              <a:gd name="connsiteY1068" fmla="*/ 5927390 h 6858000"/>
              <a:gd name="connsiteX1069" fmla="*/ 10053460 w 12193588"/>
              <a:gd name="connsiteY1069" fmla="*/ 5604212 h 6858000"/>
              <a:gd name="connsiteX1070" fmla="*/ 10053460 w 12193588"/>
              <a:gd name="connsiteY1070" fmla="*/ 5619608 h 6858000"/>
              <a:gd name="connsiteX1071" fmla="*/ 10056537 w 12193588"/>
              <a:gd name="connsiteY1071" fmla="*/ 5896750 h 6858000"/>
              <a:gd name="connsiteX1072" fmla="*/ 10071922 w 12193588"/>
              <a:gd name="connsiteY1072" fmla="*/ 5924464 h 6858000"/>
              <a:gd name="connsiteX1073" fmla="*/ 10311934 w 12193588"/>
              <a:gd name="connsiteY1073" fmla="*/ 6066113 h 6858000"/>
              <a:gd name="connsiteX1074" fmla="*/ 10327318 w 12193588"/>
              <a:gd name="connsiteY1074" fmla="*/ 6075351 h 6858000"/>
              <a:gd name="connsiteX1075" fmla="*/ 10327318 w 12193588"/>
              <a:gd name="connsiteY1075" fmla="*/ 6056875 h 6858000"/>
              <a:gd name="connsiteX1076" fmla="*/ 10324242 w 12193588"/>
              <a:gd name="connsiteY1076" fmla="*/ 5776655 h 6858000"/>
              <a:gd name="connsiteX1077" fmla="*/ 10311934 w 12193588"/>
              <a:gd name="connsiteY1077" fmla="*/ 5752021 h 6858000"/>
              <a:gd name="connsiteX1078" fmla="*/ 10305779 w 12193588"/>
              <a:gd name="connsiteY1078" fmla="*/ 5748941 h 6858000"/>
              <a:gd name="connsiteX1079" fmla="*/ 10105770 w 12193588"/>
              <a:gd name="connsiteY1079" fmla="*/ 5631926 h 6858000"/>
              <a:gd name="connsiteX1080" fmla="*/ 10053460 w 12193588"/>
              <a:gd name="connsiteY1080" fmla="*/ 5604212 h 6858000"/>
              <a:gd name="connsiteX1081" fmla="*/ 7804204 w 12193588"/>
              <a:gd name="connsiteY1081" fmla="*/ 5604212 h 6858000"/>
              <a:gd name="connsiteX1082" fmla="*/ 7804204 w 12193588"/>
              <a:gd name="connsiteY1082" fmla="*/ 5607292 h 6858000"/>
              <a:gd name="connsiteX1083" fmla="*/ 7804204 w 12193588"/>
              <a:gd name="connsiteY1083" fmla="*/ 5905987 h 6858000"/>
              <a:gd name="connsiteX1084" fmla="*/ 7813452 w 12193588"/>
              <a:gd name="connsiteY1084" fmla="*/ 5918305 h 6858000"/>
              <a:gd name="connsiteX1085" fmla="*/ 8069302 w 12193588"/>
              <a:gd name="connsiteY1085" fmla="*/ 6072272 h 6858000"/>
              <a:gd name="connsiteX1086" fmla="*/ 8075470 w 12193588"/>
              <a:gd name="connsiteY1086" fmla="*/ 6075351 h 6858000"/>
              <a:gd name="connsiteX1087" fmla="*/ 8072387 w 12193588"/>
              <a:gd name="connsiteY1087" fmla="*/ 5767416 h 6858000"/>
              <a:gd name="connsiteX1088" fmla="*/ 8069302 w 12193588"/>
              <a:gd name="connsiteY1088" fmla="*/ 5758178 h 6858000"/>
              <a:gd name="connsiteX1089" fmla="*/ 8013821 w 12193588"/>
              <a:gd name="connsiteY1089" fmla="*/ 5724306 h 6858000"/>
              <a:gd name="connsiteX1090" fmla="*/ 7905927 w 12193588"/>
              <a:gd name="connsiteY1090" fmla="*/ 5659640 h 6858000"/>
              <a:gd name="connsiteX1091" fmla="*/ 7804204 w 12193588"/>
              <a:gd name="connsiteY1091" fmla="*/ 5604212 h 6858000"/>
              <a:gd name="connsiteX1092" fmla="*/ 3301731 w 12193588"/>
              <a:gd name="connsiteY1092" fmla="*/ 5604212 h 6858000"/>
              <a:gd name="connsiteX1093" fmla="*/ 3301731 w 12193588"/>
              <a:gd name="connsiteY1093" fmla="*/ 5619608 h 6858000"/>
              <a:gd name="connsiteX1094" fmla="*/ 3304807 w 12193588"/>
              <a:gd name="connsiteY1094" fmla="*/ 5896750 h 6858000"/>
              <a:gd name="connsiteX1095" fmla="*/ 3320194 w 12193588"/>
              <a:gd name="connsiteY1095" fmla="*/ 5924464 h 6858000"/>
              <a:gd name="connsiteX1096" fmla="*/ 3560205 w 12193588"/>
              <a:gd name="connsiteY1096" fmla="*/ 6066113 h 6858000"/>
              <a:gd name="connsiteX1097" fmla="*/ 3575590 w 12193588"/>
              <a:gd name="connsiteY1097" fmla="*/ 6075351 h 6858000"/>
              <a:gd name="connsiteX1098" fmla="*/ 3575590 w 12193588"/>
              <a:gd name="connsiteY1098" fmla="*/ 6056875 h 6858000"/>
              <a:gd name="connsiteX1099" fmla="*/ 3572513 w 12193588"/>
              <a:gd name="connsiteY1099" fmla="*/ 5776655 h 6858000"/>
              <a:gd name="connsiteX1100" fmla="*/ 3560205 w 12193588"/>
              <a:gd name="connsiteY1100" fmla="*/ 5752021 h 6858000"/>
              <a:gd name="connsiteX1101" fmla="*/ 3554050 w 12193588"/>
              <a:gd name="connsiteY1101" fmla="*/ 5748941 h 6858000"/>
              <a:gd name="connsiteX1102" fmla="*/ 3354041 w 12193588"/>
              <a:gd name="connsiteY1102" fmla="*/ 5631926 h 6858000"/>
              <a:gd name="connsiteX1103" fmla="*/ 3301731 w 12193588"/>
              <a:gd name="connsiteY1103" fmla="*/ 5604212 h 6858000"/>
              <a:gd name="connsiteX1104" fmla="*/ 1052475 w 12193588"/>
              <a:gd name="connsiteY1104" fmla="*/ 5604212 h 6858000"/>
              <a:gd name="connsiteX1105" fmla="*/ 1052475 w 12193588"/>
              <a:gd name="connsiteY1105" fmla="*/ 5607292 h 6858000"/>
              <a:gd name="connsiteX1106" fmla="*/ 1052475 w 12193588"/>
              <a:gd name="connsiteY1106" fmla="*/ 5905987 h 6858000"/>
              <a:gd name="connsiteX1107" fmla="*/ 1061723 w 12193588"/>
              <a:gd name="connsiteY1107" fmla="*/ 5918305 h 6858000"/>
              <a:gd name="connsiteX1108" fmla="*/ 1317573 w 12193588"/>
              <a:gd name="connsiteY1108" fmla="*/ 6072272 h 6858000"/>
              <a:gd name="connsiteX1109" fmla="*/ 1323741 w 12193588"/>
              <a:gd name="connsiteY1109" fmla="*/ 6075351 h 6858000"/>
              <a:gd name="connsiteX1110" fmla="*/ 1320658 w 12193588"/>
              <a:gd name="connsiteY1110" fmla="*/ 5767416 h 6858000"/>
              <a:gd name="connsiteX1111" fmla="*/ 1317573 w 12193588"/>
              <a:gd name="connsiteY1111" fmla="*/ 5758178 h 6858000"/>
              <a:gd name="connsiteX1112" fmla="*/ 1262092 w 12193588"/>
              <a:gd name="connsiteY1112" fmla="*/ 5724306 h 6858000"/>
              <a:gd name="connsiteX1113" fmla="*/ 1154198 w 12193588"/>
              <a:gd name="connsiteY1113" fmla="*/ 5659640 h 6858000"/>
              <a:gd name="connsiteX1114" fmla="*/ 1052475 w 12193588"/>
              <a:gd name="connsiteY1114" fmla="*/ 5604212 h 6858000"/>
              <a:gd name="connsiteX1115" fmla="*/ 6105074 w 12193588"/>
              <a:gd name="connsiteY1115" fmla="*/ 5601759 h 6858000"/>
              <a:gd name="connsiteX1116" fmla="*/ 6093472 w 12193588"/>
              <a:gd name="connsiteY1116" fmla="*/ 5608729 h 6858000"/>
              <a:gd name="connsiteX1117" fmla="*/ 6092347 w 12193588"/>
              <a:gd name="connsiteY1117" fmla="*/ 5609572 h 6858000"/>
              <a:gd name="connsiteX1118" fmla="*/ 6079058 w 12193588"/>
              <a:gd name="connsiteY1118" fmla="*/ 5617391 h 6858000"/>
              <a:gd name="connsiteX1119" fmla="*/ 6045791 w 12193588"/>
              <a:gd name="connsiteY1119" fmla="*/ 5637380 h 6858000"/>
              <a:gd name="connsiteX1120" fmla="*/ 5997529 w 12193588"/>
              <a:gd name="connsiteY1120" fmla="*/ 5665363 h 6858000"/>
              <a:gd name="connsiteX1121" fmla="*/ 5851198 w 12193588"/>
              <a:gd name="connsiteY1121" fmla="*/ 5751465 h 6858000"/>
              <a:gd name="connsiteX1122" fmla="*/ 5832649 w 12193588"/>
              <a:gd name="connsiteY1122" fmla="*/ 5776142 h 6858000"/>
              <a:gd name="connsiteX1123" fmla="*/ 5832649 w 12193588"/>
              <a:gd name="connsiteY1123" fmla="*/ 6056844 h 6858000"/>
              <a:gd name="connsiteX1124" fmla="*/ 5832649 w 12193588"/>
              <a:gd name="connsiteY1124" fmla="*/ 6075351 h 6858000"/>
              <a:gd name="connsiteX1125" fmla="*/ 5838831 w 12193588"/>
              <a:gd name="connsiteY1125" fmla="*/ 6072266 h 6858000"/>
              <a:gd name="connsiteX1126" fmla="*/ 6095437 w 12193588"/>
              <a:gd name="connsiteY1126" fmla="*/ 5921120 h 6858000"/>
              <a:gd name="connsiteX1127" fmla="*/ 6104712 w 12193588"/>
              <a:gd name="connsiteY1127" fmla="*/ 5902612 h 6858000"/>
              <a:gd name="connsiteX1128" fmla="*/ 6107804 w 12193588"/>
              <a:gd name="connsiteY1128" fmla="*/ 5612656 h 6858000"/>
              <a:gd name="connsiteX1129" fmla="*/ 11740738 w 12193588"/>
              <a:gd name="connsiteY1129" fmla="*/ 5600317 h 6858000"/>
              <a:gd name="connsiteX1130" fmla="*/ 11740738 w 12193588"/>
              <a:gd name="connsiteY1130" fmla="*/ 5621910 h 6858000"/>
              <a:gd name="connsiteX1131" fmla="*/ 11740738 w 12193588"/>
              <a:gd name="connsiteY1131" fmla="*/ 5896443 h 6858000"/>
              <a:gd name="connsiteX1132" fmla="*/ 11759200 w 12193588"/>
              <a:gd name="connsiteY1132" fmla="*/ 5924205 h 6858000"/>
              <a:gd name="connsiteX1133" fmla="*/ 11996134 w 12193588"/>
              <a:gd name="connsiteY1133" fmla="*/ 6066097 h 6858000"/>
              <a:gd name="connsiteX1134" fmla="*/ 12014596 w 12193588"/>
              <a:gd name="connsiteY1134" fmla="*/ 6075351 h 6858000"/>
              <a:gd name="connsiteX1135" fmla="*/ 12011520 w 12193588"/>
              <a:gd name="connsiteY1135" fmla="*/ 5760719 h 6858000"/>
              <a:gd name="connsiteX1136" fmla="*/ 11740738 w 12193588"/>
              <a:gd name="connsiteY1136" fmla="*/ 5600317 h 6858000"/>
              <a:gd name="connsiteX1137" fmla="*/ 11731177 w 12193588"/>
              <a:gd name="connsiteY1137" fmla="*/ 5600317 h 6858000"/>
              <a:gd name="connsiteX1138" fmla="*/ 11721962 w 12193588"/>
              <a:gd name="connsiteY1138" fmla="*/ 5606487 h 6858000"/>
              <a:gd name="connsiteX1139" fmla="*/ 11473152 w 12193588"/>
              <a:gd name="connsiteY1139" fmla="*/ 5754549 h 6858000"/>
              <a:gd name="connsiteX1140" fmla="*/ 11460866 w 12193588"/>
              <a:gd name="connsiteY1140" fmla="*/ 5773058 h 6858000"/>
              <a:gd name="connsiteX1141" fmla="*/ 11457794 w 12193588"/>
              <a:gd name="connsiteY1141" fmla="*/ 6059929 h 6858000"/>
              <a:gd name="connsiteX1142" fmla="*/ 11460866 w 12193588"/>
              <a:gd name="connsiteY1142" fmla="*/ 6075351 h 6858000"/>
              <a:gd name="connsiteX1143" fmla="*/ 11463938 w 12193588"/>
              <a:gd name="connsiteY1143" fmla="*/ 6072266 h 6858000"/>
              <a:gd name="connsiteX1144" fmla="*/ 11721962 w 12193588"/>
              <a:gd name="connsiteY1144" fmla="*/ 5921120 h 6858000"/>
              <a:gd name="connsiteX1145" fmla="*/ 11731177 w 12193588"/>
              <a:gd name="connsiteY1145" fmla="*/ 5902612 h 6858000"/>
              <a:gd name="connsiteX1146" fmla="*/ 11734248 w 12193588"/>
              <a:gd name="connsiteY1146" fmla="*/ 5615741 h 6858000"/>
              <a:gd name="connsiteX1147" fmla="*/ 11731177 w 12193588"/>
              <a:gd name="connsiteY1147" fmla="*/ 5600317 h 6858000"/>
              <a:gd name="connsiteX1148" fmla="*/ 11177446 w 12193588"/>
              <a:gd name="connsiteY1148" fmla="*/ 5600317 h 6858000"/>
              <a:gd name="connsiteX1149" fmla="*/ 11177446 w 12193588"/>
              <a:gd name="connsiteY1149" fmla="*/ 5615741 h 6858000"/>
              <a:gd name="connsiteX1150" fmla="*/ 11180524 w 12193588"/>
              <a:gd name="connsiteY1150" fmla="*/ 5899527 h 6858000"/>
              <a:gd name="connsiteX1151" fmla="*/ 11192832 w 12193588"/>
              <a:gd name="connsiteY1151" fmla="*/ 5924205 h 6858000"/>
              <a:gd name="connsiteX1152" fmla="*/ 11435920 w 12193588"/>
              <a:gd name="connsiteY1152" fmla="*/ 6066097 h 6858000"/>
              <a:gd name="connsiteX1153" fmla="*/ 11451305 w 12193588"/>
              <a:gd name="connsiteY1153" fmla="*/ 6075351 h 6858000"/>
              <a:gd name="connsiteX1154" fmla="*/ 11451305 w 12193588"/>
              <a:gd name="connsiteY1154" fmla="*/ 6066097 h 6858000"/>
              <a:gd name="connsiteX1155" fmla="*/ 11451305 w 12193588"/>
              <a:gd name="connsiteY1155" fmla="*/ 5769973 h 6858000"/>
              <a:gd name="connsiteX1156" fmla="*/ 11438997 w 12193588"/>
              <a:gd name="connsiteY1156" fmla="*/ 5754549 h 6858000"/>
              <a:gd name="connsiteX1157" fmla="*/ 11189755 w 12193588"/>
              <a:gd name="connsiteY1157" fmla="*/ 5603402 h 6858000"/>
              <a:gd name="connsiteX1158" fmla="*/ 11177446 w 12193588"/>
              <a:gd name="connsiteY1158" fmla="*/ 5600317 h 6858000"/>
              <a:gd name="connsiteX1159" fmla="*/ 11170958 w 12193588"/>
              <a:gd name="connsiteY1159" fmla="*/ 5600317 h 6858000"/>
              <a:gd name="connsiteX1160" fmla="*/ 11158612 w 12193588"/>
              <a:gd name="connsiteY1160" fmla="*/ 5606487 h 6858000"/>
              <a:gd name="connsiteX1161" fmla="*/ 10908637 w 12193588"/>
              <a:gd name="connsiteY1161" fmla="*/ 5751465 h 6858000"/>
              <a:gd name="connsiteX1162" fmla="*/ 10899378 w 12193588"/>
              <a:gd name="connsiteY1162" fmla="*/ 5773058 h 6858000"/>
              <a:gd name="connsiteX1163" fmla="*/ 10896292 w 12193588"/>
              <a:gd name="connsiteY1163" fmla="*/ 6056844 h 6858000"/>
              <a:gd name="connsiteX1164" fmla="*/ 10896292 w 12193588"/>
              <a:gd name="connsiteY1164" fmla="*/ 6075351 h 6858000"/>
              <a:gd name="connsiteX1165" fmla="*/ 10905550 w 12193588"/>
              <a:gd name="connsiteY1165" fmla="*/ 6069182 h 6858000"/>
              <a:gd name="connsiteX1166" fmla="*/ 11155527 w 12193588"/>
              <a:gd name="connsiteY1166" fmla="*/ 5921120 h 6858000"/>
              <a:gd name="connsiteX1167" fmla="*/ 11167872 w 12193588"/>
              <a:gd name="connsiteY1167" fmla="*/ 5899527 h 6858000"/>
              <a:gd name="connsiteX1168" fmla="*/ 11170958 w 12193588"/>
              <a:gd name="connsiteY1168" fmla="*/ 5615741 h 6858000"/>
              <a:gd name="connsiteX1169" fmla="*/ 11170958 w 12193588"/>
              <a:gd name="connsiteY1169" fmla="*/ 5600317 h 6858000"/>
              <a:gd name="connsiteX1170" fmla="*/ 10616751 w 12193588"/>
              <a:gd name="connsiteY1170" fmla="*/ 5600317 h 6858000"/>
              <a:gd name="connsiteX1171" fmla="*/ 10619828 w 12193588"/>
              <a:gd name="connsiteY1171" fmla="*/ 5915275 h 6858000"/>
              <a:gd name="connsiteX1172" fmla="*/ 10629060 w 12193588"/>
              <a:gd name="connsiteY1172" fmla="*/ 5921452 h 6858000"/>
              <a:gd name="connsiteX1173" fmla="*/ 10767527 w 12193588"/>
              <a:gd name="connsiteY1173" fmla="*/ 6004824 h 6858000"/>
              <a:gd name="connsiteX1174" fmla="*/ 10890610 w 12193588"/>
              <a:gd name="connsiteY1174" fmla="*/ 6072755 h 6858000"/>
              <a:gd name="connsiteX1175" fmla="*/ 10887533 w 12193588"/>
              <a:gd name="connsiteY1175" fmla="*/ 5760885 h 6858000"/>
              <a:gd name="connsiteX1176" fmla="*/ 10764450 w 12193588"/>
              <a:gd name="connsiteY1176" fmla="*/ 5686776 h 6858000"/>
              <a:gd name="connsiteX1177" fmla="*/ 10764450 w 12193588"/>
              <a:gd name="connsiteY1177" fmla="*/ 5689865 h 6858000"/>
              <a:gd name="connsiteX1178" fmla="*/ 10616751 w 12193588"/>
              <a:gd name="connsiteY1178" fmla="*/ 5600317 h 6858000"/>
              <a:gd name="connsiteX1179" fmla="*/ 10607666 w 12193588"/>
              <a:gd name="connsiteY1179" fmla="*/ 5600317 h 6858000"/>
              <a:gd name="connsiteX1180" fmla="*/ 10592208 w 12193588"/>
              <a:gd name="connsiteY1180" fmla="*/ 5609572 h 6858000"/>
              <a:gd name="connsiteX1181" fmla="*/ 10351060 w 12193588"/>
              <a:gd name="connsiteY1181" fmla="*/ 5751465 h 6858000"/>
              <a:gd name="connsiteX1182" fmla="*/ 10335602 w 12193588"/>
              <a:gd name="connsiteY1182" fmla="*/ 5776142 h 6858000"/>
              <a:gd name="connsiteX1183" fmla="*/ 10332510 w 12193588"/>
              <a:gd name="connsiteY1183" fmla="*/ 6056844 h 6858000"/>
              <a:gd name="connsiteX1184" fmla="*/ 10335602 w 12193588"/>
              <a:gd name="connsiteY1184" fmla="*/ 6072266 h 6858000"/>
              <a:gd name="connsiteX1185" fmla="*/ 10335602 w 12193588"/>
              <a:gd name="connsiteY1185" fmla="*/ 6075351 h 6858000"/>
              <a:gd name="connsiteX1186" fmla="*/ 10341785 w 12193588"/>
              <a:gd name="connsiteY1186" fmla="*/ 6072266 h 6858000"/>
              <a:gd name="connsiteX1187" fmla="*/ 10592208 w 12193588"/>
              <a:gd name="connsiteY1187" fmla="*/ 5924205 h 6858000"/>
              <a:gd name="connsiteX1188" fmla="*/ 10604575 w 12193588"/>
              <a:gd name="connsiteY1188" fmla="*/ 5908781 h 6858000"/>
              <a:gd name="connsiteX1189" fmla="*/ 10604575 w 12193588"/>
              <a:gd name="connsiteY1189" fmla="*/ 5902612 h 6858000"/>
              <a:gd name="connsiteX1190" fmla="*/ 10607666 w 12193588"/>
              <a:gd name="connsiteY1190" fmla="*/ 5612656 h 6858000"/>
              <a:gd name="connsiteX1191" fmla="*/ 10607666 w 12193588"/>
              <a:gd name="connsiteY1191" fmla="*/ 5600317 h 6858000"/>
              <a:gd name="connsiteX1192" fmla="*/ 10043894 w 12193588"/>
              <a:gd name="connsiteY1192" fmla="*/ 5600317 h 6858000"/>
              <a:gd name="connsiteX1193" fmla="*/ 10034663 w 12193588"/>
              <a:gd name="connsiteY1193" fmla="*/ 5606487 h 6858000"/>
              <a:gd name="connsiteX1194" fmla="*/ 9788497 w 12193588"/>
              <a:gd name="connsiteY1194" fmla="*/ 5751465 h 6858000"/>
              <a:gd name="connsiteX1195" fmla="*/ 9776190 w 12193588"/>
              <a:gd name="connsiteY1195" fmla="*/ 5773058 h 6858000"/>
              <a:gd name="connsiteX1196" fmla="*/ 9773112 w 12193588"/>
              <a:gd name="connsiteY1196" fmla="*/ 6056844 h 6858000"/>
              <a:gd name="connsiteX1197" fmla="*/ 9773112 w 12193588"/>
              <a:gd name="connsiteY1197" fmla="*/ 6072266 h 6858000"/>
              <a:gd name="connsiteX1198" fmla="*/ 9785421 w 12193588"/>
              <a:gd name="connsiteY1198" fmla="*/ 6069182 h 6858000"/>
              <a:gd name="connsiteX1199" fmla="*/ 10031586 w 12193588"/>
              <a:gd name="connsiteY1199" fmla="*/ 5924205 h 6858000"/>
              <a:gd name="connsiteX1200" fmla="*/ 10043894 w 12193588"/>
              <a:gd name="connsiteY1200" fmla="*/ 5899527 h 6858000"/>
              <a:gd name="connsiteX1201" fmla="*/ 10046971 w 12193588"/>
              <a:gd name="connsiteY1201" fmla="*/ 5615741 h 6858000"/>
              <a:gd name="connsiteX1202" fmla="*/ 10043894 w 12193588"/>
              <a:gd name="connsiteY1202" fmla="*/ 5603402 h 6858000"/>
              <a:gd name="connsiteX1203" fmla="*/ 10043894 w 12193588"/>
              <a:gd name="connsiteY1203" fmla="*/ 5600317 h 6858000"/>
              <a:gd name="connsiteX1204" fmla="*/ 9492764 w 12193588"/>
              <a:gd name="connsiteY1204" fmla="*/ 5600317 h 6858000"/>
              <a:gd name="connsiteX1205" fmla="*/ 9492764 w 12193588"/>
              <a:gd name="connsiteY1205" fmla="*/ 5621910 h 6858000"/>
              <a:gd name="connsiteX1206" fmla="*/ 9492764 w 12193588"/>
              <a:gd name="connsiteY1206" fmla="*/ 5896443 h 6858000"/>
              <a:gd name="connsiteX1207" fmla="*/ 9511171 w 12193588"/>
              <a:gd name="connsiteY1207" fmla="*/ 5924205 h 6858000"/>
              <a:gd name="connsiteX1208" fmla="*/ 9744322 w 12193588"/>
              <a:gd name="connsiteY1208" fmla="*/ 6066097 h 6858000"/>
              <a:gd name="connsiteX1209" fmla="*/ 9762728 w 12193588"/>
              <a:gd name="connsiteY1209" fmla="*/ 6075351 h 6858000"/>
              <a:gd name="connsiteX1210" fmla="*/ 9762728 w 12193588"/>
              <a:gd name="connsiteY1210" fmla="*/ 6069182 h 6858000"/>
              <a:gd name="connsiteX1211" fmla="*/ 9759661 w 12193588"/>
              <a:gd name="connsiteY1211" fmla="*/ 5766888 h 6858000"/>
              <a:gd name="connsiteX1212" fmla="*/ 9753525 w 12193588"/>
              <a:gd name="connsiteY1212" fmla="*/ 5757634 h 6858000"/>
              <a:gd name="connsiteX1213" fmla="*/ 9495832 w 12193588"/>
              <a:gd name="connsiteY1213" fmla="*/ 5603402 h 6858000"/>
              <a:gd name="connsiteX1214" fmla="*/ 9492764 w 12193588"/>
              <a:gd name="connsiteY1214" fmla="*/ 5600317 h 6858000"/>
              <a:gd name="connsiteX1215" fmla="*/ 9482381 w 12193588"/>
              <a:gd name="connsiteY1215" fmla="*/ 5600317 h 6858000"/>
              <a:gd name="connsiteX1216" fmla="*/ 9473151 w 12193588"/>
              <a:gd name="connsiteY1216" fmla="*/ 5606494 h 6858000"/>
              <a:gd name="connsiteX1217" fmla="*/ 9223927 w 12193588"/>
              <a:gd name="connsiteY1217" fmla="*/ 5754709 h 6858000"/>
              <a:gd name="connsiteX1218" fmla="*/ 9211618 w 12193588"/>
              <a:gd name="connsiteY1218" fmla="*/ 5773237 h 6858000"/>
              <a:gd name="connsiteX1219" fmla="*/ 9208541 w 12193588"/>
              <a:gd name="connsiteY1219" fmla="*/ 6060404 h 6858000"/>
              <a:gd name="connsiteX1220" fmla="*/ 9208541 w 12193588"/>
              <a:gd name="connsiteY1220" fmla="*/ 6072755 h 6858000"/>
              <a:gd name="connsiteX1221" fmla="*/ 9214696 w 12193588"/>
              <a:gd name="connsiteY1221" fmla="*/ 6072755 h 6858000"/>
              <a:gd name="connsiteX1222" fmla="*/ 9470074 w 12193588"/>
              <a:gd name="connsiteY1222" fmla="*/ 5921452 h 6858000"/>
              <a:gd name="connsiteX1223" fmla="*/ 9479305 w 12193588"/>
              <a:gd name="connsiteY1223" fmla="*/ 5909100 h 6858000"/>
              <a:gd name="connsiteX1224" fmla="*/ 9479305 w 12193588"/>
              <a:gd name="connsiteY1224" fmla="*/ 5902925 h 6858000"/>
              <a:gd name="connsiteX1225" fmla="*/ 9482381 w 12193588"/>
              <a:gd name="connsiteY1225" fmla="*/ 5615757 h 6858000"/>
              <a:gd name="connsiteX1226" fmla="*/ 9482381 w 12193588"/>
              <a:gd name="connsiteY1226" fmla="*/ 5600317 h 6858000"/>
              <a:gd name="connsiteX1227" fmla="*/ 8928192 w 12193588"/>
              <a:gd name="connsiteY1227" fmla="*/ 5600317 h 6858000"/>
              <a:gd name="connsiteX1228" fmla="*/ 8928192 w 12193588"/>
              <a:gd name="connsiteY1228" fmla="*/ 5615741 h 6858000"/>
              <a:gd name="connsiteX1229" fmla="*/ 8931271 w 12193588"/>
              <a:gd name="connsiteY1229" fmla="*/ 5899527 h 6858000"/>
              <a:gd name="connsiteX1230" fmla="*/ 8943574 w 12193588"/>
              <a:gd name="connsiteY1230" fmla="*/ 5924205 h 6858000"/>
              <a:gd name="connsiteX1231" fmla="*/ 9186668 w 12193588"/>
              <a:gd name="connsiteY1231" fmla="*/ 6066097 h 6858000"/>
              <a:gd name="connsiteX1232" fmla="*/ 9198977 w 12193588"/>
              <a:gd name="connsiteY1232" fmla="*/ 6075351 h 6858000"/>
              <a:gd name="connsiteX1233" fmla="*/ 9202052 w 12193588"/>
              <a:gd name="connsiteY1233" fmla="*/ 6066097 h 6858000"/>
              <a:gd name="connsiteX1234" fmla="*/ 9198977 w 12193588"/>
              <a:gd name="connsiteY1234" fmla="*/ 5769973 h 6858000"/>
              <a:gd name="connsiteX1235" fmla="*/ 9186668 w 12193588"/>
              <a:gd name="connsiteY1235" fmla="*/ 5754549 h 6858000"/>
              <a:gd name="connsiteX1236" fmla="*/ 8937424 w 12193588"/>
              <a:gd name="connsiteY1236" fmla="*/ 5603402 h 6858000"/>
              <a:gd name="connsiteX1237" fmla="*/ 8928192 w 12193588"/>
              <a:gd name="connsiteY1237" fmla="*/ 5600317 h 6858000"/>
              <a:gd name="connsiteX1238" fmla="*/ 8919105 w 12193588"/>
              <a:gd name="connsiteY1238" fmla="*/ 5600317 h 6858000"/>
              <a:gd name="connsiteX1239" fmla="*/ 8909875 w 12193588"/>
              <a:gd name="connsiteY1239" fmla="*/ 5606494 h 6858000"/>
              <a:gd name="connsiteX1240" fmla="*/ 8660635 w 12193588"/>
              <a:gd name="connsiteY1240" fmla="*/ 5751622 h 6858000"/>
              <a:gd name="connsiteX1241" fmla="*/ 8648328 w 12193588"/>
              <a:gd name="connsiteY1241" fmla="*/ 5773237 h 6858000"/>
              <a:gd name="connsiteX1242" fmla="*/ 8645250 w 12193588"/>
              <a:gd name="connsiteY1242" fmla="*/ 6057316 h 6858000"/>
              <a:gd name="connsiteX1243" fmla="*/ 8648328 w 12193588"/>
              <a:gd name="connsiteY1243" fmla="*/ 6072755 h 6858000"/>
              <a:gd name="connsiteX1244" fmla="*/ 8654482 w 12193588"/>
              <a:gd name="connsiteY1244" fmla="*/ 6069668 h 6858000"/>
              <a:gd name="connsiteX1245" fmla="*/ 8906798 w 12193588"/>
              <a:gd name="connsiteY1245" fmla="*/ 5921452 h 6858000"/>
              <a:gd name="connsiteX1246" fmla="*/ 8916029 w 12193588"/>
              <a:gd name="connsiteY1246" fmla="*/ 5899837 h 6858000"/>
              <a:gd name="connsiteX1247" fmla="*/ 8919105 w 12193588"/>
              <a:gd name="connsiteY1247" fmla="*/ 5615757 h 6858000"/>
              <a:gd name="connsiteX1248" fmla="*/ 8919105 w 12193588"/>
              <a:gd name="connsiteY1248" fmla="*/ 5600317 h 6858000"/>
              <a:gd name="connsiteX1249" fmla="*/ 8364900 w 12193588"/>
              <a:gd name="connsiteY1249" fmla="*/ 5600317 h 6858000"/>
              <a:gd name="connsiteX1250" fmla="*/ 8367976 w 12193588"/>
              <a:gd name="connsiteY1250" fmla="*/ 5915275 h 6858000"/>
              <a:gd name="connsiteX1251" fmla="*/ 8407976 w 12193588"/>
              <a:gd name="connsiteY1251" fmla="*/ 5939979 h 6858000"/>
              <a:gd name="connsiteX1252" fmla="*/ 8515676 w 12193588"/>
              <a:gd name="connsiteY1252" fmla="*/ 6004824 h 6858000"/>
              <a:gd name="connsiteX1253" fmla="*/ 8638762 w 12193588"/>
              <a:gd name="connsiteY1253" fmla="*/ 6072755 h 6858000"/>
              <a:gd name="connsiteX1254" fmla="*/ 8635686 w 12193588"/>
              <a:gd name="connsiteY1254" fmla="*/ 5760885 h 6858000"/>
              <a:gd name="connsiteX1255" fmla="*/ 8364900 w 12193588"/>
              <a:gd name="connsiteY1255" fmla="*/ 5600317 h 6858000"/>
              <a:gd name="connsiteX1256" fmla="*/ 8358409 w 12193588"/>
              <a:gd name="connsiteY1256" fmla="*/ 5600317 h 6858000"/>
              <a:gd name="connsiteX1257" fmla="*/ 8296869 w 12193588"/>
              <a:gd name="connsiteY1257" fmla="*/ 5637334 h 6858000"/>
              <a:gd name="connsiteX1258" fmla="*/ 8099938 w 12193588"/>
              <a:gd name="connsiteY1258" fmla="*/ 5751465 h 6858000"/>
              <a:gd name="connsiteX1259" fmla="*/ 8096860 w 12193588"/>
              <a:gd name="connsiteY1259" fmla="*/ 5754549 h 6858000"/>
              <a:gd name="connsiteX1260" fmla="*/ 8087631 w 12193588"/>
              <a:gd name="connsiteY1260" fmla="*/ 5766888 h 6858000"/>
              <a:gd name="connsiteX1261" fmla="*/ 8087631 w 12193588"/>
              <a:gd name="connsiteY1261" fmla="*/ 5773058 h 6858000"/>
              <a:gd name="connsiteX1262" fmla="*/ 8084554 w 12193588"/>
              <a:gd name="connsiteY1262" fmla="*/ 6063013 h 6858000"/>
              <a:gd name="connsiteX1263" fmla="*/ 8087631 w 12193588"/>
              <a:gd name="connsiteY1263" fmla="*/ 6075351 h 6858000"/>
              <a:gd name="connsiteX1264" fmla="*/ 8099938 w 12193588"/>
              <a:gd name="connsiteY1264" fmla="*/ 6066097 h 6858000"/>
              <a:gd name="connsiteX1265" fmla="*/ 8339948 w 12193588"/>
              <a:gd name="connsiteY1265" fmla="*/ 5924205 h 6858000"/>
              <a:gd name="connsiteX1266" fmla="*/ 8355333 w 12193588"/>
              <a:gd name="connsiteY1266" fmla="*/ 5899527 h 6858000"/>
              <a:gd name="connsiteX1267" fmla="*/ 8358409 w 12193588"/>
              <a:gd name="connsiteY1267" fmla="*/ 5618826 h 6858000"/>
              <a:gd name="connsiteX1268" fmla="*/ 8358409 w 12193588"/>
              <a:gd name="connsiteY1268" fmla="*/ 5603402 h 6858000"/>
              <a:gd name="connsiteX1269" fmla="*/ 8358409 w 12193588"/>
              <a:gd name="connsiteY1269" fmla="*/ 5600317 h 6858000"/>
              <a:gd name="connsiteX1270" fmla="*/ 7795117 w 12193588"/>
              <a:gd name="connsiteY1270" fmla="*/ 5600317 h 6858000"/>
              <a:gd name="connsiteX1271" fmla="*/ 7788964 w 12193588"/>
              <a:gd name="connsiteY1271" fmla="*/ 5603402 h 6858000"/>
              <a:gd name="connsiteX1272" fmla="*/ 7782810 w 12193588"/>
              <a:gd name="connsiteY1272" fmla="*/ 5606487 h 6858000"/>
              <a:gd name="connsiteX1273" fmla="*/ 7539722 w 12193588"/>
              <a:gd name="connsiteY1273" fmla="*/ 5751465 h 6858000"/>
              <a:gd name="connsiteX1274" fmla="*/ 7536644 w 12193588"/>
              <a:gd name="connsiteY1274" fmla="*/ 5751465 h 6858000"/>
              <a:gd name="connsiteX1275" fmla="*/ 7533567 w 12193588"/>
              <a:gd name="connsiteY1275" fmla="*/ 5754549 h 6858000"/>
              <a:gd name="connsiteX1276" fmla="*/ 7524336 w 12193588"/>
              <a:gd name="connsiteY1276" fmla="*/ 5776142 h 6858000"/>
              <a:gd name="connsiteX1277" fmla="*/ 7521259 w 12193588"/>
              <a:gd name="connsiteY1277" fmla="*/ 6056844 h 6858000"/>
              <a:gd name="connsiteX1278" fmla="*/ 7521259 w 12193588"/>
              <a:gd name="connsiteY1278" fmla="*/ 6075351 h 6858000"/>
              <a:gd name="connsiteX1279" fmla="*/ 7530489 w 12193588"/>
              <a:gd name="connsiteY1279" fmla="*/ 6069182 h 6858000"/>
              <a:gd name="connsiteX1280" fmla="*/ 7779732 w 12193588"/>
              <a:gd name="connsiteY1280" fmla="*/ 5921120 h 6858000"/>
              <a:gd name="connsiteX1281" fmla="*/ 7792041 w 12193588"/>
              <a:gd name="connsiteY1281" fmla="*/ 5902612 h 6858000"/>
              <a:gd name="connsiteX1282" fmla="*/ 7795117 w 12193588"/>
              <a:gd name="connsiteY1282" fmla="*/ 5612656 h 6858000"/>
              <a:gd name="connsiteX1283" fmla="*/ 7795117 w 12193588"/>
              <a:gd name="connsiteY1283" fmla="*/ 5600317 h 6858000"/>
              <a:gd name="connsiteX1284" fmla="*/ 7240911 w 12193588"/>
              <a:gd name="connsiteY1284" fmla="*/ 5600317 h 6858000"/>
              <a:gd name="connsiteX1285" fmla="*/ 7240911 w 12193588"/>
              <a:gd name="connsiteY1285" fmla="*/ 5603402 h 6858000"/>
              <a:gd name="connsiteX1286" fmla="*/ 7243988 w 12193588"/>
              <a:gd name="connsiteY1286" fmla="*/ 5905697 h 6858000"/>
              <a:gd name="connsiteX1287" fmla="*/ 7250141 w 12193588"/>
              <a:gd name="connsiteY1287" fmla="*/ 5918036 h 6858000"/>
              <a:gd name="connsiteX1288" fmla="*/ 7511693 w 12193588"/>
              <a:gd name="connsiteY1288" fmla="*/ 6075351 h 6858000"/>
              <a:gd name="connsiteX1289" fmla="*/ 7514770 w 12193588"/>
              <a:gd name="connsiteY1289" fmla="*/ 6059929 h 6858000"/>
              <a:gd name="connsiteX1290" fmla="*/ 7511693 w 12193588"/>
              <a:gd name="connsiteY1290" fmla="*/ 5773058 h 6858000"/>
              <a:gd name="connsiteX1291" fmla="*/ 7499385 w 12193588"/>
              <a:gd name="connsiteY1291" fmla="*/ 5751465 h 6858000"/>
              <a:gd name="connsiteX1292" fmla="*/ 7256297 w 12193588"/>
              <a:gd name="connsiteY1292" fmla="*/ 5609572 h 6858000"/>
              <a:gd name="connsiteX1293" fmla="*/ 7240911 w 12193588"/>
              <a:gd name="connsiteY1293" fmla="*/ 5600317 h 6858000"/>
              <a:gd name="connsiteX1294" fmla="*/ 7231333 w 12193588"/>
              <a:gd name="connsiteY1294" fmla="*/ 5600317 h 6858000"/>
              <a:gd name="connsiteX1295" fmla="*/ 7225161 w 12193588"/>
              <a:gd name="connsiteY1295" fmla="*/ 5606487 h 6858000"/>
              <a:gd name="connsiteX1296" fmla="*/ 7215904 w 12193588"/>
              <a:gd name="connsiteY1296" fmla="*/ 5609572 h 6858000"/>
              <a:gd name="connsiteX1297" fmla="*/ 7126405 w 12193588"/>
              <a:gd name="connsiteY1297" fmla="*/ 5662010 h 6858000"/>
              <a:gd name="connsiteX1298" fmla="*/ 6972099 w 12193588"/>
              <a:gd name="connsiteY1298" fmla="*/ 5754549 h 6858000"/>
              <a:gd name="connsiteX1299" fmla="*/ 6959754 w 12193588"/>
              <a:gd name="connsiteY1299" fmla="*/ 5773058 h 6858000"/>
              <a:gd name="connsiteX1300" fmla="*/ 6956668 w 12193588"/>
              <a:gd name="connsiteY1300" fmla="*/ 6059929 h 6858000"/>
              <a:gd name="connsiteX1301" fmla="*/ 6959754 w 12193588"/>
              <a:gd name="connsiteY1301" fmla="*/ 6075351 h 6858000"/>
              <a:gd name="connsiteX1302" fmla="*/ 6965927 w 12193588"/>
              <a:gd name="connsiteY1302" fmla="*/ 6072266 h 6858000"/>
              <a:gd name="connsiteX1303" fmla="*/ 7123319 w 12193588"/>
              <a:gd name="connsiteY1303" fmla="*/ 5976644 h 6858000"/>
              <a:gd name="connsiteX1304" fmla="*/ 7215904 w 12193588"/>
              <a:gd name="connsiteY1304" fmla="*/ 5924205 h 6858000"/>
              <a:gd name="connsiteX1305" fmla="*/ 7231333 w 12193588"/>
              <a:gd name="connsiteY1305" fmla="*/ 5899527 h 6858000"/>
              <a:gd name="connsiteX1306" fmla="*/ 7234420 w 12193588"/>
              <a:gd name="connsiteY1306" fmla="*/ 5618826 h 6858000"/>
              <a:gd name="connsiteX1307" fmla="*/ 7231333 w 12193588"/>
              <a:gd name="connsiteY1307" fmla="*/ 5600317 h 6858000"/>
              <a:gd name="connsiteX1308" fmla="*/ 6676319 w 12193588"/>
              <a:gd name="connsiteY1308" fmla="*/ 5600317 h 6858000"/>
              <a:gd name="connsiteX1309" fmla="*/ 6676319 w 12193588"/>
              <a:gd name="connsiteY1309" fmla="*/ 5615741 h 6858000"/>
              <a:gd name="connsiteX1310" fmla="*/ 6679411 w 12193588"/>
              <a:gd name="connsiteY1310" fmla="*/ 5899527 h 6858000"/>
              <a:gd name="connsiteX1311" fmla="*/ 6691777 w 12193588"/>
              <a:gd name="connsiteY1311" fmla="*/ 5924205 h 6858000"/>
              <a:gd name="connsiteX1312" fmla="*/ 6936019 w 12193588"/>
              <a:gd name="connsiteY1312" fmla="*/ 6066097 h 6858000"/>
              <a:gd name="connsiteX1313" fmla="*/ 6951476 w 12193588"/>
              <a:gd name="connsiteY1313" fmla="*/ 6075351 h 6858000"/>
              <a:gd name="connsiteX1314" fmla="*/ 6951476 w 12193588"/>
              <a:gd name="connsiteY1314" fmla="*/ 6066097 h 6858000"/>
              <a:gd name="connsiteX1315" fmla="*/ 6951476 w 12193588"/>
              <a:gd name="connsiteY1315" fmla="*/ 5769973 h 6858000"/>
              <a:gd name="connsiteX1316" fmla="*/ 6939109 w 12193588"/>
              <a:gd name="connsiteY1316" fmla="*/ 5754549 h 6858000"/>
              <a:gd name="connsiteX1317" fmla="*/ 6688686 w 12193588"/>
              <a:gd name="connsiteY1317" fmla="*/ 5603402 h 6858000"/>
              <a:gd name="connsiteX1318" fmla="*/ 6676319 w 12193588"/>
              <a:gd name="connsiteY1318" fmla="*/ 5600317 h 6858000"/>
              <a:gd name="connsiteX1319" fmla="*/ 6671127 w 12193588"/>
              <a:gd name="connsiteY1319" fmla="*/ 5600317 h 6858000"/>
              <a:gd name="connsiteX1320" fmla="*/ 6658760 w 12193588"/>
              <a:gd name="connsiteY1320" fmla="*/ 5606487 h 6858000"/>
              <a:gd name="connsiteX1321" fmla="*/ 6408338 w 12193588"/>
              <a:gd name="connsiteY1321" fmla="*/ 5751465 h 6858000"/>
              <a:gd name="connsiteX1322" fmla="*/ 6399063 w 12193588"/>
              <a:gd name="connsiteY1322" fmla="*/ 5773058 h 6858000"/>
              <a:gd name="connsiteX1323" fmla="*/ 6395971 w 12193588"/>
              <a:gd name="connsiteY1323" fmla="*/ 6056844 h 6858000"/>
              <a:gd name="connsiteX1324" fmla="*/ 6395971 w 12193588"/>
              <a:gd name="connsiteY1324" fmla="*/ 6075351 h 6858000"/>
              <a:gd name="connsiteX1325" fmla="*/ 6405246 w 12193588"/>
              <a:gd name="connsiteY1325" fmla="*/ 6069182 h 6858000"/>
              <a:gd name="connsiteX1326" fmla="*/ 6658760 w 12193588"/>
              <a:gd name="connsiteY1326" fmla="*/ 5921120 h 6858000"/>
              <a:gd name="connsiteX1327" fmla="*/ 6668035 w 12193588"/>
              <a:gd name="connsiteY1327" fmla="*/ 5899527 h 6858000"/>
              <a:gd name="connsiteX1328" fmla="*/ 6671127 w 12193588"/>
              <a:gd name="connsiteY1328" fmla="*/ 5615741 h 6858000"/>
              <a:gd name="connsiteX1329" fmla="*/ 6671127 w 12193588"/>
              <a:gd name="connsiteY1329" fmla="*/ 5600317 h 6858000"/>
              <a:gd name="connsiteX1330" fmla="*/ 5552790 w 12193588"/>
              <a:gd name="connsiteY1330" fmla="*/ 5600317 h 6858000"/>
              <a:gd name="connsiteX1331" fmla="*/ 5549704 w 12193588"/>
              <a:gd name="connsiteY1331" fmla="*/ 5618826 h 6858000"/>
              <a:gd name="connsiteX1332" fmla="*/ 5552790 w 12193588"/>
              <a:gd name="connsiteY1332" fmla="*/ 5896443 h 6858000"/>
              <a:gd name="connsiteX1333" fmla="*/ 5568222 w 12193588"/>
              <a:gd name="connsiteY1333" fmla="*/ 5924205 h 6858000"/>
              <a:gd name="connsiteX1334" fmla="*/ 5808940 w 12193588"/>
              <a:gd name="connsiteY1334" fmla="*/ 6066097 h 6858000"/>
              <a:gd name="connsiteX1335" fmla="*/ 5824371 w 12193588"/>
              <a:gd name="connsiteY1335" fmla="*/ 6075351 h 6858000"/>
              <a:gd name="connsiteX1336" fmla="*/ 5827456 w 12193588"/>
              <a:gd name="connsiteY1336" fmla="*/ 6056844 h 6858000"/>
              <a:gd name="connsiteX1337" fmla="*/ 5824371 w 12193588"/>
              <a:gd name="connsiteY1337" fmla="*/ 5776142 h 6858000"/>
              <a:gd name="connsiteX1338" fmla="*/ 5808940 w 12193588"/>
              <a:gd name="connsiteY1338" fmla="*/ 5751465 h 6858000"/>
              <a:gd name="connsiteX1339" fmla="*/ 5568222 w 12193588"/>
              <a:gd name="connsiteY1339" fmla="*/ 5609572 h 6858000"/>
              <a:gd name="connsiteX1340" fmla="*/ 5552790 w 12193588"/>
              <a:gd name="connsiteY1340" fmla="*/ 5600317 h 6858000"/>
              <a:gd name="connsiteX1341" fmla="*/ 5543215 w 12193588"/>
              <a:gd name="connsiteY1341" fmla="*/ 5600317 h 6858000"/>
              <a:gd name="connsiteX1342" fmla="*/ 5530908 w 12193588"/>
              <a:gd name="connsiteY1342" fmla="*/ 5606487 h 6858000"/>
              <a:gd name="connsiteX1343" fmla="*/ 5284742 w 12193588"/>
              <a:gd name="connsiteY1343" fmla="*/ 5751465 h 6858000"/>
              <a:gd name="connsiteX1344" fmla="*/ 5272434 w 12193588"/>
              <a:gd name="connsiteY1344" fmla="*/ 5773058 h 6858000"/>
              <a:gd name="connsiteX1345" fmla="*/ 5269356 w 12193588"/>
              <a:gd name="connsiteY1345" fmla="*/ 6056844 h 6858000"/>
              <a:gd name="connsiteX1346" fmla="*/ 5269356 w 12193588"/>
              <a:gd name="connsiteY1346" fmla="*/ 6075351 h 6858000"/>
              <a:gd name="connsiteX1347" fmla="*/ 5284742 w 12193588"/>
              <a:gd name="connsiteY1347" fmla="*/ 6069182 h 6858000"/>
              <a:gd name="connsiteX1348" fmla="*/ 5527830 w 12193588"/>
              <a:gd name="connsiteY1348" fmla="*/ 5924205 h 6858000"/>
              <a:gd name="connsiteX1349" fmla="*/ 5540138 w 12193588"/>
              <a:gd name="connsiteY1349" fmla="*/ 5899527 h 6858000"/>
              <a:gd name="connsiteX1350" fmla="*/ 5543215 w 12193588"/>
              <a:gd name="connsiteY1350" fmla="*/ 5615741 h 6858000"/>
              <a:gd name="connsiteX1351" fmla="*/ 5543215 w 12193588"/>
              <a:gd name="connsiteY1351" fmla="*/ 5600317 h 6858000"/>
              <a:gd name="connsiteX1352" fmla="*/ 4989009 w 12193588"/>
              <a:gd name="connsiteY1352" fmla="*/ 5600317 h 6858000"/>
              <a:gd name="connsiteX1353" fmla="*/ 4989009 w 12193588"/>
              <a:gd name="connsiteY1353" fmla="*/ 5621910 h 6858000"/>
              <a:gd name="connsiteX1354" fmla="*/ 4989009 w 12193588"/>
              <a:gd name="connsiteY1354" fmla="*/ 5896443 h 6858000"/>
              <a:gd name="connsiteX1355" fmla="*/ 5007471 w 12193588"/>
              <a:gd name="connsiteY1355" fmla="*/ 5924205 h 6858000"/>
              <a:gd name="connsiteX1356" fmla="*/ 5244404 w 12193588"/>
              <a:gd name="connsiteY1356" fmla="*/ 6066097 h 6858000"/>
              <a:gd name="connsiteX1357" fmla="*/ 5262867 w 12193588"/>
              <a:gd name="connsiteY1357" fmla="*/ 6075351 h 6858000"/>
              <a:gd name="connsiteX1358" fmla="*/ 5259790 w 12193588"/>
              <a:gd name="connsiteY1358" fmla="*/ 5760719 h 6858000"/>
              <a:gd name="connsiteX1359" fmla="*/ 4989009 w 12193588"/>
              <a:gd name="connsiteY1359" fmla="*/ 5600317 h 6858000"/>
              <a:gd name="connsiteX1360" fmla="*/ 4979449 w 12193588"/>
              <a:gd name="connsiteY1360" fmla="*/ 5600317 h 6858000"/>
              <a:gd name="connsiteX1361" fmla="*/ 4970232 w 12193588"/>
              <a:gd name="connsiteY1361" fmla="*/ 5606487 h 6858000"/>
              <a:gd name="connsiteX1362" fmla="*/ 4721424 w 12193588"/>
              <a:gd name="connsiteY1362" fmla="*/ 5754549 h 6858000"/>
              <a:gd name="connsiteX1363" fmla="*/ 4709138 w 12193588"/>
              <a:gd name="connsiteY1363" fmla="*/ 5773058 h 6858000"/>
              <a:gd name="connsiteX1364" fmla="*/ 4706065 w 12193588"/>
              <a:gd name="connsiteY1364" fmla="*/ 6059929 h 6858000"/>
              <a:gd name="connsiteX1365" fmla="*/ 4709138 w 12193588"/>
              <a:gd name="connsiteY1365" fmla="*/ 6075351 h 6858000"/>
              <a:gd name="connsiteX1366" fmla="*/ 4712208 w 12193588"/>
              <a:gd name="connsiteY1366" fmla="*/ 6072266 h 6858000"/>
              <a:gd name="connsiteX1367" fmla="*/ 4970232 w 12193588"/>
              <a:gd name="connsiteY1367" fmla="*/ 5921120 h 6858000"/>
              <a:gd name="connsiteX1368" fmla="*/ 4979449 w 12193588"/>
              <a:gd name="connsiteY1368" fmla="*/ 5902612 h 6858000"/>
              <a:gd name="connsiteX1369" fmla="*/ 4982519 w 12193588"/>
              <a:gd name="connsiteY1369" fmla="*/ 5615741 h 6858000"/>
              <a:gd name="connsiteX1370" fmla="*/ 4979449 w 12193588"/>
              <a:gd name="connsiteY1370" fmla="*/ 5600317 h 6858000"/>
              <a:gd name="connsiteX1371" fmla="*/ 4425717 w 12193588"/>
              <a:gd name="connsiteY1371" fmla="*/ 5600317 h 6858000"/>
              <a:gd name="connsiteX1372" fmla="*/ 4425717 w 12193588"/>
              <a:gd name="connsiteY1372" fmla="*/ 5615741 h 6858000"/>
              <a:gd name="connsiteX1373" fmla="*/ 4428795 w 12193588"/>
              <a:gd name="connsiteY1373" fmla="*/ 5899527 h 6858000"/>
              <a:gd name="connsiteX1374" fmla="*/ 4441103 w 12193588"/>
              <a:gd name="connsiteY1374" fmla="*/ 5924205 h 6858000"/>
              <a:gd name="connsiteX1375" fmla="*/ 4684191 w 12193588"/>
              <a:gd name="connsiteY1375" fmla="*/ 6066097 h 6858000"/>
              <a:gd name="connsiteX1376" fmla="*/ 4699576 w 12193588"/>
              <a:gd name="connsiteY1376" fmla="*/ 6075351 h 6858000"/>
              <a:gd name="connsiteX1377" fmla="*/ 4699576 w 12193588"/>
              <a:gd name="connsiteY1377" fmla="*/ 6066097 h 6858000"/>
              <a:gd name="connsiteX1378" fmla="*/ 4699576 w 12193588"/>
              <a:gd name="connsiteY1378" fmla="*/ 5769973 h 6858000"/>
              <a:gd name="connsiteX1379" fmla="*/ 4687268 w 12193588"/>
              <a:gd name="connsiteY1379" fmla="*/ 5754549 h 6858000"/>
              <a:gd name="connsiteX1380" fmla="*/ 4438027 w 12193588"/>
              <a:gd name="connsiteY1380" fmla="*/ 5603402 h 6858000"/>
              <a:gd name="connsiteX1381" fmla="*/ 4425717 w 12193588"/>
              <a:gd name="connsiteY1381" fmla="*/ 5600317 h 6858000"/>
              <a:gd name="connsiteX1382" fmla="*/ 4419228 w 12193588"/>
              <a:gd name="connsiteY1382" fmla="*/ 5600317 h 6858000"/>
              <a:gd name="connsiteX1383" fmla="*/ 4406885 w 12193588"/>
              <a:gd name="connsiteY1383" fmla="*/ 5606487 h 6858000"/>
              <a:gd name="connsiteX1384" fmla="*/ 4156908 w 12193588"/>
              <a:gd name="connsiteY1384" fmla="*/ 5751465 h 6858000"/>
              <a:gd name="connsiteX1385" fmla="*/ 4147649 w 12193588"/>
              <a:gd name="connsiteY1385" fmla="*/ 5773058 h 6858000"/>
              <a:gd name="connsiteX1386" fmla="*/ 4144563 w 12193588"/>
              <a:gd name="connsiteY1386" fmla="*/ 6056844 h 6858000"/>
              <a:gd name="connsiteX1387" fmla="*/ 4144563 w 12193588"/>
              <a:gd name="connsiteY1387" fmla="*/ 6075351 h 6858000"/>
              <a:gd name="connsiteX1388" fmla="*/ 4153821 w 12193588"/>
              <a:gd name="connsiteY1388" fmla="*/ 6069182 h 6858000"/>
              <a:gd name="connsiteX1389" fmla="*/ 4403799 w 12193588"/>
              <a:gd name="connsiteY1389" fmla="*/ 5921120 h 6858000"/>
              <a:gd name="connsiteX1390" fmla="*/ 4416143 w 12193588"/>
              <a:gd name="connsiteY1390" fmla="*/ 5899527 h 6858000"/>
              <a:gd name="connsiteX1391" fmla="*/ 4419228 w 12193588"/>
              <a:gd name="connsiteY1391" fmla="*/ 5615741 h 6858000"/>
              <a:gd name="connsiteX1392" fmla="*/ 4419228 w 12193588"/>
              <a:gd name="connsiteY1392" fmla="*/ 5600317 h 6858000"/>
              <a:gd name="connsiteX1393" fmla="*/ 3865022 w 12193588"/>
              <a:gd name="connsiteY1393" fmla="*/ 5600317 h 6858000"/>
              <a:gd name="connsiteX1394" fmla="*/ 3868100 w 12193588"/>
              <a:gd name="connsiteY1394" fmla="*/ 5915275 h 6858000"/>
              <a:gd name="connsiteX1395" fmla="*/ 3877331 w 12193588"/>
              <a:gd name="connsiteY1395" fmla="*/ 5921452 h 6858000"/>
              <a:gd name="connsiteX1396" fmla="*/ 4015798 w 12193588"/>
              <a:gd name="connsiteY1396" fmla="*/ 6004824 h 6858000"/>
              <a:gd name="connsiteX1397" fmla="*/ 4138880 w 12193588"/>
              <a:gd name="connsiteY1397" fmla="*/ 6072755 h 6858000"/>
              <a:gd name="connsiteX1398" fmla="*/ 4135804 w 12193588"/>
              <a:gd name="connsiteY1398" fmla="*/ 5760885 h 6858000"/>
              <a:gd name="connsiteX1399" fmla="*/ 4012721 w 12193588"/>
              <a:gd name="connsiteY1399" fmla="*/ 5686776 h 6858000"/>
              <a:gd name="connsiteX1400" fmla="*/ 4012721 w 12193588"/>
              <a:gd name="connsiteY1400" fmla="*/ 5689865 h 6858000"/>
              <a:gd name="connsiteX1401" fmla="*/ 3865022 w 12193588"/>
              <a:gd name="connsiteY1401" fmla="*/ 5600317 h 6858000"/>
              <a:gd name="connsiteX1402" fmla="*/ 3855937 w 12193588"/>
              <a:gd name="connsiteY1402" fmla="*/ 5600317 h 6858000"/>
              <a:gd name="connsiteX1403" fmla="*/ 3840479 w 12193588"/>
              <a:gd name="connsiteY1403" fmla="*/ 5609572 h 6858000"/>
              <a:gd name="connsiteX1404" fmla="*/ 3599331 w 12193588"/>
              <a:gd name="connsiteY1404" fmla="*/ 5751465 h 6858000"/>
              <a:gd name="connsiteX1405" fmla="*/ 3583873 w 12193588"/>
              <a:gd name="connsiteY1405" fmla="*/ 5776142 h 6858000"/>
              <a:gd name="connsiteX1406" fmla="*/ 3580781 w 12193588"/>
              <a:gd name="connsiteY1406" fmla="*/ 6056844 h 6858000"/>
              <a:gd name="connsiteX1407" fmla="*/ 3583873 w 12193588"/>
              <a:gd name="connsiteY1407" fmla="*/ 6072266 h 6858000"/>
              <a:gd name="connsiteX1408" fmla="*/ 3583873 w 12193588"/>
              <a:gd name="connsiteY1408" fmla="*/ 6075351 h 6858000"/>
              <a:gd name="connsiteX1409" fmla="*/ 3590056 w 12193588"/>
              <a:gd name="connsiteY1409" fmla="*/ 6072266 h 6858000"/>
              <a:gd name="connsiteX1410" fmla="*/ 3840479 w 12193588"/>
              <a:gd name="connsiteY1410" fmla="*/ 5924205 h 6858000"/>
              <a:gd name="connsiteX1411" fmla="*/ 3852846 w 12193588"/>
              <a:gd name="connsiteY1411" fmla="*/ 5908781 h 6858000"/>
              <a:gd name="connsiteX1412" fmla="*/ 3852846 w 12193588"/>
              <a:gd name="connsiteY1412" fmla="*/ 5902612 h 6858000"/>
              <a:gd name="connsiteX1413" fmla="*/ 3855937 w 12193588"/>
              <a:gd name="connsiteY1413" fmla="*/ 5612656 h 6858000"/>
              <a:gd name="connsiteX1414" fmla="*/ 3855937 w 12193588"/>
              <a:gd name="connsiteY1414" fmla="*/ 5600317 h 6858000"/>
              <a:gd name="connsiteX1415" fmla="*/ 3292165 w 12193588"/>
              <a:gd name="connsiteY1415" fmla="*/ 5600317 h 6858000"/>
              <a:gd name="connsiteX1416" fmla="*/ 3282934 w 12193588"/>
              <a:gd name="connsiteY1416" fmla="*/ 5606487 h 6858000"/>
              <a:gd name="connsiteX1417" fmla="*/ 3036768 w 12193588"/>
              <a:gd name="connsiteY1417" fmla="*/ 5751465 h 6858000"/>
              <a:gd name="connsiteX1418" fmla="*/ 3024461 w 12193588"/>
              <a:gd name="connsiteY1418" fmla="*/ 5773058 h 6858000"/>
              <a:gd name="connsiteX1419" fmla="*/ 3021383 w 12193588"/>
              <a:gd name="connsiteY1419" fmla="*/ 6056844 h 6858000"/>
              <a:gd name="connsiteX1420" fmla="*/ 3021383 w 12193588"/>
              <a:gd name="connsiteY1420" fmla="*/ 6072266 h 6858000"/>
              <a:gd name="connsiteX1421" fmla="*/ 3033692 w 12193588"/>
              <a:gd name="connsiteY1421" fmla="*/ 6069182 h 6858000"/>
              <a:gd name="connsiteX1422" fmla="*/ 3279857 w 12193588"/>
              <a:gd name="connsiteY1422" fmla="*/ 5924205 h 6858000"/>
              <a:gd name="connsiteX1423" fmla="*/ 3292165 w 12193588"/>
              <a:gd name="connsiteY1423" fmla="*/ 5899527 h 6858000"/>
              <a:gd name="connsiteX1424" fmla="*/ 3295242 w 12193588"/>
              <a:gd name="connsiteY1424" fmla="*/ 5615741 h 6858000"/>
              <a:gd name="connsiteX1425" fmla="*/ 3292165 w 12193588"/>
              <a:gd name="connsiteY1425" fmla="*/ 5603402 h 6858000"/>
              <a:gd name="connsiteX1426" fmla="*/ 3292165 w 12193588"/>
              <a:gd name="connsiteY1426" fmla="*/ 5600317 h 6858000"/>
              <a:gd name="connsiteX1427" fmla="*/ 2741035 w 12193588"/>
              <a:gd name="connsiteY1427" fmla="*/ 5600317 h 6858000"/>
              <a:gd name="connsiteX1428" fmla="*/ 2741035 w 12193588"/>
              <a:gd name="connsiteY1428" fmla="*/ 5621910 h 6858000"/>
              <a:gd name="connsiteX1429" fmla="*/ 2741035 w 12193588"/>
              <a:gd name="connsiteY1429" fmla="*/ 5896443 h 6858000"/>
              <a:gd name="connsiteX1430" fmla="*/ 2759442 w 12193588"/>
              <a:gd name="connsiteY1430" fmla="*/ 5924205 h 6858000"/>
              <a:gd name="connsiteX1431" fmla="*/ 2992594 w 12193588"/>
              <a:gd name="connsiteY1431" fmla="*/ 6066097 h 6858000"/>
              <a:gd name="connsiteX1432" fmla="*/ 3011000 w 12193588"/>
              <a:gd name="connsiteY1432" fmla="*/ 6075351 h 6858000"/>
              <a:gd name="connsiteX1433" fmla="*/ 3011000 w 12193588"/>
              <a:gd name="connsiteY1433" fmla="*/ 6069182 h 6858000"/>
              <a:gd name="connsiteX1434" fmla="*/ 3007932 w 12193588"/>
              <a:gd name="connsiteY1434" fmla="*/ 5766888 h 6858000"/>
              <a:gd name="connsiteX1435" fmla="*/ 3001797 w 12193588"/>
              <a:gd name="connsiteY1435" fmla="*/ 5757634 h 6858000"/>
              <a:gd name="connsiteX1436" fmla="*/ 2744103 w 12193588"/>
              <a:gd name="connsiteY1436" fmla="*/ 5603402 h 6858000"/>
              <a:gd name="connsiteX1437" fmla="*/ 2741035 w 12193588"/>
              <a:gd name="connsiteY1437" fmla="*/ 5600317 h 6858000"/>
              <a:gd name="connsiteX1438" fmla="*/ 2730653 w 12193588"/>
              <a:gd name="connsiteY1438" fmla="*/ 5600317 h 6858000"/>
              <a:gd name="connsiteX1439" fmla="*/ 2721422 w 12193588"/>
              <a:gd name="connsiteY1439" fmla="*/ 5606494 h 6858000"/>
              <a:gd name="connsiteX1440" fmla="*/ 2472198 w 12193588"/>
              <a:gd name="connsiteY1440" fmla="*/ 5754709 h 6858000"/>
              <a:gd name="connsiteX1441" fmla="*/ 2459890 w 12193588"/>
              <a:gd name="connsiteY1441" fmla="*/ 5773237 h 6858000"/>
              <a:gd name="connsiteX1442" fmla="*/ 2456813 w 12193588"/>
              <a:gd name="connsiteY1442" fmla="*/ 6060404 h 6858000"/>
              <a:gd name="connsiteX1443" fmla="*/ 2456813 w 12193588"/>
              <a:gd name="connsiteY1443" fmla="*/ 6072755 h 6858000"/>
              <a:gd name="connsiteX1444" fmla="*/ 2462967 w 12193588"/>
              <a:gd name="connsiteY1444" fmla="*/ 6072755 h 6858000"/>
              <a:gd name="connsiteX1445" fmla="*/ 2718345 w 12193588"/>
              <a:gd name="connsiteY1445" fmla="*/ 5921452 h 6858000"/>
              <a:gd name="connsiteX1446" fmla="*/ 2727576 w 12193588"/>
              <a:gd name="connsiteY1446" fmla="*/ 5909100 h 6858000"/>
              <a:gd name="connsiteX1447" fmla="*/ 2727576 w 12193588"/>
              <a:gd name="connsiteY1447" fmla="*/ 5902925 h 6858000"/>
              <a:gd name="connsiteX1448" fmla="*/ 2730653 w 12193588"/>
              <a:gd name="connsiteY1448" fmla="*/ 5615757 h 6858000"/>
              <a:gd name="connsiteX1449" fmla="*/ 2730653 w 12193588"/>
              <a:gd name="connsiteY1449" fmla="*/ 5600317 h 6858000"/>
              <a:gd name="connsiteX1450" fmla="*/ 2176463 w 12193588"/>
              <a:gd name="connsiteY1450" fmla="*/ 5600317 h 6858000"/>
              <a:gd name="connsiteX1451" fmla="*/ 2176463 w 12193588"/>
              <a:gd name="connsiteY1451" fmla="*/ 5615741 h 6858000"/>
              <a:gd name="connsiteX1452" fmla="*/ 2179542 w 12193588"/>
              <a:gd name="connsiteY1452" fmla="*/ 5899527 h 6858000"/>
              <a:gd name="connsiteX1453" fmla="*/ 2191845 w 12193588"/>
              <a:gd name="connsiteY1453" fmla="*/ 5924205 h 6858000"/>
              <a:gd name="connsiteX1454" fmla="*/ 2434938 w 12193588"/>
              <a:gd name="connsiteY1454" fmla="*/ 6066097 h 6858000"/>
              <a:gd name="connsiteX1455" fmla="*/ 2447247 w 12193588"/>
              <a:gd name="connsiteY1455" fmla="*/ 6075351 h 6858000"/>
              <a:gd name="connsiteX1456" fmla="*/ 2450324 w 12193588"/>
              <a:gd name="connsiteY1456" fmla="*/ 6066097 h 6858000"/>
              <a:gd name="connsiteX1457" fmla="*/ 2447247 w 12193588"/>
              <a:gd name="connsiteY1457" fmla="*/ 5769973 h 6858000"/>
              <a:gd name="connsiteX1458" fmla="*/ 2434938 w 12193588"/>
              <a:gd name="connsiteY1458" fmla="*/ 5754549 h 6858000"/>
              <a:gd name="connsiteX1459" fmla="*/ 2185695 w 12193588"/>
              <a:gd name="connsiteY1459" fmla="*/ 5603402 h 6858000"/>
              <a:gd name="connsiteX1460" fmla="*/ 2176463 w 12193588"/>
              <a:gd name="connsiteY1460" fmla="*/ 5600317 h 6858000"/>
              <a:gd name="connsiteX1461" fmla="*/ 2167376 w 12193588"/>
              <a:gd name="connsiteY1461" fmla="*/ 5600317 h 6858000"/>
              <a:gd name="connsiteX1462" fmla="*/ 2158146 w 12193588"/>
              <a:gd name="connsiteY1462" fmla="*/ 5606494 h 6858000"/>
              <a:gd name="connsiteX1463" fmla="*/ 1908907 w 12193588"/>
              <a:gd name="connsiteY1463" fmla="*/ 5751622 h 6858000"/>
              <a:gd name="connsiteX1464" fmla="*/ 1896599 w 12193588"/>
              <a:gd name="connsiteY1464" fmla="*/ 5773237 h 6858000"/>
              <a:gd name="connsiteX1465" fmla="*/ 1893521 w 12193588"/>
              <a:gd name="connsiteY1465" fmla="*/ 6057316 h 6858000"/>
              <a:gd name="connsiteX1466" fmla="*/ 1896599 w 12193588"/>
              <a:gd name="connsiteY1466" fmla="*/ 6072755 h 6858000"/>
              <a:gd name="connsiteX1467" fmla="*/ 1902752 w 12193588"/>
              <a:gd name="connsiteY1467" fmla="*/ 6069668 h 6858000"/>
              <a:gd name="connsiteX1468" fmla="*/ 2155069 w 12193588"/>
              <a:gd name="connsiteY1468" fmla="*/ 5921452 h 6858000"/>
              <a:gd name="connsiteX1469" fmla="*/ 2164300 w 12193588"/>
              <a:gd name="connsiteY1469" fmla="*/ 5899837 h 6858000"/>
              <a:gd name="connsiteX1470" fmla="*/ 2167376 w 12193588"/>
              <a:gd name="connsiteY1470" fmla="*/ 5615757 h 6858000"/>
              <a:gd name="connsiteX1471" fmla="*/ 2167376 w 12193588"/>
              <a:gd name="connsiteY1471" fmla="*/ 5600317 h 6858000"/>
              <a:gd name="connsiteX1472" fmla="*/ 1613171 w 12193588"/>
              <a:gd name="connsiteY1472" fmla="*/ 5600317 h 6858000"/>
              <a:gd name="connsiteX1473" fmla="*/ 1616248 w 12193588"/>
              <a:gd name="connsiteY1473" fmla="*/ 5915275 h 6858000"/>
              <a:gd name="connsiteX1474" fmla="*/ 1656247 w 12193588"/>
              <a:gd name="connsiteY1474" fmla="*/ 5939979 h 6858000"/>
              <a:gd name="connsiteX1475" fmla="*/ 1763947 w 12193588"/>
              <a:gd name="connsiteY1475" fmla="*/ 6004824 h 6858000"/>
              <a:gd name="connsiteX1476" fmla="*/ 1887033 w 12193588"/>
              <a:gd name="connsiteY1476" fmla="*/ 6072755 h 6858000"/>
              <a:gd name="connsiteX1477" fmla="*/ 1883957 w 12193588"/>
              <a:gd name="connsiteY1477" fmla="*/ 5760885 h 6858000"/>
              <a:gd name="connsiteX1478" fmla="*/ 1613171 w 12193588"/>
              <a:gd name="connsiteY1478" fmla="*/ 5600317 h 6858000"/>
              <a:gd name="connsiteX1479" fmla="*/ 1606681 w 12193588"/>
              <a:gd name="connsiteY1479" fmla="*/ 5600317 h 6858000"/>
              <a:gd name="connsiteX1480" fmla="*/ 1545140 w 12193588"/>
              <a:gd name="connsiteY1480" fmla="*/ 5637334 h 6858000"/>
              <a:gd name="connsiteX1481" fmla="*/ 1348209 w 12193588"/>
              <a:gd name="connsiteY1481" fmla="*/ 5751465 h 6858000"/>
              <a:gd name="connsiteX1482" fmla="*/ 1345131 w 12193588"/>
              <a:gd name="connsiteY1482" fmla="*/ 5754549 h 6858000"/>
              <a:gd name="connsiteX1483" fmla="*/ 1335902 w 12193588"/>
              <a:gd name="connsiteY1483" fmla="*/ 5766888 h 6858000"/>
              <a:gd name="connsiteX1484" fmla="*/ 1335902 w 12193588"/>
              <a:gd name="connsiteY1484" fmla="*/ 5773058 h 6858000"/>
              <a:gd name="connsiteX1485" fmla="*/ 1332824 w 12193588"/>
              <a:gd name="connsiteY1485" fmla="*/ 6063013 h 6858000"/>
              <a:gd name="connsiteX1486" fmla="*/ 1335902 w 12193588"/>
              <a:gd name="connsiteY1486" fmla="*/ 6075351 h 6858000"/>
              <a:gd name="connsiteX1487" fmla="*/ 1348209 w 12193588"/>
              <a:gd name="connsiteY1487" fmla="*/ 6066097 h 6858000"/>
              <a:gd name="connsiteX1488" fmla="*/ 1588219 w 12193588"/>
              <a:gd name="connsiteY1488" fmla="*/ 5924205 h 6858000"/>
              <a:gd name="connsiteX1489" fmla="*/ 1603604 w 12193588"/>
              <a:gd name="connsiteY1489" fmla="*/ 5899527 h 6858000"/>
              <a:gd name="connsiteX1490" fmla="*/ 1606681 w 12193588"/>
              <a:gd name="connsiteY1490" fmla="*/ 5618826 h 6858000"/>
              <a:gd name="connsiteX1491" fmla="*/ 1606681 w 12193588"/>
              <a:gd name="connsiteY1491" fmla="*/ 5603402 h 6858000"/>
              <a:gd name="connsiteX1492" fmla="*/ 1606681 w 12193588"/>
              <a:gd name="connsiteY1492" fmla="*/ 5600317 h 6858000"/>
              <a:gd name="connsiteX1493" fmla="*/ 1043388 w 12193588"/>
              <a:gd name="connsiteY1493" fmla="*/ 5600317 h 6858000"/>
              <a:gd name="connsiteX1494" fmla="*/ 1037235 w 12193588"/>
              <a:gd name="connsiteY1494" fmla="*/ 5603402 h 6858000"/>
              <a:gd name="connsiteX1495" fmla="*/ 1031081 w 12193588"/>
              <a:gd name="connsiteY1495" fmla="*/ 5606487 h 6858000"/>
              <a:gd name="connsiteX1496" fmla="*/ 787991 w 12193588"/>
              <a:gd name="connsiteY1496" fmla="*/ 5751465 h 6858000"/>
              <a:gd name="connsiteX1497" fmla="*/ 784915 w 12193588"/>
              <a:gd name="connsiteY1497" fmla="*/ 5751465 h 6858000"/>
              <a:gd name="connsiteX1498" fmla="*/ 781838 w 12193588"/>
              <a:gd name="connsiteY1498" fmla="*/ 5754549 h 6858000"/>
              <a:gd name="connsiteX1499" fmla="*/ 772606 w 12193588"/>
              <a:gd name="connsiteY1499" fmla="*/ 5776142 h 6858000"/>
              <a:gd name="connsiteX1500" fmla="*/ 769529 w 12193588"/>
              <a:gd name="connsiteY1500" fmla="*/ 6056844 h 6858000"/>
              <a:gd name="connsiteX1501" fmla="*/ 769529 w 12193588"/>
              <a:gd name="connsiteY1501" fmla="*/ 6075351 h 6858000"/>
              <a:gd name="connsiteX1502" fmla="*/ 778760 w 12193588"/>
              <a:gd name="connsiteY1502" fmla="*/ 6069182 h 6858000"/>
              <a:gd name="connsiteX1503" fmla="*/ 1028003 w 12193588"/>
              <a:gd name="connsiteY1503" fmla="*/ 5921120 h 6858000"/>
              <a:gd name="connsiteX1504" fmla="*/ 1040312 w 12193588"/>
              <a:gd name="connsiteY1504" fmla="*/ 5902612 h 6858000"/>
              <a:gd name="connsiteX1505" fmla="*/ 1043388 w 12193588"/>
              <a:gd name="connsiteY1505" fmla="*/ 5612656 h 6858000"/>
              <a:gd name="connsiteX1506" fmla="*/ 1043388 w 12193588"/>
              <a:gd name="connsiteY1506" fmla="*/ 5600317 h 6858000"/>
              <a:gd name="connsiteX1507" fmla="*/ 489181 w 12193588"/>
              <a:gd name="connsiteY1507" fmla="*/ 5600317 h 6858000"/>
              <a:gd name="connsiteX1508" fmla="*/ 489181 w 12193588"/>
              <a:gd name="connsiteY1508" fmla="*/ 5603402 h 6858000"/>
              <a:gd name="connsiteX1509" fmla="*/ 492259 w 12193588"/>
              <a:gd name="connsiteY1509" fmla="*/ 5905697 h 6858000"/>
              <a:gd name="connsiteX1510" fmla="*/ 498412 w 12193588"/>
              <a:gd name="connsiteY1510" fmla="*/ 5918036 h 6858000"/>
              <a:gd name="connsiteX1511" fmla="*/ 759964 w 12193588"/>
              <a:gd name="connsiteY1511" fmla="*/ 6075351 h 6858000"/>
              <a:gd name="connsiteX1512" fmla="*/ 763041 w 12193588"/>
              <a:gd name="connsiteY1512" fmla="*/ 6059929 h 6858000"/>
              <a:gd name="connsiteX1513" fmla="*/ 759964 w 12193588"/>
              <a:gd name="connsiteY1513" fmla="*/ 5773058 h 6858000"/>
              <a:gd name="connsiteX1514" fmla="*/ 747656 w 12193588"/>
              <a:gd name="connsiteY1514" fmla="*/ 5751465 h 6858000"/>
              <a:gd name="connsiteX1515" fmla="*/ 504568 w 12193588"/>
              <a:gd name="connsiteY1515" fmla="*/ 5609572 h 6858000"/>
              <a:gd name="connsiteX1516" fmla="*/ 489181 w 12193588"/>
              <a:gd name="connsiteY1516" fmla="*/ 5600317 h 6858000"/>
              <a:gd name="connsiteX1517" fmla="*/ 479604 w 12193588"/>
              <a:gd name="connsiteY1517" fmla="*/ 5600317 h 6858000"/>
              <a:gd name="connsiteX1518" fmla="*/ 473432 w 12193588"/>
              <a:gd name="connsiteY1518" fmla="*/ 5606487 h 6858000"/>
              <a:gd name="connsiteX1519" fmla="*/ 464174 w 12193588"/>
              <a:gd name="connsiteY1519" fmla="*/ 5609572 h 6858000"/>
              <a:gd name="connsiteX1520" fmla="*/ 374676 w 12193588"/>
              <a:gd name="connsiteY1520" fmla="*/ 5662010 h 6858000"/>
              <a:gd name="connsiteX1521" fmla="*/ 220370 w 12193588"/>
              <a:gd name="connsiteY1521" fmla="*/ 5754549 h 6858000"/>
              <a:gd name="connsiteX1522" fmla="*/ 208025 w 12193588"/>
              <a:gd name="connsiteY1522" fmla="*/ 5773058 h 6858000"/>
              <a:gd name="connsiteX1523" fmla="*/ 204939 w 12193588"/>
              <a:gd name="connsiteY1523" fmla="*/ 6059929 h 6858000"/>
              <a:gd name="connsiteX1524" fmla="*/ 208025 w 12193588"/>
              <a:gd name="connsiteY1524" fmla="*/ 6075351 h 6858000"/>
              <a:gd name="connsiteX1525" fmla="*/ 214198 w 12193588"/>
              <a:gd name="connsiteY1525" fmla="*/ 6072266 h 6858000"/>
              <a:gd name="connsiteX1526" fmla="*/ 371590 w 12193588"/>
              <a:gd name="connsiteY1526" fmla="*/ 5976644 h 6858000"/>
              <a:gd name="connsiteX1527" fmla="*/ 464174 w 12193588"/>
              <a:gd name="connsiteY1527" fmla="*/ 5924205 h 6858000"/>
              <a:gd name="connsiteX1528" fmla="*/ 479604 w 12193588"/>
              <a:gd name="connsiteY1528" fmla="*/ 5899527 h 6858000"/>
              <a:gd name="connsiteX1529" fmla="*/ 482691 w 12193588"/>
              <a:gd name="connsiteY1529" fmla="*/ 5618826 h 6858000"/>
              <a:gd name="connsiteX1530" fmla="*/ 479604 w 12193588"/>
              <a:gd name="connsiteY1530" fmla="*/ 5600317 h 6858000"/>
              <a:gd name="connsiteX1531" fmla="*/ 6115622 w 12193588"/>
              <a:gd name="connsiteY1531" fmla="*/ 5598325 h 6858000"/>
              <a:gd name="connsiteX1532" fmla="*/ 6115622 w 12193588"/>
              <a:gd name="connsiteY1532" fmla="*/ 5775469 h 6858000"/>
              <a:gd name="connsiteX1533" fmla="*/ 6116994 w 12193588"/>
              <a:gd name="connsiteY1533" fmla="*/ 5915019 h 6858000"/>
              <a:gd name="connsiteX1534" fmla="*/ 6253977 w 12193588"/>
              <a:gd name="connsiteY1534" fmla="*/ 5997901 h 6858000"/>
              <a:gd name="connsiteX1535" fmla="*/ 6261316 w 12193588"/>
              <a:gd name="connsiteY1535" fmla="*/ 6002194 h 6858000"/>
              <a:gd name="connsiteX1536" fmla="*/ 6390779 w 12193588"/>
              <a:gd name="connsiteY1536" fmla="*/ 6072755 h 6858000"/>
              <a:gd name="connsiteX1537" fmla="*/ 6387686 w 12193588"/>
              <a:gd name="connsiteY1537" fmla="*/ 5761207 h 6858000"/>
              <a:gd name="connsiteX1538" fmla="*/ 6264851 w 12193588"/>
              <a:gd name="connsiteY1538" fmla="*/ 5687395 h 6858000"/>
              <a:gd name="connsiteX1539" fmla="*/ 6264851 w 12193588"/>
              <a:gd name="connsiteY1539" fmla="*/ 5689824 h 6858000"/>
              <a:gd name="connsiteX1540" fmla="*/ 8071663 w 12193588"/>
              <a:gd name="connsiteY1540" fmla="*/ 5443757 h 6858000"/>
              <a:gd name="connsiteX1541" fmla="*/ 8068579 w 12193588"/>
              <a:gd name="connsiteY1541" fmla="*/ 5446838 h 6858000"/>
              <a:gd name="connsiteX1542" fmla="*/ 7819119 w 12193588"/>
              <a:gd name="connsiteY1542" fmla="*/ 5585477 h 6858000"/>
              <a:gd name="connsiteX1543" fmla="*/ 7806799 w 12193588"/>
              <a:gd name="connsiteY1543" fmla="*/ 5594719 h 6858000"/>
              <a:gd name="connsiteX1544" fmla="*/ 7816039 w 12193588"/>
              <a:gd name="connsiteY1544" fmla="*/ 5600882 h 6858000"/>
              <a:gd name="connsiteX1545" fmla="*/ 8068579 w 12193588"/>
              <a:gd name="connsiteY1545" fmla="*/ 5742603 h 6858000"/>
              <a:gd name="connsiteX1546" fmla="*/ 8080902 w 12193588"/>
              <a:gd name="connsiteY1546" fmla="*/ 5745683 h 6858000"/>
              <a:gd name="connsiteX1547" fmla="*/ 8093221 w 12193588"/>
              <a:gd name="connsiteY1547" fmla="*/ 5742603 h 6858000"/>
              <a:gd name="connsiteX1548" fmla="*/ 8336521 w 12193588"/>
              <a:gd name="connsiteY1548" fmla="*/ 5603963 h 6858000"/>
              <a:gd name="connsiteX1549" fmla="*/ 8351920 w 12193588"/>
              <a:gd name="connsiteY1549" fmla="*/ 5594719 h 6858000"/>
              <a:gd name="connsiteX1550" fmla="*/ 8342681 w 12193588"/>
              <a:gd name="connsiteY1550" fmla="*/ 5585477 h 6858000"/>
              <a:gd name="connsiteX1551" fmla="*/ 8090141 w 12193588"/>
              <a:gd name="connsiteY1551" fmla="*/ 5443757 h 6858000"/>
              <a:gd name="connsiteX1552" fmla="*/ 8087062 w 12193588"/>
              <a:gd name="connsiteY1552" fmla="*/ 5443757 h 6858000"/>
              <a:gd name="connsiteX1553" fmla="*/ 8071663 w 12193588"/>
              <a:gd name="connsiteY1553" fmla="*/ 5443757 h 6858000"/>
              <a:gd name="connsiteX1554" fmla="*/ 1319934 w 12193588"/>
              <a:gd name="connsiteY1554" fmla="*/ 5443757 h 6858000"/>
              <a:gd name="connsiteX1555" fmla="*/ 1316850 w 12193588"/>
              <a:gd name="connsiteY1555" fmla="*/ 5446838 h 6858000"/>
              <a:gd name="connsiteX1556" fmla="*/ 1067389 w 12193588"/>
              <a:gd name="connsiteY1556" fmla="*/ 5585477 h 6858000"/>
              <a:gd name="connsiteX1557" fmla="*/ 1055070 w 12193588"/>
              <a:gd name="connsiteY1557" fmla="*/ 5594719 h 6858000"/>
              <a:gd name="connsiteX1558" fmla="*/ 1064310 w 12193588"/>
              <a:gd name="connsiteY1558" fmla="*/ 5600882 h 6858000"/>
              <a:gd name="connsiteX1559" fmla="*/ 1316850 w 12193588"/>
              <a:gd name="connsiteY1559" fmla="*/ 5742603 h 6858000"/>
              <a:gd name="connsiteX1560" fmla="*/ 1329173 w 12193588"/>
              <a:gd name="connsiteY1560" fmla="*/ 5745683 h 6858000"/>
              <a:gd name="connsiteX1561" fmla="*/ 1341492 w 12193588"/>
              <a:gd name="connsiteY1561" fmla="*/ 5742603 h 6858000"/>
              <a:gd name="connsiteX1562" fmla="*/ 1584792 w 12193588"/>
              <a:gd name="connsiteY1562" fmla="*/ 5603963 h 6858000"/>
              <a:gd name="connsiteX1563" fmla="*/ 1600191 w 12193588"/>
              <a:gd name="connsiteY1563" fmla="*/ 5594719 h 6858000"/>
              <a:gd name="connsiteX1564" fmla="*/ 1590952 w 12193588"/>
              <a:gd name="connsiteY1564" fmla="*/ 5585477 h 6858000"/>
              <a:gd name="connsiteX1565" fmla="*/ 1338412 w 12193588"/>
              <a:gd name="connsiteY1565" fmla="*/ 5443757 h 6858000"/>
              <a:gd name="connsiteX1566" fmla="*/ 1335333 w 12193588"/>
              <a:gd name="connsiteY1566" fmla="*/ 5443757 h 6858000"/>
              <a:gd name="connsiteX1567" fmla="*/ 1319934 w 12193588"/>
              <a:gd name="connsiteY1567" fmla="*/ 5443757 h 6858000"/>
              <a:gd name="connsiteX1568" fmla="*/ 9769461 w 12193588"/>
              <a:gd name="connsiteY1568" fmla="*/ 5443272 h 6858000"/>
              <a:gd name="connsiteX1569" fmla="*/ 9757142 w 12193588"/>
              <a:gd name="connsiteY1569" fmla="*/ 5446356 h 6858000"/>
              <a:gd name="connsiteX1570" fmla="*/ 9510759 w 12193588"/>
              <a:gd name="connsiteY1570" fmla="*/ 5585221 h 6858000"/>
              <a:gd name="connsiteX1571" fmla="*/ 9495360 w 12193588"/>
              <a:gd name="connsiteY1571" fmla="*/ 5594477 h 6858000"/>
              <a:gd name="connsiteX1572" fmla="*/ 9510759 w 12193588"/>
              <a:gd name="connsiteY1572" fmla="*/ 5603735 h 6858000"/>
              <a:gd name="connsiteX1573" fmla="*/ 9754062 w 12193588"/>
              <a:gd name="connsiteY1573" fmla="*/ 5742598 h 6858000"/>
              <a:gd name="connsiteX1574" fmla="*/ 9769461 w 12193588"/>
              <a:gd name="connsiteY1574" fmla="*/ 5745683 h 6858000"/>
              <a:gd name="connsiteX1575" fmla="*/ 9775620 w 12193588"/>
              <a:gd name="connsiteY1575" fmla="*/ 5745683 h 6858000"/>
              <a:gd name="connsiteX1576" fmla="*/ 9781780 w 12193588"/>
              <a:gd name="connsiteY1576" fmla="*/ 5742598 h 6858000"/>
              <a:gd name="connsiteX1577" fmla="*/ 9803338 w 12193588"/>
              <a:gd name="connsiteY1577" fmla="*/ 5730253 h 6858000"/>
              <a:gd name="connsiteX1578" fmla="*/ 10025081 w 12193588"/>
              <a:gd name="connsiteY1578" fmla="*/ 5603735 h 6858000"/>
              <a:gd name="connsiteX1579" fmla="*/ 10028161 w 12193588"/>
              <a:gd name="connsiteY1579" fmla="*/ 5603735 h 6858000"/>
              <a:gd name="connsiteX1580" fmla="*/ 10040480 w 12193588"/>
              <a:gd name="connsiteY1580" fmla="*/ 5594477 h 6858000"/>
              <a:gd name="connsiteX1581" fmla="*/ 10031241 w 12193588"/>
              <a:gd name="connsiteY1581" fmla="*/ 5588305 h 6858000"/>
              <a:gd name="connsiteX1582" fmla="*/ 9778700 w 12193588"/>
              <a:gd name="connsiteY1582" fmla="*/ 5446356 h 6858000"/>
              <a:gd name="connsiteX1583" fmla="*/ 9772540 w 12193588"/>
              <a:gd name="connsiteY1583" fmla="*/ 5443272 h 6858000"/>
              <a:gd name="connsiteX1584" fmla="*/ 9769461 w 12193588"/>
              <a:gd name="connsiteY1584" fmla="*/ 5443272 h 6858000"/>
              <a:gd name="connsiteX1585" fmla="*/ 8642413 w 12193588"/>
              <a:gd name="connsiteY1585" fmla="*/ 5443272 h 6858000"/>
              <a:gd name="connsiteX1586" fmla="*/ 8630093 w 12193588"/>
              <a:gd name="connsiteY1586" fmla="*/ 5446356 h 6858000"/>
              <a:gd name="connsiteX1587" fmla="*/ 8383706 w 12193588"/>
              <a:gd name="connsiteY1587" fmla="*/ 5585221 h 6858000"/>
              <a:gd name="connsiteX1588" fmla="*/ 8371388 w 12193588"/>
              <a:gd name="connsiteY1588" fmla="*/ 5594477 h 6858000"/>
              <a:gd name="connsiteX1589" fmla="*/ 8386786 w 12193588"/>
              <a:gd name="connsiteY1589" fmla="*/ 5603735 h 6858000"/>
              <a:gd name="connsiteX1590" fmla="*/ 8630093 w 12193588"/>
              <a:gd name="connsiteY1590" fmla="*/ 5742598 h 6858000"/>
              <a:gd name="connsiteX1591" fmla="*/ 8645492 w 12193588"/>
              <a:gd name="connsiteY1591" fmla="*/ 5745683 h 6858000"/>
              <a:gd name="connsiteX1592" fmla="*/ 8657811 w 12193588"/>
              <a:gd name="connsiteY1592" fmla="*/ 5742598 h 6858000"/>
              <a:gd name="connsiteX1593" fmla="*/ 8901111 w 12193588"/>
              <a:gd name="connsiteY1593" fmla="*/ 5606821 h 6858000"/>
              <a:gd name="connsiteX1594" fmla="*/ 8916509 w 12193588"/>
              <a:gd name="connsiteY1594" fmla="*/ 5594477 h 6858000"/>
              <a:gd name="connsiteX1595" fmla="*/ 8904191 w 12193588"/>
              <a:gd name="connsiteY1595" fmla="*/ 5585221 h 6858000"/>
              <a:gd name="connsiteX1596" fmla="*/ 8657811 w 12193588"/>
              <a:gd name="connsiteY1596" fmla="*/ 5446356 h 6858000"/>
              <a:gd name="connsiteX1597" fmla="*/ 8642413 w 12193588"/>
              <a:gd name="connsiteY1597" fmla="*/ 5443272 h 6858000"/>
              <a:gd name="connsiteX1598" fmla="*/ 7517768 w 12193588"/>
              <a:gd name="connsiteY1598" fmla="*/ 5443272 h 6858000"/>
              <a:gd name="connsiteX1599" fmla="*/ 7505420 w 12193588"/>
              <a:gd name="connsiteY1599" fmla="*/ 5446356 h 6858000"/>
              <a:gd name="connsiteX1600" fmla="*/ 7261538 w 12193588"/>
              <a:gd name="connsiteY1600" fmla="*/ 5582134 h 6858000"/>
              <a:gd name="connsiteX1601" fmla="*/ 7258451 w 12193588"/>
              <a:gd name="connsiteY1601" fmla="*/ 5585221 h 6858000"/>
              <a:gd name="connsiteX1602" fmla="*/ 7246102 w 12193588"/>
              <a:gd name="connsiteY1602" fmla="*/ 5594477 h 6858000"/>
              <a:gd name="connsiteX1603" fmla="*/ 7258451 w 12193588"/>
              <a:gd name="connsiteY1603" fmla="*/ 5600649 h 6858000"/>
              <a:gd name="connsiteX1604" fmla="*/ 7508508 w 12193588"/>
              <a:gd name="connsiteY1604" fmla="*/ 5742598 h 6858000"/>
              <a:gd name="connsiteX1605" fmla="*/ 7511595 w 12193588"/>
              <a:gd name="connsiteY1605" fmla="*/ 5745683 h 6858000"/>
              <a:gd name="connsiteX1606" fmla="*/ 7520855 w 12193588"/>
              <a:gd name="connsiteY1606" fmla="*/ 5745683 h 6858000"/>
              <a:gd name="connsiteX1607" fmla="*/ 7530117 w 12193588"/>
              <a:gd name="connsiteY1607" fmla="*/ 5742598 h 6858000"/>
              <a:gd name="connsiteX1608" fmla="*/ 7780173 w 12193588"/>
              <a:gd name="connsiteY1608" fmla="*/ 5603735 h 6858000"/>
              <a:gd name="connsiteX1609" fmla="*/ 7792522 w 12193588"/>
              <a:gd name="connsiteY1609" fmla="*/ 5594477 h 6858000"/>
              <a:gd name="connsiteX1610" fmla="*/ 7777087 w 12193588"/>
              <a:gd name="connsiteY1610" fmla="*/ 5585221 h 6858000"/>
              <a:gd name="connsiteX1611" fmla="*/ 7530117 w 12193588"/>
              <a:gd name="connsiteY1611" fmla="*/ 5446356 h 6858000"/>
              <a:gd name="connsiteX1612" fmla="*/ 7517768 w 12193588"/>
              <a:gd name="connsiteY1612" fmla="*/ 5443272 h 6858000"/>
              <a:gd name="connsiteX1613" fmla="*/ 3017732 w 12193588"/>
              <a:gd name="connsiteY1613" fmla="*/ 5443272 h 6858000"/>
              <a:gd name="connsiteX1614" fmla="*/ 3005413 w 12193588"/>
              <a:gd name="connsiteY1614" fmla="*/ 5446356 h 6858000"/>
              <a:gd name="connsiteX1615" fmla="*/ 2759030 w 12193588"/>
              <a:gd name="connsiteY1615" fmla="*/ 5585221 h 6858000"/>
              <a:gd name="connsiteX1616" fmla="*/ 2743631 w 12193588"/>
              <a:gd name="connsiteY1616" fmla="*/ 5594477 h 6858000"/>
              <a:gd name="connsiteX1617" fmla="*/ 2759030 w 12193588"/>
              <a:gd name="connsiteY1617" fmla="*/ 5603735 h 6858000"/>
              <a:gd name="connsiteX1618" fmla="*/ 3002333 w 12193588"/>
              <a:gd name="connsiteY1618" fmla="*/ 5742598 h 6858000"/>
              <a:gd name="connsiteX1619" fmla="*/ 3017732 w 12193588"/>
              <a:gd name="connsiteY1619" fmla="*/ 5745683 h 6858000"/>
              <a:gd name="connsiteX1620" fmla="*/ 3023892 w 12193588"/>
              <a:gd name="connsiteY1620" fmla="*/ 5745683 h 6858000"/>
              <a:gd name="connsiteX1621" fmla="*/ 3030051 w 12193588"/>
              <a:gd name="connsiteY1621" fmla="*/ 5742598 h 6858000"/>
              <a:gd name="connsiteX1622" fmla="*/ 3051609 w 12193588"/>
              <a:gd name="connsiteY1622" fmla="*/ 5730253 h 6858000"/>
              <a:gd name="connsiteX1623" fmla="*/ 3273352 w 12193588"/>
              <a:gd name="connsiteY1623" fmla="*/ 5603735 h 6858000"/>
              <a:gd name="connsiteX1624" fmla="*/ 3276432 w 12193588"/>
              <a:gd name="connsiteY1624" fmla="*/ 5603735 h 6858000"/>
              <a:gd name="connsiteX1625" fmla="*/ 3288751 w 12193588"/>
              <a:gd name="connsiteY1625" fmla="*/ 5594477 h 6858000"/>
              <a:gd name="connsiteX1626" fmla="*/ 3279512 w 12193588"/>
              <a:gd name="connsiteY1626" fmla="*/ 5588305 h 6858000"/>
              <a:gd name="connsiteX1627" fmla="*/ 3026971 w 12193588"/>
              <a:gd name="connsiteY1627" fmla="*/ 5446356 h 6858000"/>
              <a:gd name="connsiteX1628" fmla="*/ 3020811 w 12193588"/>
              <a:gd name="connsiteY1628" fmla="*/ 5443272 h 6858000"/>
              <a:gd name="connsiteX1629" fmla="*/ 3017732 w 12193588"/>
              <a:gd name="connsiteY1629" fmla="*/ 5443272 h 6858000"/>
              <a:gd name="connsiteX1630" fmla="*/ 1890684 w 12193588"/>
              <a:gd name="connsiteY1630" fmla="*/ 5443272 h 6858000"/>
              <a:gd name="connsiteX1631" fmla="*/ 1878364 w 12193588"/>
              <a:gd name="connsiteY1631" fmla="*/ 5446356 h 6858000"/>
              <a:gd name="connsiteX1632" fmla="*/ 1631977 w 12193588"/>
              <a:gd name="connsiteY1632" fmla="*/ 5585221 h 6858000"/>
              <a:gd name="connsiteX1633" fmla="*/ 1619659 w 12193588"/>
              <a:gd name="connsiteY1633" fmla="*/ 5594477 h 6858000"/>
              <a:gd name="connsiteX1634" fmla="*/ 1635057 w 12193588"/>
              <a:gd name="connsiteY1634" fmla="*/ 5603735 h 6858000"/>
              <a:gd name="connsiteX1635" fmla="*/ 1878364 w 12193588"/>
              <a:gd name="connsiteY1635" fmla="*/ 5742598 h 6858000"/>
              <a:gd name="connsiteX1636" fmla="*/ 1893763 w 12193588"/>
              <a:gd name="connsiteY1636" fmla="*/ 5745683 h 6858000"/>
              <a:gd name="connsiteX1637" fmla="*/ 1906082 w 12193588"/>
              <a:gd name="connsiteY1637" fmla="*/ 5742598 h 6858000"/>
              <a:gd name="connsiteX1638" fmla="*/ 2149383 w 12193588"/>
              <a:gd name="connsiteY1638" fmla="*/ 5606821 h 6858000"/>
              <a:gd name="connsiteX1639" fmla="*/ 2164780 w 12193588"/>
              <a:gd name="connsiteY1639" fmla="*/ 5594477 h 6858000"/>
              <a:gd name="connsiteX1640" fmla="*/ 2152463 w 12193588"/>
              <a:gd name="connsiteY1640" fmla="*/ 5585221 h 6858000"/>
              <a:gd name="connsiteX1641" fmla="*/ 1906082 w 12193588"/>
              <a:gd name="connsiteY1641" fmla="*/ 5446356 h 6858000"/>
              <a:gd name="connsiteX1642" fmla="*/ 1890684 w 12193588"/>
              <a:gd name="connsiteY1642" fmla="*/ 5443272 h 6858000"/>
              <a:gd name="connsiteX1643" fmla="*/ 766039 w 12193588"/>
              <a:gd name="connsiteY1643" fmla="*/ 5443272 h 6858000"/>
              <a:gd name="connsiteX1644" fmla="*/ 753691 w 12193588"/>
              <a:gd name="connsiteY1644" fmla="*/ 5446356 h 6858000"/>
              <a:gd name="connsiteX1645" fmla="*/ 509809 w 12193588"/>
              <a:gd name="connsiteY1645" fmla="*/ 5582134 h 6858000"/>
              <a:gd name="connsiteX1646" fmla="*/ 506722 w 12193588"/>
              <a:gd name="connsiteY1646" fmla="*/ 5585221 h 6858000"/>
              <a:gd name="connsiteX1647" fmla="*/ 494372 w 12193588"/>
              <a:gd name="connsiteY1647" fmla="*/ 5594477 h 6858000"/>
              <a:gd name="connsiteX1648" fmla="*/ 506722 w 12193588"/>
              <a:gd name="connsiteY1648" fmla="*/ 5600649 h 6858000"/>
              <a:gd name="connsiteX1649" fmla="*/ 756778 w 12193588"/>
              <a:gd name="connsiteY1649" fmla="*/ 5742598 h 6858000"/>
              <a:gd name="connsiteX1650" fmla="*/ 759866 w 12193588"/>
              <a:gd name="connsiteY1650" fmla="*/ 5745683 h 6858000"/>
              <a:gd name="connsiteX1651" fmla="*/ 769126 w 12193588"/>
              <a:gd name="connsiteY1651" fmla="*/ 5745683 h 6858000"/>
              <a:gd name="connsiteX1652" fmla="*/ 778388 w 12193588"/>
              <a:gd name="connsiteY1652" fmla="*/ 5742598 h 6858000"/>
              <a:gd name="connsiteX1653" fmla="*/ 1028444 w 12193588"/>
              <a:gd name="connsiteY1653" fmla="*/ 5603735 h 6858000"/>
              <a:gd name="connsiteX1654" fmla="*/ 1040793 w 12193588"/>
              <a:gd name="connsiteY1654" fmla="*/ 5594477 h 6858000"/>
              <a:gd name="connsiteX1655" fmla="*/ 1025358 w 12193588"/>
              <a:gd name="connsiteY1655" fmla="*/ 5585221 h 6858000"/>
              <a:gd name="connsiteX1656" fmla="*/ 778388 w 12193588"/>
              <a:gd name="connsiteY1656" fmla="*/ 5446356 h 6858000"/>
              <a:gd name="connsiteX1657" fmla="*/ 766039 w 12193588"/>
              <a:gd name="connsiteY1657" fmla="*/ 5443272 h 6858000"/>
              <a:gd name="connsiteX1658" fmla="*/ 11456091 w 12193588"/>
              <a:gd name="connsiteY1658" fmla="*/ 5442213 h 6858000"/>
              <a:gd name="connsiteX1659" fmla="*/ 11442212 w 12193588"/>
              <a:gd name="connsiteY1659" fmla="*/ 5446827 h 6858000"/>
              <a:gd name="connsiteX1660" fmla="*/ 11198548 w 12193588"/>
              <a:gd name="connsiteY1660" fmla="*/ 5582173 h 6858000"/>
              <a:gd name="connsiteX1661" fmla="*/ 11180042 w 12193588"/>
              <a:gd name="connsiteY1661" fmla="*/ 5591401 h 6858000"/>
              <a:gd name="connsiteX1662" fmla="*/ 11195463 w 12193588"/>
              <a:gd name="connsiteY1662" fmla="*/ 5603706 h 6858000"/>
              <a:gd name="connsiteX1663" fmla="*/ 11439128 w 12193588"/>
              <a:gd name="connsiteY1663" fmla="*/ 5742127 h 6858000"/>
              <a:gd name="connsiteX1664" fmla="*/ 11469971 w 12193588"/>
              <a:gd name="connsiteY1664" fmla="*/ 5742127 h 6858000"/>
              <a:gd name="connsiteX1665" fmla="*/ 11713634 w 12193588"/>
              <a:gd name="connsiteY1665" fmla="*/ 5603706 h 6858000"/>
              <a:gd name="connsiteX1666" fmla="*/ 11729058 w 12193588"/>
              <a:gd name="connsiteY1666" fmla="*/ 5594477 h 6858000"/>
              <a:gd name="connsiteX1667" fmla="*/ 11716719 w 12193588"/>
              <a:gd name="connsiteY1667" fmla="*/ 5585250 h 6858000"/>
              <a:gd name="connsiteX1668" fmla="*/ 11469971 w 12193588"/>
              <a:gd name="connsiteY1668" fmla="*/ 5446827 h 6858000"/>
              <a:gd name="connsiteX1669" fmla="*/ 11456091 w 12193588"/>
              <a:gd name="connsiteY1669" fmla="*/ 5442213 h 6858000"/>
              <a:gd name="connsiteX1670" fmla="*/ 10893469 w 12193588"/>
              <a:gd name="connsiteY1670" fmla="*/ 5442213 h 6858000"/>
              <a:gd name="connsiteX1671" fmla="*/ 10878433 w 12193588"/>
              <a:gd name="connsiteY1671" fmla="*/ 5446827 h 6858000"/>
              <a:gd name="connsiteX1672" fmla="*/ 10767396 w 12193588"/>
              <a:gd name="connsiteY1672" fmla="*/ 5508348 h 6858000"/>
              <a:gd name="connsiteX1673" fmla="*/ 10767396 w 12193588"/>
              <a:gd name="connsiteY1673" fmla="*/ 5511425 h 6858000"/>
              <a:gd name="connsiteX1674" fmla="*/ 10637853 w 12193588"/>
              <a:gd name="connsiteY1674" fmla="*/ 5585250 h 6858000"/>
              <a:gd name="connsiteX1675" fmla="*/ 10625516 w 12193588"/>
              <a:gd name="connsiteY1675" fmla="*/ 5591401 h 6858000"/>
              <a:gd name="connsiteX1676" fmla="*/ 10619346 w 12193588"/>
              <a:gd name="connsiteY1676" fmla="*/ 5594477 h 6858000"/>
              <a:gd name="connsiteX1677" fmla="*/ 10631684 w 12193588"/>
              <a:gd name="connsiteY1677" fmla="*/ 5603706 h 6858000"/>
              <a:gd name="connsiteX1678" fmla="*/ 10767396 w 12193588"/>
              <a:gd name="connsiteY1678" fmla="*/ 5677531 h 6858000"/>
              <a:gd name="connsiteX1679" fmla="*/ 10878433 w 12193588"/>
              <a:gd name="connsiteY1679" fmla="*/ 5742127 h 6858000"/>
              <a:gd name="connsiteX1680" fmla="*/ 10909276 w 12193588"/>
              <a:gd name="connsiteY1680" fmla="*/ 5742127 h 6858000"/>
              <a:gd name="connsiteX1681" fmla="*/ 11149856 w 12193588"/>
              <a:gd name="connsiteY1681" fmla="*/ 5606781 h 6858000"/>
              <a:gd name="connsiteX1682" fmla="*/ 11168362 w 12193588"/>
              <a:gd name="connsiteY1682" fmla="*/ 5594477 h 6858000"/>
              <a:gd name="connsiteX1683" fmla="*/ 11152939 w 12193588"/>
              <a:gd name="connsiteY1683" fmla="*/ 5585250 h 6858000"/>
              <a:gd name="connsiteX1684" fmla="*/ 10906192 w 12193588"/>
              <a:gd name="connsiteY1684" fmla="*/ 5446827 h 6858000"/>
              <a:gd name="connsiteX1685" fmla="*/ 10893469 w 12193588"/>
              <a:gd name="connsiteY1685" fmla="*/ 5442213 h 6858000"/>
              <a:gd name="connsiteX1686" fmla="*/ 6955611 w 12193588"/>
              <a:gd name="connsiteY1686" fmla="*/ 5442213 h 6858000"/>
              <a:gd name="connsiteX1687" fmla="*/ 6941765 w 12193588"/>
              <a:gd name="connsiteY1687" fmla="*/ 5446827 h 6858000"/>
              <a:gd name="connsiteX1688" fmla="*/ 6698675 w 12193588"/>
              <a:gd name="connsiteY1688" fmla="*/ 5582173 h 6858000"/>
              <a:gd name="connsiteX1689" fmla="*/ 6680213 w 12193588"/>
              <a:gd name="connsiteY1689" fmla="*/ 5591401 h 6858000"/>
              <a:gd name="connsiteX1690" fmla="*/ 6695598 w 12193588"/>
              <a:gd name="connsiteY1690" fmla="*/ 5603706 h 6858000"/>
              <a:gd name="connsiteX1691" fmla="*/ 6938687 w 12193588"/>
              <a:gd name="connsiteY1691" fmla="*/ 5742127 h 6858000"/>
              <a:gd name="connsiteX1692" fmla="*/ 6969458 w 12193588"/>
              <a:gd name="connsiteY1692" fmla="*/ 5742127 h 6858000"/>
              <a:gd name="connsiteX1693" fmla="*/ 7123311 w 12193588"/>
              <a:gd name="connsiteY1693" fmla="*/ 5652923 h 6858000"/>
              <a:gd name="connsiteX1694" fmla="*/ 7212546 w 12193588"/>
              <a:gd name="connsiteY1694" fmla="*/ 5603706 h 6858000"/>
              <a:gd name="connsiteX1695" fmla="*/ 7227931 w 12193588"/>
              <a:gd name="connsiteY1695" fmla="*/ 5594477 h 6858000"/>
              <a:gd name="connsiteX1696" fmla="*/ 7218700 w 12193588"/>
              <a:gd name="connsiteY1696" fmla="*/ 5585250 h 6858000"/>
              <a:gd name="connsiteX1697" fmla="*/ 7123311 w 12193588"/>
              <a:gd name="connsiteY1697" fmla="*/ 5532956 h 6858000"/>
              <a:gd name="connsiteX1698" fmla="*/ 6969458 w 12193588"/>
              <a:gd name="connsiteY1698" fmla="*/ 5446827 h 6858000"/>
              <a:gd name="connsiteX1699" fmla="*/ 6955611 w 12193588"/>
              <a:gd name="connsiteY1699" fmla="*/ 5442213 h 6858000"/>
              <a:gd name="connsiteX1700" fmla="*/ 6392991 w 12193588"/>
              <a:gd name="connsiteY1700" fmla="*/ 5442213 h 6858000"/>
              <a:gd name="connsiteX1701" fmla="*/ 6377990 w 12193588"/>
              <a:gd name="connsiteY1701" fmla="*/ 5446827 h 6858000"/>
              <a:gd name="connsiteX1702" fmla="*/ 6264851 w 12193588"/>
              <a:gd name="connsiteY1702" fmla="*/ 5510448 h 6858000"/>
              <a:gd name="connsiteX1703" fmla="*/ 6264851 w 12193588"/>
              <a:gd name="connsiteY1703" fmla="*/ 5510903 h 6858000"/>
              <a:gd name="connsiteX1704" fmla="*/ 6135477 w 12193588"/>
              <a:gd name="connsiteY1704" fmla="*/ 5584939 h 6858000"/>
              <a:gd name="connsiteX1705" fmla="*/ 6125734 w 12193588"/>
              <a:gd name="connsiteY1705" fmla="*/ 5589817 h 6858000"/>
              <a:gd name="connsiteX1706" fmla="*/ 6119517 w 12193588"/>
              <a:gd name="connsiteY1706" fmla="*/ 5594477 h 6858000"/>
              <a:gd name="connsiteX1707" fmla="*/ 6134902 w 12193588"/>
              <a:gd name="connsiteY1707" fmla="*/ 5603706 h 6858000"/>
              <a:gd name="connsiteX1708" fmla="*/ 6244083 w 12193588"/>
              <a:gd name="connsiteY1708" fmla="*/ 5665877 h 6858000"/>
              <a:gd name="connsiteX1709" fmla="*/ 6264851 w 12193588"/>
              <a:gd name="connsiteY1709" fmla="*/ 5677485 h 6858000"/>
              <a:gd name="connsiteX1710" fmla="*/ 6264851 w 12193588"/>
              <a:gd name="connsiteY1710" fmla="*/ 5677703 h 6858000"/>
              <a:gd name="connsiteX1711" fmla="*/ 6377990 w 12193588"/>
              <a:gd name="connsiteY1711" fmla="*/ 5742127 h 6858000"/>
              <a:gd name="connsiteX1712" fmla="*/ 6408760 w 12193588"/>
              <a:gd name="connsiteY1712" fmla="*/ 5742127 h 6858000"/>
              <a:gd name="connsiteX1713" fmla="*/ 6648771 w 12193588"/>
              <a:gd name="connsiteY1713" fmla="*/ 5606781 h 6858000"/>
              <a:gd name="connsiteX1714" fmla="*/ 6667232 w 12193588"/>
              <a:gd name="connsiteY1714" fmla="*/ 5594477 h 6858000"/>
              <a:gd name="connsiteX1715" fmla="*/ 6651847 w 12193588"/>
              <a:gd name="connsiteY1715" fmla="*/ 5585250 h 6858000"/>
              <a:gd name="connsiteX1716" fmla="*/ 6405683 w 12193588"/>
              <a:gd name="connsiteY1716" fmla="*/ 5446827 h 6858000"/>
              <a:gd name="connsiteX1717" fmla="*/ 6392991 w 12193588"/>
              <a:gd name="connsiteY1717" fmla="*/ 5442213 h 6858000"/>
              <a:gd name="connsiteX1718" fmla="*/ 5828514 w 12193588"/>
              <a:gd name="connsiteY1718" fmla="*/ 5442213 h 6858000"/>
              <a:gd name="connsiteX1719" fmla="*/ 5814668 w 12193588"/>
              <a:gd name="connsiteY1719" fmla="*/ 5446827 h 6858000"/>
              <a:gd name="connsiteX1720" fmla="*/ 5568503 w 12193588"/>
              <a:gd name="connsiteY1720" fmla="*/ 5585250 h 6858000"/>
              <a:gd name="connsiteX1721" fmla="*/ 5556194 w 12193588"/>
              <a:gd name="connsiteY1721" fmla="*/ 5594477 h 6858000"/>
              <a:gd name="connsiteX1722" fmla="*/ 5565426 w 12193588"/>
              <a:gd name="connsiteY1722" fmla="*/ 5600629 h 6858000"/>
              <a:gd name="connsiteX1723" fmla="*/ 5817744 w 12193588"/>
              <a:gd name="connsiteY1723" fmla="*/ 5742127 h 6858000"/>
              <a:gd name="connsiteX1724" fmla="*/ 5845437 w 12193588"/>
              <a:gd name="connsiteY1724" fmla="*/ 5742127 h 6858000"/>
              <a:gd name="connsiteX1725" fmla="*/ 5989456 w 12193588"/>
              <a:gd name="connsiteY1725" fmla="*/ 5660914 h 6858000"/>
              <a:gd name="connsiteX1726" fmla="*/ 6088916 w 12193588"/>
              <a:gd name="connsiteY1726" fmla="*/ 5603449 h 6858000"/>
              <a:gd name="connsiteX1727" fmla="*/ 6103881 w 12193588"/>
              <a:gd name="connsiteY1727" fmla="*/ 5594455 h 6858000"/>
              <a:gd name="connsiteX1728" fmla="*/ 6091602 w 12193588"/>
              <a:gd name="connsiteY1728" fmla="*/ 5585250 h 6858000"/>
              <a:gd name="connsiteX1729" fmla="*/ 5842361 w 12193588"/>
              <a:gd name="connsiteY1729" fmla="*/ 5446827 h 6858000"/>
              <a:gd name="connsiteX1730" fmla="*/ 5828514 w 12193588"/>
              <a:gd name="connsiteY1730" fmla="*/ 5442213 h 6858000"/>
              <a:gd name="connsiteX1731" fmla="*/ 5266113 w 12193588"/>
              <a:gd name="connsiteY1731" fmla="*/ 5442213 h 6858000"/>
              <a:gd name="connsiteX1732" fmla="*/ 5253774 w 12193588"/>
              <a:gd name="connsiteY1732" fmla="*/ 5446827 h 6858000"/>
              <a:gd name="connsiteX1733" fmla="*/ 5007027 w 12193588"/>
              <a:gd name="connsiteY1733" fmla="*/ 5585250 h 6858000"/>
              <a:gd name="connsiteX1734" fmla="*/ 4991604 w 12193588"/>
              <a:gd name="connsiteY1734" fmla="*/ 5594477 h 6858000"/>
              <a:gd name="connsiteX1735" fmla="*/ 5007027 w 12193588"/>
              <a:gd name="connsiteY1735" fmla="*/ 5603706 h 6858000"/>
              <a:gd name="connsiteX1736" fmla="*/ 5250691 w 12193588"/>
              <a:gd name="connsiteY1736" fmla="*/ 5742127 h 6858000"/>
              <a:gd name="connsiteX1737" fmla="*/ 5281533 w 12193588"/>
              <a:gd name="connsiteY1737" fmla="*/ 5742127 h 6858000"/>
              <a:gd name="connsiteX1738" fmla="*/ 5525198 w 12193588"/>
              <a:gd name="connsiteY1738" fmla="*/ 5603706 h 6858000"/>
              <a:gd name="connsiteX1739" fmla="*/ 5540619 w 12193588"/>
              <a:gd name="connsiteY1739" fmla="*/ 5594477 h 6858000"/>
              <a:gd name="connsiteX1740" fmla="*/ 5531367 w 12193588"/>
              <a:gd name="connsiteY1740" fmla="*/ 5588325 h 6858000"/>
              <a:gd name="connsiteX1741" fmla="*/ 5278450 w 12193588"/>
              <a:gd name="connsiteY1741" fmla="*/ 5446827 h 6858000"/>
              <a:gd name="connsiteX1742" fmla="*/ 5266113 w 12193588"/>
              <a:gd name="connsiteY1742" fmla="*/ 5442213 h 6858000"/>
              <a:gd name="connsiteX1743" fmla="*/ 4704363 w 12193588"/>
              <a:gd name="connsiteY1743" fmla="*/ 5442213 h 6858000"/>
              <a:gd name="connsiteX1744" fmla="*/ 4690483 w 12193588"/>
              <a:gd name="connsiteY1744" fmla="*/ 5446827 h 6858000"/>
              <a:gd name="connsiteX1745" fmla="*/ 4446820 w 12193588"/>
              <a:gd name="connsiteY1745" fmla="*/ 5582173 h 6858000"/>
              <a:gd name="connsiteX1746" fmla="*/ 4428313 w 12193588"/>
              <a:gd name="connsiteY1746" fmla="*/ 5591401 h 6858000"/>
              <a:gd name="connsiteX1747" fmla="*/ 4443734 w 12193588"/>
              <a:gd name="connsiteY1747" fmla="*/ 5603706 h 6858000"/>
              <a:gd name="connsiteX1748" fmla="*/ 4687399 w 12193588"/>
              <a:gd name="connsiteY1748" fmla="*/ 5742127 h 6858000"/>
              <a:gd name="connsiteX1749" fmla="*/ 4718242 w 12193588"/>
              <a:gd name="connsiteY1749" fmla="*/ 5742127 h 6858000"/>
              <a:gd name="connsiteX1750" fmla="*/ 4961906 w 12193588"/>
              <a:gd name="connsiteY1750" fmla="*/ 5603706 h 6858000"/>
              <a:gd name="connsiteX1751" fmla="*/ 4977328 w 12193588"/>
              <a:gd name="connsiteY1751" fmla="*/ 5594477 h 6858000"/>
              <a:gd name="connsiteX1752" fmla="*/ 4964990 w 12193588"/>
              <a:gd name="connsiteY1752" fmla="*/ 5585250 h 6858000"/>
              <a:gd name="connsiteX1753" fmla="*/ 4718242 w 12193588"/>
              <a:gd name="connsiteY1753" fmla="*/ 5446827 h 6858000"/>
              <a:gd name="connsiteX1754" fmla="*/ 4704363 w 12193588"/>
              <a:gd name="connsiteY1754" fmla="*/ 5442213 h 6858000"/>
              <a:gd name="connsiteX1755" fmla="*/ 4141740 w 12193588"/>
              <a:gd name="connsiteY1755" fmla="*/ 5442213 h 6858000"/>
              <a:gd name="connsiteX1756" fmla="*/ 4126704 w 12193588"/>
              <a:gd name="connsiteY1756" fmla="*/ 5446827 h 6858000"/>
              <a:gd name="connsiteX1757" fmla="*/ 4015667 w 12193588"/>
              <a:gd name="connsiteY1757" fmla="*/ 5508348 h 6858000"/>
              <a:gd name="connsiteX1758" fmla="*/ 4015667 w 12193588"/>
              <a:gd name="connsiteY1758" fmla="*/ 5511425 h 6858000"/>
              <a:gd name="connsiteX1759" fmla="*/ 3886124 w 12193588"/>
              <a:gd name="connsiteY1759" fmla="*/ 5585250 h 6858000"/>
              <a:gd name="connsiteX1760" fmla="*/ 3873787 w 12193588"/>
              <a:gd name="connsiteY1760" fmla="*/ 5591401 h 6858000"/>
              <a:gd name="connsiteX1761" fmla="*/ 3867618 w 12193588"/>
              <a:gd name="connsiteY1761" fmla="*/ 5594477 h 6858000"/>
              <a:gd name="connsiteX1762" fmla="*/ 3879955 w 12193588"/>
              <a:gd name="connsiteY1762" fmla="*/ 5603706 h 6858000"/>
              <a:gd name="connsiteX1763" fmla="*/ 4015667 w 12193588"/>
              <a:gd name="connsiteY1763" fmla="*/ 5677531 h 6858000"/>
              <a:gd name="connsiteX1764" fmla="*/ 4126704 w 12193588"/>
              <a:gd name="connsiteY1764" fmla="*/ 5742127 h 6858000"/>
              <a:gd name="connsiteX1765" fmla="*/ 4157546 w 12193588"/>
              <a:gd name="connsiteY1765" fmla="*/ 5742127 h 6858000"/>
              <a:gd name="connsiteX1766" fmla="*/ 4398127 w 12193588"/>
              <a:gd name="connsiteY1766" fmla="*/ 5606781 h 6858000"/>
              <a:gd name="connsiteX1767" fmla="*/ 4416633 w 12193588"/>
              <a:gd name="connsiteY1767" fmla="*/ 5594477 h 6858000"/>
              <a:gd name="connsiteX1768" fmla="*/ 4401210 w 12193588"/>
              <a:gd name="connsiteY1768" fmla="*/ 5585250 h 6858000"/>
              <a:gd name="connsiteX1769" fmla="*/ 4154463 w 12193588"/>
              <a:gd name="connsiteY1769" fmla="*/ 5446827 h 6858000"/>
              <a:gd name="connsiteX1770" fmla="*/ 4141740 w 12193588"/>
              <a:gd name="connsiteY1770" fmla="*/ 5442213 h 6858000"/>
              <a:gd name="connsiteX1771" fmla="*/ 10329672 w 12193588"/>
              <a:gd name="connsiteY1771" fmla="*/ 5440675 h 6858000"/>
              <a:gd name="connsiteX1772" fmla="*/ 10317353 w 12193588"/>
              <a:gd name="connsiteY1772" fmla="*/ 5446838 h 6858000"/>
              <a:gd name="connsiteX1773" fmla="*/ 10070970 w 12193588"/>
              <a:gd name="connsiteY1773" fmla="*/ 5585477 h 6858000"/>
              <a:gd name="connsiteX1774" fmla="*/ 10058651 w 12193588"/>
              <a:gd name="connsiteY1774" fmla="*/ 5594719 h 6858000"/>
              <a:gd name="connsiteX1775" fmla="*/ 10067890 w 12193588"/>
              <a:gd name="connsiteY1775" fmla="*/ 5600882 h 6858000"/>
              <a:gd name="connsiteX1776" fmla="*/ 10320433 w 12193588"/>
              <a:gd name="connsiteY1776" fmla="*/ 5742603 h 6858000"/>
              <a:gd name="connsiteX1777" fmla="*/ 10323512 w 12193588"/>
              <a:gd name="connsiteY1777" fmla="*/ 5745683 h 6858000"/>
              <a:gd name="connsiteX1778" fmla="*/ 10326592 w 12193588"/>
              <a:gd name="connsiteY1778" fmla="*/ 5745683 h 6858000"/>
              <a:gd name="connsiteX1779" fmla="*/ 10338912 w 12193588"/>
              <a:gd name="connsiteY1779" fmla="*/ 5745683 h 6858000"/>
              <a:gd name="connsiteX1780" fmla="*/ 10345071 w 12193588"/>
              <a:gd name="connsiteY1780" fmla="*/ 5742603 h 6858000"/>
              <a:gd name="connsiteX1781" fmla="*/ 10585293 w 12193588"/>
              <a:gd name="connsiteY1781" fmla="*/ 5607043 h 6858000"/>
              <a:gd name="connsiteX1782" fmla="*/ 10591452 w 12193588"/>
              <a:gd name="connsiteY1782" fmla="*/ 5603963 h 6858000"/>
              <a:gd name="connsiteX1783" fmla="*/ 10603771 w 12193588"/>
              <a:gd name="connsiteY1783" fmla="*/ 5594719 h 6858000"/>
              <a:gd name="connsiteX1784" fmla="*/ 10591452 w 12193588"/>
              <a:gd name="connsiteY1784" fmla="*/ 5585477 h 6858000"/>
              <a:gd name="connsiteX1785" fmla="*/ 10341991 w 12193588"/>
              <a:gd name="connsiteY1785" fmla="*/ 5446838 h 6858000"/>
              <a:gd name="connsiteX1786" fmla="*/ 10329672 w 12193588"/>
              <a:gd name="connsiteY1786" fmla="*/ 5440675 h 6858000"/>
              <a:gd name="connsiteX1787" fmla="*/ 9206187 w 12193588"/>
              <a:gd name="connsiteY1787" fmla="*/ 5440675 h 6858000"/>
              <a:gd name="connsiteX1788" fmla="*/ 9193868 w 12193588"/>
              <a:gd name="connsiteY1788" fmla="*/ 5446838 h 6858000"/>
              <a:gd name="connsiteX1789" fmla="*/ 8950563 w 12193588"/>
              <a:gd name="connsiteY1789" fmla="*/ 5582397 h 6858000"/>
              <a:gd name="connsiteX1790" fmla="*/ 8932086 w 12193588"/>
              <a:gd name="connsiteY1790" fmla="*/ 5591639 h 6858000"/>
              <a:gd name="connsiteX1791" fmla="*/ 8947482 w 12193588"/>
              <a:gd name="connsiteY1791" fmla="*/ 5603963 h 6858000"/>
              <a:gd name="connsiteX1792" fmla="*/ 9190789 w 12193588"/>
              <a:gd name="connsiteY1792" fmla="*/ 5742603 h 6858000"/>
              <a:gd name="connsiteX1793" fmla="*/ 9206187 w 12193588"/>
              <a:gd name="connsiteY1793" fmla="*/ 5745683 h 6858000"/>
              <a:gd name="connsiteX1794" fmla="*/ 9221586 w 12193588"/>
              <a:gd name="connsiteY1794" fmla="*/ 5742603 h 6858000"/>
              <a:gd name="connsiteX1795" fmla="*/ 9464870 w 12193588"/>
              <a:gd name="connsiteY1795" fmla="*/ 5603963 h 6858000"/>
              <a:gd name="connsiteX1796" fmla="*/ 9477189 w 12193588"/>
              <a:gd name="connsiteY1796" fmla="*/ 5594719 h 6858000"/>
              <a:gd name="connsiteX1797" fmla="*/ 9464870 w 12193588"/>
              <a:gd name="connsiteY1797" fmla="*/ 5585477 h 6858000"/>
              <a:gd name="connsiteX1798" fmla="*/ 9218506 w 12193588"/>
              <a:gd name="connsiteY1798" fmla="*/ 5446838 h 6858000"/>
              <a:gd name="connsiteX1799" fmla="*/ 9206187 w 12193588"/>
              <a:gd name="connsiteY1799" fmla="*/ 5440675 h 6858000"/>
              <a:gd name="connsiteX1800" fmla="*/ 3577943 w 12193588"/>
              <a:gd name="connsiteY1800" fmla="*/ 5440675 h 6858000"/>
              <a:gd name="connsiteX1801" fmla="*/ 3565624 w 12193588"/>
              <a:gd name="connsiteY1801" fmla="*/ 5446838 h 6858000"/>
              <a:gd name="connsiteX1802" fmla="*/ 3319241 w 12193588"/>
              <a:gd name="connsiteY1802" fmla="*/ 5585477 h 6858000"/>
              <a:gd name="connsiteX1803" fmla="*/ 3306922 w 12193588"/>
              <a:gd name="connsiteY1803" fmla="*/ 5594719 h 6858000"/>
              <a:gd name="connsiteX1804" fmla="*/ 3316162 w 12193588"/>
              <a:gd name="connsiteY1804" fmla="*/ 5600882 h 6858000"/>
              <a:gd name="connsiteX1805" fmla="*/ 3568704 w 12193588"/>
              <a:gd name="connsiteY1805" fmla="*/ 5742603 h 6858000"/>
              <a:gd name="connsiteX1806" fmla="*/ 3571784 w 12193588"/>
              <a:gd name="connsiteY1806" fmla="*/ 5745683 h 6858000"/>
              <a:gd name="connsiteX1807" fmla="*/ 3574864 w 12193588"/>
              <a:gd name="connsiteY1807" fmla="*/ 5745683 h 6858000"/>
              <a:gd name="connsiteX1808" fmla="*/ 3587183 w 12193588"/>
              <a:gd name="connsiteY1808" fmla="*/ 5745683 h 6858000"/>
              <a:gd name="connsiteX1809" fmla="*/ 3593342 w 12193588"/>
              <a:gd name="connsiteY1809" fmla="*/ 5742603 h 6858000"/>
              <a:gd name="connsiteX1810" fmla="*/ 3833564 w 12193588"/>
              <a:gd name="connsiteY1810" fmla="*/ 5607043 h 6858000"/>
              <a:gd name="connsiteX1811" fmla="*/ 3839723 w 12193588"/>
              <a:gd name="connsiteY1811" fmla="*/ 5603963 h 6858000"/>
              <a:gd name="connsiteX1812" fmla="*/ 3852044 w 12193588"/>
              <a:gd name="connsiteY1812" fmla="*/ 5594719 h 6858000"/>
              <a:gd name="connsiteX1813" fmla="*/ 3839723 w 12193588"/>
              <a:gd name="connsiteY1813" fmla="*/ 5585477 h 6858000"/>
              <a:gd name="connsiteX1814" fmla="*/ 3590262 w 12193588"/>
              <a:gd name="connsiteY1814" fmla="*/ 5446838 h 6858000"/>
              <a:gd name="connsiteX1815" fmla="*/ 3577943 w 12193588"/>
              <a:gd name="connsiteY1815" fmla="*/ 5440675 h 6858000"/>
              <a:gd name="connsiteX1816" fmla="*/ 2454458 w 12193588"/>
              <a:gd name="connsiteY1816" fmla="*/ 5440675 h 6858000"/>
              <a:gd name="connsiteX1817" fmla="*/ 2442139 w 12193588"/>
              <a:gd name="connsiteY1817" fmla="*/ 5446838 h 6858000"/>
              <a:gd name="connsiteX1818" fmla="*/ 2198834 w 12193588"/>
              <a:gd name="connsiteY1818" fmla="*/ 5582397 h 6858000"/>
              <a:gd name="connsiteX1819" fmla="*/ 2180358 w 12193588"/>
              <a:gd name="connsiteY1819" fmla="*/ 5591639 h 6858000"/>
              <a:gd name="connsiteX1820" fmla="*/ 2195753 w 12193588"/>
              <a:gd name="connsiteY1820" fmla="*/ 5603963 h 6858000"/>
              <a:gd name="connsiteX1821" fmla="*/ 2439060 w 12193588"/>
              <a:gd name="connsiteY1821" fmla="*/ 5742603 h 6858000"/>
              <a:gd name="connsiteX1822" fmla="*/ 2454458 w 12193588"/>
              <a:gd name="connsiteY1822" fmla="*/ 5745683 h 6858000"/>
              <a:gd name="connsiteX1823" fmla="*/ 2469857 w 12193588"/>
              <a:gd name="connsiteY1823" fmla="*/ 5742603 h 6858000"/>
              <a:gd name="connsiteX1824" fmla="*/ 2713141 w 12193588"/>
              <a:gd name="connsiteY1824" fmla="*/ 5603963 h 6858000"/>
              <a:gd name="connsiteX1825" fmla="*/ 2725460 w 12193588"/>
              <a:gd name="connsiteY1825" fmla="*/ 5594719 h 6858000"/>
              <a:gd name="connsiteX1826" fmla="*/ 2713141 w 12193588"/>
              <a:gd name="connsiteY1826" fmla="*/ 5585477 h 6858000"/>
              <a:gd name="connsiteX1827" fmla="*/ 2466777 w 12193588"/>
              <a:gd name="connsiteY1827" fmla="*/ 5446838 h 6858000"/>
              <a:gd name="connsiteX1828" fmla="*/ 2454458 w 12193588"/>
              <a:gd name="connsiteY1828" fmla="*/ 5440675 h 6858000"/>
              <a:gd name="connsiteX1829" fmla="*/ 11460390 w 12193588"/>
              <a:gd name="connsiteY1829" fmla="*/ 5116199 h 6858000"/>
              <a:gd name="connsiteX1830" fmla="*/ 11463468 w 12193588"/>
              <a:gd name="connsiteY1830" fmla="*/ 5428070 h 6858000"/>
              <a:gd name="connsiteX1831" fmla="*/ 11734248 w 12193588"/>
              <a:gd name="connsiteY1831" fmla="*/ 5588637 h 6858000"/>
              <a:gd name="connsiteX1832" fmla="*/ 11731172 w 12193588"/>
              <a:gd name="connsiteY1832" fmla="*/ 5273679 h 6858000"/>
              <a:gd name="connsiteX1833" fmla="*/ 11460390 w 12193588"/>
              <a:gd name="connsiteY1833" fmla="*/ 5116199 h 6858000"/>
              <a:gd name="connsiteX1834" fmla="*/ 10336403 w 12193588"/>
              <a:gd name="connsiteY1834" fmla="*/ 5116199 h 6858000"/>
              <a:gd name="connsiteX1835" fmla="*/ 10339487 w 12193588"/>
              <a:gd name="connsiteY1835" fmla="*/ 5427534 h 6858000"/>
              <a:gd name="connsiteX1836" fmla="*/ 10475117 w 12193588"/>
              <a:gd name="connsiteY1836" fmla="*/ 5507680 h 6858000"/>
              <a:gd name="connsiteX1837" fmla="*/ 10607666 w 12193588"/>
              <a:gd name="connsiteY1837" fmla="*/ 5584743 h 6858000"/>
              <a:gd name="connsiteX1838" fmla="*/ 10607666 w 12193588"/>
              <a:gd name="connsiteY1838" fmla="*/ 5581660 h 6858000"/>
              <a:gd name="connsiteX1839" fmla="*/ 10607666 w 12193588"/>
              <a:gd name="connsiteY1839" fmla="*/ 5282655 h 6858000"/>
              <a:gd name="connsiteX1840" fmla="*/ 10595336 w 12193588"/>
              <a:gd name="connsiteY1840" fmla="*/ 5267243 h 6858000"/>
              <a:gd name="connsiteX1841" fmla="*/ 10345651 w 12193588"/>
              <a:gd name="connsiteY1841" fmla="*/ 5119282 h 6858000"/>
              <a:gd name="connsiteX1842" fmla="*/ 10336403 w 12193588"/>
              <a:gd name="connsiteY1842" fmla="*/ 5116199 h 6858000"/>
              <a:gd name="connsiteX1843" fmla="*/ 9212434 w 12193588"/>
              <a:gd name="connsiteY1843" fmla="*/ 5116199 h 6858000"/>
              <a:gd name="connsiteX1844" fmla="*/ 9215502 w 12193588"/>
              <a:gd name="connsiteY1844" fmla="*/ 5427534 h 6858000"/>
              <a:gd name="connsiteX1845" fmla="*/ 9427161 w 12193588"/>
              <a:gd name="connsiteY1845" fmla="*/ 5553918 h 6858000"/>
              <a:gd name="connsiteX1846" fmla="*/ 9482381 w 12193588"/>
              <a:gd name="connsiteY1846" fmla="*/ 5584743 h 6858000"/>
              <a:gd name="connsiteX1847" fmla="*/ 9479313 w 12193588"/>
              <a:gd name="connsiteY1847" fmla="*/ 5273408 h 6858000"/>
              <a:gd name="connsiteX1848" fmla="*/ 9436364 w 12193588"/>
              <a:gd name="connsiteY1848" fmla="*/ 5245665 h 6858000"/>
              <a:gd name="connsiteX1849" fmla="*/ 9375009 w 12193588"/>
              <a:gd name="connsiteY1849" fmla="*/ 5208674 h 6858000"/>
              <a:gd name="connsiteX1850" fmla="*/ 9212434 w 12193588"/>
              <a:gd name="connsiteY1850" fmla="*/ 5116199 h 6858000"/>
              <a:gd name="connsiteX1851" fmla="*/ 8084554 w 12193588"/>
              <a:gd name="connsiteY1851" fmla="*/ 5116199 h 6858000"/>
              <a:gd name="connsiteX1852" fmla="*/ 8087631 w 12193588"/>
              <a:gd name="connsiteY1852" fmla="*/ 5428070 h 6858000"/>
              <a:gd name="connsiteX1853" fmla="*/ 8343025 w 12193588"/>
              <a:gd name="connsiteY1853" fmla="*/ 5579373 h 6858000"/>
              <a:gd name="connsiteX1854" fmla="*/ 8358409 w 12193588"/>
              <a:gd name="connsiteY1854" fmla="*/ 5588637 h 6858000"/>
              <a:gd name="connsiteX1855" fmla="*/ 8358409 w 12193588"/>
              <a:gd name="connsiteY1855" fmla="*/ 5576285 h 6858000"/>
              <a:gd name="connsiteX1856" fmla="*/ 8355333 w 12193588"/>
              <a:gd name="connsiteY1856" fmla="*/ 5286029 h 6858000"/>
              <a:gd name="connsiteX1857" fmla="*/ 8343025 w 12193588"/>
              <a:gd name="connsiteY1857" fmla="*/ 5267503 h 6858000"/>
              <a:gd name="connsiteX1858" fmla="*/ 8096860 w 12193588"/>
              <a:gd name="connsiteY1858" fmla="*/ 5119288 h 6858000"/>
              <a:gd name="connsiteX1859" fmla="*/ 8087631 w 12193588"/>
              <a:gd name="connsiteY1859" fmla="*/ 5116199 h 6858000"/>
              <a:gd name="connsiteX1860" fmla="*/ 8084554 w 12193588"/>
              <a:gd name="connsiteY1860" fmla="*/ 5116199 h 6858000"/>
              <a:gd name="connsiteX1861" fmla="*/ 6960563 w 12193588"/>
              <a:gd name="connsiteY1861" fmla="*/ 5116199 h 6858000"/>
              <a:gd name="connsiteX1862" fmla="*/ 6963639 w 12193588"/>
              <a:gd name="connsiteY1862" fmla="*/ 5427534 h 6858000"/>
              <a:gd name="connsiteX1863" fmla="*/ 7135954 w 12193588"/>
              <a:gd name="connsiteY1863" fmla="*/ 5529257 h 6858000"/>
              <a:gd name="connsiteX1864" fmla="*/ 7234421 w 12193588"/>
              <a:gd name="connsiteY1864" fmla="*/ 5584743 h 6858000"/>
              <a:gd name="connsiteX1865" fmla="*/ 7231344 w 12193588"/>
              <a:gd name="connsiteY1865" fmla="*/ 5273408 h 6858000"/>
              <a:gd name="connsiteX1866" fmla="*/ 7219035 w 12193588"/>
              <a:gd name="connsiteY1866" fmla="*/ 5267243 h 6858000"/>
              <a:gd name="connsiteX1867" fmla="*/ 7123646 w 12193588"/>
              <a:gd name="connsiteY1867" fmla="*/ 5208674 h 6858000"/>
              <a:gd name="connsiteX1868" fmla="*/ 6960563 w 12193588"/>
              <a:gd name="connsiteY1868" fmla="*/ 5116199 h 6858000"/>
              <a:gd name="connsiteX1869" fmla="*/ 4708661 w 12193588"/>
              <a:gd name="connsiteY1869" fmla="*/ 5116199 h 6858000"/>
              <a:gd name="connsiteX1870" fmla="*/ 4711738 w 12193588"/>
              <a:gd name="connsiteY1870" fmla="*/ 5428070 h 6858000"/>
              <a:gd name="connsiteX1871" fmla="*/ 4982519 w 12193588"/>
              <a:gd name="connsiteY1871" fmla="*/ 5588637 h 6858000"/>
              <a:gd name="connsiteX1872" fmla="*/ 4979443 w 12193588"/>
              <a:gd name="connsiteY1872" fmla="*/ 5273679 h 6858000"/>
              <a:gd name="connsiteX1873" fmla="*/ 4708661 w 12193588"/>
              <a:gd name="connsiteY1873" fmla="*/ 5116199 h 6858000"/>
              <a:gd name="connsiteX1874" fmla="*/ 3584674 w 12193588"/>
              <a:gd name="connsiteY1874" fmla="*/ 5116199 h 6858000"/>
              <a:gd name="connsiteX1875" fmla="*/ 3587758 w 12193588"/>
              <a:gd name="connsiteY1875" fmla="*/ 5427534 h 6858000"/>
              <a:gd name="connsiteX1876" fmla="*/ 3723388 w 12193588"/>
              <a:gd name="connsiteY1876" fmla="*/ 5507680 h 6858000"/>
              <a:gd name="connsiteX1877" fmla="*/ 3855937 w 12193588"/>
              <a:gd name="connsiteY1877" fmla="*/ 5584743 h 6858000"/>
              <a:gd name="connsiteX1878" fmla="*/ 3855937 w 12193588"/>
              <a:gd name="connsiteY1878" fmla="*/ 5581660 h 6858000"/>
              <a:gd name="connsiteX1879" fmla="*/ 3855937 w 12193588"/>
              <a:gd name="connsiteY1879" fmla="*/ 5282655 h 6858000"/>
              <a:gd name="connsiteX1880" fmla="*/ 3843607 w 12193588"/>
              <a:gd name="connsiteY1880" fmla="*/ 5267243 h 6858000"/>
              <a:gd name="connsiteX1881" fmla="*/ 3593922 w 12193588"/>
              <a:gd name="connsiteY1881" fmla="*/ 5119282 h 6858000"/>
              <a:gd name="connsiteX1882" fmla="*/ 3584674 w 12193588"/>
              <a:gd name="connsiteY1882" fmla="*/ 5116199 h 6858000"/>
              <a:gd name="connsiteX1883" fmla="*/ 2460706 w 12193588"/>
              <a:gd name="connsiteY1883" fmla="*/ 5116199 h 6858000"/>
              <a:gd name="connsiteX1884" fmla="*/ 2463773 w 12193588"/>
              <a:gd name="connsiteY1884" fmla="*/ 5427534 h 6858000"/>
              <a:gd name="connsiteX1885" fmla="*/ 2675431 w 12193588"/>
              <a:gd name="connsiteY1885" fmla="*/ 5553918 h 6858000"/>
              <a:gd name="connsiteX1886" fmla="*/ 2730651 w 12193588"/>
              <a:gd name="connsiteY1886" fmla="*/ 5584743 h 6858000"/>
              <a:gd name="connsiteX1887" fmla="*/ 2727584 w 12193588"/>
              <a:gd name="connsiteY1887" fmla="*/ 5273408 h 6858000"/>
              <a:gd name="connsiteX1888" fmla="*/ 2684636 w 12193588"/>
              <a:gd name="connsiteY1888" fmla="*/ 5245665 h 6858000"/>
              <a:gd name="connsiteX1889" fmla="*/ 2623280 w 12193588"/>
              <a:gd name="connsiteY1889" fmla="*/ 5208674 h 6858000"/>
              <a:gd name="connsiteX1890" fmla="*/ 2460706 w 12193588"/>
              <a:gd name="connsiteY1890" fmla="*/ 5116199 h 6858000"/>
              <a:gd name="connsiteX1891" fmla="*/ 1332824 w 12193588"/>
              <a:gd name="connsiteY1891" fmla="*/ 5116199 h 6858000"/>
              <a:gd name="connsiteX1892" fmla="*/ 1335902 w 12193588"/>
              <a:gd name="connsiteY1892" fmla="*/ 5428070 h 6858000"/>
              <a:gd name="connsiteX1893" fmla="*/ 1591296 w 12193588"/>
              <a:gd name="connsiteY1893" fmla="*/ 5579373 h 6858000"/>
              <a:gd name="connsiteX1894" fmla="*/ 1606681 w 12193588"/>
              <a:gd name="connsiteY1894" fmla="*/ 5588637 h 6858000"/>
              <a:gd name="connsiteX1895" fmla="*/ 1606681 w 12193588"/>
              <a:gd name="connsiteY1895" fmla="*/ 5576285 h 6858000"/>
              <a:gd name="connsiteX1896" fmla="*/ 1603604 w 12193588"/>
              <a:gd name="connsiteY1896" fmla="*/ 5286029 h 6858000"/>
              <a:gd name="connsiteX1897" fmla="*/ 1591296 w 12193588"/>
              <a:gd name="connsiteY1897" fmla="*/ 5267503 h 6858000"/>
              <a:gd name="connsiteX1898" fmla="*/ 1345131 w 12193588"/>
              <a:gd name="connsiteY1898" fmla="*/ 5119288 h 6858000"/>
              <a:gd name="connsiteX1899" fmla="*/ 1335902 w 12193588"/>
              <a:gd name="connsiteY1899" fmla="*/ 5116199 h 6858000"/>
              <a:gd name="connsiteX1900" fmla="*/ 1332824 w 12193588"/>
              <a:gd name="connsiteY1900" fmla="*/ 5116199 h 6858000"/>
              <a:gd name="connsiteX1901" fmla="*/ 208833 w 12193588"/>
              <a:gd name="connsiteY1901" fmla="*/ 5116199 h 6858000"/>
              <a:gd name="connsiteX1902" fmla="*/ 211910 w 12193588"/>
              <a:gd name="connsiteY1902" fmla="*/ 5427534 h 6858000"/>
              <a:gd name="connsiteX1903" fmla="*/ 384224 w 12193588"/>
              <a:gd name="connsiteY1903" fmla="*/ 5529257 h 6858000"/>
              <a:gd name="connsiteX1904" fmla="*/ 482691 w 12193588"/>
              <a:gd name="connsiteY1904" fmla="*/ 5584743 h 6858000"/>
              <a:gd name="connsiteX1905" fmla="*/ 479614 w 12193588"/>
              <a:gd name="connsiteY1905" fmla="*/ 5273408 h 6858000"/>
              <a:gd name="connsiteX1906" fmla="*/ 467306 w 12193588"/>
              <a:gd name="connsiteY1906" fmla="*/ 5267243 h 6858000"/>
              <a:gd name="connsiteX1907" fmla="*/ 371917 w 12193588"/>
              <a:gd name="connsiteY1907" fmla="*/ 5208674 h 6858000"/>
              <a:gd name="connsiteX1908" fmla="*/ 208833 w 12193588"/>
              <a:gd name="connsiteY1908" fmla="*/ 5116199 h 6858000"/>
              <a:gd name="connsiteX1909" fmla="*/ 12014596 w 12193588"/>
              <a:gd name="connsiteY1909" fmla="*/ 5113603 h 6858000"/>
              <a:gd name="connsiteX1910" fmla="*/ 12005365 w 12193588"/>
              <a:gd name="connsiteY1910" fmla="*/ 5116688 h 6858000"/>
              <a:gd name="connsiteX1911" fmla="*/ 11753047 w 12193588"/>
              <a:gd name="connsiteY1911" fmla="*/ 5264750 h 6858000"/>
              <a:gd name="connsiteX1912" fmla="*/ 11743815 w 12193588"/>
              <a:gd name="connsiteY1912" fmla="*/ 5289428 h 6858000"/>
              <a:gd name="connsiteX1913" fmla="*/ 11740738 w 12193588"/>
              <a:gd name="connsiteY1913" fmla="*/ 5570130 h 6858000"/>
              <a:gd name="connsiteX1914" fmla="*/ 11740738 w 12193588"/>
              <a:gd name="connsiteY1914" fmla="*/ 5588637 h 6858000"/>
              <a:gd name="connsiteX1915" fmla="*/ 11753047 w 12193588"/>
              <a:gd name="connsiteY1915" fmla="*/ 5582467 h 6858000"/>
              <a:gd name="connsiteX1916" fmla="*/ 12002288 w 12193588"/>
              <a:gd name="connsiteY1916" fmla="*/ 5434406 h 6858000"/>
              <a:gd name="connsiteX1917" fmla="*/ 12011520 w 12193588"/>
              <a:gd name="connsiteY1917" fmla="*/ 5415898 h 6858000"/>
              <a:gd name="connsiteX1918" fmla="*/ 12014596 w 12193588"/>
              <a:gd name="connsiteY1918" fmla="*/ 5125942 h 6858000"/>
              <a:gd name="connsiteX1919" fmla="*/ 12014596 w 12193588"/>
              <a:gd name="connsiteY1919" fmla="*/ 5113603 h 6858000"/>
              <a:gd name="connsiteX1920" fmla="*/ 11453901 w 12193588"/>
              <a:gd name="connsiteY1920" fmla="*/ 5113603 h 6858000"/>
              <a:gd name="connsiteX1921" fmla="*/ 11435471 w 12193588"/>
              <a:gd name="connsiteY1921" fmla="*/ 5122857 h 6858000"/>
              <a:gd name="connsiteX1922" fmla="*/ 11195878 w 12193588"/>
              <a:gd name="connsiteY1922" fmla="*/ 5264750 h 6858000"/>
              <a:gd name="connsiteX1923" fmla="*/ 11180518 w 12193588"/>
              <a:gd name="connsiteY1923" fmla="*/ 5292513 h 6858000"/>
              <a:gd name="connsiteX1924" fmla="*/ 11177446 w 12193588"/>
              <a:gd name="connsiteY1924" fmla="*/ 5570130 h 6858000"/>
              <a:gd name="connsiteX1925" fmla="*/ 11180518 w 12193588"/>
              <a:gd name="connsiteY1925" fmla="*/ 5588637 h 6858000"/>
              <a:gd name="connsiteX1926" fmla="*/ 11195878 w 12193588"/>
              <a:gd name="connsiteY1926" fmla="*/ 5579383 h 6858000"/>
              <a:gd name="connsiteX1927" fmla="*/ 11435471 w 12193588"/>
              <a:gd name="connsiteY1927" fmla="*/ 5437491 h 6858000"/>
              <a:gd name="connsiteX1928" fmla="*/ 11450829 w 12193588"/>
              <a:gd name="connsiteY1928" fmla="*/ 5409728 h 6858000"/>
              <a:gd name="connsiteX1929" fmla="*/ 11453901 w 12193588"/>
              <a:gd name="connsiteY1929" fmla="*/ 5132110 h 6858000"/>
              <a:gd name="connsiteX1930" fmla="*/ 11453901 w 12193588"/>
              <a:gd name="connsiteY1930" fmla="*/ 5113603 h 6858000"/>
              <a:gd name="connsiteX1931" fmla="*/ 10897098 w 12193588"/>
              <a:gd name="connsiteY1931" fmla="*/ 5113603 h 6858000"/>
              <a:gd name="connsiteX1932" fmla="*/ 10897098 w 12193588"/>
              <a:gd name="connsiteY1932" fmla="*/ 5125942 h 6858000"/>
              <a:gd name="connsiteX1933" fmla="*/ 10900176 w 12193588"/>
              <a:gd name="connsiteY1933" fmla="*/ 5415898 h 6858000"/>
              <a:gd name="connsiteX1934" fmla="*/ 10912484 w 12193588"/>
              <a:gd name="connsiteY1934" fmla="*/ 5434406 h 6858000"/>
              <a:gd name="connsiteX1935" fmla="*/ 11158649 w 12193588"/>
              <a:gd name="connsiteY1935" fmla="*/ 5582467 h 6858000"/>
              <a:gd name="connsiteX1936" fmla="*/ 11170958 w 12193588"/>
              <a:gd name="connsiteY1936" fmla="*/ 5588637 h 6858000"/>
              <a:gd name="connsiteX1937" fmla="*/ 11170958 w 12193588"/>
              <a:gd name="connsiteY1937" fmla="*/ 5573214 h 6858000"/>
              <a:gd name="connsiteX1938" fmla="*/ 11170958 w 12193588"/>
              <a:gd name="connsiteY1938" fmla="*/ 5286342 h 6858000"/>
              <a:gd name="connsiteX1939" fmla="*/ 11158649 w 12193588"/>
              <a:gd name="connsiteY1939" fmla="*/ 5264750 h 6858000"/>
              <a:gd name="connsiteX1940" fmla="*/ 10909407 w 12193588"/>
              <a:gd name="connsiteY1940" fmla="*/ 5119773 h 6858000"/>
              <a:gd name="connsiteX1941" fmla="*/ 10897098 w 12193588"/>
              <a:gd name="connsiteY1941" fmla="*/ 5113603 h 6858000"/>
              <a:gd name="connsiteX1942" fmla="*/ 10890610 w 12193588"/>
              <a:gd name="connsiteY1942" fmla="*/ 5113603 h 6858000"/>
              <a:gd name="connsiteX1943" fmla="*/ 10878301 w 12193588"/>
              <a:gd name="connsiteY1943" fmla="*/ 5119773 h 6858000"/>
              <a:gd name="connsiteX1944" fmla="*/ 10767527 w 12193588"/>
              <a:gd name="connsiteY1944" fmla="*/ 5184550 h 6858000"/>
              <a:gd name="connsiteX1945" fmla="*/ 10635214 w 12193588"/>
              <a:gd name="connsiteY1945" fmla="*/ 5261666 h 6858000"/>
              <a:gd name="connsiteX1946" fmla="*/ 10619828 w 12193588"/>
              <a:gd name="connsiteY1946" fmla="*/ 5289428 h 6858000"/>
              <a:gd name="connsiteX1947" fmla="*/ 10616751 w 12193588"/>
              <a:gd name="connsiteY1947" fmla="*/ 5570130 h 6858000"/>
              <a:gd name="connsiteX1948" fmla="*/ 10616751 w 12193588"/>
              <a:gd name="connsiteY1948" fmla="*/ 5588637 h 6858000"/>
              <a:gd name="connsiteX1949" fmla="*/ 10625982 w 12193588"/>
              <a:gd name="connsiteY1949" fmla="*/ 5582467 h 6858000"/>
              <a:gd name="connsiteX1950" fmla="*/ 10635214 w 12193588"/>
              <a:gd name="connsiteY1950" fmla="*/ 5576299 h 6858000"/>
              <a:gd name="connsiteX1951" fmla="*/ 10764450 w 12193588"/>
              <a:gd name="connsiteY1951" fmla="*/ 5502267 h 6858000"/>
              <a:gd name="connsiteX1952" fmla="*/ 10875224 w 12193588"/>
              <a:gd name="connsiteY1952" fmla="*/ 5434406 h 6858000"/>
              <a:gd name="connsiteX1953" fmla="*/ 10887533 w 12193588"/>
              <a:gd name="connsiteY1953" fmla="*/ 5412812 h 6858000"/>
              <a:gd name="connsiteX1954" fmla="*/ 10890610 w 12193588"/>
              <a:gd name="connsiteY1954" fmla="*/ 5129027 h 6858000"/>
              <a:gd name="connsiteX1955" fmla="*/ 10890610 w 12193588"/>
              <a:gd name="connsiteY1955" fmla="*/ 5113603 h 6858000"/>
              <a:gd name="connsiteX1956" fmla="*/ 10327318 w 12193588"/>
              <a:gd name="connsiteY1956" fmla="*/ 5113603 h 6858000"/>
              <a:gd name="connsiteX1957" fmla="*/ 10321164 w 12193588"/>
              <a:gd name="connsiteY1957" fmla="*/ 5116688 h 6858000"/>
              <a:gd name="connsiteX1958" fmla="*/ 10068845 w 12193588"/>
              <a:gd name="connsiteY1958" fmla="*/ 5267835 h 6858000"/>
              <a:gd name="connsiteX1959" fmla="*/ 10056537 w 12193588"/>
              <a:gd name="connsiteY1959" fmla="*/ 5286342 h 6858000"/>
              <a:gd name="connsiteX1960" fmla="*/ 10053460 w 12193588"/>
              <a:gd name="connsiteY1960" fmla="*/ 5573214 h 6858000"/>
              <a:gd name="connsiteX1961" fmla="*/ 10056537 w 12193588"/>
              <a:gd name="connsiteY1961" fmla="*/ 5588637 h 6858000"/>
              <a:gd name="connsiteX1962" fmla="*/ 10059614 w 12193588"/>
              <a:gd name="connsiteY1962" fmla="*/ 5585552 h 6858000"/>
              <a:gd name="connsiteX1963" fmla="*/ 10065769 w 12193588"/>
              <a:gd name="connsiteY1963" fmla="*/ 5582467 h 6858000"/>
              <a:gd name="connsiteX1964" fmla="*/ 10315010 w 12193588"/>
              <a:gd name="connsiteY1964" fmla="*/ 5434406 h 6858000"/>
              <a:gd name="connsiteX1965" fmla="*/ 10318087 w 12193588"/>
              <a:gd name="connsiteY1965" fmla="*/ 5434406 h 6858000"/>
              <a:gd name="connsiteX1966" fmla="*/ 10324242 w 12193588"/>
              <a:gd name="connsiteY1966" fmla="*/ 5412812 h 6858000"/>
              <a:gd name="connsiteX1967" fmla="*/ 10327318 w 12193588"/>
              <a:gd name="connsiteY1967" fmla="*/ 5129027 h 6858000"/>
              <a:gd name="connsiteX1968" fmla="*/ 10327318 w 12193588"/>
              <a:gd name="connsiteY1968" fmla="*/ 5113603 h 6858000"/>
              <a:gd name="connsiteX1969" fmla="*/ 9773112 w 12193588"/>
              <a:gd name="connsiteY1969" fmla="*/ 5113603 h 6858000"/>
              <a:gd name="connsiteX1970" fmla="*/ 9773112 w 12193588"/>
              <a:gd name="connsiteY1970" fmla="*/ 5132110 h 6858000"/>
              <a:gd name="connsiteX1971" fmla="*/ 9776190 w 12193588"/>
              <a:gd name="connsiteY1971" fmla="*/ 5412812 h 6858000"/>
              <a:gd name="connsiteX1972" fmla="*/ 9791575 w 12193588"/>
              <a:gd name="connsiteY1972" fmla="*/ 5437491 h 6858000"/>
              <a:gd name="connsiteX1973" fmla="*/ 10028508 w 12193588"/>
              <a:gd name="connsiteY1973" fmla="*/ 5579383 h 6858000"/>
              <a:gd name="connsiteX1974" fmla="*/ 10046971 w 12193588"/>
              <a:gd name="connsiteY1974" fmla="*/ 5588637 h 6858000"/>
              <a:gd name="connsiteX1975" fmla="*/ 10046971 w 12193588"/>
              <a:gd name="connsiteY1975" fmla="*/ 5576299 h 6858000"/>
              <a:gd name="connsiteX1976" fmla="*/ 10043894 w 12193588"/>
              <a:gd name="connsiteY1976" fmla="*/ 5286342 h 6858000"/>
              <a:gd name="connsiteX1977" fmla="*/ 10031586 w 12193588"/>
              <a:gd name="connsiteY1977" fmla="*/ 5264750 h 6858000"/>
              <a:gd name="connsiteX1978" fmla="*/ 9785421 w 12193588"/>
              <a:gd name="connsiteY1978" fmla="*/ 5119773 h 6858000"/>
              <a:gd name="connsiteX1979" fmla="*/ 9773112 w 12193588"/>
              <a:gd name="connsiteY1979" fmla="*/ 5113603 h 6858000"/>
              <a:gd name="connsiteX1980" fmla="*/ 9763546 w 12193588"/>
              <a:gd name="connsiteY1980" fmla="*/ 5113603 h 6858000"/>
              <a:gd name="connsiteX1981" fmla="*/ 9757392 w 12193588"/>
              <a:gd name="connsiteY1981" fmla="*/ 5116683 h 6858000"/>
              <a:gd name="connsiteX1982" fmla="*/ 9505072 w 12193588"/>
              <a:gd name="connsiteY1982" fmla="*/ 5264491 h 6858000"/>
              <a:gd name="connsiteX1983" fmla="*/ 9495842 w 12193588"/>
              <a:gd name="connsiteY1983" fmla="*/ 5289126 h 6858000"/>
              <a:gd name="connsiteX1984" fmla="*/ 9492764 w 12193588"/>
              <a:gd name="connsiteY1984" fmla="*/ 5569346 h 6858000"/>
              <a:gd name="connsiteX1985" fmla="*/ 9492764 w 12193588"/>
              <a:gd name="connsiteY1985" fmla="*/ 5584743 h 6858000"/>
              <a:gd name="connsiteX1986" fmla="*/ 9501995 w 12193588"/>
              <a:gd name="connsiteY1986" fmla="*/ 5581664 h 6858000"/>
              <a:gd name="connsiteX1987" fmla="*/ 9751237 w 12193588"/>
              <a:gd name="connsiteY1987" fmla="*/ 5433856 h 6858000"/>
              <a:gd name="connsiteX1988" fmla="*/ 9760468 w 12193588"/>
              <a:gd name="connsiteY1988" fmla="*/ 5427697 h 6858000"/>
              <a:gd name="connsiteX1989" fmla="*/ 9763546 w 12193588"/>
              <a:gd name="connsiteY1989" fmla="*/ 5415379 h 6858000"/>
              <a:gd name="connsiteX1990" fmla="*/ 9766623 w 12193588"/>
              <a:gd name="connsiteY1990" fmla="*/ 5125921 h 6858000"/>
              <a:gd name="connsiteX1991" fmla="*/ 9763546 w 12193588"/>
              <a:gd name="connsiteY1991" fmla="*/ 5113603 h 6858000"/>
              <a:gd name="connsiteX1992" fmla="*/ 9202052 w 12193588"/>
              <a:gd name="connsiteY1992" fmla="*/ 5113603 h 6858000"/>
              <a:gd name="connsiteX1993" fmla="*/ 9186667 w 12193588"/>
              <a:gd name="connsiteY1993" fmla="*/ 5122857 h 6858000"/>
              <a:gd name="connsiteX1994" fmla="*/ 8946652 w 12193588"/>
              <a:gd name="connsiteY1994" fmla="*/ 5264750 h 6858000"/>
              <a:gd name="connsiteX1995" fmla="*/ 8931271 w 12193588"/>
              <a:gd name="connsiteY1995" fmla="*/ 5292513 h 6858000"/>
              <a:gd name="connsiteX1996" fmla="*/ 8928192 w 12193588"/>
              <a:gd name="connsiteY1996" fmla="*/ 5570130 h 6858000"/>
              <a:gd name="connsiteX1997" fmla="*/ 8928192 w 12193588"/>
              <a:gd name="connsiteY1997" fmla="*/ 5588637 h 6858000"/>
              <a:gd name="connsiteX1998" fmla="*/ 8946652 w 12193588"/>
              <a:gd name="connsiteY1998" fmla="*/ 5579383 h 6858000"/>
              <a:gd name="connsiteX1999" fmla="*/ 9183590 w 12193588"/>
              <a:gd name="connsiteY1999" fmla="*/ 5437491 h 6858000"/>
              <a:gd name="connsiteX2000" fmla="*/ 9198975 w 12193588"/>
              <a:gd name="connsiteY2000" fmla="*/ 5409728 h 6858000"/>
              <a:gd name="connsiteX2001" fmla="*/ 9202052 w 12193588"/>
              <a:gd name="connsiteY2001" fmla="*/ 5132110 h 6858000"/>
              <a:gd name="connsiteX2002" fmla="*/ 9202052 w 12193588"/>
              <a:gd name="connsiteY2002" fmla="*/ 5113603 h 6858000"/>
              <a:gd name="connsiteX2003" fmla="*/ 8647846 w 12193588"/>
              <a:gd name="connsiteY2003" fmla="*/ 5113603 h 6858000"/>
              <a:gd name="connsiteX2004" fmla="*/ 8647846 w 12193588"/>
              <a:gd name="connsiteY2004" fmla="*/ 5125942 h 6858000"/>
              <a:gd name="connsiteX2005" fmla="*/ 8650938 w 12193588"/>
              <a:gd name="connsiteY2005" fmla="*/ 5415898 h 6858000"/>
              <a:gd name="connsiteX2006" fmla="*/ 8663305 w 12193588"/>
              <a:gd name="connsiteY2006" fmla="*/ 5434406 h 6858000"/>
              <a:gd name="connsiteX2007" fmla="*/ 8907541 w 12193588"/>
              <a:gd name="connsiteY2007" fmla="*/ 5582467 h 6858000"/>
              <a:gd name="connsiteX2008" fmla="*/ 8919907 w 12193588"/>
              <a:gd name="connsiteY2008" fmla="*/ 5588637 h 6858000"/>
              <a:gd name="connsiteX2009" fmla="*/ 8923000 w 12193588"/>
              <a:gd name="connsiteY2009" fmla="*/ 5573214 h 6858000"/>
              <a:gd name="connsiteX2010" fmla="*/ 8919907 w 12193588"/>
              <a:gd name="connsiteY2010" fmla="*/ 5286342 h 6858000"/>
              <a:gd name="connsiteX2011" fmla="*/ 8907541 w 12193588"/>
              <a:gd name="connsiteY2011" fmla="*/ 5264750 h 6858000"/>
              <a:gd name="connsiteX2012" fmla="*/ 8660212 w 12193588"/>
              <a:gd name="connsiteY2012" fmla="*/ 5119773 h 6858000"/>
              <a:gd name="connsiteX2013" fmla="*/ 8647846 w 12193588"/>
              <a:gd name="connsiteY2013" fmla="*/ 5113603 h 6858000"/>
              <a:gd name="connsiteX2014" fmla="*/ 8638762 w 12193588"/>
              <a:gd name="connsiteY2014" fmla="*/ 5113603 h 6858000"/>
              <a:gd name="connsiteX2015" fmla="*/ 8626454 w 12193588"/>
              <a:gd name="connsiteY2015" fmla="*/ 5119773 h 6858000"/>
              <a:gd name="connsiteX2016" fmla="*/ 8407976 w 12193588"/>
              <a:gd name="connsiteY2016" fmla="*/ 5249327 h 6858000"/>
              <a:gd name="connsiteX2017" fmla="*/ 8386438 w 12193588"/>
              <a:gd name="connsiteY2017" fmla="*/ 5261666 h 6858000"/>
              <a:gd name="connsiteX2018" fmla="*/ 8367976 w 12193588"/>
              <a:gd name="connsiteY2018" fmla="*/ 5289428 h 6858000"/>
              <a:gd name="connsiteX2019" fmla="*/ 8364900 w 12193588"/>
              <a:gd name="connsiteY2019" fmla="*/ 5570130 h 6858000"/>
              <a:gd name="connsiteX2020" fmla="*/ 8367976 w 12193588"/>
              <a:gd name="connsiteY2020" fmla="*/ 5588637 h 6858000"/>
              <a:gd name="connsiteX2021" fmla="*/ 8377207 w 12193588"/>
              <a:gd name="connsiteY2021" fmla="*/ 5582467 h 6858000"/>
              <a:gd name="connsiteX2022" fmla="*/ 8626454 w 12193588"/>
              <a:gd name="connsiteY2022" fmla="*/ 5434406 h 6858000"/>
              <a:gd name="connsiteX2023" fmla="*/ 8635686 w 12193588"/>
              <a:gd name="connsiteY2023" fmla="*/ 5412812 h 6858000"/>
              <a:gd name="connsiteX2024" fmla="*/ 8638762 w 12193588"/>
              <a:gd name="connsiteY2024" fmla="*/ 5129027 h 6858000"/>
              <a:gd name="connsiteX2025" fmla="*/ 8638762 w 12193588"/>
              <a:gd name="connsiteY2025" fmla="*/ 5113603 h 6858000"/>
              <a:gd name="connsiteX2026" fmla="*/ 8078065 w 12193588"/>
              <a:gd name="connsiteY2026" fmla="*/ 5113603 h 6858000"/>
              <a:gd name="connsiteX2027" fmla="*/ 8071912 w 12193588"/>
              <a:gd name="connsiteY2027" fmla="*/ 5116683 h 6858000"/>
              <a:gd name="connsiteX2028" fmla="*/ 7816512 w 12193588"/>
              <a:gd name="connsiteY2028" fmla="*/ 5267570 h 6858000"/>
              <a:gd name="connsiteX2029" fmla="*/ 7807280 w 12193588"/>
              <a:gd name="connsiteY2029" fmla="*/ 5286047 h 6858000"/>
              <a:gd name="connsiteX2030" fmla="*/ 7804204 w 12193588"/>
              <a:gd name="connsiteY2030" fmla="*/ 5572425 h 6858000"/>
              <a:gd name="connsiteX2031" fmla="*/ 7804204 w 12193588"/>
              <a:gd name="connsiteY2031" fmla="*/ 5584743 h 6858000"/>
              <a:gd name="connsiteX2032" fmla="*/ 7813436 w 12193588"/>
              <a:gd name="connsiteY2032" fmla="*/ 5581664 h 6858000"/>
              <a:gd name="connsiteX2033" fmla="*/ 8062677 w 12193588"/>
              <a:gd name="connsiteY2033" fmla="*/ 5433856 h 6858000"/>
              <a:gd name="connsiteX2034" fmla="*/ 8074988 w 12193588"/>
              <a:gd name="connsiteY2034" fmla="*/ 5415379 h 6858000"/>
              <a:gd name="connsiteX2035" fmla="*/ 8078065 w 12193588"/>
              <a:gd name="connsiteY2035" fmla="*/ 5129000 h 6858000"/>
              <a:gd name="connsiteX2036" fmla="*/ 8078065 w 12193588"/>
              <a:gd name="connsiteY2036" fmla="*/ 5113603 h 6858000"/>
              <a:gd name="connsiteX2037" fmla="*/ 7523855 w 12193588"/>
              <a:gd name="connsiteY2037" fmla="*/ 5113603 h 6858000"/>
              <a:gd name="connsiteX2038" fmla="*/ 7523855 w 12193588"/>
              <a:gd name="connsiteY2038" fmla="*/ 5132110 h 6858000"/>
              <a:gd name="connsiteX2039" fmla="*/ 7523855 w 12193588"/>
              <a:gd name="connsiteY2039" fmla="*/ 5409728 h 6858000"/>
              <a:gd name="connsiteX2040" fmla="*/ 7542349 w 12193588"/>
              <a:gd name="connsiteY2040" fmla="*/ 5437491 h 6858000"/>
              <a:gd name="connsiteX2041" fmla="*/ 7779705 w 12193588"/>
              <a:gd name="connsiteY2041" fmla="*/ 5579383 h 6858000"/>
              <a:gd name="connsiteX2042" fmla="*/ 7795117 w 12193588"/>
              <a:gd name="connsiteY2042" fmla="*/ 5588637 h 6858000"/>
              <a:gd name="connsiteX2043" fmla="*/ 7795117 w 12193588"/>
              <a:gd name="connsiteY2043" fmla="*/ 5573214 h 6858000"/>
              <a:gd name="connsiteX2044" fmla="*/ 7795117 w 12193588"/>
              <a:gd name="connsiteY2044" fmla="*/ 5286342 h 6858000"/>
              <a:gd name="connsiteX2045" fmla="*/ 7779705 w 12193588"/>
              <a:gd name="connsiteY2045" fmla="*/ 5264750 h 6858000"/>
              <a:gd name="connsiteX2046" fmla="*/ 7536184 w 12193588"/>
              <a:gd name="connsiteY2046" fmla="*/ 5119773 h 6858000"/>
              <a:gd name="connsiteX2047" fmla="*/ 7523855 w 12193588"/>
              <a:gd name="connsiteY2047" fmla="*/ 5113603 h 6858000"/>
              <a:gd name="connsiteX2048" fmla="*/ 7514770 w 12193588"/>
              <a:gd name="connsiteY2048" fmla="*/ 5113603 h 6858000"/>
              <a:gd name="connsiteX2049" fmla="*/ 7508615 w 12193588"/>
              <a:gd name="connsiteY2049" fmla="*/ 5116683 h 6858000"/>
              <a:gd name="connsiteX2050" fmla="*/ 7502462 w 12193588"/>
              <a:gd name="connsiteY2050" fmla="*/ 5119762 h 6858000"/>
              <a:gd name="connsiteX2051" fmla="*/ 7428611 w 12193588"/>
              <a:gd name="connsiteY2051" fmla="*/ 5162872 h 6858000"/>
              <a:gd name="connsiteX2052" fmla="*/ 7259373 w 12193588"/>
              <a:gd name="connsiteY2052" fmla="*/ 5264491 h 6858000"/>
              <a:gd name="connsiteX2053" fmla="*/ 7243988 w 12193588"/>
              <a:gd name="connsiteY2053" fmla="*/ 5289126 h 6858000"/>
              <a:gd name="connsiteX2054" fmla="*/ 7240911 w 12193588"/>
              <a:gd name="connsiteY2054" fmla="*/ 5566267 h 6858000"/>
              <a:gd name="connsiteX2055" fmla="*/ 7240911 w 12193588"/>
              <a:gd name="connsiteY2055" fmla="*/ 5584743 h 6858000"/>
              <a:gd name="connsiteX2056" fmla="*/ 7253219 w 12193588"/>
              <a:gd name="connsiteY2056" fmla="*/ 5581664 h 6858000"/>
              <a:gd name="connsiteX2057" fmla="*/ 7499385 w 12193588"/>
              <a:gd name="connsiteY2057" fmla="*/ 5433856 h 6858000"/>
              <a:gd name="connsiteX2058" fmla="*/ 7511693 w 12193588"/>
              <a:gd name="connsiteY2058" fmla="*/ 5412300 h 6858000"/>
              <a:gd name="connsiteX2059" fmla="*/ 7514770 w 12193588"/>
              <a:gd name="connsiteY2059" fmla="*/ 5129000 h 6858000"/>
              <a:gd name="connsiteX2060" fmla="*/ 7514770 w 12193588"/>
              <a:gd name="connsiteY2060" fmla="*/ 5113603 h 6858000"/>
              <a:gd name="connsiteX2061" fmla="*/ 6954072 w 12193588"/>
              <a:gd name="connsiteY2061" fmla="*/ 5113603 h 6858000"/>
              <a:gd name="connsiteX2062" fmla="*/ 6938642 w 12193588"/>
              <a:gd name="connsiteY2062" fmla="*/ 5122857 h 6858000"/>
              <a:gd name="connsiteX2063" fmla="*/ 6694835 w 12193588"/>
              <a:gd name="connsiteY2063" fmla="*/ 5264750 h 6858000"/>
              <a:gd name="connsiteX2064" fmla="*/ 6679405 w 12193588"/>
              <a:gd name="connsiteY2064" fmla="*/ 5292513 h 6858000"/>
              <a:gd name="connsiteX2065" fmla="*/ 6676319 w 12193588"/>
              <a:gd name="connsiteY2065" fmla="*/ 5570130 h 6858000"/>
              <a:gd name="connsiteX2066" fmla="*/ 6679405 w 12193588"/>
              <a:gd name="connsiteY2066" fmla="*/ 5588637 h 6858000"/>
              <a:gd name="connsiteX2067" fmla="*/ 6694835 w 12193588"/>
              <a:gd name="connsiteY2067" fmla="*/ 5579383 h 6858000"/>
              <a:gd name="connsiteX2068" fmla="*/ 6935555 w 12193588"/>
              <a:gd name="connsiteY2068" fmla="*/ 5437491 h 6858000"/>
              <a:gd name="connsiteX2069" fmla="*/ 6950986 w 12193588"/>
              <a:gd name="connsiteY2069" fmla="*/ 5409728 h 6858000"/>
              <a:gd name="connsiteX2070" fmla="*/ 6954072 w 12193588"/>
              <a:gd name="connsiteY2070" fmla="*/ 5132110 h 6858000"/>
              <a:gd name="connsiteX2071" fmla="*/ 6954072 w 12193588"/>
              <a:gd name="connsiteY2071" fmla="*/ 5113603 h 6858000"/>
              <a:gd name="connsiteX2072" fmla="*/ 6395971 w 12193588"/>
              <a:gd name="connsiteY2072" fmla="*/ 5113603 h 6858000"/>
              <a:gd name="connsiteX2073" fmla="*/ 6395971 w 12193588"/>
              <a:gd name="connsiteY2073" fmla="*/ 5125942 h 6858000"/>
              <a:gd name="connsiteX2074" fmla="*/ 6399063 w 12193588"/>
              <a:gd name="connsiteY2074" fmla="*/ 5415898 h 6858000"/>
              <a:gd name="connsiteX2075" fmla="*/ 6411428 w 12193588"/>
              <a:gd name="connsiteY2075" fmla="*/ 5434406 h 6858000"/>
              <a:gd name="connsiteX2076" fmla="*/ 6658760 w 12193588"/>
              <a:gd name="connsiteY2076" fmla="*/ 5582467 h 6858000"/>
              <a:gd name="connsiteX2077" fmla="*/ 6671127 w 12193588"/>
              <a:gd name="connsiteY2077" fmla="*/ 5588637 h 6858000"/>
              <a:gd name="connsiteX2078" fmla="*/ 6671127 w 12193588"/>
              <a:gd name="connsiteY2078" fmla="*/ 5573214 h 6858000"/>
              <a:gd name="connsiteX2079" fmla="*/ 6671127 w 12193588"/>
              <a:gd name="connsiteY2079" fmla="*/ 5286342 h 6858000"/>
              <a:gd name="connsiteX2080" fmla="*/ 6658760 w 12193588"/>
              <a:gd name="connsiteY2080" fmla="*/ 5264750 h 6858000"/>
              <a:gd name="connsiteX2081" fmla="*/ 6408337 w 12193588"/>
              <a:gd name="connsiteY2081" fmla="*/ 5119773 h 6858000"/>
              <a:gd name="connsiteX2082" fmla="*/ 6395971 w 12193588"/>
              <a:gd name="connsiteY2082" fmla="*/ 5113603 h 6858000"/>
              <a:gd name="connsiteX2083" fmla="*/ 6390779 w 12193588"/>
              <a:gd name="connsiteY2083" fmla="*/ 5113603 h 6858000"/>
              <a:gd name="connsiteX2084" fmla="*/ 6378412 w 12193588"/>
              <a:gd name="connsiteY2084" fmla="*/ 5119773 h 6858000"/>
              <a:gd name="connsiteX2085" fmla="*/ 6134172 w 12193588"/>
              <a:gd name="connsiteY2085" fmla="*/ 5261666 h 6858000"/>
              <a:gd name="connsiteX2086" fmla="*/ 6118715 w 12193588"/>
              <a:gd name="connsiteY2086" fmla="*/ 5289428 h 6858000"/>
              <a:gd name="connsiteX2087" fmla="*/ 6115622 w 12193588"/>
              <a:gd name="connsiteY2087" fmla="*/ 5570130 h 6858000"/>
              <a:gd name="connsiteX2088" fmla="*/ 6115622 w 12193588"/>
              <a:gd name="connsiteY2088" fmla="*/ 5587047 h 6858000"/>
              <a:gd name="connsiteX2089" fmla="*/ 6135477 w 12193588"/>
              <a:gd name="connsiteY2089" fmla="*/ 5575684 h 6858000"/>
              <a:gd name="connsiteX2090" fmla="*/ 6222727 w 12193588"/>
              <a:gd name="connsiteY2090" fmla="*/ 5525754 h 6858000"/>
              <a:gd name="connsiteX2091" fmla="*/ 6375320 w 12193588"/>
              <a:gd name="connsiteY2091" fmla="*/ 5434406 h 6858000"/>
              <a:gd name="connsiteX2092" fmla="*/ 6387686 w 12193588"/>
              <a:gd name="connsiteY2092" fmla="*/ 5412812 h 6858000"/>
              <a:gd name="connsiteX2093" fmla="*/ 6390779 w 12193588"/>
              <a:gd name="connsiteY2093" fmla="*/ 5129027 h 6858000"/>
              <a:gd name="connsiteX2094" fmla="*/ 6390779 w 12193588"/>
              <a:gd name="connsiteY2094" fmla="*/ 5113603 h 6858000"/>
              <a:gd name="connsiteX2095" fmla="*/ 5832649 w 12193588"/>
              <a:gd name="connsiteY2095" fmla="*/ 5113603 h 6858000"/>
              <a:gd name="connsiteX2096" fmla="*/ 5835740 w 12193588"/>
              <a:gd name="connsiteY2096" fmla="*/ 5428237 h 6858000"/>
              <a:gd name="connsiteX2097" fmla="*/ 5928739 w 12193588"/>
              <a:gd name="connsiteY2097" fmla="*/ 5483065 h 6858000"/>
              <a:gd name="connsiteX2098" fmla="*/ 5928739 w 12193588"/>
              <a:gd name="connsiteY2098" fmla="*/ 5480053 h 6858000"/>
              <a:gd name="connsiteX2099" fmla="*/ 6107397 w 12193588"/>
              <a:gd name="connsiteY2099" fmla="*/ 5588024 h 6858000"/>
              <a:gd name="connsiteX2100" fmla="*/ 6107804 w 12193588"/>
              <a:gd name="connsiteY2100" fmla="*/ 5586391 h 6858000"/>
              <a:gd name="connsiteX2101" fmla="*/ 6107804 w 12193588"/>
              <a:gd name="connsiteY2101" fmla="*/ 5583239 h 6858000"/>
              <a:gd name="connsiteX2102" fmla="*/ 6107804 w 12193588"/>
              <a:gd name="connsiteY2102" fmla="*/ 5582467 h 6858000"/>
              <a:gd name="connsiteX2103" fmla="*/ 6104712 w 12193588"/>
              <a:gd name="connsiteY2103" fmla="*/ 5283258 h 6858000"/>
              <a:gd name="connsiteX2104" fmla="*/ 6104152 w 12193588"/>
              <a:gd name="connsiteY2104" fmla="*/ 5280831 h 6858000"/>
              <a:gd name="connsiteX2105" fmla="*/ 6095569 w 12193588"/>
              <a:gd name="connsiteY2105" fmla="*/ 5267938 h 6858000"/>
              <a:gd name="connsiteX2106" fmla="*/ 6095437 w 12193588"/>
              <a:gd name="connsiteY2106" fmla="*/ 5267835 h 6858000"/>
              <a:gd name="connsiteX2107" fmla="*/ 5845014 w 12193588"/>
              <a:gd name="connsiteY2107" fmla="*/ 5119773 h 6858000"/>
              <a:gd name="connsiteX2108" fmla="*/ 5832649 w 12193588"/>
              <a:gd name="connsiteY2108" fmla="*/ 5113603 h 6858000"/>
              <a:gd name="connsiteX2109" fmla="*/ 5827456 w 12193588"/>
              <a:gd name="connsiteY2109" fmla="*/ 5113603 h 6858000"/>
              <a:gd name="connsiteX2110" fmla="*/ 5818181 w 12193588"/>
              <a:gd name="connsiteY2110" fmla="*/ 5116688 h 6858000"/>
              <a:gd name="connsiteX2111" fmla="*/ 5564666 w 12193588"/>
              <a:gd name="connsiteY2111" fmla="*/ 5267835 h 6858000"/>
              <a:gd name="connsiteX2112" fmla="*/ 5555393 w 12193588"/>
              <a:gd name="connsiteY2112" fmla="*/ 5286342 h 6858000"/>
              <a:gd name="connsiteX2113" fmla="*/ 5552300 w 12193588"/>
              <a:gd name="connsiteY2113" fmla="*/ 5573214 h 6858000"/>
              <a:gd name="connsiteX2114" fmla="*/ 5552300 w 12193588"/>
              <a:gd name="connsiteY2114" fmla="*/ 5588637 h 6858000"/>
              <a:gd name="connsiteX2115" fmla="*/ 5561576 w 12193588"/>
              <a:gd name="connsiteY2115" fmla="*/ 5582467 h 6858000"/>
              <a:gd name="connsiteX2116" fmla="*/ 5815089 w 12193588"/>
              <a:gd name="connsiteY2116" fmla="*/ 5434406 h 6858000"/>
              <a:gd name="connsiteX2117" fmla="*/ 5824364 w 12193588"/>
              <a:gd name="connsiteY2117" fmla="*/ 5412812 h 6858000"/>
              <a:gd name="connsiteX2118" fmla="*/ 5827456 w 12193588"/>
              <a:gd name="connsiteY2118" fmla="*/ 5129027 h 6858000"/>
              <a:gd name="connsiteX2119" fmla="*/ 5827456 w 12193588"/>
              <a:gd name="connsiteY2119" fmla="*/ 5113603 h 6858000"/>
              <a:gd name="connsiteX2120" fmla="*/ 5272442 w 12193588"/>
              <a:gd name="connsiteY2120" fmla="*/ 5113603 h 6858000"/>
              <a:gd name="connsiteX2121" fmla="*/ 5269356 w 12193588"/>
              <a:gd name="connsiteY2121" fmla="*/ 5132110 h 6858000"/>
              <a:gd name="connsiteX2122" fmla="*/ 5272442 w 12193588"/>
              <a:gd name="connsiteY2122" fmla="*/ 5412812 h 6858000"/>
              <a:gd name="connsiteX2123" fmla="*/ 5287874 w 12193588"/>
              <a:gd name="connsiteY2123" fmla="*/ 5437491 h 6858000"/>
              <a:gd name="connsiteX2124" fmla="*/ 5525506 w 12193588"/>
              <a:gd name="connsiteY2124" fmla="*/ 5579383 h 6858000"/>
              <a:gd name="connsiteX2125" fmla="*/ 5544022 w 12193588"/>
              <a:gd name="connsiteY2125" fmla="*/ 5588637 h 6858000"/>
              <a:gd name="connsiteX2126" fmla="*/ 5547108 w 12193588"/>
              <a:gd name="connsiteY2126" fmla="*/ 5576299 h 6858000"/>
              <a:gd name="connsiteX2127" fmla="*/ 5544022 w 12193588"/>
              <a:gd name="connsiteY2127" fmla="*/ 5286342 h 6858000"/>
              <a:gd name="connsiteX2128" fmla="*/ 5531678 w 12193588"/>
              <a:gd name="connsiteY2128" fmla="*/ 5264750 h 6858000"/>
              <a:gd name="connsiteX2129" fmla="*/ 5284787 w 12193588"/>
              <a:gd name="connsiteY2129" fmla="*/ 5119773 h 6858000"/>
              <a:gd name="connsiteX2130" fmla="*/ 5272442 w 12193588"/>
              <a:gd name="connsiteY2130" fmla="*/ 5113603 h 6858000"/>
              <a:gd name="connsiteX2131" fmla="*/ 5262867 w 12193588"/>
              <a:gd name="connsiteY2131" fmla="*/ 5113603 h 6858000"/>
              <a:gd name="connsiteX2132" fmla="*/ 5253636 w 12193588"/>
              <a:gd name="connsiteY2132" fmla="*/ 5116688 h 6858000"/>
              <a:gd name="connsiteX2133" fmla="*/ 5001317 w 12193588"/>
              <a:gd name="connsiteY2133" fmla="*/ 5264750 h 6858000"/>
              <a:gd name="connsiteX2134" fmla="*/ 4992086 w 12193588"/>
              <a:gd name="connsiteY2134" fmla="*/ 5289428 h 6858000"/>
              <a:gd name="connsiteX2135" fmla="*/ 4989009 w 12193588"/>
              <a:gd name="connsiteY2135" fmla="*/ 5570130 h 6858000"/>
              <a:gd name="connsiteX2136" fmla="*/ 4989009 w 12193588"/>
              <a:gd name="connsiteY2136" fmla="*/ 5588637 h 6858000"/>
              <a:gd name="connsiteX2137" fmla="*/ 5001317 w 12193588"/>
              <a:gd name="connsiteY2137" fmla="*/ 5582467 h 6858000"/>
              <a:gd name="connsiteX2138" fmla="*/ 5250559 w 12193588"/>
              <a:gd name="connsiteY2138" fmla="*/ 5434406 h 6858000"/>
              <a:gd name="connsiteX2139" fmla="*/ 5259790 w 12193588"/>
              <a:gd name="connsiteY2139" fmla="*/ 5415898 h 6858000"/>
              <a:gd name="connsiteX2140" fmla="*/ 5262867 w 12193588"/>
              <a:gd name="connsiteY2140" fmla="*/ 5125942 h 6858000"/>
              <a:gd name="connsiteX2141" fmla="*/ 5262867 w 12193588"/>
              <a:gd name="connsiteY2141" fmla="*/ 5113603 h 6858000"/>
              <a:gd name="connsiteX2142" fmla="*/ 4702172 w 12193588"/>
              <a:gd name="connsiteY2142" fmla="*/ 5113603 h 6858000"/>
              <a:gd name="connsiteX2143" fmla="*/ 4683742 w 12193588"/>
              <a:gd name="connsiteY2143" fmla="*/ 5122857 h 6858000"/>
              <a:gd name="connsiteX2144" fmla="*/ 4444147 w 12193588"/>
              <a:gd name="connsiteY2144" fmla="*/ 5264750 h 6858000"/>
              <a:gd name="connsiteX2145" fmla="*/ 4428789 w 12193588"/>
              <a:gd name="connsiteY2145" fmla="*/ 5292513 h 6858000"/>
              <a:gd name="connsiteX2146" fmla="*/ 4425717 w 12193588"/>
              <a:gd name="connsiteY2146" fmla="*/ 5570130 h 6858000"/>
              <a:gd name="connsiteX2147" fmla="*/ 4428789 w 12193588"/>
              <a:gd name="connsiteY2147" fmla="*/ 5588637 h 6858000"/>
              <a:gd name="connsiteX2148" fmla="*/ 4444147 w 12193588"/>
              <a:gd name="connsiteY2148" fmla="*/ 5579383 h 6858000"/>
              <a:gd name="connsiteX2149" fmla="*/ 4683742 w 12193588"/>
              <a:gd name="connsiteY2149" fmla="*/ 5437491 h 6858000"/>
              <a:gd name="connsiteX2150" fmla="*/ 4699101 w 12193588"/>
              <a:gd name="connsiteY2150" fmla="*/ 5409728 h 6858000"/>
              <a:gd name="connsiteX2151" fmla="*/ 4702172 w 12193588"/>
              <a:gd name="connsiteY2151" fmla="*/ 5132110 h 6858000"/>
              <a:gd name="connsiteX2152" fmla="*/ 4702172 w 12193588"/>
              <a:gd name="connsiteY2152" fmla="*/ 5113603 h 6858000"/>
              <a:gd name="connsiteX2153" fmla="*/ 4145369 w 12193588"/>
              <a:gd name="connsiteY2153" fmla="*/ 5113603 h 6858000"/>
              <a:gd name="connsiteX2154" fmla="*/ 4145369 w 12193588"/>
              <a:gd name="connsiteY2154" fmla="*/ 5125942 h 6858000"/>
              <a:gd name="connsiteX2155" fmla="*/ 4148447 w 12193588"/>
              <a:gd name="connsiteY2155" fmla="*/ 5415898 h 6858000"/>
              <a:gd name="connsiteX2156" fmla="*/ 4160755 w 12193588"/>
              <a:gd name="connsiteY2156" fmla="*/ 5434406 h 6858000"/>
              <a:gd name="connsiteX2157" fmla="*/ 4406920 w 12193588"/>
              <a:gd name="connsiteY2157" fmla="*/ 5582467 h 6858000"/>
              <a:gd name="connsiteX2158" fmla="*/ 4419228 w 12193588"/>
              <a:gd name="connsiteY2158" fmla="*/ 5588637 h 6858000"/>
              <a:gd name="connsiteX2159" fmla="*/ 4419228 w 12193588"/>
              <a:gd name="connsiteY2159" fmla="*/ 5573214 h 6858000"/>
              <a:gd name="connsiteX2160" fmla="*/ 4419228 w 12193588"/>
              <a:gd name="connsiteY2160" fmla="*/ 5286342 h 6858000"/>
              <a:gd name="connsiteX2161" fmla="*/ 4406920 w 12193588"/>
              <a:gd name="connsiteY2161" fmla="*/ 5264750 h 6858000"/>
              <a:gd name="connsiteX2162" fmla="*/ 4157678 w 12193588"/>
              <a:gd name="connsiteY2162" fmla="*/ 5119773 h 6858000"/>
              <a:gd name="connsiteX2163" fmla="*/ 4145369 w 12193588"/>
              <a:gd name="connsiteY2163" fmla="*/ 5113603 h 6858000"/>
              <a:gd name="connsiteX2164" fmla="*/ 4138880 w 12193588"/>
              <a:gd name="connsiteY2164" fmla="*/ 5113603 h 6858000"/>
              <a:gd name="connsiteX2165" fmla="*/ 4126572 w 12193588"/>
              <a:gd name="connsiteY2165" fmla="*/ 5119773 h 6858000"/>
              <a:gd name="connsiteX2166" fmla="*/ 4015798 w 12193588"/>
              <a:gd name="connsiteY2166" fmla="*/ 5184550 h 6858000"/>
              <a:gd name="connsiteX2167" fmla="*/ 3883485 w 12193588"/>
              <a:gd name="connsiteY2167" fmla="*/ 5261666 h 6858000"/>
              <a:gd name="connsiteX2168" fmla="*/ 3868100 w 12193588"/>
              <a:gd name="connsiteY2168" fmla="*/ 5289428 h 6858000"/>
              <a:gd name="connsiteX2169" fmla="*/ 3865022 w 12193588"/>
              <a:gd name="connsiteY2169" fmla="*/ 5570130 h 6858000"/>
              <a:gd name="connsiteX2170" fmla="*/ 3865022 w 12193588"/>
              <a:gd name="connsiteY2170" fmla="*/ 5588637 h 6858000"/>
              <a:gd name="connsiteX2171" fmla="*/ 3874253 w 12193588"/>
              <a:gd name="connsiteY2171" fmla="*/ 5582467 h 6858000"/>
              <a:gd name="connsiteX2172" fmla="*/ 3883485 w 12193588"/>
              <a:gd name="connsiteY2172" fmla="*/ 5576299 h 6858000"/>
              <a:gd name="connsiteX2173" fmla="*/ 4012721 w 12193588"/>
              <a:gd name="connsiteY2173" fmla="*/ 5502267 h 6858000"/>
              <a:gd name="connsiteX2174" fmla="*/ 4123495 w 12193588"/>
              <a:gd name="connsiteY2174" fmla="*/ 5434406 h 6858000"/>
              <a:gd name="connsiteX2175" fmla="*/ 4135804 w 12193588"/>
              <a:gd name="connsiteY2175" fmla="*/ 5412812 h 6858000"/>
              <a:gd name="connsiteX2176" fmla="*/ 4138880 w 12193588"/>
              <a:gd name="connsiteY2176" fmla="*/ 5129027 h 6858000"/>
              <a:gd name="connsiteX2177" fmla="*/ 4138880 w 12193588"/>
              <a:gd name="connsiteY2177" fmla="*/ 5113603 h 6858000"/>
              <a:gd name="connsiteX2178" fmla="*/ 3575590 w 12193588"/>
              <a:gd name="connsiteY2178" fmla="*/ 5113603 h 6858000"/>
              <a:gd name="connsiteX2179" fmla="*/ 3569435 w 12193588"/>
              <a:gd name="connsiteY2179" fmla="*/ 5116688 h 6858000"/>
              <a:gd name="connsiteX2180" fmla="*/ 3317116 w 12193588"/>
              <a:gd name="connsiteY2180" fmla="*/ 5267835 h 6858000"/>
              <a:gd name="connsiteX2181" fmla="*/ 3304807 w 12193588"/>
              <a:gd name="connsiteY2181" fmla="*/ 5286342 h 6858000"/>
              <a:gd name="connsiteX2182" fmla="*/ 3301731 w 12193588"/>
              <a:gd name="connsiteY2182" fmla="*/ 5573214 h 6858000"/>
              <a:gd name="connsiteX2183" fmla="*/ 3304807 w 12193588"/>
              <a:gd name="connsiteY2183" fmla="*/ 5588637 h 6858000"/>
              <a:gd name="connsiteX2184" fmla="*/ 3307885 w 12193588"/>
              <a:gd name="connsiteY2184" fmla="*/ 5585552 h 6858000"/>
              <a:gd name="connsiteX2185" fmla="*/ 3314040 w 12193588"/>
              <a:gd name="connsiteY2185" fmla="*/ 5582467 h 6858000"/>
              <a:gd name="connsiteX2186" fmla="*/ 3563281 w 12193588"/>
              <a:gd name="connsiteY2186" fmla="*/ 5434406 h 6858000"/>
              <a:gd name="connsiteX2187" fmla="*/ 3566358 w 12193588"/>
              <a:gd name="connsiteY2187" fmla="*/ 5434406 h 6858000"/>
              <a:gd name="connsiteX2188" fmla="*/ 3572513 w 12193588"/>
              <a:gd name="connsiteY2188" fmla="*/ 5412812 h 6858000"/>
              <a:gd name="connsiteX2189" fmla="*/ 3575590 w 12193588"/>
              <a:gd name="connsiteY2189" fmla="*/ 5129027 h 6858000"/>
              <a:gd name="connsiteX2190" fmla="*/ 3575590 w 12193588"/>
              <a:gd name="connsiteY2190" fmla="*/ 5113603 h 6858000"/>
              <a:gd name="connsiteX2191" fmla="*/ 3021383 w 12193588"/>
              <a:gd name="connsiteY2191" fmla="*/ 5113603 h 6858000"/>
              <a:gd name="connsiteX2192" fmla="*/ 3021383 w 12193588"/>
              <a:gd name="connsiteY2192" fmla="*/ 5132110 h 6858000"/>
              <a:gd name="connsiteX2193" fmla="*/ 3024461 w 12193588"/>
              <a:gd name="connsiteY2193" fmla="*/ 5412812 h 6858000"/>
              <a:gd name="connsiteX2194" fmla="*/ 3039846 w 12193588"/>
              <a:gd name="connsiteY2194" fmla="*/ 5437491 h 6858000"/>
              <a:gd name="connsiteX2195" fmla="*/ 3276779 w 12193588"/>
              <a:gd name="connsiteY2195" fmla="*/ 5579383 h 6858000"/>
              <a:gd name="connsiteX2196" fmla="*/ 3295242 w 12193588"/>
              <a:gd name="connsiteY2196" fmla="*/ 5588637 h 6858000"/>
              <a:gd name="connsiteX2197" fmla="*/ 3295242 w 12193588"/>
              <a:gd name="connsiteY2197" fmla="*/ 5576299 h 6858000"/>
              <a:gd name="connsiteX2198" fmla="*/ 3292165 w 12193588"/>
              <a:gd name="connsiteY2198" fmla="*/ 5286342 h 6858000"/>
              <a:gd name="connsiteX2199" fmla="*/ 3279857 w 12193588"/>
              <a:gd name="connsiteY2199" fmla="*/ 5264750 h 6858000"/>
              <a:gd name="connsiteX2200" fmla="*/ 3033692 w 12193588"/>
              <a:gd name="connsiteY2200" fmla="*/ 5119773 h 6858000"/>
              <a:gd name="connsiteX2201" fmla="*/ 3021383 w 12193588"/>
              <a:gd name="connsiteY2201" fmla="*/ 5113603 h 6858000"/>
              <a:gd name="connsiteX2202" fmla="*/ 3011817 w 12193588"/>
              <a:gd name="connsiteY2202" fmla="*/ 5113603 h 6858000"/>
              <a:gd name="connsiteX2203" fmla="*/ 3005663 w 12193588"/>
              <a:gd name="connsiteY2203" fmla="*/ 5116683 h 6858000"/>
              <a:gd name="connsiteX2204" fmla="*/ 2753343 w 12193588"/>
              <a:gd name="connsiteY2204" fmla="*/ 5264491 h 6858000"/>
              <a:gd name="connsiteX2205" fmla="*/ 2744113 w 12193588"/>
              <a:gd name="connsiteY2205" fmla="*/ 5289126 h 6858000"/>
              <a:gd name="connsiteX2206" fmla="*/ 2741035 w 12193588"/>
              <a:gd name="connsiteY2206" fmla="*/ 5569346 h 6858000"/>
              <a:gd name="connsiteX2207" fmla="*/ 2741035 w 12193588"/>
              <a:gd name="connsiteY2207" fmla="*/ 5584743 h 6858000"/>
              <a:gd name="connsiteX2208" fmla="*/ 2750267 w 12193588"/>
              <a:gd name="connsiteY2208" fmla="*/ 5581664 h 6858000"/>
              <a:gd name="connsiteX2209" fmla="*/ 2999508 w 12193588"/>
              <a:gd name="connsiteY2209" fmla="*/ 5433856 h 6858000"/>
              <a:gd name="connsiteX2210" fmla="*/ 3008741 w 12193588"/>
              <a:gd name="connsiteY2210" fmla="*/ 5427697 h 6858000"/>
              <a:gd name="connsiteX2211" fmla="*/ 3011817 w 12193588"/>
              <a:gd name="connsiteY2211" fmla="*/ 5415379 h 6858000"/>
              <a:gd name="connsiteX2212" fmla="*/ 3014894 w 12193588"/>
              <a:gd name="connsiteY2212" fmla="*/ 5125921 h 6858000"/>
              <a:gd name="connsiteX2213" fmla="*/ 3011817 w 12193588"/>
              <a:gd name="connsiteY2213" fmla="*/ 5113603 h 6858000"/>
              <a:gd name="connsiteX2214" fmla="*/ 2450324 w 12193588"/>
              <a:gd name="connsiteY2214" fmla="*/ 5113603 h 6858000"/>
              <a:gd name="connsiteX2215" fmla="*/ 2434938 w 12193588"/>
              <a:gd name="connsiteY2215" fmla="*/ 5122857 h 6858000"/>
              <a:gd name="connsiteX2216" fmla="*/ 2194923 w 12193588"/>
              <a:gd name="connsiteY2216" fmla="*/ 5264750 h 6858000"/>
              <a:gd name="connsiteX2217" fmla="*/ 2179542 w 12193588"/>
              <a:gd name="connsiteY2217" fmla="*/ 5292513 h 6858000"/>
              <a:gd name="connsiteX2218" fmla="*/ 2176463 w 12193588"/>
              <a:gd name="connsiteY2218" fmla="*/ 5570130 h 6858000"/>
              <a:gd name="connsiteX2219" fmla="*/ 2176463 w 12193588"/>
              <a:gd name="connsiteY2219" fmla="*/ 5588637 h 6858000"/>
              <a:gd name="connsiteX2220" fmla="*/ 2194923 w 12193588"/>
              <a:gd name="connsiteY2220" fmla="*/ 5579383 h 6858000"/>
              <a:gd name="connsiteX2221" fmla="*/ 2431861 w 12193588"/>
              <a:gd name="connsiteY2221" fmla="*/ 5437491 h 6858000"/>
              <a:gd name="connsiteX2222" fmla="*/ 2447247 w 12193588"/>
              <a:gd name="connsiteY2222" fmla="*/ 5409728 h 6858000"/>
              <a:gd name="connsiteX2223" fmla="*/ 2450324 w 12193588"/>
              <a:gd name="connsiteY2223" fmla="*/ 5132110 h 6858000"/>
              <a:gd name="connsiteX2224" fmla="*/ 2450324 w 12193588"/>
              <a:gd name="connsiteY2224" fmla="*/ 5113603 h 6858000"/>
              <a:gd name="connsiteX2225" fmla="*/ 1896117 w 12193588"/>
              <a:gd name="connsiteY2225" fmla="*/ 5113603 h 6858000"/>
              <a:gd name="connsiteX2226" fmla="*/ 1896117 w 12193588"/>
              <a:gd name="connsiteY2226" fmla="*/ 5125942 h 6858000"/>
              <a:gd name="connsiteX2227" fmla="*/ 1899209 w 12193588"/>
              <a:gd name="connsiteY2227" fmla="*/ 5415898 h 6858000"/>
              <a:gd name="connsiteX2228" fmla="*/ 1911576 w 12193588"/>
              <a:gd name="connsiteY2228" fmla="*/ 5434406 h 6858000"/>
              <a:gd name="connsiteX2229" fmla="*/ 2155812 w 12193588"/>
              <a:gd name="connsiteY2229" fmla="*/ 5582467 h 6858000"/>
              <a:gd name="connsiteX2230" fmla="*/ 2168178 w 12193588"/>
              <a:gd name="connsiteY2230" fmla="*/ 5588637 h 6858000"/>
              <a:gd name="connsiteX2231" fmla="*/ 2171271 w 12193588"/>
              <a:gd name="connsiteY2231" fmla="*/ 5573214 h 6858000"/>
              <a:gd name="connsiteX2232" fmla="*/ 2168178 w 12193588"/>
              <a:gd name="connsiteY2232" fmla="*/ 5286342 h 6858000"/>
              <a:gd name="connsiteX2233" fmla="*/ 2155812 w 12193588"/>
              <a:gd name="connsiteY2233" fmla="*/ 5264750 h 6858000"/>
              <a:gd name="connsiteX2234" fmla="*/ 1908483 w 12193588"/>
              <a:gd name="connsiteY2234" fmla="*/ 5119773 h 6858000"/>
              <a:gd name="connsiteX2235" fmla="*/ 1896117 w 12193588"/>
              <a:gd name="connsiteY2235" fmla="*/ 5113603 h 6858000"/>
              <a:gd name="connsiteX2236" fmla="*/ 1887033 w 12193588"/>
              <a:gd name="connsiteY2236" fmla="*/ 5113603 h 6858000"/>
              <a:gd name="connsiteX2237" fmla="*/ 1874724 w 12193588"/>
              <a:gd name="connsiteY2237" fmla="*/ 5119773 h 6858000"/>
              <a:gd name="connsiteX2238" fmla="*/ 1656247 w 12193588"/>
              <a:gd name="connsiteY2238" fmla="*/ 5249327 h 6858000"/>
              <a:gd name="connsiteX2239" fmla="*/ 1634709 w 12193588"/>
              <a:gd name="connsiteY2239" fmla="*/ 5261666 h 6858000"/>
              <a:gd name="connsiteX2240" fmla="*/ 1616248 w 12193588"/>
              <a:gd name="connsiteY2240" fmla="*/ 5289428 h 6858000"/>
              <a:gd name="connsiteX2241" fmla="*/ 1613171 w 12193588"/>
              <a:gd name="connsiteY2241" fmla="*/ 5570130 h 6858000"/>
              <a:gd name="connsiteX2242" fmla="*/ 1616248 w 12193588"/>
              <a:gd name="connsiteY2242" fmla="*/ 5588637 h 6858000"/>
              <a:gd name="connsiteX2243" fmla="*/ 1625478 w 12193588"/>
              <a:gd name="connsiteY2243" fmla="*/ 5582467 h 6858000"/>
              <a:gd name="connsiteX2244" fmla="*/ 1874724 w 12193588"/>
              <a:gd name="connsiteY2244" fmla="*/ 5434406 h 6858000"/>
              <a:gd name="connsiteX2245" fmla="*/ 1883957 w 12193588"/>
              <a:gd name="connsiteY2245" fmla="*/ 5412812 h 6858000"/>
              <a:gd name="connsiteX2246" fmla="*/ 1887033 w 12193588"/>
              <a:gd name="connsiteY2246" fmla="*/ 5129027 h 6858000"/>
              <a:gd name="connsiteX2247" fmla="*/ 1887033 w 12193588"/>
              <a:gd name="connsiteY2247" fmla="*/ 5113603 h 6858000"/>
              <a:gd name="connsiteX2248" fmla="*/ 1326336 w 12193588"/>
              <a:gd name="connsiteY2248" fmla="*/ 5113603 h 6858000"/>
              <a:gd name="connsiteX2249" fmla="*/ 1320183 w 12193588"/>
              <a:gd name="connsiteY2249" fmla="*/ 5116683 h 6858000"/>
              <a:gd name="connsiteX2250" fmla="*/ 1064783 w 12193588"/>
              <a:gd name="connsiteY2250" fmla="*/ 5267570 h 6858000"/>
              <a:gd name="connsiteX2251" fmla="*/ 1055551 w 12193588"/>
              <a:gd name="connsiteY2251" fmla="*/ 5286047 h 6858000"/>
              <a:gd name="connsiteX2252" fmla="*/ 1052475 w 12193588"/>
              <a:gd name="connsiteY2252" fmla="*/ 5572425 h 6858000"/>
              <a:gd name="connsiteX2253" fmla="*/ 1052475 w 12193588"/>
              <a:gd name="connsiteY2253" fmla="*/ 5584743 h 6858000"/>
              <a:gd name="connsiteX2254" fmla="*/ 1061707 w 12193588"/>
              <a:gd name="connsiteY2254" fmla="*/ 5581664 h 6858000"/>
              <a:gd name="connsiteX2255" fmla="*/ 1310947 w 12193588"/>
              <a:gd name="connsiteY2255" fmla="*/ 5433856 h 6858000"/>
              <a:gd name="connsiteX2256" fmla="*/ 1323259 w 12193588"/>
              <a:gd name="connsiteY2256" fmla="*/ 5415379 h 6858000"/>
              <a:gd name="connsiteX2257" fmla="*/ 1326336 w 12193588"/>
              <a:gd name="connsiteY2257" fmla="*/ 5129000 h 6858000"/>
              <a:gd name="connsiteX2258" fmla="*/ 1326336 w 12193588"/>
              <a:gd name="connsiteY2258" fmla="*/ 5113603 h 6858000"/>
              <a:gd name="connsiteX2259" fmla="*/ 772124 w 12193588"/>
              <a:gd name="connsiteY2259" fmla="*/ 5113603 h 6858000"/>
              <a:gd name="connsiteX2260" fmla="*/ 772124 w 12193588"/>
              <a:gd name="connsiteY2260" fmla="*/ 5132110 h 6858000"/>
              <a:gd name="connsiteX2261" fmla="*/ 772124 w 12193588"/>
              <a:gd name="connsiteY2261" fmla="*/ 5409728 h 6858000"/>
              <a:gd name="connsiteX2262" fmla="*/ 790620 w 12193588"/>
              <a:gd name="connsiteY2262" fmla="*/ 5437491 h 6858000"/>
              <a:gd name="connsiteX2263" fmla="*/ 1027976 w 12193588"/>
              <a:gd name="connsiteY2263" fmla="*/ 5579383 h 6858000"/>
              <a:gd name="connsiteX2264" fmla="*/ 1043388 w 12193588"/>
              <a:gd name="connsiteY2264" fmla="*/ 5588637 h 6858000"/>
              <a:gd name="connsiteX2265" fmla="*/ 1043388 w 12193588"/>
              <a:gd name="connsiteY2265" fmla="*/ 5573214 h 6858000"/>
              <a:gd name="connsiteX2266" fmla="*/ 1043388 w 12193588"/>
              <a:gd name="connsiteY2266" fmla="*/ 5286342 h 6858000"/>
              <a:gd name="connsiteX2267" fmla="*/ 1027976 w 12193588"/>
              <a:gd name="connsiteY2267" fmla="*/ 5264750 h 6858000"/>
              <a:gd name="connsiteX2268" fmla="*/ 784455 w 12193588"/>
              <a:gd name="connsiteY2268" fmla="*/ 5119773 h 6858000"/>
              <a:gd name="connsiteX2269" fmla="*/ 772124 w 12193588"/>
              <a:gd name="connsiteY2269" fmla="*/ 5113603 h 6858000"/>
              <a:gd name="connsiteX2270" fmla="*/ 763041 w 12193588"/>
              <a:gd name="connsiteY2270" fmla="*/ 5113603 h 6858000"/>
              <a:gd name="connsiteX2271" fmla="*/ 756886 w 12193588"/>
              <a:gd name="connsiteY2271" fmla="*/ 5116683 h 6858000"/>
              <a:gd name="connsiteX2272" fmla="*/ 750733 w 12193588"/>
              <a:gd name="connsiteY2272" fmla="*/ 5119762 h 6858000"/>
              <a:gd name="connsiteX2273" fmla="*/ 676882 w 12193588"/>
              <a:gd name="connsiteY2273" fmla="*/ 5162872 h 6858000"/>
              <a:gd name="connsiteX2274" fmla="*/ 507644 w 12193588"/>
              <a:gd name="connsiteY2274" fmla="*/ 5264491 h 6858000"/>
              <a:gd name="connsiteX2275" fmla="*/ 492259 w 12193588"/>
              <a:gd name="connsiteY2275" fmla="*/ 5289126 h 6858000"/>
              <a:gd name="connsiteX2276" fmla="*/ 489181 w 12193588"/>
              <a:gd name="connsiteY2276" fmla="*/ 5566267 h 6858000"/>
              <a:gd name="connsiteX2277" fmla="*/ 489181 w 12193588"/>
              <a:gd name="connsiteY2277" fmla="*/ 5584743 h 6858000"/>
              <a:gd name="connsiteX2278" fmla="*/ 501490 w 12193588"/>
              <a:gd name="connsiteY2278" fmla="*/ 5581664 h 6858000"/>
              <a:gd name="connsiteX2279" fmla="*/ 747656 w 12193588"/>
              <a:gd name="connsiteY2279" fmla="*/ 5433856 h 6858000"/>
              <a:gd name="connsiteX2280" fmla="*/ 759964 w 12193588"/>
              <a:gd name="connsiteY2280" fmla="*/ 5412300 h 6858000"/>
              <a:gd name="connsiteX2281" fmla="*/ 763041 w 12193588"/>
              <a:gd name="connsiteY2281" fmla="*/ 5129000 h 6858000"/>
              <a:gd name="connsiteX2282" fmla="*/ 763041 w 12193588"/>
              <a:gd name="connsiteY2282" fmla="*/ 5113603 h 6858000"/>
              <a:gd name="connsiteX2283" fmla="*/ 10613914 w 12193588"/>
              <a:gd name="connsiteY2283" fmla="*/ 4956568 h 6858000"/>
              <a:gd name="connsiteX2284" fmla="*/ 10601595 w 12193588"/>
              <a:gd name="connsiteY2284" fmla="*/ 4959649 h 6858000"/>
              <a:gd name="connsiteX2285" fmla="*/ 10355213 w 12193588"/>
              <a:gd name="connsiteY2285" fmla="*/ 5098288 h 6858000"/>
              <a:gd name="connsiteX2286" fmla="*/ 10342893 w 12193588"/>
              <a:gd name="connsiteY2286" fmla="*/ 5107520 h 6858000"/>
              <a:gd name="connsiteX2287" fmla="*/ 10352133 w 12193588"/>
              <a:gd name="connsiteY2287" fmla="*/ 5113681 h 6858000"/>
              <a:gd name="connsiteX2288" fmla="*/ 10601595 w 12193588"/>
              <a:gd name="connsiteY2288" fmla="*/ 5255402 h 6858000"/>
              <a:gd name="connsiteX2289" fmla="*/ 10607754 w 12193588"/>
              <a:gd name="connsiteY2289" fmla="*/ 5258483 h 6858000"/>
              <a:gd name="connsiteX2290" fmla="*/ 10616994 w 12193588"/>
              <a:gd name="connsiteY2290" fmla="*/ 5258483 h 6858000"/>
              <a:gd name="connsiteX2291" fmla="*/ 10620074 w 12193588"/>
              <a:gd name="connsiteY2291" fmla="*/ 5258483 h 6858000"/>
              <a:gd name="connsiteX2292" fmla="*/ 10626233 w 12193588"/>
              <a:gd name="connsiteY2292" fmla="*/ 5255402 h 6858000"/>
              <a:gd name="connsiteX2293" fmla="*/ 10764823 w 12193588"/>
              <a:gd name="connsiteY2293" fmla="*/ 5178380 h 6858000"/>
              <a:gd name="connsiteX2294" fmla="*/ 10875695 w 12193588"/>
              <a:gd name="connsiteY2294" fmla="*/ 5116762 h 6858000"/>
              <a:gd name="connsiteX2295" fmla="*/ 10888014 w 12193588"/>
              <a:gd name="connsiteY2295" fmla="*/ 5107520 h 6858000"/>
              <a:gd name="connsiteX2296" fmla="*/ 10872615 w 12193588"/>
              <a:gd name="connsiteY2296" fmla="*/ 5098288 h 6858000"/>
              <a:gd name="connsiteX2297" fmla="*/ 10764823 w 12193588"/>
              <a:gd name="connsiteY2297" fmla="*/ 5036670 h 6858000"/>
              <a:gd name="connsiteX2298" fmla="*/ 10764823 w 12193588"/>
              <a:gd name="connsiteY2298" fmla="*/ 5039752 h 6858000"/>
              <a:gd name="connsiteX2299" fmla="*/ 10626233 w 12193588"/>
              <a:gd name="connsiteY2299" fmla="*/ 4959649 h 6858000"/>
              <a:gd name="connsiteX2300" fmla="*/ 10620074 w 12193588"/>
              <a:gd name="connsiteY2300" fmla="*/ 4956568 h 6858000"/>
              <a:gd name="connsiteX2301" fmla="*/ 10613914 w 12193588"/>
              <a:gd name="connsiteY2301" fmla="*/ 4956568 h 6858000"/>
              <a:gd name="connsiteX2302" fmla="*/ 3862185 w 12193588"/>
              <a:gd name="connsiteY2302" fmla="*/ 4956568 h 6858000"/>
              <a:gd name="connsiteX2303" fmla="*/ 3849866 w 12193588"/>
              <a:gd name="connsiteY2303" fmla="*/ 4959649 h 6858000"/>
              <a:gd name="connsiteX2304" fmla="*/ 3603484 w 12193588"/>
              <a:gd name="connsiteY2304" fmla="*/ 5098288 h 6858000"/>
              <a:gd name="connsiteX2305" fmla="*/ 3591165 w 12193588"/>
              <a:gd name="connsiteY2305" fmla="*/ 5107520 h 6858000"/>
              <a:gd name="connsiteX2306" fmla="*/ 3600404 w 12193588"/>
              <a:gd name="connsiteY2306" fmla="*/ 5113681 h 6858000"/>
              <a:gd name="connsiteX2307" fmla="*/ 3849866 w 12193588"/>
              <a:gd name="connsiteY2307" fmla="*/ 5255402 h 6858000"/>
              <a:gd name="connsiteX2308" fmla="*/ 3856025 w 12193588"/>
              <a:gd name="connsiteY2308" fmla="*/ 5258483 h 6858000"/>
              <a:gd name="connsiteX2309" fmla="*/ 3865264 w 12193588"/>
              <a:gd name="connsiteY2309" fmla="*/ 5258483 h 6858000"/>
              <a:gd name="connsiteX2310" fmla="*/ 3868345 w 12193588"/>
              <a:gd name="connsiteY2310" fmla="*/ 5258483 h 6858000"/>
              <a:gd name="connsiteX2311" fmla="*/ 3874504 w 12193588"/>
              <a:gd name="connsiteY2311" fmla="*/ 5255402 h 6858000"/>
              <a:gd name="connsiteX2312" fmla="*/ 4013094 w 12193588"/>
              <a:gd name="connsiteY2312" fmla="*/ 5178380 h 6858000"/>
              <a:gd name="connsiteX2313" fmla="*/ 4123966 w 12193588"/>
              <a:gd name="connsiteY2313" fmla="*/ 5116762 h 6858000"/>
              <a:gd name="connsiteX2314" fmla="*/ 4136285 w 12193588"/>
              <a:gd name="connsiteY2314" fmla="*/ 5107520 h 6858000"/>
              <a:gd name="connsiteX2315" fmla="*/ 4120886 w 12193588"/>
              <a:gd name="connsiteY2315" fmla="*/ 5098288 h 6858000"/>
              <a:gd name="connsiteX2316" fmla="*/ 4013094 w 12193588"/>
              <a:gd name="connsiteY2316" fmla="*/ 5036670 h 6858000"/>
              <a:gd name="connsiteX2317" fmla="*/ 4013094 w 12193588"/>
              <a:gd name="connsiteY2317" fmla="*/ 5039752 h 6858000"/>
              <a:gd name="connsiteX2318" fmla="*/ 3874504 w 12193588"/>
              <a:gd name="connsiteY2318" fmla="*/ 4959649 h 6858000"/>
              <a:gd name="connsiteX2319" fmla="*/ 3868345 w 12193588"/>
              <a:gd name="connsiteY2319" fmla="*/ 4956568 h 6858000"/>
              <a:gd name="connsiteX2320" fmla="*/ 3862185 w 12193588"/>
              <a:gd name="connsiteY2320" fmla="*/ 4956568 h 6858000"/>
              <a:gd name="connsiteX2321" fmla="*/ 9489113 w 12193588"/>
              <a:gd name="connsiteY2321" fmla="*/ 4956567 h 6858000"/>
              <a:gd name="connsiteX2322" fmla="*/ 9473714 w 12193588"/>
              <a:gd name="connsiteY2322" fmla="*/ 4959639 h 6858000"/>
              <a:gd name="connsiteX2323" fmla="*/ 9227351 w 12193588"/>
              <a:gd name="connsiteY2323" fmla="*/ 5097905 h 6858000"/>
              <a:gd name="connsiteX2324" fmla="*/ 9215031 w 12193588"/>
              <a:gd name="connsiteY2324" fmla="*/ 5107113 h 6858000"/>
              <a:gd name="connsiteX2325" fmla="*/ 9230430 w 12193588"/>
              <a:gd name="connsiteY2325" fmla="*/ 5116332 h 6858000"/>
              <a:gd name="connsiteX2326" fmla="*/ 9473714 w 12193588"/>
              <a:gd name="connsiteY2326" fmla="*/ 5254598 h 6858000"/>
              <a:gd name="connsiteX2327" fmla="*/ 9489113 w 12193588"/>
              <a:gd name="connsiteY2327" fmla="*/ 5257670 h 6858000"/>
              <a:gd name="connsiteX2328" fmla="*/ 9501432 w 12193588"/>
              <a:gd name="connsiteY2328" fmla="*/ 5254598 h 6858000"/>
              <a:gd name="connsiteX2329" fmla="*/ 9538389 w 12193588"/>
              <a:gd name="connsiteY2329" fmla="*/ 5233090 h 6858000"/>
              <a:gd name="connsiteX2330" fmla="*/ 9744733 w 12193588"/>
              <a:gd name="connsiteY2330" fmla="*/ 5119404 h 6858000"/>
              <a:gd name="connsiteX2331" fmla="*/ 9750893 w 12193588"/>
              <a:gd name="connsiteY2331" fmla="*/ 5116332 h 6858000"/>
              <a:gd name="connsiteX2332" fmla="*/ 9760133 w 12193588"/>
              <a:gd name="connsiteY2332" fmla="*/ 5107113 h 6858000"/>
              <a:gd name="connsiteX2333" fmla="*/ 9747813 w 12193588"/>
              <a:gd name="connsiteY2333" fmla="*/ 5097905 h 6858000"/>
              <a:gd name="connsiteX2334" fmla="*/ 9501432 w 12193588"/>
              <a:gd name="connsiteY2334" fmla="*/ 4959639 h 6858000"/>
              <a:gd name="connsiteX2335" fmla="*/ 9495273 w 12193588"/>
              <a:gd name="connsiteY2335" fmla="*/ 4956567 h 6858000"/>
              <a:gd name="connsiteX2336" fmla="*/ 9489113 w 12193588"/>
              <a:gd name="connsiteY2336" fmla="*/ 4956567 h 6858000"/>
              <a:gd name="connsiteX2337" fmla="*/ 2737384 w 12193588"/>
              <a:gd name="connsiteY2337" fmla="*/ 4956567 h 6858000"/>
              <a:gd name="connsiteX2338" fmla="*/ 2721985 w 12193588"/>
              <a:gd name="connsiteY2338" fmla="*/ 4959639 h 6858000"/>
              <a:gd name="connsiteX2339" fmla="*/ 2475622 w 12193588"/>
              <a:gd name="connsiteY2339" fmla="*/ 5097905 h 6858000"/>
              <a:gd name="connsiteX2340" fmla="*/ 2463302 w 12193588"/>
              <a:gd name="connsiteY2340" fmla="*/ 5107113 h 6858000"/>
              <a:gd name="connsiteX2341" fmla="*/ 2478701 w 12193588"/>
              <a:gd name="connsiteY2341" fmla="*/ 5116332 h 6858000"/>
              <a:gd name="connsiteX2342" fmla="*/ 2721985 w 12193588"/>
              <a:gd name="connsiteY2342" fmla="*/ 5254598 h 6858000"/>
              <a:gd name="connsiteX2343" fmla="*/ 2737384 w 12193588"/>
              <a:gd name="connsiteY2343" fmla="*/ 5257670 h 6858000"/>
              <a:gd name="connsiteX2344" fmla="*/ 2749703 w 12193588"/>
              <a:gd name="connsiteY2344" fmla="*/ 5254598 h 6858000"/>
              <a:gd name="connsiteX2345" fmla="*/ 2786660 w 12193588"/>
              <a:gd name="connsiteY2345" fmla="*/ 5233090 h 6858000"/>
              <a:gd name="connsiteX2346" fmla="*/ 2993005 w 12193588"/>
              <a:gd name="connsiteY2346" fmla="*/ 5119404 h 6858000"/>
              <a:gd name="connsiteX2347" fmla="*/ 2999164 w 12193588"/>
              <a:gd name="connsiteY2347" fmla="*/ 5116332 h 6858000"/>
              <a:gd name="connsiteX2348" fmla="*/ 3008405 w 12193588"/>
              <a:gd name="connsiteY2348" fmla="*/ 5107113 h 6858000"/>
              <a:gd name="connsiteX2349" fmla="*/ 2996084 w 12193588"/>
              <a:gd name="connsiteY2349" fmla="*/ 5097905 h 6858000"/>
              <a:gd name="connsiteX2350" fmla="*/ 2749703 w 12193588"/>
              <a:gd name="connsiteY2350" fmla="*/ 4959639 h 6858000"/>
              <a:gd name="connsiteX2351" fmla="*/ 2743544 w 12193588"/>
              <a:gd name="connsiteY2351" fmla="*/ 4956567 h 6858000"/>
              <a:gd name="connsiteX2352" fmla="*/ 2737384 w 12193588"/>
              <a:gd name="connsiteY2352" fmla="*/ 4956567 h 6858000"/>
              <a:gd name="connsiteX2353" fmla="*/ 8365141 w 12193588"/>
              <a:gd name="connsiteY2353" fmla="*/ 4956566 h 6858000"/>
              <a:gd name="connsiteX2354" fmla="*/ 8349743 w 12193588"/>
              <a:gd name="connsiteY2354" fmla="*/ 4959638 h 6858000"/>
              <a:gd name="connsiteX2355" fmla="*/ 8337422 w 12193588"/>
              <a:gd name="connsiteY2355" fmla="*/ 4968856 h 6858000"/>
              <a:gd name="connsiteX2356" fmla="*/ 8109520 w 12193588"/>
              <a:gd name="connsiteY2356" fmla="*/ 5094832 h 6858000"/>
              <a:gd name="connsiteX2357" fmla="*/ 8103361 w 12193588"/>
              <a:gd name="connsiteY2357" fmla="*/ 5097904 h 6858000"/>
              <a:gd name="connsiteX2358" fmla="*/ 8091042 w 12193588"/>
              <a:gd name="connsiteY2358" fmla="*/ 5107113 h 6858000"/>
              <a:gd name="connsiteX2359" fmla="*/ 8103361 w 12193588"/>
              <a:gd name="connsiteY2359" fmla="*/ 5113258 h 6858000"/>
              <a:gd name="connsiteX2360" fmla="*/ 8352822 w 12193588"/>
              <a:gd name="connsiteY2360" fmla="*/ 5254598 h 6858000"/>
              <a:gd name="connsiteX2361" fmla="*/ 8362061 w 12193588"/>
              <a:gd name="connsiteY2361" fmla="*/ 5257670 h 6858000"/>
              <a:gd name="connsiteX2362" fmla="*/ 8374378 w 12193588"/>
              <a:gd name="connsiteY2362" fmla="*/ 5254598 h 6858000"/>
              <a:gd name="connsiteX2363" fmla="*/ 8623845 w 12193588"/>
              <a:gd name="connsiteY2363" fmla="*/ 5116332 h 6858000"/>
              <a:gd name="connsiteX2364" fmla="*/ 8636164 w 12193588"/>
              <a:gd name="connsiteY2364" fmla="*/ 5107113 h 6858000"/>
              <a:gd name="connsiteX2365" fmla="*/ 8623845 w 12193588"/>
              <a:gd name="connsiteY2365" fmla="*/ 5097904 h 6858000"/>
              <a:gd name="connsiteX2366" fmla="*/ 8377459 w 12193588"/>
              <a:gd name="connsiteY2366" fmla="*/ 4959638 h 6858000"/>
              <a:gd name="connsiteX2367" fmla="*/ 8365141 w 12193588"/>
              <a:gd name="connsiteY2367" fmla="*/ 4956566 h 6858000"/>
              <a:gd name="connsiteX2368" fmla="*/ 1613412 w 12193588"/>
              <a:gd name="connsiteY2368" fmla="*/ 4956566 h 6858000"/>
              <a:gd name="connsiteX2369" fmla="*/ 1598014 w 12193588"/>
              <a:gd name="connsiteY2369" fmla="*/ 4959638 h 6858000"/>
              <a:gd name="connsiteX2370" fmla="*/ 1585694 w 12193588"/>
              <a:gd name="connsiteY2370" fmla="*/ 4968856 h 6858000"/>
              <a:gd name="connsiteX2371" fmla="*/ 1357791 w 12193588"/>
              <a:gd name="connsiteY2371" fmla="*/ 5094832 h 6858000"/>
              <a:gd name="connsiteX2372" fmla="*/ 1351633 w 12193588"/>
              <a:gd name="connsiteY2372" fmla="*/ 5097904 h 6858000"/>
              <a:gd name="connsiteX2373" fmla="*/ 1339313 w 12193588"/>
              <a:gd name="connsiteY2373" fmla="*/ 5107113 h 6858000"/>
              <a:gd name="connsiteX2374" fmla="*/ 1351633 w 12193588"/>
              <a:gd name="connsiteY2374" fmla="*/ 5113258 h 6858000"/>
              <a:gd name="connsiteX2375" fmla="*/ 1601092 w 12193588"/>
              <a:gd name="connsiteY2375" fmla="*/ 5254598 h 6858000"/>
              <a:gd name="connsiteX2376" fmla="*/ 1610332 w 12193588"/>
              <a:gd name="connsiteY2376" fmla="*/ 5257670 h 6858000"/>
              <a:gd name="connsiteX2377" fmla="*/ 1622650 w 12193588"/>
              <a:gd name="connsiteY2377" fmla="*/ 5254598 h 6858000"/>
              <a:gd name="connsiteX2378" fmla="*/ 1872115 w 12193588"/>
              <a:gd name="connsiteY2378" fmla="*/ 5116332 h 6858000"/>
              <a:gd name="connsiteX2379" fmla="*/ 1884435 w 12193588"/>
              <a:gd name="connsiteY2379" fmla="*/ 5107113 h 6858000"/>
              <a:gd name="connsiteX2380" fmla="*/ 1872115 w 12193588"/>
              <a:gd name="connsiteY2380" fmla="*/ 5097904 h 6858000"/>
              <a:gd name="connsiteX2381" fmla="*/ 1625730 w 12193588"/>
              <a:gd name="connsiteY2381" fmla="*/ 4959638 h 6858000"/>
              <a:gd name="connsiteX2382" fmla="*/ 1613412 w 12193588"/>
              <a:gd name="connsiteY2382" fmla="*/ 4956566 h 6858000"/>
              <a:gd name="connsiteX2383" fmla="*/ 7237420 w 12193588"/>
              <a:gd name="connsiteY2383" fmla="*/ 4956563 h 6858000"/>
              <a:gd name="connsiteX2384" fmla="*/ 7221985 w 12193588"/>
              <a:gd name="connsiteY2384" fmla="*/ 4959636 h 6858000"/>
              <a:gd name="connsiteX2385" fmla="*/ 7126284 w 12193588"/>
              <a:gd name="connsiteY2385" fmla="*/ 5014942 h 6858000"/>
              <a:gd name="connsiteX2386" fmla="*/ 6978103 w 12193588"/>
              <a:gd name="connsiteY2386" fmla="*/ 5097903 h 6858000"/>
              <a:gd name="connsiteX2387" fmla="*/ 6965755 w 12193588"/>
              <a:gd name="connsiteY2387" fmla="*/ 5107113 h 6858000"/>
              <a:gd name="connsiteX2388" fmla="*/ 6978103 w 12193588"/>
              <a:gd name="connsiteY2388" fmla="*/ 5116332 h 6858000"/>
              <a:gd name="connsiteX2389" fmla="*/ 7126284 w 12193588"/>
              <a:gd name="connsiteY2389" fmla="*/ 5199291 h 6858000"/>
              <a:gd name="connsiteX2390" fmla="*/ 7228159 w 12193588"/>
              <a:gd name="connsiteY2390" fmla="*/ 5257670 h 6858000"/>
              <a:gd name="connsiteX2391" fmla="*/ 7231246 w 12193588"/>
              <a:gd name="connsiteY2391" fmla="*/ 5257670 h 6858000"/>
              <a:gd name="connsiteX2392" fmla="*/ 7243594 w 12193588"/>
              <a:gd name="connsiteY2392" fmla="*/ 5257670 h 6858000"/>
              <a:gd name="connsiteX2393" fmla="*/ 7249768 w 12193588"/>
              <a:gd name="connsiteY2393" fmla="*/ 5254598 h 6858000"/>
              <a:gd name="connsiteX2394" fmla="*/ 7499825 w 12193588"/>
              <a:gd name="connsiteY2394" fmla="*/ 5116332 h 6858000"/>
              <a:gd name="connsiteX2395" fmla="*/ 7512173 w 12193588"/>
              <a:gd name="connsiteY2395" fmla="*/ 5107113 h 6858000"/>
              <a:gd name="connsiteX2396" fmla="*/ 7496738 w 12193588"/>
              <a:gd name="connsiteY2396" fmla="*/ 5097903 h 6858000"/>
              <a:gd name="connsiteX2397" fmla="*/ 7252855 w 12193588"/>
              <a:gd name="connsiteY2397" fmla="*/ 4959636 h 6858000"/>
              <a:gd name="connsiteX2398" fmla="*/ 7237420 w 12193588"/>
              <a:gd name="connsiteY2398" fmla="*/ 4956563 h 6858000"/>
              <a:gd name="connsiteX2399" fmla="*/ 485691 w 12193588"/>
              <a:gd name="connsiteY2399" fmla="*/ 4956563 h 6858000"/>
              <a:gd name="connsiteX2400" fmla="*/ 470255 w 12193588"/>
              <a:gd name="connsiteY2400" fmla="*/ 4959636 h 6858000"/>
              <a:gd name="connsiteX2401" fmla="*/ 374554 w 12193588"/>
              <a:gd name="connsiteY2401" fmla="*/ 5014942 h 6858000"/>
              <a:gd name="connsiteX2402" fmla="*/ 226373 w 12193588"/>
              <a:gd name="connsiteY2402" fmla="*/ 5097903 h 6858000"/>
              <a:gd name="connsiteX2403" fmla="*/ 214026 w 12193588"/>
              <a:gd name="connsiteY2403" fmla="*/ 5107113 h 6858000"/>
              <a:gd name="connsiteX2404" fmla="*/ 226373 w 12193588"/>
              <a:gd name="connsiteY2404" fmla="*/ 5116332 h 6858000"/>
              <a:gd name="connsiteX2405" fmla="*/ 374554 w 12193588"/>
              <a:gd name="connsiteY2405" fmla="*/ 5199291 h 6858000"/>
              <a:gd name="connsiteX2406" fmla="*/ 476430 w 12193588"/>
              <a:gd name="connsiteY2406" fmla="*/ 5257670 h 6858000"/>
              <a:gd name="connsiteX2407" fmla="*/ 479517 w 12193588"/>
              <a:gd name="connsiteY2407" fmla="*/ 5257670 h 6858000"/>
              <a:gd name="connsiteX2408" fmla="*/ 491865 w 12193588"/>
              <a:gd name="connsiteY2408" fmla="*/ 5257670 h 6858000"/>
              <a:gd name="connsiteX2409" fmla="*/ 498039 w 12193588"/>
              <a:gd name="connsiteY2409" fmla="*/ 5254598 h 6858000"/>
              <a:gd name="connsiteX2410" fmla="*/ 748096 w 12193588"/>
              <a:gd name="connsiteY2410" fmla="*/ 5116332 h 6858000"/>
              <a:gd name="connsiteX2411" fmla="*/ 760443 w 12193588"/>
              <a:gd name="connsiteY2411" fmla="*/ 5107113 h 6858000"/>
              <a:gd name="connsiteX2412" fmla="*/ 745009 w 12193588"/>
              <a:gd name="connsiteY2412" fmla="*/ 5097903 h 6858000"/>
              <a:gd name="connsiteX2413" fmla="*/ 501126 w 12193588"/>
              <a:gd name="connsiteY2413" fmla="*/ 4959636 h 6858000"/>
              <a:gd name="connsiteX2414" fmla="*/ 485691 w 12193588"/>
              <a:gd name="connsiteY2414" fmla="*/ 4956563 h 6858000"/>
              <a:gd name="connsiteX2415" fmla="*/ 5537397 w 12193588"/>
              <a:gd name="connsiteY2415" fmla="*/ 4955765 h 6858000"/>
              <a:gd name="connsiteX2416" fmla="*/ 5285078 w 12193588"/>
              <a:gd name="connsiteY2416" fmla="*/ 5097860 h 6858000"/>
              <a:gd name="connsiteX2417" fmla="*/ 5275847 w 12193588"/>
              <a:gd name="connsiteY2417" fmla="*/ 5107114 h 6858000"/>
              <a:gd name="connsiteX2418" fmla="*/ 5291232 w 12193588"/>
              <a:gd name="connsiteY2418" fmla="*/ 5116381 h 6858000"/>
              <a:gd name="connsiteX2419" fmla="*/ 5531243 w 12193588"/>
              <a:gd name="connsiteY2419" fmla="*/ 5252298 h 6858000"/>
              <a:gd name="connsiteX2420" fmla="*/ 5565091 w 12193588"/>
              <a:gd name="connsiteY2420" fmla="*/ 5252298 h 6858000"/>
              <a:gd name="connsiteX2421" fmla="*/ 5805100 w 12193588"/>
              <a:gd name="connsiteY2421" fmla="*/ 5116381 h 6858000"/>
              <a:gd name="connsiteX2422" fmla="*/ 5823563 w 12193588"/>
              <a:gd name="connsiteY2422" fmla="*/ 5107114 h 6858000"/>
              <a:gd name="connsiteX2423" fmla="*/ 5814332 w 12193588"/>
              <a:gd name="connsiteY2423" fmla="*/ 5100949 h 6858000"/>
              <a:gd name="connsiteX2424" fmla="*/ 5558937 w 12193588"/>
              <a:gd name="connsiteY2424" fmla="*/ 4955765 h 6858000"/>
              <a:gd name="connsiteX2425" fmla="*/ 5537397 w 12193588"/>
              <a:gd name="connsiteY2425" fmla="*/ 4955765 h 6858000"/>
              <a:gd name="connsiteX2426" fmla="*/ 6112365 w 12193588"/>
              <a:gd name="connsiteY2426" fmla="*/ 4954673 h 6858000"/>
              <a:gd name="connsiteX2427" fmla="*/ 6101236 w 12193588"/>
              <a:gd name="connsiteY2427" fmla="*/ 4958726 h 6858000"/>
              <a:gd name="connsiteX2428" fmla="*/ 5928739 w 12193588"/>
              <a:gd name="connsiteY2428" fmla="*/ 5057441 h 6858000"/>
              <a:gd name="connsiteX2429" fmla="*/ 5928739 w 12193588"/>
              <a:gd name="connsiteY2429" fmla="*/ 5056285 h 6858000"/>
              <a:gd name="connsiteX2430" fmla="*/ 5928739 w 12193588"/>
              <a:gd name="connsiteY2430" fmla="*/ 5054364 h 6858000"/>
              <a:gd name="connsiteX2431" fmla="*/ 5852085 w 12193588"/>
              <a:gd name="connsiteY2431" fmla="*/ 5097545 h 6858000"/>
              <a:gd name="connsiteX2432" fmla="*/ 5839765 w 12193588"/>
              <a:gd name="connsiteY2432" fmla="*/ 5106786 h 6858000"/>
              <a:gd name="connsiteX2433" fmla="*/ 5849005 w 12193588"/>
              <a:gd name="connsiteY2433" fmla="*/ 5112955 h 6858000"/>
              <a:gd name="connsiteX2434" fmla="*/ 5928739 w 12193588"/>
              <a:gd name="connsiteY2434" fmla="*/ 5157749 h 6858000"/>
              <a:gd name="connsiteX2435" fmla="*/ 5928739 w 12193588"/>
              <a:gd name="connsiteY2435" fmla="*/ 5156142 h 6858000"/>
              <a:gd name="connsiteX2436" fmla="*/ 6082081 w 12193588"/>
              <a:gd name="connsiteY2436" fmla="*/ 5243897 h 6858000"/>
              <a:gd name="connsiteX2437" fmla="*/ 6101593 w 12193588"/>
              <a:gd name="connsiteY2437" fmla="*/ 5254859 h 6858000"/>
              <a:gd name="connsiteX2438" fmla="*/ 6113736 w 12193588"/>
              <a:gd name="connsiteY2438" fmla="*/ 5259419 h 6858000"/>
              <a:gd name="connsiteX2439" fmla="*/ 6125879 w 12193588"/>
              <a:gd name="connsiteY2439" fmla="*/ 5254859 h 6858000"/>
              <a:gd name="connsiteX2440" fmla="*/ 6375385 w 12193588"/>
              <a:gd name="connsiteY2440" fmla="*/ 5116040 h 6858000"/>
              <a:gd name="connsiteX2441" fmla="*/ 6387707 w 12193588"/>
              <a:gd name="connsiteY2441" fmla="*/ 5106786 h 6858000"/>
              <a:gd name="connsiteX2442" fmla="*/ 6375385 w 12193588"/>
              <a:gd name="connsiteY2442" fmla="*/ 5097545 h 6858000"/>
              <a:gd name="connsiteX2443" fmla="*/ 6264851 w 12193588"/>
              <a:gd name="connsiteY2443" fmla="*/ 5035277 h 6858000"/>
              <a:gd name="connsiteX2444" fmla="*/ 6264851 w 12193588"/>
              <a:gd name="connsiteY2444" fmla="*/ 5038932 h 6858000"/>
              <a:gd name="connsiteX2445" fmla="*/ 6123156 w 12193588"/>
              <a:gd name="connsiteY2445" fmla="*/ 4958726 h 6858000"/>
              <a:gd name="connsiteX2446" fmla="*/ 11737636 w 12193588"/>
              <a:gd name="connsiteY2446" fmla="*/ 4954221 h 6858000"/>
              <a:gd name="connsiteX2447" fmla="*/ 11724924 w 12193588"/>
              <a:gd name="connsiteY2447" fmla="*/ 4958855 h 6858000"/>
              <a:gd name="connsiteX2448" fmla="*/ 11475312 w 12193588"/>
              <a:gd name="connsiteY2448" fmla="*/ 5097859 h 6858000"/>
              <a:gd name="connsiteX2449" fmla="*/ 11462986 w 12193588"/>
              <a:gd name="connsiteY2449" fmla="*/ 5107114 h 6858000"/>
              <a:gd name="connsiteX2450" fmla="*/ 11478394 w 12193588"/>
              <a:gd name="connsiteY2450" fmla="*/ 5116381 h 6858000"/>
              <a:gd name="connsiteX2451" fmla="*/ 11721843 w 12193588"/>
              <a:gd name="connsiteY2451" fmla="*/ 5255387 h 6858000"/>
              <a:gd name="connsiteX2452" fmla="*/ 11752658 w 12193588"/>
              <a:gd name="connsiteY2452" fmla="*/ 5255387 h 6858000"/>
              <a:gd name="connsiteX2453" fmla="*/ 11996106 w 12193588"/>
              <a:gd name="connsiteY2453" fmla="*/ 5119470 h 6858000"/>
              <a:gd name="connsiteX2454" fmla="*/ 12014596 w 12193588"/>
              <a:gd name="connsiteY2454" fmla="*/ 5107114 h 6858000"/>
              <a:gd name="connsiteX2455" fmla="*/ 11999189 w 12193588"/>
              <a:gd name="connsiteY2455" fmla="*/ 5097859 h 6858000"/>
              <a:gd name="connsiteX2456" fmla="*/ 11752658 w 12193588"/>
              <a:gd name="connsiteY2456" fmla="*/ 4958855 h 6858000"/>
              <a:gd name="connsiteX2457" fmla="*/ 11737636 w 12193588"/>
              <a:gd name="connsiteY2457" fmla="*/ 4954221 h 6858000"/>
              <a:gd name="connsiteX2458" fmla="*/ 4985907 w 12193588"/>
              <a:gd name="connsiteY2458" fmla="*/ 4954221 h 6858000"/>
              <a:gd name="connsiteX2459" fmla="*/ 4973195 w 12193588"/>
              <a:gd name="connsiteY2459" fmla="*/ 4958855 h 6858000"/>
              <a:gd name="connsiteX2460" fmla="*/ 4723584 w 12193588"/>
              <a:gd name="connsiteY2460" fmla="*/ 5097859 h 6858000"/>
              <a:gd name="connsiteX2461" fmla="*/ 4711257 w 12193588"/>
              <a:gd name="connsiteY2461" fmla="*/ 5107114 h 6858000"/>
              <a:gd name="connsiteX2462" fmla="*/ 4726665 w 12193588"/>
              <a:gd name="connsiteY2462" fmla="*/ 5116381 h 6858000"/>
              <a:gd name="connsiteX2463" fmla="*/ 4970114 w 12193588"/>
              <a:gd name="connsiteY2463" fmla="*/ 5255387 h 6858000"/>
              <a:gd name="connsiteX2464" fmla="*/ 5000929 w 12193588"/>
              <a:gd name="connsiteY2464" fmla="*/ 5255387 h 6858000"/>
              <a:gd name="connsiteX2465" fmla="*/ 5244377 w 12193588"/>
              <a:gd name="connsiteY2465" fmla="*/ 5119470 h 6858000"/>
              <a:gd name="connsiteX2466" fmla="*/ 5262867 w 12193588"/>
              <a:gd name="connsiteY2466" fmla="*/ 5107114 h 6858000"/>
              <a:gd name="connsiteX2467" fmla="*/ 5247459 w 12193588"/>
              <a:gd name="connsiteY2467" fmla="*/ 5097859 h 6858000"/>
              <a:gd name="connsiteX2468" fmla="*/ 5000929 w 12193588"/>
              <a:gd name="connsiteY2468" fmla="*/ 4958855 h 6858000"/>
              <a:gd name="connsiteX2469" fmla="*/ 4985907 w 12193588"/>
              <a:gd name="connsiteY2469" fmla="*/ 4954221 h 6858000"/>
              <a:gd name="connsiteX2470" fmla="*/ 11175908 w 12193588"/>
              <a:gd name="connsiteY2470" fmla="*/ 4954220 h 6858000"/>
              <a:gd name="connsiteX2471" fmla="*/ 11162062 w 12193588"/>
              <a:gd name="connsiteY2471" fmla="*/ 4958854 h 6858000"/>
              <a:gd name="connsiteX2472" fmla="*/ 10915897 w 12193588"/>
              <a:gd name="connsiteY2472" fmla="*/ 5097859 h 6858000"/>
              <a:gd name="connsiteX2473" fmla="*/ 10903588 w 12193588"/>
              <a:gd name="connsiteY2473" fmla="*/ 5107114 h 6858000"/>
              <a:gd name="connsiteX2474" fmla="*/ 10912819 w 12193588"/>
              <a:gd name="connsiteY2474" fmla="*/ 5113291 h 6858000"/>
              <a:gd name="connsiteX2475" fmla="*/ 11165139 w 12193588"/>
              <a:gd name="connsiteY2475" fmla="*/ 5255387 h 6858000"/>
              <a:gd name="connsiteX2476" fmla="*/ 11189755 w 12193588"/>
              <a:gd name="connsiteY2476" fmla="*/ 5255387 h 6858000"/>
              <a:gd name="connsiteX2477" fmla="*/ 11432842 w 12193588"/>
              <a:gd name="connsiteY2477" fmla="*/ 5119470 h 6858000"/>
              <a:gd name="connsiteX2478" fmla="*/ 11451305 w 12193588"/>
              <a:gd name="connsiteY2478" fmla="*/ 5107114 h 6858000"/>
              <a:gd name="connsiteX2479" fmla="*/ 11435920 w 12193588"/>
              <a:gd name="connsiteY2479" fmla="*/ 5097859 h 6858000"/>
              <a:gd name="connsiteX2480" fmla="*/ 11189755 w 12193588"/>
              <a:gd name="connsiteY2480" fmla="*/ 4958854 h 6858000"/>
              <a:gd name="connsiteX2481" fmla="*/ 11175908 w 12193588"/>
              <a:gd name="connsiteY2481" fmla="*/ 4954220 h 6858000"/>
              <a:gd name="connsiteX2482" fmla="*/ 4424179 w 12193588"/>
              <a:gd name="connsiteY2482" fmla="*/ 4954220 h 6858000"/>
              <a:gd name="connsiteX2483" fmla="*/ 4410333 w 12193588"/>
              <a:gd name="connsiteY2483" fmla="*/ 4958854 h 6858000"/>
              <a:gd name="connsiteX2484" fmla="*/ 4164168 w 12193588"/>
              <a:gd name="connsiteY2484" fmla="*/ 5097859 h 6858000"/>
              <a:gd name="connsiteX2485" fmla="*/ 4151859 w 12193588"/>
              <a:gd name="connsiteY2485" fmla="*/ 5107114 h 6858000"/>
              <a:gd name="connsiteX2486" fmla="*/ 4161092 w 12193588"/>
              <a:gd name="connsiteY2486" fmla="*/ 5113291 h 6858000"/>
              <a:gd name="connsiteX2487" fmla="*/ 4413410 w 12193588"/>
              <a:gd name="connsiteY2487" fmla="*/ 5255387 h 6858000"/>
              <a:gd name="connsiteX2488" fmla="*/ 4438027 w 12193588"/>
              <a:gd name="connsiteY2488" fmla="*/ 5255387 h 6858000"/>
              <a:gd name="connsiteX2489" fmla="*/ 4681113 w 12193588"/>
              <a:gd name="connsiteY2489" fmla="*/ 5119470 h 6858000"/>
              <a:gd name="connsiteX2490" fmla="*/ 4699576 w 12193588"/>
              <a:gd name="connsiteY2490" fmla="*/ 5107114 h 6858000"/>
              <a:gd name="connsiteX2491" fmla="*/ 4684191 w 12193588"/>
              <a:gd name="connsiteY2491" fmla="*/ 5097859 h 6858000"/>
              <a:gd name="connsiteX2492" fmla="*/ 4438027 w 12193588"/>
              <a:gd name="connsiteY2492" fmla="*/ 4958854 h 6858000"/>
              <a:gd name="connsiteX2493" fmla="*/ 4424179 w 12193588"/>
              <a:gd name="connsiteY2493" fmla="*/ 4954220 h 6858000"/>
              <a:gd name="connsiteX2494" fmla="*/ 6675426 w 12193588"/>
              <a:gd name="connsiteY2494" fmla="*/ 4954214 h 6858000"/>
              <a:gd name="connsiteX2495" fmla="*/ 6661546 w 12193588"/>
              <a:gd name="connsiteY2495" fmla="*/ 4958848 h 6858000"/>
              <a:gd name="connsiteX2496" fmla="*/ 6414798 w 12193588"/>
              <a:gd name="connsiteY2496" fmla="*/ 5097853 h 6858000"/>
              <a:gd name="connsiteX2497" fmla="*/ 6402460 w 12193588"/>
              <a:gd name="connsiteY2497" fmla="*/ 5107114 h 6858000"/>
              <a:gd name="connsiteX2498" fmla="*/ 6411714 w 12193588"/>
              <a:gd name="connsiteY2498" fmla="*/ 5113291 h 6858000"/>
              <a:gd name="connsiteX2499" fmla="*/ 6664630 w 12193588"/>
              <a:gd name="connsiteY2499" fmla="*/ 5255387 h 6858000"/>
              <a:gd name="connsiteX2500" fmla="*/ 6689305 w 12193588"/>
              <a:gd name="connsiteY2500" fmla="*/ 5255387 h 6858000"/>
              <a:gd name="connsiteX2501" fmla="*/ 6932970 w 12193588"/>
              <a:gd name="connsiteY2501" fmla="*/ 5119470 h 6858000"/>
              <a:gd name="connsiteX2502" fmla="*/ 6951476 w 12193588"/>
              <a:gd name="connsiteY2502" fmla="*/ 5107114 h 6858000"/>
              <a:gd name="connsiteX2503" fmla="*/ 6936055 w 12193588"/>
              <a:gd name="connsiteY2503" fmla="*/ 5097853 h 6858000"/>
              <a:gd name="connsiteX2504" fmla="*/ 6689305 w 12193588"/>
              <a:gd name="connsiteY2504" fmla="*/ 4958848 h 6858000"/>
              <a:gd name="connsiteX2505" fmla="*/ 6675426 w 12193588"/>
              <a:gd name="connsiteY2505" fmla="*/ 4954214 h 6858000"/>
              <a:gd name="connsiteX2506" fmla="*/ 10049324 w 12193588"/>
              <a:gd name="connsiteY2506" fmla="*/ 4952674 h 6858000"/>
              <a:gd name="connsiteX2507" fmla="*/ 10040085 w 12193588"/>
              <a:gd name="connsiteY2507" fmla="*/ 4955755 h 6858000"/>
              <a:gd name="connsiteX2508" fmla="*/ 9787543 w 12193588"/>
              <a:gd name="connsiteY2508" fmla="*/ 5097475 h 6858000"/>
              <a:gd name="connsiteX2509" fmla="*/ 9778303 w 12193588"/>
              <a:gd name="connsiteY2509" fmla="*/ 5106707 h 6858000"/>
              <a:gd name="connsiteX2510" fmla="*/ 9793702 w 12193588"/>
              <a:gd name="connsiteY2510" fmla="*/ 5115949 h 6858000"/>
              <a:gd name="connsiteX2511" fmla="*/ 10033926 w 12193588"/>
              <a:gd name="connsiteY2511" fmla="*/ 5251509 h 6858000"/>
              <a:gd name="connsiteX2512" fmla="*/ 10049324 w 12193588"/>
              <a:gd name="connsiteY2512" fmla="*/ 5257670 h 6858000"/>
              <a:gd name="connsiteX2513" fmla="*/ 10064724 w 12193588"/>
              <a:gd name="connsiteY2513" fmla="*/ 5254590 h 6858000"/>
              <a:gd name="connsiteX2514" fmla="*/ 10117079 w 12193588"/>
              <a:gd name="connsiteY2514" fmla="*/ 5223780 h 6858000"/>
              <a:gd name="connsiteX2515" fmla="*/ 10283387 w 12193588"/>
              <a:gd name="connsiteY2515" fmla="*/ 5131354 h 6858000"/>
              <a:gd name="connsiteX2516" fmla="*/ 10311105 w 12193588"/>
              <a:gd name="connsiteY2516" fmla="*/ 5112869 h 6858000"/>
              <a:gd name="connsiteX2517" fmla="*/ 10314184 w 12193588"/>
              <a:gd name="connsiteY2517" fmla="*/ 5112869 h 6858000"/>
              <a:gd name="connsiteX2518" fmla="*/ 10323424 w 12193588"/>
              <a:gd name="connsiteY2518" fmla="*/ 5106707 h 6858000"/>
              <a:gd name="connsiteX2519" fmla="*/ 10314184 w 12193588"/>
              <a:gd name="connsiteY2519" fmla="*/ 5100556 h 6858000"/>
              <a:gd name="connsiteX2520" fmla="*/ 10058564 w 12193588"/>
              <a:gd name="connsiteY2520" fmla="*/ 4955755 h 6858000"/>
              <a:gd name="connsiteX2521" fmla="*/ 10055484 w 12193588"/>
              <a:gd name="connsiteY2521" fmla="*/ 4955755 h 6858000"/>
              <a:gd name="connsiteX2522" fmla="*/ 10049324 w 12193588"/>
              <a:gd name="connsiteY2522" fmla="*/ 4952674 h 6858000"/>
              <a:gd name="connsiteX2523" fmla="*/ 3297596 w 12193588"/>
              <a:gd name="connsiteY2523" fmla="*/ 4952674 h 6858000"/>
              <a:gd name="connsiteX2524" fmla="*/ 3288356 w 12193588"/>
              <a:gd name="connsiteY2524" fmla="*/ 4955755 h 6858000"/>
              <a:gd name="connsiteX2525" fmla="*/ 3035814 w 12193588"/>
              <a:gd name="connsiteY2525" fmla="*/ 5097475 h 6858000"/>
              <a:gd name="connsiteX2526" fmla="*/ 3026574 w 12193588"/>
              <a:gd name="connsiteY2526" fmla="*/ 5106707 h 6858000"/>
              <a:gd name="connsiteX2527" fmla="*/ 3041973 w 12193588"/>
              <a:gd name="connsiteY2527" fmla="*/ 5115949 h 6858000"/>
              <a:gd name="connsiteX2528" fmla="*/ 3282197 w 12193588"/>
              <a:gd name="connsiteY2528" fmla="*/ 5251509 h 6858000"/>
              <a:gd name="connsiteX2529" fmla="*/ 3297596 w 12193588"/>
              <a:gd name="connsiteY2529" fmla="*/ 5257670 h 6858000"/>
              <a:gd name="connsiteX2530" fmla="*/ 3312994 w 12193588"/>
              <a:gd name="connsiteY2530" fmla="*/ 5254590 h 6858000"/>
              <a:gd name="connsiteX2531" fmla="*/ 3365350 w 12193588"/>
              <a:gd name="connsiteY2531" fmla="*/ 5223780 h 6858000"/>
              <a:gd name="connsiteX2532" fmla="*/ 3531658 w 12193588"/>
              <a:gd name="connsiteY2532" fmla="*/ 5131354 h 6858000"/>
              <a:gd name="connsiteX2533" fmla="*/ 3559375 w 12193588"/>
              <a:gd name="connsiteY2533" fmla="*/ 5112869 h 6858000"/>
              <a:gd name="connsiteX2534" fmla="*/ 3562455 w 12193588"/>
              <a:gd name="connsiteY2534" fmla="*/ 5112869 h 6858000"/>
              <a:gd name="connsiteX2535" fmla="*/ 3571696 w 12193588"/>
              <a:gd name="connsiteY2535" fmla="*/ 5106707 h 6858000"/>
              <a:gd name="connsiteX2536" fmla="*/ 3562455 w 12193588"/>
              <a:gd name="connsiteY2536" fmla="*/ 5100556 h 6858000"/>
              <a:gd name="connsiteX2537" fmla="*/ 3306835 w 12193588"/>
              <a:gd name="connsiteY2537" fmla="*/ 4955755 h 6858000"/>
              <a:gd name="connsiteX2538" fmla="*/ 3303755 w 12193588"/>
              <a:gd name="connsiteY2538" fmla="*/ 4955755 h 6858000"/>
              <a:gd name="connsiteX2539" fmla="*/ 3297596 w 12193588"/>
              <a:gd name="connsiteY2539" fmla="*/ 4952674 h 6858000"/>
              <a:gd name="connsiteX2540" fmla="*/ 8925353 w 12193588"/>
              <a:gd name="connsiteY2540" fmla="*/ 4952671 h 6858000"/>
              <a:gd name="connsiteX2541" fmla="*/ 8913034 w 12193588"/>
              <a:gd name="connsiteY2541" fmla="*/ 4958835 h 6858000"/>
              <a:gd name="connsiteX2542" fmla="*/ 8663575 w 12193588"/>
              <a:gd name="connsiteY2542" fmla="*/ 5097474 h 6858000"/>
              <a:gd name="connsiteX2543" fmla="*/ 8654336 w 12193588"/>
              <a:gd name="connsiteY2543" fmla="*/ 5106707 h 6858000"/>
              <a:gd name="connsiteX2544" fmla="*/ 8663575 w 12193588"/>
              <a:gd name="connsiteY2544" fmla="*/ 5112869 h 6858000"/>
              <a:gd name="connsiteX2545" fmla="*/ 8913034 w 12193588"/>
              <a:gd name="connsiteY2545" fmla="*/ 5254590 h 6858000"/>
              <a:gd name="connsiteX2546" fmla="*/ 8925353 w 12193588"/>
              <a:gd name="connsiteY2546" fmla="*/ 5257670 h 6858000"/>
              <a:gd name="connsiteX2547" fmla="*/ 8937674 w 12193588"/>
              <a:gd name="connsiteY2547" fmla="*/ 5254590 h 6858000"/>
              <a:gd name="connsiteX2548" fmla="*/ 9180977 w 12193588"/>
              <a:gd name="connsiteY2548" fmla="*/ 5119030 h 6858000"/>
              <a:gd name="connsiteX2549" fmla="*/ 9199455 w 12193588"/>
              <a:gd name="connsiteY2549" fmla="*/ 5106707 h 6858000"/>
              <a:gd name="connsiteX2550" fmla="*/ 9184056 w 12193588"/>
              <a:gd name="connsiteY2550" fmla="*/ 5097474 h 6858000"/>
              <a:gd name="connsiteX2551" fmla="*/ 8940752 w 12193588"/>
              <a:gd name="connsiteY2551" fmla="*/ 4958835 h 6858000"/>
              <a:gd name="connsiteX2552" fmla="*/ 8925353 w 12193588"/>
              <a:gd name="connsiteY2552" fmla="*/ 4952671 h 6858000"/>
              <a:gd name="connsiteX2553" fmla="*/ 2173624 w 12193588"/>
              <a:gd name="connsiteY2553" fmla="*/ 4952671 h 6858000"/>
              <a:gd name="connsiteX2554" fmla="*/ 2161305 w 12193588"/>
              <a:gd name="connsiteY2554" fmla="*/ 4958835 h 6858000"/>
              <a:gd name="connsiteX2555" fmla="*/ 1911846 w 12193588"/>
              <a:gd name="connsiteY2555" fmla="*/ 5097474 h 6858000"/>
              <a:gd name="connsiteX2556" fmla="*/ 1902607 w 12193588"/>
              <a:gd name="connsiteY2556" fmla="*/ 5106707 h 6858000"/>
              <a:gd name="connsiteX2557" fmla="*/ 1911846 w 12193588"/>
              <a:gd name="connsiteY2557" fmla="*/ 5112869 h 6858000"/>
              <a:gd name="connsiteX2558" fmla="*/ 2161305 w 12193588"/>
              <a:gd name="connsiteY2558" fmla="*/ 5254590 h 6858000"/>
              <a:gd name="connsiteX2559" fmla="*/ 2173624 w 12193588"/>
              <a:gd name="connsiteY2559" fmla="*/ 5257670 h 6858000"/>
              <a:gd name="connsiteX2560" fmla="*/ 2185945 w 12193588"/>
              <a:gd name="connsiteY2560" fmla="*/ 5254590 h 6858000"/>
              <a:gd name="connsiteX2561" fmla="*/ 2429248 w 12193588"/>
              <a:gd name="connsiteY2561" fmla="*/ 5119030 h 6858000"/>
              <a:gd name="connsiteX2562" fmla="*/ 2447726 w 12193588"/>
              <a:gd name="connsiteY2562" fmla="*/ 5106707 h 6858000"/>
              <a:gd name="connsiteX2563" fmla="*/ 2432327 w 12193588"/>
              <a:gd name="connsiteY2563" fmla="*/ 5097474 h 6858000"/>
              <a:gd name="connsiteX2564" fmla="*/ 2189022 w 12193588"/>
              <a:gd name="connsiteY2564" fmla="*/ 4958835 h 6858000"/>
              <a:gd name="connsiteX2565" fmla="*/ 2173624 w 12193588"/>
              <a:gd name="connsiteY2565" fmla="*/ 4952671 h 6858000"/>
              <a:gd name="connsiteX2566" fmla="*/ 7800551 w 12193588"/>
              <a:gd name="connsiteY2566" fmla="*/ 4952670 h 6858000"/>
              <a:gd name="connsiteX2567" fmla="*/ 7788232 w 12193588"/>
              <a:gd name="connsiteY2567" fmla="*/ 4958833 h 6858000"/>
              <a:gd name="connsiteX2568" fmla="*/ 7541849 w 12193588"/>
              <a:gd name="connsiteY2568" fmla="*/ 5097472 h 6858000"/>
              <a:gd name="connsiteX2569" fmla="*/ 7535690 w 12193588"/>
              <a:gd name="connsiteY2569" fmla="*/ 5097472 h 6858000"/>
              <a:gd name="connsiteX2570" fmla="*/ 7526451 w 12193588"/>
              <a:gd name="connsiteY2570" fmla="*/ 5106707 h 6858000"/>
              <a:gd name="connsiteX2571" fmla="*/ 7535690 w 12193588"/>
              <a:gd name="connsiteY2571" fmla="*/ 5112869 h 6858000"/>
              <a:gd name="connsiteX2572" fmla="*/ 7788232 w 12193588"/>
              <a:gd name="connsiteY2572" fmla="*/ 5254590 h 6858000"/>
              <a:gd name="connsiteX2573" fmla="*/ 7791311 w 12193588"/>
              <a:gd name="connsiteY2573" fmla="*/ 5257670 h 6858000"/>
              <a:gd name="connsiteX2574" fmla="*/ 7806710 w 12193588"/>
              <a:gd name="connsiteY2574" fmla="*/ 5257670 h 6858000"/>
              <a:gd name="connsiteX2575" fmla="*/ 7809790 w 12193588"/>
              <a:gd name="connsiteY2575" fmla="*/ 5254590 h 6858000"/>
              <a:gd name="connsiteX2576" fmla="*/ 8062332 w 12193588"/>
              <a:gd name="connsiteY2576" fmla="*/ 5112869 h 6858000"/>
              <a:gd name="connsiteX2577" fmla="*/ 8071574 w 12193588"/>
              <a:gd name="connsiteY2577" fmla="*/ 5106707 h 6858000"/>
              <a:gd name="connsiteX2578" fmla="*/ 8059253 w 12193588"/>
              <a:gd name="connsiteY2578" fmla="*/ 5097472 h 6858000"/>
              <a:gd name="connsiteX2579" fmla="*/ 7812870 w 12193588"/>
              <a:gd name="connsiteY2579" fmla="*/ 4958833 h 6858000"/>
              <a:gd name="connsiteX2580" fmla="*/ 7800551 w 12193588"/>
              <a:gd name="connsiteY2580" fmla="*/ 4952670 h 6858000"/>
              <a:gd name="connsiteX2581" fmla="*/ 1048822 w 12193588"/>
              <a:gd name="connsiteY2581" fmla="*/ 4952670 h 6858000"/>
              <a:gd name="connsiteX2582" fmla="*/ 1036503 w 12193588"/>
              <a:gd name="connsiteY2582" fmla="*/ 4958833 h 6858000"/>
              <a:gd name="connsiteX2583" fmla="*/ 790120 w 12193588"/>
              <a:gd name="connsiteY2583" fmla="*/ 5097472 h 6858000"/>
              <a:gd name="connsiteX2584" fmla="*/ 783961 w 12193588"/>
              <a:gd name="connsiteY2584" fmla="*/ 5097472 h 6858000"/>
              <a:gd name="connsiteX2585" fmla="*/ 774722 w 12193588"/>
              <a:gd name="connsiteY2585" fmla="*/ 5106707 h 6858000"/>
              <a:gd name="connsiteX2586" fmla="*/ 783961 w 12193588"/>
              <a:gd name="connsiteY2586" fmla="*/ 5112869 h 6858000"/>
              <a:gd name="connsiteX2587" fmla="*/ 1036503 w 12193588"/>
              <a:gd name="connsiteY2587" fmla="*/ 5254590 h 6858000"/>
              <a:gd name="connsiteX2588" fmla="*/ 1039582 w 12193588"/>
              <a:gd name="connsiteY2588" fmla="*/ 5257670 h 6858000"/>
              <a:gd name="connsiteX2589" fmla="*/ 1054981 w 12193588"/>
              <a:gd name="connsiteY2589" fmla="*/ 5257670 h 6858000"/>
              <a:gd name="connsiteX2590" fmla="*/ 1058062 w 12193588"/>
              <a:gd name="connsiteY2590" fmla="*/ 5254590 h 6858000"/>
              <a:gd name="connsiteX2591" fmla="*/ 1310603 w 12193588"/>
              <a:gd name="connsiteY2591" fmla="*/ 5112869 h 6858000"/>
              <a:gd name="connsiteX2592" fmla="*/ 1319846 w 12193588"/>
              <a:gd name="connsiteY2592" fmla="*/ 5106707 h 6858000"/>
              <a:gd name="connsiteX2593" fmla="*/ 1307524 w 12193588"/>
              <a:gd name="connsiteY2593" fmla="*/ 5097472 h 6858000"/>
              <a:gd name="connsiteX2594" fmla="*/ 1061142 w 12193588"/>
              <a:gd name="connsiteY2594" fmla="*/ 4958833 h 6858000"/>
              <a:gd name="connsiteX2595" fmla="*/ 1048822 w 12193588"/>
              <a:gd name="connsiteY2595" fmla="*/ 4952670 h 6858000"/>
              <a:gd name="connsiteX2596" fmla="*/ 5552300 w 12193588"/>
              <a:gd name="connsiteY2596" fmla="*/ 4629500 h 6858000"/>
              <a:gd name="connsiteX2597" fmla="*/ 5555393 w 12193588"/>
              <a:gd name="connsiteY2597" fmla="*/ 4940512 h 6858000"/>
              <a:gd name="connsiteX2598" fmla="*/ 5827456 w 12193588"/>
              <a:gd name="connsiteY2598" fmla="*/ 5100636 h 6858000"/>
              <a:gd name="connsiteX2599" fmla="*/ 5824364 w 12193588"/>
              <a:gd name="connsiteY2599" fmla="*/ 4786542 h 6858000"/>
              <a:gd name="connsiteX2600" fmla="*/ 5552300 w 12193588"/>
              <a:gd name="connsiteY2600" fmla="*/ 4629500 h 6858000"/>
              <a:gd name="connsiteX2601" fmla="*/ 10056055 w 12193588"/>
              <a:gd name="connsiteY2601" fmla="*/ 4629497 h 6858000"/>
              <a:gd name="connsiteX2602" fmla="*/ 10059133 w 12193588"/>
              <a:gd name="connsiteY2602" fmla="*/ 4940830 h 6858000"/>
              <a:gd name="connsiteX2603" fmla="*/ 10068365 w 12193588"/>
              <a:gd name="connsiteY2603" fmla="*/ 4946995 h 6858000"/>
              <a:gd name="connsiteX2604" fmla="*/ 10274527 w 12193588"/>
              <a:gd name="connsiteY2604" fmla="*/ 5070296 h 6858000"/>
              <a:gd name="connsiteX2605" fmla="*/ 10329914 w 12193588"/>
              <a:gd name="connsiteY2605" fmla="*/ 5098038 h 6858000"/>
              <a:gd name="connsiteX2606" fmla="*/ 10326837 w 12193588"/>
              <a:gd name="connsiteY2606" fmla="*/ 4786704 h 6858000"/>
              <a:gd name="connsiteX2607" fmla="*/ 10277604 w 12193588"/>
              <a:gd name="connsiteY2607" fmla="*/ 4755875 h 6858000"/>
              <a:gd name="connsiteX2608" fmla="*/ 10166830 w 12193588"/>
              <a:gd name="connsiteY2608" fmla="*/ 4691144 h 6858000"/>
              <a:gd name="connsiteX2609" fmla="*/ 10056055 w 12193588"/>
              <a:gd name="connsiteY2609" fmla="*/ 4629497 h 6858000"/>
              <a:gd name="connsiteX2610" fmla="*/ 3304326 w 12193588"/>
              <a:gd name="connsiteY2610" fmla="*/ 4629497 h 6858000"/>
              <a:gd name="connsiteX2611" fmla="*/ 3307404 w 12193588"/>
              <a:gd name="connsiteY2611" fmla="*/ 4940830 h 6858000"/>
              <a:gd name="connsiteX2612" fmla="*/ 3316635 w 12193588"/>
              <a:gd name="connsiteY2612" fmla="*/ 4946995 h 6858000"/>
              <a:gd name="connsiteX2613" fmla="*/ 3522798 w 12193588"/>
              <a:gd name="connsiteY2613" fmla="*/ 5070296 h 6858000"/>
              <a:gd name="connsiteX2614" fmla="*/ 3578185 w 12193588"/>
              <a:gd name="connsiteY2614" fmla="*/ 5098038 h 6858000"/>
              <a:gd name="connsiteX2615" fmla="*/ 3575108 w 12193588"/>
              <a:gd name="connsiteY2615" fmla="*/ 4786704 h 6858000"/>
              <a:gd name="connsiteX2616" fmla="*/ 3525876 w 12193588"/>
              <a:gd name="connsiteY2616" fmla="*/ 4755875 h 6858000"/>
              <a:gd name="connsiteX2617" fmla="*/ 3415101 w 12193588"/>
              <a:gd name="connsiteY2617" fmla="*/ 4691144 h 6858000"/>
              <a:gd name="connsiteX2618" fmla="*/ 3304326 w 12193588"/>
              <a:gd name="connsiteY2618" fmla="*/ 4629497 h 6858000"/>
              <a:gd name="connsiteX2619" fmla="*/ 7804204 w 12193588"/>
              <a:gd name="connsiteY2619" fmla="*/ 4629493 h 6858000"/>
              <a:gd name="connsiteX2620" fmla="*/ 7807280 w 12193588"/>
              <a:gd name="connsiteY2620" fmla="*/ 4940828 h 6858000"/>
              <a:gd name="connsiteX2621" fmla="*/ 7847282 w 12193588"/>
              <a:gd name="connsiteY2621" fmla="*/ 4965487 h 6858000"/>
              <a:gd name="connsiteX2622" fmla="*/ 7982675 w 12193588"/>
              <a:gd name="connsiteY2622" fmla="*/ 5045633 h 6858000"/>
              <a:gd name="connsiteX2623" fmla="*/ 8078065 w 12193588"/>
              <a:gd name="connsiteY2623" fmla="*/ 5098035 h 6858000"/>
              <a:gd name="connsiteX2624" fmla="*/ 8074987 w 12193588"/>
              <a:gd name="connsiteY2624" fmla="*/ 4786702 h 6858000"/>
              <a:gd name="connsiteX2625" fmla="*/ 8062677 w 12193588"/>
              <a:gd name="connsiteY2625" fmla="*/ 4780536 h 6858000"/>
              <a:gd name="connsiteX2626" fmla="*/ 7862668 w 12193588"/>
              <a:gd name="connsiteY2626" fmla="*/ 4660317 h 6858000"/>
              <a:gd name="connsiteX2627" fmla="*/ 7804204 w 12193588"/>
              <a:gd name="connsiteY2627" fmla="*/ 4629493 h 6858000"/>
              <a:gd name="connsiteX2628" fmla="*/ 1052475 w 12193588"/>
              <a:gd name="connsiteY2628" fmla="*/ 4629493 h 6858000"/>
              <a:gd name="connsiteX2629" fmla="*/ 1055551 w 12193588"/>
              <a:gd name="connsiteY2629" fmla="*/ 4940828 h 6858000"/>
              <a:gd name="connsiteX2630" fmla="*/ 1095553 w 12193588"/>
              <a:gd name="connsiteY2630" fmla="*/ 4965487 h 6858000"/>
              <a:gd name="connsiteX2631" fmla="*/ 1230946 w 12193588"/>
              <a:gd name="connsiteY2631" fmla="*/ 5045633 h 6858000"/>
              <a:gd name="connsiteX2632" fmla="*/ 1326336 w 12193588"/>
              <a:gd name="connsiteY2632" fmla="*/ 5098035 h 6858000"/>
              <a:gd name="connsiteX2633" fmla="*/ 1323258 w 12193588"/>
              <a:gd name="connsiteY2633" fmla="*/ 4786702 h 6858000"/>
              <a:gd name="connsiteX2634" fmla="*/ 1310947 w 12193588"/>
              <a:gd name="connsiteY2634" fmla="*/ 4780536 h 6858000"/>
              <a:gd name="connsiteX2635" fmla="*/ 1110939 w 12193588"/>
              <a:gd name="connsiteY2635" fmla="*/ 4660317 h 6858000"/>
              <a:gd name="connsiteX2636" fmla="*/ 1052475 w 12193588"/>
              <a:gd name="connsiteY2636" fmla="*/ 4629493 h 6858000"/>
              <a:gd name="connsiteX2637" fmla="*/ 6107596 w 12193588"/>
              <a:gd name="connsiteY2637" fmla="*/ 4627006 h 6858000"/>
              <a:gd name="connsiteX2638" fmla="*/ 6097801 w 12193588"/>
              <a:gd name="connsiteY2638" fmla="*/ 4631910 h 6858000"/>
              <a:gd name="connsiteX2639" fmla="*/ 6012451 w 12193588"/>
              <a:gd name="connsiteY2639" fmla="*/ 4681411 h 6858000"/>
              <a:gd name="connsiteX2640" fmla="*/ 5928739 w 12193588"/>
              <a:gd name="connsiteY2640" fmla="*/ 4730445 h 6858000"/>
              <a:gd name="connsiteX2641" fmla="*/ 5928739 w 12193588"/>
              <a:gd name="connsiteY2641" fmla="*/ 4729960 h 6858000"/>
              <a:gd name="connsiteX2642" fmla="*/ 5848079 w 12193588"/>
              <a:gd name="connsiteY2642" fmla="*/ 4776741 h 6858000"/>
              <a:gd name="connsiteX2643" fmla="*/ 5835734 w 12193588"/>
              <a:gd name="connsiteY2643" fmla="*/ 4798332 h 6858000"/>
              <a:gd name="connsiteX2644" fmla="*/ 5832649 w 12193588"/>
              <a:gd name="connsiteY2644" fmla="*/ 5082120 h 6858000"/>
              <a:gd name="connsiteX2645" fmla="*/ 5832649 w 12193588"/>
              <a:gd name="connsiteY2645" fmla="*/ 5100627 h 6858000"/>
              <a:gd name="connsiteX2646" fmla="*/ 5844992 w 12193588"/>
              <a:gd name="connsiteY2646" fmla="*/ 5094458 h 6858000"/>
              <a:gd name="connsiteX2647" fmla="*/ 6094969 w 12193588"/>
              <a:gd name="connsiteY2647" fmla="*/ 4946395 h 6858000"/>
              <a:gd name="connsiteX2648" fmla="*/ 6100909 w 12193588"/>
              <a:gd name="connsiteY2648" fmla="*/ 4941171 h 6858000"/>
              <a:gd name="connsiteX2649" fmla="*/ 6104628 w 12193588"/>
              <a:gd name="connsiteY2649" fmla="*/ 4937846 h 6858000"/>
              <a:gd name="connsiteX2650" fmla="*/ 6107313 w 12193588"/>
              <a:gd name="connsiteY2650" fmla="*/ 4924803 h 6858000"/>
              <a:gd name="connsiteX2651" fmla="*/ 6110400 w 12193588"/>
              <a:gd name="connsiteY2651" fmla="*/ 4641018 h 6858000"/>
              <a:gd name="connsiteX2652" fmla="*/ 6116994 w 12193588"/>
              <a:gd name="connsiteY2652" fmla="*/ 4626282 h 6858000"/>
              <a:gd name="connsiteX2653" fmla="*/ 6116994 w 12193588"/>
              <a:gd name="connsiteY2653" fmla="*/ 4640988 h 6858000"/>
              <a:gd name="connsiteX2654" fmla="*/ 6116994 w 12193588"/>
              <a:gd name="connsiteY2654" fmla="*/ 4766925 h 6858000"/>
              <a:gd name="connsiteX2655" fmla="*/ 6118715 w 12193588"/>
              <a:gd name="connsiteY2655" fmla="*/ 4924807 h 6858000"/>
              <a:gd name="connsiteX2656" fmla="*/ 6120374 w 12193588"/>
              <a:gd name="connsiteY2656" fmla="*/ 4933801 h 6858000"/>
              <a:gd name="connsiteX2657" fmla="*/ 6126772 w 12193588"/>
              <a:gd name="connsiteY2657" fmla="*/ 4945013 h 6858000"/>
              <a:gd name="connsiteX2658" fmla="*/ 6131081 w 12193588"/>
              <a:gd name="connsiteY2658" fmla="*/ 4949483 h 6858000"/>
              <a:gd name="connsiteX2659" fmla="*/ 6214144 w 12193588"/>
              <a:gd name="connsiteY2659" fmla="*/ 4997740 h 6858000"/>
              <a:gd name="connsiteX2660" fmla="*/ 6264851 w 12193588"/>
              <a:gd name="connsiteY2660" fmla="*/ 5026593 h 6858000"/>
              <a:gd name="connsiteX2661" fmla="*/ 6264851 w 12193588"/>
              <a:gd name="connsiteY2661" fmla="*/ 5027199 h 6858000"/>
              <a:gd name="connsiteX2662" fmla="*/ 6375320 w 12193588"/>
              <a:gd name="connsiteY2662" fmla="*/ 5091376 h 6858000"/>
              <a:gd name="connsiteX2663" fmla="*/ 6390779 w 12193588"/>
              <a:gd name="connsiteY2663" fmla="*/ 5100630 h 6858000"/>
              <a:gd name="connsiteX2664" fmla="*/ 6390779 w 12193588"/>
              <a:gd name="connsiteY2664" fmla="*/ 5091376 h 6858000"/>
              <a:gd name="connsiteX2665" fmla="*/ 6390779 w 12193588"/>
              <a:gd name="connsiteY2665" fmla="*/ 4795251 h 6858000"/>
              <a:gd name="connsiteX2666" fmla="*/ 6378412 w 12193588"/>
              <a:gd name="connsiteY2666" fmla="*/ 4779829 h 6858000"/>
              <a:gd name="connsiteX2667" fmla="*/ 6127989 w 12193588"/>
              <a:gd name="connsiteY2667" fmla="*/ 4631767 h 6858000"/>
              <a:gd name="connsiteX2668" fmla="*/ 5547108 w 12193588"/>
              <a:gd name="connsiteY2668" fmla="*/ 4625607 h 6858000"/>
              <a:gd name="connsiteX2669" fmla="*/ 5531651 w 12193588"/>
              <a:gd name="connsiteY2669" fmla="*/ 4631775 h 6858000"/>
              <a:gd name="connsiteX2670" fmla="*/ 5287411 w 12193588"/>
              <a:gd name="connsiteY2670" fmla="*/ 4776751 h 6858000"/>
              <a:gd name="connsiteX2671" fmla="*/ 5275044 w 12193588"/>
              <a:gd name="connsiteY2671" fmla="*/ 4801428 h 6858000"/>
              <a:gd name="connsiteX2672" fmla="*/ 5271952 w 12193588"/>
              <a:gd name="connsiteY2672" fmla="*/ 5082129 h 6858000"/>
              <a:gd name="connsiteX2673" fmla="*/ 5271952 w 12193588"/>
              <a:gd name="connsiteY2673" fmla="*/ 5100637 h 6858000"/>
              <a:gd name="connsiteX2674" fmla="*/ 5281229 w 12193588"/>
              <a:gd name="connsiteY2674" fmla="*/ 5094468 h 6858000"/>
              <a:gd name="connsiteX2675" fmla="*/ 5534743 w 12193588"/>
              <a:gd name="connsiteY2675" fmla="*/ 4949490 h 6858000"/>
              <a:gd name="connsiteX2676" fmla="*/ 5544016 w 12193588"/>
              <a:gd name="connsiteY2676" fmla="*/ 4927897 h 6858000"/>
              <a:gd name="connsiteX2677" fmla="*/ 5547108 w 12193588"/>
              <a:gd name="connsiteY2677" fmla="*/ 4637944 h 6858000"/>
              <a:gd name="connsiteX2678" fmla="*/ 5547108 w 12193588"/>
              <a:gd name="connsiteY2678" fmla="*/ 4625607 h 6858000"/>
              <a:gd name="connsiteX2679" fmla="*/ 11743824 w 12193588"/>
              <a:gd name="connsiteY2679" fmla="*/ 4625606 h 6858000"/>
              <a:gd name="connsiteX2680" fmla="*/ 11740738 w 12193588"/>
              <a:gd name="connsiteY2680" fmla="*/ 4634859 h 6858000"/>
              <a:gd name="connsiteX2681" fmla="*/ 11743824 w 12193588"/>
              <a:gd name="connsiteY2681" fmla="*/ 4930982 h 6858000"/>
              <a:gd name="connsiteX2682" fmla="*/ 11756169 w 12193588"/>
              <a:gd name="connsiteY2682" fmla="*/ 4946405 h 6858000"/>
              <a:gd name="connsiteX2683" fmla="*/ 12006144 w 12193588"/>
              <a:gd name="connsiteY2683" fmla="*/ 5094468 h 6858000"/>
              <a:gd name="connsiteX2684" fmla="*/ 12018490 w 12193588"/>
              <a:gd name="connsiteY2684" fmla="*/ 5100637 h 6858000"/>
              <a:gd name="connsiteX2685" fmla="*/ 12015404 w 12193588"/>
              <a:gd name="connsiteY2685" fmla="*/ 4786006 h 6858000"/>
              <a:gd name="connsiteX2686" fmla="*/ 11743824 w 12193588"/>
              <a:gd name="connsiteY2686" fmla="*/ 4625606 h 6858000"/>
              <a:gd name="connsiteX2687" fmla="*/ 11734248 w 12193588"/>
              <a:gd name="connsiteY2687" fmla="*/ 4625606 h 6858000"/>
              <a:gd name="connsiteX2688" fmla="*/ 11697324 w 12193588"/>
              <a:gd name="connsiteY2688" fmla="*/ 4647197 h 6858000"/>
              <a:gd name="connsiteX2689" fmla="*/ 11475775 w 12193588"/>
              <a:gd name="connsiteY2689" fmla="*/ 4776750 h 6858000"/>
              <a:gd name="connsiteX2690" fmla="*/ 11463468 w 12193588"/>
              <a:gd name="connsiteY2690" fmla="*/ 4798340 h 6858000"/>
              <a:gd name="connsiteX2691" fmla="*/ 11460390 w 12193588"/>
              <a:gd name="connsiteY2691" fmla="*/ 5088299 h 6858000"/>
              <a:gd name="connsiteX2692" fmla="*/ 11463468 w 12193588"/>
              <a:gd name="connsiteY2692" fmla="*/ 5100636 h 6858000"/>
              <a:gd name="connsiteX2693" fmla="*/ 11475775 w 12193588"/>
              <a:gd name="connsiteY2693" fmla="*/ 5094467 h 6858000"/>
              <a:gd name="connsiteX2694" fmla="*/ 11718864 w 12193588"/>
              <a:gd name="connsiteY2694" fmla="*/ 4949490 h 6858000"/>
              <a:gd name="connsiteX2695" fmla="*/ 11734248 w 12193588"/>
              <a:gd name="connsiteY2695" fmla="*/ 4924812 h 6858000"/>
              <a:gd name="connsiteX2696" fmla="*/ 11734248 w 12193588"/>
              <a:gd name="connsiteY2696" fmla="*/ 4644113 h 6858000"/>
              <a:gd name="connsiteX2697" fmla="*/ 11734248 w 12193588"/>
              <a:gd name="connsiteY2697" fmla="*/ 4625606 h 6858000"/>
              <a:gd name="connsiteX2698" fmla="*/ 4992096 w 12193588"/>
              <a:gd name="connsiteY2698" fmla="*/ 4625606 h 6858000"/>
              <a:gd name="connsiteX2699" fmla="*/ 4989009 w 12193588"/>
              <a:gd name="connsiteY2699" fmla="*/ 4634859 h 6858000"/>
              <a:gd name="connsiteX2700" fmla="*/ 4992096 w 12193588"/>
              <a:gd name="connsiteY2700" fmla="*/ 4930982 h 6858000"/>
              <a:gd name="connsiteX2701" fmla="*/ 5004440 w 12193588"/>
              <a:gd name="connsiteY2701" fmla="*/ 4946405 h 6858000"/>
              <a:gd name="connsiteX2702" fmla="*/ 5254415 w 12193588"/>
              <a:gd name="connsiteY2702" fmla="*/ 5094468 h 6858000"/>
              <a:gd name="connsiteX2703" fmla="*/ 5266760 w 12193588"/>
              <a:gd name="connsiteY2703" fmla="*/ 5100637 h 6858000"/>
              <a:gd name="connsiteX2704" fmla="*/ 5263675 w 12193588"/>
              <a:gd name="connsiteY2704" fmla="*/ 4786006 h 6858000"/>
              <a:gd name="connsiteX2705" fmla="*/ 4992096 w 12193588"/>
              <a:gd name="connsiteY2705" fmla="*/ 4625606 h 6858000"/>
              <a:gd name="connsiteX2706" fmla="*/ 4982519 w 12193588"/>
              <a:gd name="connsiteY2706" fmla="*/ 4625606 h 6858000"/>
              <a:gd name="connsiteX2707" fmla="*/ 4945596 w 12193588"/>
              <a:gd name="connsiteY2707" fmla="*/ 4647197 h 6858000"/>
              <a:gd name="connsiteX2708" fmla="*/ 4724046 w 12193588"/>
              <a:gd name="connsiteY2708" fmla="*/ 4776750 h 6858000"/>
              <a:gd name="connsiteX2709" fmla="*/ 4711738 w 12193588"/>
              <a:gd name="connsiteY2709" fmla="*/ 4798340 h 6858000"/>
              <a:gd name="connsiteX2710" fmla="*/ 4708661 w 12193588"/>
              <a:gd name="connsiteY2710" fmla="*/ 5088299 h 6858000"/>
              <a:gd name="connsiteX2711" fmla="*/ 4711738 w 12193588"/>
              <a:gd name="connsiteY2711" fmla="*/ 5100636 h 6858000"/>
              <a:gd name="connsiteX2712" fmla="*/ 4724046 w 12193588"/>
              <a:gd name="connsiteY2712" fmla="*/ 5094467 h 6858000"/>
              <a:gd name="connsiteX2713" fmla="*/ 4967134 w 12193588"/>
              <a:gd name="connsiteY2713" fmla="*/ 4949490 h 6858000"/>
              <a:gd name="connsiteX2714" fmla="*/ 4982519 w 12193588"/>
              <a:gd name="connsiteY2714" fmla="*/ 4924812 h 6858000"/>
              <a:gd name="connsiteX2715" fmla="*/ 4982519 w 12193588"/>
              <a:gd name="connsiteY2715" fmla="*/ 4644113 h 6858000"/>
              <a:gd name="connsiteX2716" fmla="*/ 4982519 w 12193588"/>
              <a:gd name="connsiteY2716" fmla="*/ 4625606 h 6858000"/>
              <a:gd name="connsiteX2717" fmla="*/ 11180042 w 12193588"/>
              <a:gd name="connsiteY2717" fmla="*/ 4625605 h 6858000"/>
              <a:gd name="connsiteX2718" fmla="*/ 11183120 w 12193588"/>
              <a:gd name="connsiteY2718" fmla="*/ 4940562 h 6858000"/>
              <a:gd name="connsiteX2719" fmla="*/ 11438516 w 12193588"/>
              <a:gd name="connsiteY2719" fmla="*/ 5094953 h 6858000"/>
              <a:gd name="connsiteX2720" fmla="*/ 11450824 w 12193588"/>
              <a:gd name="connsiteY2720" fmla="*/ 5098040 h 6858000"/>
              <a:gd name="connsiteX2721" fmla="*/ 11453901 w 12193588"/>
              <a:gd name="connsiteY2721" fmla="*/ 5098040 h 6858000"/>
              <a:gd name="connsiteX2722" fmla="*/ 11453901 w 12193588"/>
              <a:gd name="connsiteY2722" fmla="*/ 5085690 h 6858000"/>
              <a:gd name="connsiteX2723" fmla="*/ 11450824 w 12193588"/>
              <a:gd name="connsiteY2723" fmla="*/ 4798518 h 6858000"/>
              <a:gd name="connsiteX2724" fmla="*/ 11438516 w 12193588"/>
              <a:gd name="connsiteY2724" fmla="*/ 4776907 h 6858000"/>
              <a:gd name="connsiteX2725" fmla="*/ 11195427 w 12193588"/>
              <a:gd name="connsiteY2725" fmla="*/ 4634868 h 6858000"/>
              <a:gd name="connsiteX2726" fmla="*/ 11180042 w 12193588"/>
              <a:gd name="connsiteY2726" fmla="*/ 4625605 h 6858000"/>
              <a:gd name="connsiteX2727" fmla="*/ 11173553 w 12193588"/>
              <a:gd name="connsiteY2727" fmla="*/ 4625605 h 6858000"/>
              <a:gd name="connsiteX2728" fmla="*/ 11158196 w 12193588"/>
              <a:gd name="connsiteY2728" fmla="*/ 4631774 h 6858000"/>
              <a:gd name="connsiteX2729" fmla="*/ 10912458 w 12193588"/>
              <a:gd name="connsiteY2729" fmla="*/ 4776750 h 6858000"/>
              <a:gd name="connsiteX2730" fmla="*/ 10900171 w 12193588"/>
              <a:gd name="connsiteY2730" fmla="*/ 4801425 h 6858000"/>
              <a:gd name="connsiteX2731" fmla="*/ 10897098 w 12193588"/>
              <a:gd name="connsiteY2731" fmla="*/ 5082128 h 6858000"/>
              <a:gd name="connsiteX2732" fmla="*/ 10900171 w 12193588"/>
              <a:gd name="connsiteY2732" fmla="*/ 5100635 h 6858000"/>
              <a:gd name="connsiteX2733" fmla="*/ 10915529 w 12193588"/>
              <a:gd name="connsiteY2733" fmla="*/ 5091382 h 6858000"/>
              <a:gd name="connsiteX2734" fmla="*/ 11155123 w 12193588"/>
              <a:gd name="connsiteY2734" fmla="*/ 4949489 h 6858000"/>
              <a:gd name="connsiteX2735" fmla="*/ 11170481 w 12193588"/>
              <a:gd name="connsiteY2735" fmla="*/ 4921728 h 6858000"/>
              <a:gd name="connsiteX2736" fmla="*/ 11173553 w 12193588"/>
              <a:gd name="connsiteY2736" fmla="*/ 4644112 h 6858000"/>
              <a:gd name="connsiteX2737" fmla="*/ 11173553 w 12193588"/>
              <a:gd name="connsiteY2737" fmla="*/ 4625605 h 6858000"/>
              <a:gd name="connsiteX2738" fmla="*/ 10619346 w 12193588"/>
              <a:gd name="connsiteY2738" fmla="*/ 4625605 h 6858000"/>
              <a:gd name="connsiteX2739" fmla="*/ 10619346 w 12193588"/>
              <a:gd name="connsiteY2739" fmla="*/ 4641027 h 6858000"/>
              <a:gd name="connsiteX2740" fmla="*/ 10619346 w 12193588"/>
              <a:gd name="connsiteY2740" fmla="*/ 4927896 h 6858000"/>
              <a:gd name="connsiteX2741" fmla="*/ 10631678 w 12193588"/>
              <a:gd name="connsiteY2741" fmla="*/ 4949489 h 6858000"/>
              <a:gd name="connsiteX2742" fmla="*/ 10767309 w 12193588"/>
              <a:gd name="connsiteY2742" fmla="*/ 5026604 h 6858000"/>
              <a:gd name="connsiteX2743" fmla="*/ 10767309 w 12193588"/>
              <a:gd name="connsiteY2743" fmla="*/ 5029689 h 6858000"/>
              <a:gd name="connsiteX2744" fmla="*/ 10875198 w 12193588"/>
              <a:gd name="connsiteY2744" fmla="*/ 5091381 h 6858000"/>
              <a:gd name="connsiteX2745" fmla="*/ 10890610 w 12193588"/>
              <a:gd name="connsiteY2745" fmla="*/ 5100635 h 6858000"/>
              <a:gd name="connsiteX2746" fmla="*/ 10890610 w 12193588"/>
              <a:gd name="connsiteY2746" fmla="*/ 5091381 h 6858000"/>
              <a:gd name="connsiteX2747" fmla="*/ 10890610 w 12193588"/>
              <a:gd name="connsiteY2747" fmla="*/ 4795256 h 6858000"/>
              <a:gd name="connsiteX2748" fmla="*/ 10878280 w 12193588"/>
              <a:gd name="connsiteY2748" fmla="*/ 4779835 h 6858000"/>
              <a:gd name="connsiteX2749" fmla="*/ 10764225 w 12193588"/>
              <a:gd name="connsiteY2749" fmla="*/ 4711970 h 6858000"/>
              <a:gd name="connsiteX2750" fmla="*/ 10634760 w 12193588"/>
              <a:gd name="connsiteY2750" fmla="*/ 4634858 h 6858000"/>
              <a:gd name="connsiteX2751" fmla="*/ 10622430 w 12193588"/>
              <a:gd name="connsiteY2751" fmla="*/ 4628690 h 6858000"/>
              <a:gd name="connsiteX2752" fmla="*/ 10619346 w 12193588"/>
              <a:gd name="connsiteY2752" fmla="*/ 4625605 h 6858000"/>
              <a:gd name="connsiteX2753" fmla="*/ 10610262 w 12193588"/>
              <a:gd name="connsiteY2753" fmla="*/ 4625605 h 6858000"/>
              <a:gd name="connsiteX2754" fmla="*/ 10597954 w 12193588"/>
              <a:gd name="connsiteY2754" fmla="*/ 4631780 h 6858000"/>
              <a:gd name="connsiteX2755" fmla="*/ 10351788 w 12193588"/>
              <a:gd name="connsiteY2755" fmla="*/ 4776905 h 6858000"/>
              <a:gd name="connsiteX2756" fmla="*/ 10339481 w 12193588"/>
              <a:gd name="connsiteY2756" fmla="*/ 4798518 h 6858000"/>
              <a:gd name="connsiteX2757" fmla="*/ 10336403 w 12193588"/>
              <a:gd name="connsiteY2757" fmla="*/ 5082600 h 6858000"/>
              <a:gd name="connsiteX2758" fmla="*/ 10336403 w 12193588"/>
              <a:gd name="connsiteY2758" fmla="*/ 5098039 h 6858000"/>
              <a:gd name="connsiteX2759" fmla="*/ 10345635 w 12193588"/>
              <a:gd name="connsiteY2759" fmla="*/ 5094952 h 6858000"/>
              <a:gd name="connsiteX2760" fmla="*/ 10594877 w 12193588"/>
              <a:gd name="connsiteY2760" fmla="*/ 4946736 h 6858000"/>
              <a:gd name="connsiteX2761" fmla="*/ 10607185 w 12193588"/>
              <a:gd name="connsiteY2761" fmla="*/ 4925121 h 6858000"/>
              <a:gd name="connsiteX2762" fmla="*/ 10610262 w 12193588"/>
              <a:gd name="connsiteY2762" fmla="*/ 4641042 h 6858000"/>
              <a:gd name="connsiteX2763" fmla="*/ 10610262 w 12193588"/>
              <a:gd name="connsiteY2763" fmla="*/ 4625605 h 6858000"/>
              <a:gd name="connsiteX2764" fmla="*/ 4428313 w 12193588"/>
              <a:gd name="connsiteY2764" fmla="*/ 4625605 h 6858000"/>
              <a:gd name="connsiteX2765" fmla="*/ 4431390 w 12193588"/>
              <a:gd name="connsiteY2765" fmla="*/ 4940562 h 6858000"/>
              <a:gd name="connsiteX2766" fmla="*/ 4686787 w 12193588"/>
              <a:gd name="connsiteY2766" fmla="*/ 5094953 h 6858000"/>
              <a:gd name="connsiteX2767" fmla="*/ 4699095 w 12193588"/>
              <a:gd name="connsiteY2767" fmla="*/ 5098040 h 6858000"/>
              <a:gd name="connsiteX2768" fmla="*/ 4702172 w 12193588"/>
              <a:gd name="connsiteY2768" fmla="*/ 5098040 h 6858000"/>
              <a:gd name="connsiteX2769" fmla="*/ 4702172 w 12193588"/>
              <a:gd name="connsiteY2769" fmla="*/ 5085690 h 6858000"/>
              <a:gd name="connsiteX2770" fmla="*/ 4699095 w 12193588"/>
              <a:gd name="connsiteY2770" fmla="*/ 4798518 h 6858000"/>
              <a:gd name="connsiteX2771" fmla="*/ 4686787 w 12193588"/>
              <a:gd name="connsiteY2771" fmla="*/ 4776907 h 6858000"/>
              <a:gd name="connsiteX2772" fmla="*/ 4443698 w 12193588"/>
              <a:gd name="connsiteY2772" fmla="*/ 4634868 h 6858000"/>
              <a:gd name="connsiteX2773" fmla="*/ 4428313 w 12193588"/>
              <a:gd name="connsiteY2773" fmla="*/ 4625605 h 6858000"/>
              <a:gd name="connsiteX2774" fmla="*/ 4421824 w 12193588"/>
              <a:gd name="connsiteY2774" fmla="*/ 4625605 h 6858000"/>
              <a:gd name="connsiteX2775" fmla="*/ 4406466 w 12193588"/>
              <a:gd name="connsiteY2775" fmla="*/ 4631774 h 6858000"/>
              <a:gd name="connsiteX2776" fmla="*/ 4160729 w 12193588"/>
              <a:gd name="connsiteY2776" fmla="*/ 4776750 h 6858000"/>
              <a:gd name="connsiteX2777" fmla="*/ 4148441 w 12193588"/>
              <a:gd name="connsiteY2777" fmla="*/ 4801425 h 6858000"/>
              <a:gd name="connsiteX2778" fmla="*/ 4145369 w 12193588"/>
              <a:gd name="connsiteY2778" fmla="*/ 5082128 h 6858000"/>
              <a:gd name="connsiteX2779" fmla="*/ 4148441 w 12193588"/>
              <a:gd name="connsiteY2779" fmla="*/ 5100635 h 6858000"/>
              <a:gd name="connsiteX2780" fmla="*/ 4163801 w 12193588"/>
              <a:gd name="connsiteY2780" fmla="*/ 5091382 h 6858000"/>
              <a:gd name="connsiteX2781" fmla="*/ 4403394 w 12193588"/>
              <a:gd name="connsiteY2781" fmla="*/ 4949489 h 6858000"/>
              <a:gd name="connsiteX2782" fmla="*/ 4418752 w 12193588"/>
              <a:gd name="connsiteY2782" fmla="*/ 4921728 h 6858000"/>
              <a:gd name="connsiteX2783" fmla="*/ 4421824 w 12193588"/>
              <a:gd name="connsiteY2783" fmla="*/ 4644112 h 6858000"/>
              <a:gd name="connsiteX2784" fmla="*/ 4421824 w 12193588"/>
              <a:gd name="connsiteY2784" fmla="*/ 4625605 h 6858000"/>
              <a:gd name="connsiteX2785" fmla="*/ 3867618 w 12193588"/>
              <a:gd name="connsiteY2785" fmla="*/ 4625605 h 6858000"/>
              <a:gd name="connsiteX2786" fmla="*/ 3867618 w 12193588"/>
              <a:gd name="connsiteY2786" fmla="*/ 4641027 h 6858000"/>
              <a:gd name="connsiteX2787" fmla="*/ 3867618 w 12193588"/>
              <a:gd name="connsiteY2787" fmla="*/ 4927896 h 6858000"/>
              <a:gd name="connsiteX2788" fmla="*/ 3879949 w 12193588"/>
              <a:gd name="connsiteY2788" fmla="*/ 4949489 h 6858000"/>
              <a:gd name="connsiteX2789" fmla="*/ 4015580 w 12193588"/>
              <a:gd name="connsiteY2789" fmla="*/ 5026604 h 6858000"/>
              <a:gd name="connsiteX2790" fmla="*/ 4015580 w 12193588"/>
              <a:gd name="connsiteY2790" fmla="*/ 5029689 h 6858000"/>
              <a:gd name="connsiteX2791" fmla="*/ 4123468 w 12193588"/>
              <a:gd name="connsiteY2791" fmla="*/ 5091381 h 6858000"/>
              <a:gd name="connsiteX2792" fmla="*/ 4138880 w 12193588"/>
              <a:gd name="connsiteY2792" fmla="*/ 5100635 h 6858000"/>
              <a:gd name="connsiteX2793" fmla="*/ 4138880 w 12193588"/>
              <a:gd name="connsiteY2793" fmla="*/ 5091381 h 6858000"/>
              <a:gd name="connsiteX2794" fmla="*/ 4138880 w 12193588"/>
              <a:gd name="connsiteY2794" fmla="*/ 4795256 h 6858000"/>
              <a:gd name="connsiteX2795" fmla="*/ 4126550 w 12193588"/>
              <a:gd name="connsiteY2795" fmla="*/ 4779835 h 6858000"/>
              <a:gd name="connsiteX2796" fmla="*/ 4012497 w 12193588"/>
              <a:gd name="connsiteY2796" fmla="*/ 4711970 h 6858000"/>
              <a:gd name="connsiteX2797" fmla="*/ 3883030 w 12193588"/>
              <a:gd name="connsiteY2797" fmla="*/ 4634858 h 6858000"/>
              <a:gd name="connsiteX2798" fmla="*/ 3870701 w 12193588"/>
              <a:gd name="connsiteY2798" fmla="*/ 4628690 h 6858000"/>
              <a:gd name="connsiteX2799" fmla="*/ 3867618 w 12193588"/>
              <a:gd name="connsiteY2799" fmla="*/ 4625605 h 6858000"/>
              <a:gd name="connsiteX2800" fmla="*/ 3858533 w 12193588"/>
              <a:gd name="connsiteY2800" fmla="*/ 4625605 h 6858000"/>
              <a:gd name="connsiteX2801" fmla="*/ 3846225 w 12193588"/>
              <a:gd name="connsiteY2801" fmla="*/ 4631780 h 6858000"/>
              <a:gd name="connsiteX2802" fmla="*/ 3600059 w 12193588"/>
              <a:gd name="connsiteY2802" fmla="*/ 4776905 h 6858000"/>
              <a:gd name="connsiteX2803" fmla="*/ 3587752 w 12193588"/>
              <a:gd name="connsiteY2803" fmla="*/ 4798518 h 6858000"/>
              <a:gd name="connsiteX2804" fmla="*/ 3584674 w 12193588"/>
              <a:gd name="connsiteY2804" fmla="*/ 5082600 h 6858000"/>
              <a:gd name="connsiteX2805" fmla="*/ 3584674 w 12193588"/>
              <a:gd name="connsiteY2805" fmla="*/ 5098039 h 6858000"/>
              <a:gd name="connsiteX2806" fmla="*/ 3593906 w 12193588"/>
              <a:gd name="connsiteY2806" fmla="*/ 5094952 h 6858000"/>
              <a:gd name="connsiteX2807" fmla="*/ 3843148 w 12193588"/>
              <a:gd name="connsiteY2807" fmla="*/ 4946736 h 6858000"/>
              <a:gd name="connsiteX2808" fmla="*/ 3855456 w 12193588"/>
              <a:gd name="connsiteY2808" fmla="*/ 4925121 h 6858000"/>
              <a:gd name="connsiteX2809" fmla="*/ 3858533 w 12193588"/>
              <a:gd name="connsiteY2809" fmla="*/ 4641042 h 6858000"/>
              <a:gd name="connsiteX2810" fmla="*/ 3858533 w 12193588"/>
              <a:gd name="connsiteY2810" fmla="*/ 4625605 h 6858000"/>
              <a:gd name="connsiteX2811" fmla="*/ 10046495 w 12193588"/>
              <a:gd name="connsiteY2811" fmla="*/ 4625603 h 6858000"/>
              <a:gd name="connsiteX2812" fmla="*/ 10034208 w 12193588"/>
              <a:gd name="connsiteY2812" fmla="*/ 4631772 h 6858000"/>
              <a:gd name="connsiteX2813" fmla="*/ 9791542 w 12193588"/>
              <a:gd name="connsiteY2813" fmla="*/ 4776747 h 6858000"/>
              <a:gd name="connsiteX2814" fmla="*/ 9776184 w 12193588"/>
              <a:gd name="connsiteY2814" fmla="*/ 4801424 h 6858000"/>
              <a:gd name="connsiteX2815" fmla="*/ 9773112 w 12193588"/>
              <a:gd name="connsiteY2815" fmla="*/ 5082127 h 6858000"/>
              <a:gd name="connsiteX2816" fmla="*/ 9776184 w 12193588"/>
              <a:gd name="connsiteY2816" fmla="*/ 5100635 h 6858000"/>
              <a:gd name="connsiteX2817" fmla="*/ 9788470 w 12193588"/>
              <a:gd name="connsiteY2817" fmla="*/ 5094466 h 6858000"/>
              <a:gd name="connsiteX2818" fmla="*/ 9871406 w 12193588"/>
              <a:gd name="connsiteY2818" fmla="*/ 5045111 h 6858000"/>
              <a:gd name="connsiteX2819" fmla="*/ 9929769 w 12193588"/>
              <a:gd name="connsiteY2819" fmla="*/ 5008095 h 6858000"/>
              <a:gd name="connsiteX2820" fmla="*/ 10034208 w 12193588"/>
              <a:gd name="connsiteY2820" fmla="*/ 4949488 h 6858000"/>
              <a:gd name="connsiteX2821" fmla="*/ 10037280 w 12193588"/>
              <a:gd name="connsiteY2821" fmla="*/ 4943318 h 6858000"/>
              <a:gd name="connsiteX2822" fmla="*/ 10040351 w 12193588"/>
              <a:gd name="connsiteY2822" fmla="*/ 4943318 h 6858000"/>
              <a:gd name="connsiteX2823" fmla="*/ 10040351 w 12193588"/>
              <a:gd name="connsiteY2823" fmla="*/ 4940234 h 6858000"/>
              <a:gd name="connsiteX2824" fmla="*/ 10043423 w 12193588"/>
              <a:gd name="connsiteY2824" fmla="*/ 4940234 h 6858000"/>
              <a:gd name="connsiteX2825" fmla="*/ 10043423 w 12193588"/>
              <a:gd name="connsiteY2825" fmla="*/ 4927895 h 6858000"/>
              <a:gd name="connsiteX2826" fmla="*/ 10049566 w 12193588"/>
              <a:gd name="connsiteY2826" fmla="*/ 4637941 h 6858000"/>
              <a:gd name="connsiteX2827" fmla="*/ 10046495 w 12193588"/>
              <a:gd name="connsiteY2827" fmla="*/ 4625603 h 6858000"/>
              <a:gd name="connsiteX2828" fmla="*/ 9495842 w 12193588"/>
              <a:gd name="connsiteY2828" fmla="*/ 4625603 h 6858000"/>
              <a:gd name="connsiteX2829" fmla="*/ 9492764 w 12193588"/>
              <a:gd name="connsiteY2829" fmla="*/ 4634866 h 6858000"/>
              <a:gd name="connsiteX2830" fmla="*/ 9495842 w 12193588"/>
              <a:gd name="connsiteY2830" fmla="*/ 4931296 h 6858000"/>
              <a:gd name="connsiteX2831" fmla="*/ 9505072 w 12193588"/>
              <a:gd name="connsiteY2831" fmla="*/ 4946736 h 6858000"/>
              <a:gd name="connsiteX2832" fmla="*/ 9757392 w 12193588"/>
              <a:gd name="connsiteY2832" fmla="*/ 5094951 h 6858000"/>
              <a:gd name="connsiteX2833" fmla="*/ 9766623 w 12193588"/>
              <a:gd name="connsiteY2833" fmla="*/ 5098038 h 6858000"/>
              <a:gd name="connsiteX2834" fmla="*/ 9763546 w 12193588"/>
              <a:gd name="connsiteY2834" fmla="*/ 4786169 h 6858000"/>
              <a:gd name="connsiteX2835" fmla="*/ 9495842 w 12193588"/>
              <a:gd name="connsiteY2835" fmla="*/ 4625603 h 6858000"/>
              <a:gd name="connsiteX2836" fmla="*/ 9486275 w 12193588"/>
              <a:gd name="connsiteY2836" fmla="*/ 4625603 h 6858000"/>
              <a:gd name="connsiteX2837" fmla="*/ 9449350 w 12193588"/>
              <a:gd name="connsiteY2837" fmla="*/ 4647216 h 6858000"/>
              <a:gd name="connsiteX2838" fmla="*/ 9227821 w 12193588"/>
              <a:gd name="connsiteY2838" fmla="*/ 4776903 h 6858000"/>
              <a:gd name="connsiteX2839" fmla="*/ 9215512 w 12193588"/>
              <a:gd name="connsiteY2839" fmla="*/ 4798516 h 6858000"/>
              <a:gd name="connsiteX2840" fmla="*/ 9212434 w 12193588"/>
              <a:gd name="connsiteY2840" fmla="*/ 5088774 h 6858000"/>
              <a:gd name="connsiteX2841" fmla="*/ 9212434 w 12193588"/>
              <a:gd name="connsiteY2841" fmla="*/ 5098038 h 6858000"/>
              <a:gd name="connsiteX2842" fmla="*/ 9224743 w 12193588"/>
              <a:gd name="connsiteY2842" fmla="*/ 5094951 h 6858000"/>
              <a:gd name="connsiteX2843" fmla="*/ 9470889 w 12193588"/>
              <a:gd name="connsiteY2843" fmla="*/ 4949823 h 6858000"/>
              <a:gd name="connsiteX2844" fmla="*/ 9483198 w 12193588"/>
              <a:gd name="connsiteY2844" fmla="*/ 4925121 h 6858000"/>
              <a:gd name="connsiteX2845" fmla="*/ 9486275 w 12193588"/>
              <a:gd name="connsiteY2845" fmla="*/ 4644128 h 6858000"/>
              <a:gd name="connsiteX2846" fmla="*/ 9486275 w 12193588"/>
              <a:gd name="connsiteY2846" fmla="*/ 4628690 h 6858000"/>
              <a:gd name="connsiteX2847" fmla="*/ 9486275 w 12193588"/>
              <a:gd name="connsiteY2847" fmla="*/ 4625603 h 6858000"/>
              <a:gd name="connsiteX2848" fmla="*/ 3294766 w 12193588"/>
              <a:gd name="connsiteY2848" fmla="*/ 4625603 h 6858000"/>
              <a:gd name="connsiteX2849" fmla="*/ 3282480 w 12193588"/>
              <a:gd name="connsiteY2849" fmla="*/ 4631772 h 6858000"/>
              <a:gd name="connsiteX2850" fmla="*/ 3039813 w 12193588"/>
              <a:gd name="connsiteY2850" fmla="*/ 4776747 h 6858000"/>
              <a:gd name="connsiteX2851" fmla="*/ 3024455 w 12193588"/>
              <a:gd name="connsiteY2851" fmla="*/ 4801424 h 6858000"/>
              <a:gd name="connsiteX2852" fmla="*/ 3021383 w 12193588"/>
              <a:gd name="connsiteY2852" fmla="*/ 5082127 h 6858000"/>
              <a:gd name="connsiteX2853" fmla="*/ 3024455 w 12193588"/>
              <a:gd name="connsiteY2853" fmla="*/ 5100635 h 6858000"/>
              <a:gd name="connsiteX2854" fmla="*/ 3036743 w 12193588"/>
              <a:gd name="connsiteY2854" fmla="*/ 5094466 h 6858000"/>
              <a:gd name="connsiteX2855" fmla="*/ 3119679 w 12193588"/>
              <a:gd name="connsiteY2855" fmla="*/ 5045111 h 6858000"/>
              <a:gd name="connsiteX2856" fmla="*/ 3178041 w 12193588"/>
              <a:gd name="connsiteY2856" fmla="*/ 5008095 h 6858000"/>
              <a:gd name="connsiteX2857" fmla="*/ 3282480 w 12193588"/>
              <a:gd name="connsiteY2857" fmla="*/ 4949488 h 6858000"/>
              <a:gd name="connsiteX2858" fmla="*/ 3285550 w 12193588"/>
              <a:gd name="connsiteY2858" fmla="*/ 4943318 h 6858000"/>
              <a:gd name="connsiteX2859" fmla="*/ 3288622 w 12193588"/>
              <a:gd name="connsiteY2859" fmla="*/ 4943318 h 6858000"/>
              <a:gd name="connsiteX2860" fmla="*/ 3288622 w 12193588"/>
              <a:gd name="connsiteY2860" fmla="*/ 4940234 h 6858000"/>
              <a:gd name="connsiteX2861" fmla="*/ 3291694 w 12193588"/>
              <a:gd name="connsiteY2861" fmla="*/ 4940234 h 6858000"/>
              <a:gd name="connsiteX2862" fmla="*/ 3291694 w 12193588"/>
              <a:gd name="connsiteY2862" fmla="*/ 4927895 h 6858000"/>
              <a:gd name="connsiteX2863" fmla="*/ 3297838 w 12193588"/>
              <a:gd name="connsiteY2863" fmla="*/ 4637941 h 6858000"/>
              <a:gd name="connsiteX2864" fmla="*/ 3294766 w 12193588"/>
              <a:gd name="connsiteY2864" fmla="*/ 4625603 h 6858000"/>
              <a:gd name="connsiteX2865" fmla="*/ 2744113 w 12193588"/>
              <a:gd name="connsiteY2865" fmla="*/ 4625603 h 6858000"/>
              <a:gd name="connsiteX2866" fmla="*/ 2741035 w 12193588"/>
              <a:gd name="connsiteY2866" fmla="*/ 4634866 h 6858000"/>
              <a:gd name="connsiteX2867" fmla="*/ 2744113 w 12193588"/>
              <a:gd name="connsiteY2867" fmla="*/ 4931296 h 6858000"/>
              <a:gd name="connsiteX2868" fmla="*/ 2753343 w 12193588"/>
              <a:gd name="connsiteY2868" fmla="*/ 4946736 h 6858000"/>
              <a:gd name="connsiteX2869" fmla="*/ 3005663 w 12193588"/>
              <a:gd name="connsiteY2869" fmla="*/ 5094951 h 6858000"/>
              <a:gd name="connsiteX2870" fmla="*/ 3014894 w 12193588"/>
              <a:gd name="connsiteY2870" fmla="*/ 5098038 h 6858000"/>
              <a:gd name="connsiteX2871" fmla="*/ 3011817 w 12193588"/>
              <a:gd name="connsiteY2871" fmla="*/ 4786169 h 6858000"/>
              <a:gd name="connsiteX2872" fmla="*/ 2744113 w 12193588"/>
              <a:gd name="connsiteY2872" fmla="*/ 4625603 h 6858000"/>
              <a:gd name="connsiteX2873" fmla="*/ 2734546 w 12193588"/>
              <a:gd name="connsiteY2873" fmla="*/ 4625603 h 6858000"/>
              <a:gd name="connsiteX2874" fmla="*/ 2697621 w 12193588"/>
              <a:gd name="connsiteY2874" fmla="*/ 4647216 h 6858000"/>
              <a:gd name="connsiteX2875" fmla="*/ 2476092 w 12193588"/>
              <a:gd name="connsiteY2875" fmla="*/ 4776903 h 6858000"/>
              <a:gd name="connsiteX2876" fmla="*/ 2463783 w 12193588"/>
              <a:gd name="connsiteY2876" fmla="*/ 4798516 h 6858000"/>
              <a:gd name="connsiteX2877" fmla="*/ 2460706 w 12193588"/>
              <a:gd name="connsiteY2877" fmla="*/ 5088774 h 6858000"/>
              <a:gd name="connsiteX2878" fmla="*/ 2460706 w 12193588"/>
              <a:gd name="connsiteY2878" fmla="*/ 5098038 h 6858000"/>
              <a:gd name="connsiteX2879" fmla="*/ 2473014 w 12193588"/>
              <a:gd name="connsiteY2879" fmla="*/ 5094951 h 6858000"/>
              <a:gd name="connsiteX2880" fmla="*/ 2719161 w 12193588"/>
              <a:gd name="connsiteY2880" fmla="*/ 4949823 h 6858000"/>
              <a:gd name="connsiteX2881" fmla="*/ 2731469 w 12193588"/>
              <a:gd name="connsiteY2881" fmla="*/ 4925121 h 6858000"/>
              <a:gd name="connsiteX2882" fmla="*/ 2734546 w 12193588"/>
              <a:gd name="connsiteY2882" fmla="*/ 4644128 h 6858000"/>
              <a:gd name="connsiteX2883" fmla="*/ 2734546 w 12193588"/>
              <a:gd name="connsiteY2883" fmla="*/ 4628690 h 6858000"/>
              <a:gd name="connsiteX2884" fmla="*/ 2734546 w 12193588"/>
              <a:gd name="connsiteY2884" fmla="*/ 4625603 h 6858000"/>
              <a:gd name="connsiteX2885" fmla="*/ 8932086 w 12193588"/>
              <a:gd name="connsiteY2885" fmla="*/ 4625601 h 6858000"/>
              <a:gd name="connsiteX2886" fmla="*/ 8935155 w 12193588"/>
              <a:gd name="connsiteY2886" fmla="*/ 4940558 h 6858000"/>
              <a:gd name="connsiteX2887" fmla="*/ 9189781 w 12193588"/>
              <a:gd name="connsiteY2887" fmla="*/ 5094951 h 6858000"/>
              <a:gd name="connsiteX2888" fmla="*/ 9198984 w 12193588"/>
              <a:gd name="connsiteY2888" fmla="*/ 5098038 h 6858000"/>
              <a:gd name="connsiteX2889" fmla="*/ 9202050 w 12193588"/>
              <a:gd name="connsiteY2889" fmla="*/ 5098038 h 6858000"/>
              <a:gd name="connsiteX2890" fmla="*/ 9202050 w 12193588"/>
              <a:gd name="connsiteY2890" fmla="*/ 5085686 h 6858000"/>
              <a:gd name="connsiteX2891" fmla="*/ 9198984 w 12193588"/>
              <a:gd name="connsiteY2891" fmla="*/ 4798516 h 6858000"/>
              <a:gd name="connsiteX2892" fmla="*/ 9186712 w 12193588"/>
              <a:gd name="connsiteY2892" fmla="*/ 4776903 h 6858000"/>
              <a:gd name="connsiteX2893" fmla="*/ 8947422 w 12193588"/>
              <a:gd name="connsiteY2893" fmla="*/ 4634865 h 6858000"/>
              <a:gd name="connsiteX2894" fmla="*/ 8932086 w 12193588"/>
              <a:gd name="connsiteY2894" fmla="*/ 4625601 h 6858000"/>
              <a:gd name="connsiteX2895" fmla="*/ 8923000 w 12193588"/>
              <a:gd name="connsiteY2895" fmla="*/ 4625601 h 6858000"/>
              <a:gd name="connsiteX2896" fmla="*/ 8910633 w 12193588"/>
              <a:gd name="connsiteY2896" fmla="*/ 4631771 h 6858000"/>
              <a:gd name="connsiteX2897" fmla="*/ 8663304 w 12193588"/>
              <a:gd name="connsiteY2897" fmla="*/ 4776746 h 6858000"/>
              <a:gd name="connsiteX2898" fmla="*/ 8650938 w 12193588"/>
              <a:gd name="connsiteY2898" fmla="*/ 4801423 h 6858000"/>
              <a:gd name="connsiteX2899" fmla="*/ 8647846 w 12193588"/>
              <a:gd name="connsiteY2899" fmla="*/ 5082126 h 6858000"/>
              <a:gd name="connsiteX2900" fmla="*/ 8650938 w 12193588"/>
              <a:gd name="connsiteY2900" fmla="*/ 5100633 h 6858000"/>
              <a:gd name="connsiteX2901" fmla="*/ 8666395 w 12193588"/>
              <a:gd name="connsiteY2901" fmla="*/ 5091379 h 6858000"/>
              <a:gd name="connsiteX2902" fmla="*/ 8904450 w 12193588"/>
              <a:gd name="connsiteY2902" fmla="*/ 4949485 h 6858000"/>
              <a:gd name="connsiteX2903" fmla="*/ 8919907 w 12193588"/>
              <a:gd name="connsiteY2903" fmla="*/ 4921724 h 6858000"/>
              <a:gd name="connsiteX2904" fmla="*/ 8923000 w 12193588"/>
              <a:gd name="connsiteY2904" fmla="*/ 4644108 h 6858000"/>
              <a:gd name="connsiteX2905" fmla="*/ 8923000 w 12193588"/>
              <a:gd name="connsiteY2905" fmla="*/ 4625601 h 6858000"/>
              <a:gd name="connsiteX2906" fmla="*/ 8367495 w 12193588"/>
              <a:gd name="connsiteY2906" fmla="*/ 4625601 h 6858000"/>
              <a:gd name="connsiteX2907" fmla="*/ 8367495 w 12193588"/>
              <a:gd name="connsiteY2907" fmla="*/ 4641024 h 6858000"/>
              <a:gd name="connsiteX2908" fmla="*/ 8370585 w 12193588"/>
              <a:gd name="connsiteY2908" fmla="*/ 4924809 h 6858000"/>
              <a:gd name="connsiteX2909" fmla="*/ 8382952 w 12193588"/>
              <a:gd name="connsiteY2909" fmla="*/ 4949485 h 6858000"/>
              <a:gd name="connsiteX2910" fmla="*/ 8627196 w 12193588"/>
              <a:gd name="connsiteY2910" fmla="*/ 5091379 h 6858000"/>
              <a:gd name="connsiteX2911" fmla="*/ 8639562 w 12193588"/>
              <a:gd name="connsiteY2911" fmla="*/ 5100633 h 6858000"/>
              <a:gd name="connsiteX2912" fmla="*/ 8642654 w 12193588"/>
              <a:gd name="connsiteY2912" fmla="*/ 5091379 h 6858000"/>
              <a:gd name="connsiteX2913" fmla="*/ 8639562 w 12193588"/>
              <a:gd name="connsiteY2913" fmla="*/ 4795252 h 6858000"/>
              <a:gd name="connsiteX2914" fmla="*/ 8627196 w 12193588"/>
              <a:gd name="connsiteY2914" fmla="*/ 4779831 h 6858000"/>
              <a:gd name="connsiteX2915" fmla="*/ 8376769 w 12193588"/>
              <a:gd name="connsiteY2915" fmla="*/ 4631770 h 6858000"/>
              <a:gd name="connsiteX2916" fmla="*/ 8367495 w 12193588"/>
              <a:gd name="connsiteY2916" fmla="*/ 4625601 h 6858000"/>
              <a:gd name="connsiteX2917" fmla="*/ 8358409 w 12193588"/>
              <a:gd name="connsiteY2917" fmla="*/ 4625601 h 6858000"/>
              <a:gd name="connsiteX2918" fmla="*/ 8349180 w 12193588"/>
              <a:gd name="connsiteY2918" fmla="*/ 4631777 h 6858000"/>
              <a:gd name="connsiteX2919" fmla="*/ 8343025 w 12193588"/>
              <a:gd name="connsiteY2919" fmla="*/ 4634864 h 6858000"/>
              <a:gd name="connsiteX2920" fmla="*/ 8103015 w 12193588"/>
              <a:gd name="connsiteY2920" fmla="*/ 4776902 h 6858000"/>
              <a:gd name="connsiteX2921" fmla="*/ 8087631 w 12193588"/>
              <a:gd name="connsiteY2921" fmla="*/ 4801604 h 6858000"/>
              <a:gd name="connsiteX2922" fmla="*/ 8084554 w 12193588"/>
              <a:gd name="connsiteY2922" fmla="*/ 5079510 h 6858000"/>
              <a:gd name="connsiteX2923" fmla="*/ 8087631 w 12193588"/>
              <a:gd name="connsiteY2923" fmla="*/ 5098037 h 6858000"/>
              <a:gd name="connsiteX2924" fmla="*/ 8096860 w 12193588"/>
              <a:gd name="connsiteY2924" fmla="*/ 5094948 h 6858000"/>
              <a:gd name="connsiteX2925" fmla="*/ 8346102 w 12193588"/>
              <a:gd name="connsiteY2925" fmla="*/ 4946733 h 6858000"/>
              <a:gd name="connsiteX2926" fmla="*/ 8355333 w 12193588"/>
              <a:gd name="connsiteY2926" fmla="*/ 4925118 h 6858000"/>
              <a:gd name="connsiteX2927" fmla="*/ 8358409 w 12193588"/>
              <a:gd name="connsiteY2927" fmla="*/ 4641039 h 6858000"/>
              <a:gd name="connsiteX2928" fmla="*/ 8358409 w 12193588"/>
              <a:gd name="connsiteY2928" fmla="*/ 4625601 h 6858000"/>
              <a:gd name="connsiteX2929" fmla="*/ 2180358 w 12193588"/>
              <a:gd name="connsiteY2929" fmla="*/ 4625601 h 6858000"/>
              <a:gd name="connsiteX2930" fmla="*/ 2183426 w 12193588"/>
              <a:gd name="connsiteY2930" fmla="*/ 4940558 h 6858000"/>
              <a:gd name="connsiteX2931" fmla="*/ 2438052 w 12193588"/>
              <a:gd name="connsiteY2931" fmla="*/ 5094951 h 6858000"/>
              <a:gd name="connsiteX2932" fmla="*/ 2447255 w 12193588"/>
              <a:gd name="connsiteY2932" fmla="*/ 5098038 h 6858000"/>
              <a:gd name="connsiteX2933" fmla="*/ 2450322 w 12193588"/>
              <a:gd name="connsiteY2933" fmla="*/ 5098038 h 6858000"/>
              <a:gd name="connsiteX2934" fmla="*/ 2450322 w 12193588"/>
              <a:gd name="connsiteY2934" fmla="*/ 5085686 h 6858000"/>
              <a:gd name="connsiteX2935" fmla="*/ 2447255 w 12193588"/>
              <a:gd name="connsiteY2935" fmla="*/ 4798516 h 6858000"/>
              <a:gd name="connsiteX2936" fmla="*/ 2434983 w 12193588"/>
              <a:gd name="connsiteY2936" fmla="*/ 4776903 h 6858000"/>
              <a:gd name="connsiteX2937" fmla="*/ 2195693 w 12193588"/>
              <a:gd name="connsiteY2937" fmla="*/ 4634865 h 6858000"/>
              <a:gd name="connsiteX2938" fmla="*/ 2180358 w 12193588"/>
              <a:gd name="connsiteY2938" fmla="*/ 4625601 h 6858000"/>
              <a:gd name="connsiteX2939" fmla="*/ 2171271 w 12193588"/>
              <a:gd name="connsiteY2939" fmla="*/ 4625601 h 6858000"/>
              <a:gd name="connsiteX2940" fmla="*/ 2158904 w 12193588"/>
              <a:gd name="connsiteY2940" fmla="*/ 4631771 h 6858000"/>
              <a:gd name="connsiteX2941" fmla="*/ 1911575 w 12193588"/>
              <a:gd name="connsiteY2941" fmla="*/ 4776746 h 6858000"/>
              <a:gd name="connsiteX2942" fmla="*/ 1899209 w 12193588"/>
              <a:gd name="connsiteY2942" fmla="*/ 4801423 h 6858000"/>
              <a:gd name="connsiteX2943" fmla="*/ 1896117 w 12193588"/>
              <a:gd name="connsiteY2943" fmla="*/ 5082126 h 6858000"/>
              <a:gd name="connsiteX2944" fmla="*/ 1899209 w 12193588"/>
              <a:gd name="connsiteY2944" fmla="*/ 5100633 h 6858000"/>
              <a:gd name="connsiteX2945" fmla="*/ 1914666 w 12193588"/>
              <a:gd name="connsiteY2945" fmla="*/ 5091379 h 6858000"/>
              <a:gd name="connsiteX2946" fmla="*/ 2152721 w 12193588"/>
              <a:gd name="connsiteY2946" fmla="*/ 4949485 h 6858000"/>
              <a:gd name="connsiteX2947" fmla="*/ 2168178 w 12193588"/>
              <a:gd name="connsiteY2947" fmla="*/ 4921724 h 6858000"/>
              <a:gd name="connsiteX2948" fmla="*/ 2171271 w 12193588"/>
              <a:gd name="connsiteY2948" fmla="*/ 4644108 h 6858000"/>
              <a:gd name="connsiteX2949" fmla="*/ 2171271 w 12193588"/>
              <a:gd name="connsiteY2949" fmla="*/ 4625601 h 6858000"/>
              <a:gd name="connsiteX2950" fmla="*/ 1615765 w 12193588"/>
              <a:gd name="connsiteY2950" fmla="*/ 4625601 h 6858000"/>
              <a:gd name="connsiteX2951" fmla="*/ 1615765 w 12193588"/>
              <a:gd name="connsiteY2951" fmla="*/ 4641024 h 6858000"/>
              <a:gd name="connsiteX2952" fmla="*/ 1618856 w 12193588"/>
              <a:gd name="connsiteY2952" fmla="*/ 4924809 h 6858000"/>
              <a:gd name="connsiteX2953" fmla="*/ 1631223 w 12193588"/>
              <a:gd name="connsiteY2953" fmla="*/ 4949485 h 6858000"/>
              <a:gd name="connsiteX2954" fmla="*/ 1875467 w 12193588"/>
              <a:gd name="connsiteY2954" fmla="*/ 5091379 h 6858000"/>
              <a:gd name="connsiteX2955" fmla="*/ 1887834 w 12193588"/>
              <a:gd name="connsiteY2955" fmla="*/ 5100633 h 6858000"/>
              <a:gd name="connsiteX2956" fmla="*/ 1890925 w 12193588"/>
              <a:gd name="connsiteY2956" fmla="*/ 5091379 h 6858000"/>
              <a:gd name="connsiteX2957" fmla="*/ 1887834 w 12193588"/>
              <a:gd name="connsiteY2957" fmla="*/ 4795252 h 6858000"/>
              <a:gd name="connsiteX2958" fmla="*/ 1875467 w 12193588"/>
              <a:gd name="connsiteY2958" fmla="*/ 4779831 h 6858000"/>
              <a:gd name="connsiteX2959" fmla="*/ 1625040 w 12193588"/>
              <a:gd name="connsiteY2959" fmla="*/ 4631770 h 6858000"/>
              <a:gd name="connsiteX2960" fmla="*/ 1615765 w 12193588"/>
              <a:gd name="connsiteY2960" fmla="*/ 4625601 h 6858000"/>
              <a:gd name="connsiteX2961" fmla="*/ 1606681 w 12193588"/>
              <a:gd name="connsiteY2961" fmla="*/ 4625601 h 6858000"/>
              <a:gd name="connsiteX2962" fmla="*/ 1597451 w 12193588"/>
              <a:gd name="connsiteY2962" fmla="*/ 4631777 h 6858000"/>
              <a:gd name="connsiteX2963" fmla="*/ 1591296 w 12193588"/>
              <a:gd name="connsiteY2963" fmla="*/ 4634864 h 6858000"/>
              <a:gd name="connsiteX2964" fmla="*/ 1351286 w 12193588"/>
              <a:gd name="connsiteY2964" fmla="*/ 4776902 h 6858000"/>
              <a:gd name="connsiteX2965" fmla="*/ 1335902 w 12193588"/>
              <a:gd name="connsiteY2965" fmla="*/ 4801604 h 6858000"/>
              <a:gd name="connsiteX2966" fmla="*/ 1332824 w 12193588"/>
              <a:gd name="connsiteY2966" fmla="*/ 5079510 h 6858000"/>
              <a:gd name="connsiteX2967" fmla="*/ 1335902 w 12193588"/>
              <a:gd name="connsiteY2967" fmla="*/ 5098037 h 6858000"/>
              <a:gd name="connsiteX2968" fmla="*/ 1345131 w 12193588"/>
              <a:gd name="connsiteY2968" fmla="*/ 5094948 h 6858000"/>
              <a:gd name="connsiteX2969" fmla="*/ 1594373 w 12193588"/>
              <a:gd name="connsiteY2969" fmla="*/ 4946733 h 6858000"/>
              <a:gd name="connsiteX2970" fmla="*/ 1603604 w 12193588"/>
              <a:gd name="connsiteY2970" fmla="*/ 4925118 h 6858000"/>
              <a:gd name="connsiteX2971" fmla="*/ 1606681 w 12193588"/>
              <a:gd name="connsiteY2971" fmla="*/ 4641039 h 6858000"/>
              <a:gd name="connsiteX2972" fmla="*/ 1606681 w 12193588"/>
              <a:gd name="connsiteY2972" fmla="*/ 4625601 h 6858000"/>
              <a:gd name="connsiteX2973" fmla="*/ 7797713 w 12193588"/>
              <a:gd name="connsiteY2973" fmla="*/ 4625600 h 6858000"/>
              <a:gd name="connsiteX2974" fmla="*/ 7791559 w 12193588"/>
              <a:gd name="connsiteY2974" fmla="*/ 4628684 h 6858000"/>
              <a:gd name="connsiteX2975" fmla="*/ 7785405 w 12193588"/>
              <a:gd name="connsiteY2975" fmla="*/ 4631768 h 6858000"/>
              <a:gd name="connsiteX2976" fmla="*/ 7539240 w 12193588"/>
              <a:gd name="connsiteY2976" fmla="*/ 4776745 h 6858000"/>
              <a:gd name="connsiteX2977" fmla="*/ 7533086 w 12193588"/>
              <a:gd name="connsiteY2977" fmla="*/ 4779830 h 6858000"/>
              <a:gd name="connsiteX2978" fmla="*/ 7530008 w 12193588"/>
              <a:gd name="connsiteY2978" fmla="*/ 4782916 h 6858000"/>
              <a:gd name="connsiteX2979" fmla="*/ 7530008 w 12193588"/>
              <a:gd name="connsiteY2979" fmla="*/ 4786000 h 6858000"/>
              <a:gd name="connsiteX2980" fmla="*/ 7530008 w 12193588"/>
              <a:gd name="connsiteY2980" fmla="*/ 4789084 h 6858000"/>
              <a:gd name="connsiteX2981" fmla="*/ 7526931 w 12193588"/>
              <a:gd name="connsiteY2981" fmla="*/ 4801422 h 6858000"/>
              <a:gd name="connsiteX2982" fmla="*/ 7523855 w 12193588"/>
              <a:gd name="connsiteY2982" fmla="*/ 5085209 h 6858000"/>
              <a:gd name="connsiteX2983" fmla="*/ 7523855 w 12193588"/>
              <a:gd name="connsiteY2983" fmla="*/ 5100632 h 6858000"/>
              <a:gd name="connsiteX2984" fmla="*/ 7536162 w 12193588"/>
              <a:gd name="connsiteY2984" fmla="*/ 5094463 h 6858000"/>
              <a:gd name="connsiteX2985" fmla="*/ 7782327 w 12193588"/>
              <a:gd name="connsiteY2985" fmla="*/ 4949485 h 6858000"/>
              <a:gd name="connsiteX2986" fmla="*/ 7794636 w 12193588"/>
              <a:gd name="connsiteY2986" fmla="*/ 4924808 h 6858000"/>
              <a:gd name="connsiteX2987" fmla="*/ 7797713 w 12193588"/>
              <a:gd name="connsiteY2987" fmla="*/ 4644107 h 6858000"/>
              <a:gd name="connsiteX2988" fmla="*/ 7797713 w 12193588"/>
              <a:gd name="connsiteY2988" fmla="*/ 4628684 h 6858000"/>
              <a:gd name="connsiteX2989" fmla="*/ 7797713 w 12193588"/>
              <a:gd name="connsiteY2989" fmla="*/ 4625600 h 6858000"/>
              <a:gd name="connsiteX2990" fmla="*/ 1045984 w 12193588"/>
              <a:gd name="connsiteY2990" fmla="*/ 4625600 h 6858000"/>
              <a:gd name="connsiteX2991" fmla="*/ 1039830 w 12193588"/>
              <a:gd name="connsiteY2991" fmla="*/ 4628684 h 6858000"/>
              <a:gd name="connsiteX2992" fmla="*/ 1033676 w 12193588"/>
              <a:gd name="connsiteY2992" fmla="*/ 4631768 h 6858000"/>
              <a:gd name="connsiteX2993" fmla="*/ 787511 w 12193588"/>
              <a:gd name="connsiteY2993" fmla="*/ 4776745 h 6858000"/>
              <a:gd name="connsiteX2994" fmla="*/ 781356 w 12193588"/>
              <a:gd name="connsiteY2994" fmla="*/ 4779830 h 6858000"/>
              <a:gd name="connsiteX2995" fmla="*/ 778279 w 12193588"/>
              <a:gd name="connsiteY2995" fmla="*/ 4782916 h 6858000"/>
              <a:gd name="connsiteX2996" fmla="*/ 778279 w 12193588"/>
              <a:gd name="connsiteY2996" fmla="*/ 4786000 h 6858000"/>
              <a:gd name="connsiteX2997" fmla="*/ 778279 w 12193588"/>
              <a:gd name="connsiteY2997" fmla="*/ 4789084 h 6858000"/>
              <a:gd name="connsiteX2998" fmla="*/ 775202 w 12193588"/>
              <a:gd name="connsiteY2998" fmla="*/ 4801422 h 6858000"/>
              <a:gd name="connsiteX2999" fmla="*/ 772124 w 12193588"/>
              <a:gd name="connsiteY2999" fmla="*/ 5085209 h 6858000"/>
              <a:gd name="connsiteX3000" fmla="*/ 772124 w 12193588"/>
              <a:gd name="connsiteY3000" fmla="*/ 5100632 h 6858000"/>
              <a:gd name="connsiteX3001" fmla="*/ 784433 w 12193588"/>
              <a:gd name="connsiteY3001" fmla="*/ 5094463 h 6858000"/>
              <a:gd name="connsiteX3002" fmla="*/ 1030598 w 12193588"/>
              <a:gd name="connsiteY3002" fmla="*/ 4949485 h 6858000"/>
              <a:gd name="connsiteX3003" fmla="*/ 1042907 w 12193588"/>
              <a:gd name="connsiteY3003" fmla="*/ 4924808 h 6858000"/>
              <a:gd name="connsiteX3004" fmla="*/ 1045984 w 12193588"/>
              <a:gd name="connsiteY3004" fmla="*/ 4644107 h 6858000"/>
              <a:gd name="connsiteX3005" fmla="*/ 1045984 w 12193588"/>
              <a:gd name="connsiteY3005" fmla="*/ 4628684 h 6858000"/>
              <a:gd name="connsiteX3006" fmla="*/ 1045984 w 12193588"/>
              <a:gd name="connsiteY3006" fmla="*/ 4625600 h 6858000"/>
              <a:gd name="connsiteX3007" fmla="*/ 7243507 w 12193588"/>
              <a:gd name="connsiteY3007" fmla="*/ 4625599 h 6858000"/>
              <a:gd name="connsiteX3008" fmla="*/ 7243507 w 12193588"/>
              <a:gd name="connsiteY3008" fmla="*/ 4634862 h 6858000"/>
              <a:gd name="connsiteX3009" fmla="*/ 7243507 w 12193588"/>
              <a:gd name="connsiteY3009" fmla="*/ 4931294 h 6858000"/>
              <a:gd name="connsiteX3010" fmla="*/ 7255836 w 12193588"/>
              <a:gd name="connsiteY3010" fmla="*/ 4946733 h 6858000"/>
              <a:gd name="connsiteX3011" fmla="*/ 7505522 w 12193588"/>
              <a:gd name="connsiteY3011" fmla="*/ 5094947 h 6858000"/>
              <a:gd name="connsiteX3012" fmla="*/ 7514769 w 12193588"/>
              <a:gd name="connsiteY3012" fmla="*/ 5098035 h 6858000"/>
              <a:gd name="connsiteX3013" fmla="*/ 7514769 w 12193588"/>
              <a:gd name="connsiteY3013" fmla="*/ 4786166 h 6858000"/>
              <a:gd name="connsiteX3014" fmla="*/ 7243507 w 12193588"/>
              <a:gd name="connsiteY3014" fmla="*/ 4625599 h 6858000"/>
              <a:gd name="connsiteX3015" fmla="*/ 7231344 w 12193588"/>
              <a:gd name="connsiteY3015" fmla="*/ 4625599 h 6858000"/>
              <a:gd name="connsiteX3016" fmla="*/ 7197497 w 12193588"/>
              <a:gd name="connsiteY3016" fmla="*/ 4647191 h 6858000"/>
              <a:gd name="connsiteX3017" fmla="*/ 6979024 w 12193588"/>
              <a:gd name="connsiteY3017" fmla="*/ 4776744 h 6858000"/>
              <a:gd name="connsiteX3018" fmla="*/ 6963639 w 12193588"/>
              <a:gd name="connsiteY3018" fmla="*/ 4798337 h 6858000"/>
              <a:gd name="connsiteX3019" fmla="*/ 6960563 w 12193588"/>
              <a:gd name="connsiteY3019" fmla="*/ 5088293 h 6858000"/>
              <a:gd name="connsiteX3020" fmla="*/ 6963639 w 12193588"/>
              <a:gd name="connsiteY3020" fmla="*/ 5100630 h 6858000"/>
              <a:gd name="connsiteX3021" fmla="*/ 6975948 w 12193588"/>
              <a:gd name="connsiteY3021" fmla="*/ 5094462 h 6858000"/>
              <a:gd name="connsiteX3022" fmla="*/ 7123646 w 12193588"/>
              <a:gd name="connsiteY3022" fmla="*/ 5005008 h 6858000"/>
              <a:gd name="connsiteX3023" fmla="*/ 7222112 w 12193588"/>
              <a:gd name="connsiteY3023" fmla="*/ 4946400 h 6858000"/>
              <a:gd name="connsiteX3024" fmla="*/ 7231344 w 12193588"/>
              <a:gd name="connsiteY3024" fmla="*/ 4924807 h 6858000"/>
              <a:gd name="connsiteX3025" fmla="*/ 7234420 w 12193588"/>
              <a:gd name="connsiteY3025" fmla="*/ 4641021 h 6858000"/>
              <a:gd name="connsiteX3026" fmla="*/ 7234420 w 12193588"/>
              <a:gd name="connsiteY3026" fmla="*/ 4625599 h 6858000"/>
              <a:gd name="connsiteX3027" fmla="*/ 7231344 w 12193588"/>
              <a:gd name="connsiteY3027" fmla="*/ 4625599 h 6858000"/>
              <a:gd name="connsiteX3028" fmla="*/ 6680213 w 12193588"/>
              <a:gd name="connsiteY3028" fmla="*/ 4625599 h 6858000"/>
              <a:gd name="connsiteX3029" fmla="*/ 6683289 w 12193588"/>
              <a:gd name="connsiteY3029" fmla="*/ 4940556 h 6858000"/>
              <a:gd name="connsiteX3030" fmla="*/ 6941763 w 12193588"/>
              <a:gd name="connsiteY3030" fmla="*/ 5094947 h 6858000"/>
              <a:gd name="connsiteX3031" fmla="*/ 6950994 w 12193588"/>
              <a:gd name="connsiteY3031" fmla="*/ 5098035 h 6858000"/>
              <a:gd name="connsiteX3032" fmla="*/ 6954072 w 12193588"/>
              <a:gd name="connsiteY3032" fmla="*/ 5098035 h 6858000"/>
              <a:gd name="connsiteX3033" fmla="*/ 6954072 w 12193588"/>
              <a:gd name="connsiteY3033" fmla="*/ 5085684 h 6858000"/>
              <a:gd name="connsiteX3034" fmla="*/ 6950994 w 12193588"/>
              <a:gd name="connsiteY3034" fmla="*/ 4798515 h 6858000"/>
              <a:gd name="connsiteX3035" fmla="*/ 6938687 w 12193588"/>
              <a:gd name="connsiteY3035" fmla="*/ 4776901 h 6858000"/>
              <a:gd name="connsiteX3036" fmla="*/ 6695598 w 12193588"/>
              <a:gd name="connsiteY3036" fmla="*/ 4634861 h 6858000"/>
              <a:gd name="connsiteX3037" fmla="*/ 6680213 w 12193588"/>
              <a:gd name="connsiteY3037" fmla="*/ 4625599 h 6858000"/>
              <a:gd name="connsiteX3038" fmla="*/ 6673722 w 12193588"/>
              <a:gd name="connsiteY3038" fmla="*/ 4625599 h 6858000"/>
              <a:gd name="connsiteX3039" fmla="*/ 6658291 w 12193588"/>
              <a:gd name="connsiteY3039" fmla="*/ 4631767 h 6858000"/>
              <a:gd name="connsiteX3040" fmla="*/ 6411402 w 12193588"/>
              <a:gd name="connsiteY3040" fmla="*/ 4776744 h 6858000"/>
              <a:gd name="connsiteX3041" fmla="*/ 6399057 w 12193588"/>
              <a:gd name="connsiteY3041" fmla="*/ 4801422 h 6858000"/>
              <a:gd name="connsiteX3042" fmla="*/ 6395970 w 12193588"/>
              <a:gd name="connsiteY3042" fmla="*/ 5082123 h 6858000"/>
              <a:gd name="connsiteX3043" fmla="*/ 6399057 w 12193588"/>
              <a:gd name="connsiteY3043" fmla="*/ 5100630 h 6858000"/>
              <a:gd name="connsiteX3044" fmla="*/ 6414487 w 12193588"/>
              <a:gd name="connsiteY3044" fmla="*/ 5091376 h 6858000"/>
              <a:gd name="connsiteX3045" fmla="*/ 6655205 w 12193588"/>
              <a:gd name="connsiteY3045" fmla="*/ 4949483 h 6858000"/>
              <a:gd name="connsiteX3046" fmla="*/ 6670636 w 12193588"/>
              <a:gd name="connsiteY3046" fmla="*/ 4921722 h 6858000"/>
              <a:gd name="connsiteX3047" fmla="*/ 6673722 w 12193588"/>
              <a:gd name="connsiteY3047" fmla="*/ 4644105 h 6858000"/>
              <a:gd name="connsiteX3048" fmla="*/ 6673722 w 12193588"/>
              <a:gd name="connsiteY3048" fmla="*/ 4625599 h 6858000"/>
              <a:gd name="connsiteX3049" fmla="*/ 491778 w 12193588"/>
              <a:gd name="connsiteY3049" fmla="*/ 4625599 h 6858000"/>
              <a:gd name="connsiteX3050" fmla="*/ 491778 w 12193588"/>
              <a:gd name="connsiteY3050" fmla="*/ 4634862 h 6858000"/>
              <a:gd name="connsiteX3051" fmla="*/ 491778 w 12193588"/>
              <a:gd name="connsiteY3051" fmla="*/ 4931294 h 6858000"/>
              <a:gd name="connsiteX3052" fmla="*/ 504107 w 12193588"/>
              <a:gd name="connsiteY3052" fmla="*/ 4946733 h 6858000"/>
              <a:gd name="connsiteX3053" fmla="*/ 753792 w 12193588"/>
              <a:gd name="connsiteY3053" fmla="*/ 5094947 h 6858000"/>
              <a:gd name="connsiteX3054" fmla="*/ 763040 w 12193588"/>
              <a:gd name="connsiteY3054" fmla="*/ 5098035 h 6858000"/>
              <a:gd name="connsiteX3055" fmla="*/ 763040 w 12193588"/>
              <a:gd name="connsiteY3055" fmla="*/ 4786166 h 6858000"/>
              <a:gd name="connsiteX3056" fmla="*/ 491778 w 12193588"/>
              <a:gd name="connsiteY3056" fmla="*/ 4625599 h 6858000"/>
              <a:gd name="connsiteX3057" fmla="*/ 479614 w 12193588"/>
              <a:gd name="connsiteY3057" fmla="*/ 4625599 h 6858000"/>
              <a:gd name="connsiteX3058" fmla="*/ 445767 w 12193588"/>
              <a:gd name="connsiteY3058" fmla="*/ 4647191 h 6858000"/>
              <a:gd name="connsiteX3059" fmla="*/ 227295 w 12193588"/>
              <a:gd name="connsiteY3059" fmla="*/ 4776744 h 6858000"/>
              <a:gd name="connsiteX3060" fmla="*/ 211910 w 12193588"/>
              <a:gd name="connsiteY3060" fmla="*/ 4798337 h 6858000"/>
              <a:gd name="connsiteX3061" fmla="*/ 208833 w 12193588"/>
              <a:gd name="connsiteY3061" fmla="*/ 5088293 h 6858000"/>
              <a:gd name="connsiteX3062" fmla="*/ 211910 w 12193588"/>
              <a:gd name="connsiteY3062" fmla="*/ 5100630 h 6858000"/>
              <a:gd name="connsiteX3063" fmla="*/ 224218 w 12193588"/>
              <a:gd name="connsiteY3063" fmla="*/ 5094462 h 6858000"/>
              <a:gd name="connsiteX3064" fmla="*/ 371917 w 12193588"/>
              <a:gd name="connsiteY3064" fmla="*/ 5005008 h 6858000"/>
              <a:gd name="connsiteX3065" fmla="*/ 470382 w 12193588"/>
              <a:gd name="connsiteY3065" fmla="*/ 4946400 h 6858000"/>
              <a:gd name="connsiteX3066" fmla="*/ 479614 w 12193588"/>
              <a:gd name="connsiteY3066" fmla="*/ 4924807 h 6858000"/>
              <a:gd name="connsiteX3067" fmla="*/ 482691 w 12193588"/>
              <a:gd name="connsiteY3067" fmla="*/ 4641021 h 6858000"/>
              <a:gd name="connsiteX3068" fmla="*/ 482691 w 12193588"/>
              <a:gd name="connsiteY3068" fmla="*/ 4625599 h 6858000"/>
              <a:gd name="connsiteX3069" fmla="*/ 479614 w 12193588"/>
              <a:gd name="connsiteY3069" fmla="*/ 4625599 h 6858000"/>
              <a:gd name="connsiteX3070" fmla="*/ 10333566 w 12193588"/>
              <a:gd name="connsiteY3070" fmla="*/ 4468554 h 6858000"/>
              <a:gd name="connsiteX3071" fmla="*/ 10321247 w 12193588"/>
              <a:gd name="connsiteY3071" fmla="*/ 4471640 h 6858000"/>
              <a:gd name="connsiteX3072" fmla="*/ 10074865 w 12193588"/>
              <a:gd name="connsiteY3072" fmla="*/ 4610505 h 6858000"/>
              <a:gd name="connsiteX3073" fmla="*/ 10062545 w 12193588"/>
              <a:gd name="connsiteY3073" fmla="*/ 4619762 h 6858000"/>
              <a:gd name="connsiteX3074" fmla="*/ 10077945 w 12193588"/>
              <a:gd name="connsiteY3074" fmla="*/ 4629020 h 6858000"/>
              <a:gd name="connsiteX3075" fmla="*/ 10318167 w 12193588"/>
              <a:gd name="connsiteY3075" fmla="*/ 4767878 h 6858000"/>
              <a:gd name="connsiteX3076" fmla="*/ 10336646 w 12193588"/>
              <a:gd name="connsiteY3076" fmla="*/ 4770965 h 6858000"/>
              <a:gd name="connsiteX3077" fmla="*/ 10339726 w 12193588"/>
              <a:gd name="connsiteY3077" fmla="*/ 4770965 h 6858000"/>
              <a:gd name="connsiteX3078" fmla="*/ 10342806 w 12193588"/>
              <a:gd name="connsiteY3078" fmla="*/ 4770965 h 6858000"/>
              <a:gd name="connsiteX3079" fmla="*/ 10348965 w 12193588"/>
              <a:gd name="connsiteY3079" fmla="*/ 4767878 h 6858000"/>
              <a:gd name="connsiteX3080" fmla="*/ 10352044 w 12193588"/>
              <a:gd name="connsiteY3080" fmla="*/ 4764792 h 6858000"/>
              <a:gd name="connsiteX3081" fmla="*/ 10589188 w 12193588"/>
              <a:gd name="connsiteY3081" fmla="*/ 4632106 h 6858000"/>
              <a:gd name="connsiteX3082" fmla="*/ 10595347 w 12193588"/>
              <a:gd name="connsiteY3082" fmla="*/ 4629020 h 6858000"/>
              <a:gd name="connsiteX3083" fmla="*/ 10607666 w 12193588"/>
              <a:gd name="connsiteY3083" fmla="*/ 4619762 h 6858000"/>
              <a:gd name="connsiteX3084" fmla="*/ 10592266 w 12193588"/>
              <a:gd name="connsiteY3084" fmla="*/ 4610505 h 6858000"/>
              <a:gd name="connsiteX3085" fmla="*/ 10345885 w 12193588"/>
              <a:gd name="connsiteY3085" fmla="*/ 4471640 h 6858000"/>
              <a:gd name="connsiteX3086" fmla="*/ 10339726 w 12193588"/>
              <a:gd name="connsiteY3086" fmla="*/ 4468554 h 6858000"/>
              <a:gd name="connsiteX3087" fmla="*/ 10333566 w 12193588"/>
              <a:gd name="connsiteY3087" fmla="*/ 4468554 h 6858000"/>
              <a:gd name="connsiteX3088" fmla="*/ 9208782 w 12193588"/>
              <a:gd name="connsiteY3088" fmla="*/ 4468554 h 6858000"/>
              <a:gd name="connsiteX3089" fmla="*/ 9196464 w 12193588"/>
              <a:gd name="connsiteY3089" fmla="*/ 4471639 h 6858000"/>
              <a:gd name="connsiteX3090" fmla="*/ 8946996 w 12193588"/>
              <a:gd name="connsiteY3090" fmla="*/ 4610502 h 6858000"/>
              <a:gd name="connsiteX3091" fmla="*/ 8934683 w 12193588"/>
              <a:gd name="connsiteY3091" fmla="*/ 4619761 h 6858000"/>
              <a:gd name="connsiteX3092" fmla="*/ 8946996 w 12193588"/>
              <a:gd name="connsiteY3092" fmla="*/ 4625933 h 6858000"/>
              <a:gd name="connsiteX3093" fmla="*/ 9196464 w 12193588"/>
              <a:gd name="connsiteY3093" fmla="*/ 4767877 h 6858000"/>
              <a:gd name="connsiteX3094" fmla="*/ 9208782 w 12193588"/>
              <a:gd name="connsiteY3094" fmla="*/ 4770963 h 6858000"/>
              <a:gd name="connsiteX3095" fmla="*/ 9221101 w 12193588"/>
              <a:gd name="connsiteY3095" fmla="*/ 4767877 h 6858000"/>
              <a:gd name="connsiteX3096" fmla="*/ 9467465 w 12193588"/>
              <a:gd name="connsiteY3096" fmla="*/ 4629019 h 6858000"/>
              <a:gd name="connsiteX3097" fmla="*/ 9479785 w 12193588"/>
              <a:gd name="connsiteY3097" fmla="*/ 4619761 h 6858000"/>
              <a:gd name="connsiteX3098" fmla="*/ 9470545 w 12193588"/>
              <a:gd name="connsiteY3098" fmla="*/ 4613589 h 6858000"/>
              <a:gd name="connsiteX3099" fmla="*/ 9218022 w 12193588"/>
              <a:gd name="connsiteY3099" fmla="*/ 4471639 h 6858000"/>
              <a:gd name="connsiteX3100" fmla="*/ 9208782 w 12193588"/>
              <a:gd name="connsiteY3100" fmla="*/ 4468554 h 6858000"/>
              <a:gd name="connsiteX3101" fmla="*/ 3581837 w 12193588"/>
              <a:gd name="connsiteY3101" fmla="*/ 4468554 h 6858000"/>
              <a:gd name="connsiteX3102" fmla="*/ 3569518 w 12193588"/>
              <a:gd name="connsiteY3102" fmla="*/ 4471640 h 6858000"/>
              <a:gd name="connsiteX3103" fmla="*/ 3323136 w 12193588"/>
              <a:gd name="connsiteY3103" fmla="*/ 4610505 h 6858000"/>
              <a:gd name="connsiteX3104" fmla="*/ 3310816 w 12193588"/>
              <a:gd name="connsiteY3104" fmla="*/ 4619762 h 6858000"/>
              <a:gd name="connsiteX3105" fmla="*/ 3326216 w 12193588"/>
              <a:gd name="connsiteY3105" fmla="*/ 4629020 h 6858000"/>
              <a:gd name="connsiteX3106" fmla="*/ 3566438 w 12193588"/>
              <a:gd name="connsiteY3106" fmla="*/ 4767878 h 6858000"/>
              <a:gd name="connsiteX3107" fmla="*/ 3584917 w 12193588"/>
              <a:gd name="connsiteY3107" fmla="*/ 4770965 h 6858000"/>
              <a:gd name="connsiteX3108" fmla="*/ 3587997 w 12193588"/>
              <a:gd name="connsiteY3108" fmla="*/ 4770965 h 6858000"/>
              <a:gd name="connsiteX3109" fmla="*/ 3591077 w 12193588"/>
              <a:gd name="connsiteY3109" fmla="*/ 4770965 h 6858000"/>
              <a:gd name="connsiteX3110" fmla="*/ 3597236 w 12193588"/>
              <a:gd name="connsiteY3110" fmla="*/ 4767878 h 6858000"/>
              <a:gd name="connsiteX3111" fmla="*/ 3600315 w 12193588"/>
              <a:gd name="connsiteY3111" fmla="*/ 4764792 h 6858000"/>
              <a:gd name="connsiteX3112" fmla="*/ 3837459 w 12193588"/>
              <a:gd name="connsiteY3112" fmla="*/ 4632106 h 6858000"/>
              <a:gd name="connsiteX3113" fmla="*/ 3843618 w 12193588"/>
              <a:gd name="connsiteY3113" fmla="*/ 4629020 h 6858000"/>
              <a:gd name="connsiteX3114" fmla="*/ 3855937 w 12193588"/>
              <a:gd name="connsiteY3114" fmla="*/ 4619762 h 6858000"/>
              <a:gd name="connsiteX3115" fmla="*/ 3840538 w 12193588"/>
              <a:gd name="connsiteY3115" fmla="*/ 4610505 h 6858000"/>
              <a:gd name="connsiteX3116" fmla="*/ 3594156 w 12193588"/>
              <a:gd name="connsiteY3116" fmla="*/ 4471640 h 6858000"/>
              <a:gd name="connsiteX3117" fmla="*/ 3587997 w 12193588"/>
              <a:gd name="connsiteY3117" fmla="*/ 4468554 h 6858000"/>
              <a:gd name="connsiteX3118" fmla="*/ 3581837 w 12193588"/>
              <a:gd name="connsiteY3118" fmla="*/ 4468554 h 6858000"/>
              <a:gd name="connsiteX3119" fmla="*/ 2457053 w 12193588"/>
              <a:gd name="connsiteY3119" fmla="*/ 4468554 h 6858000"/>
              <a:gd name="connsiteX3120" fmla="*/ 2444734 w 12193588"/>
              <a:gd name="connsiteY3120" fmla="*/ 4471639 h 6858000"/>
              <a:gd name="connsiteX3121" fmla="*/ 2195267 w 12193588"/>
              <a:gd name="connsiteY3121" fmla="*/ 4610502 h 6858000"/>
              <a:gd name="connsiteX3122" fmla="*/ 2182954 w 12193588"/>
              <a:gd name="connsiteY3122" fmla="*/ 4619761 h 6858000"/>
              <a:gd name="connsiteX3123" fmla="*/ 2195267 w 12193588"/>
              <a:gd name="connsiteY3123" fmla="*/ 4625933 h 6858000"/>
              <a:gd name="connsiteX3124" fmla="*/ 2444734 w 12193588"/>
              <a:gd name="connsiteY3124" fmla="*/ 4767877 h 6858000"/>
              <a:gd name="connsiteX3125" fmla="*/ 2457053 w 12193588"/>
              <a:gd name="connsiteY3125" fmla="*/ 4770963 h 6858000"/>
              <a:gd name="connsiteX3126" fmla="*/ 2469372 w 12193588"/>
              <a:gd name="connsiteY3126" fmla="*/ 4767877 h 6858000"/>
              <a:gd name="connsiteX3127" fmla="*/ 2715737 w 12193588"/>
              <a:gd name="connsiteY3127" fmla="*/ 4629019 h 6858000"/>
              <a:gd name="connsiteX3128" fmla="*/ 2728056 w 12193588"/>
              <a:gd name="connsiteY3128" fmla="*/ 4619761 h 6858000"/>
              <a:gd name="connsiteX3129" fmla="*/ 2718817 w 12193588"/>
              <a:gd name="connsiteY3129" fmla="*/ 4613589 h 6858000"/>
              <a:gd name="connsiteX3130" fmla="*/ 2466293 w 12193588"/>
              <a:gd name="connsiteY3130" fmla="*/ 4471639 h 6858000"/>
              <a:gd name="connsiteX3131" fmla="*/ 2457053 w 12193588"/>
              <a:gd name="connsiteY3131" fmla="*/ 4468554 h 6858000"/>
              <a:gd name="connsiteX3132" fmla="*/ 8075555 w 12193588"/>
              <a:gd name="connsiteY3132" fmla="*/ 4468551 h 6858000"/>
              <a:gd name="connsiteX3133" fmla="*/ 8069393 w 12193588"/>
              <a:gd name="connsiteY3133" fmla="*/ 4471638 h 6858000"/>
              <a:gd name="connsiteX3134" fmla="*/ 7826092 w 12193588"/>
              <a:gd name="connsiteY3134" fmla="*/ 4610501 h 6858000"/>
              <a:gd name="connsiteX3135" fmla="*/ 7823012 w 12193588"/>
              <a:gd name="connsiteY3135" fmla="*/ 4610501 h 6858000"/>
              <a:gd name="connsiteX3136" fmla="*/ 7810693 w 12193588"/>
              <a:gd name="connsiteY3136" fmla="*/ 4619759 h 6858000"/>
              <a:gd name="connsiteX3137" fmla="*/ 7823012 w 12193588"/>
              <a:gd name="connsiteY3137" fmla="*/ 4625931 h 6858000"/>
              <a:gd name="connsiteX3138" fmla="*/ 8072476 w 12193588"/>
              <a:gd name="connsiteY3138" fmla="*/ 4767876 h 6858000"/>
              <a:gd name="connsiteX3139" fmla="*/ 8078635 w 12193588"/>
              <a:gd name="connsiteY3139" fmla="*/ 4770963 h 6858000"/>
              <a:gd name="connsiteX3140" fmla="*/ 8087875 w 12193588"/>
              <a:gd name="connsiteY3140" fmla="*/ 4770963 h 6858000"/>
              <a:gd name="connsiteX3141" fmla="*/ 8097113 w 12193588"/>
              <a:gd name="connsiteY3141" fmla="*/ 4767876 h 6858000"/>
              <a:gd name="connsiteX3142" fmla="*/ 8340414 w 12193588"/>
              <a:gd name="connsiteY3142" fmla="*/ 4629016 h 6858000"/>
              <a:gd name="connsiteX3143" fmla="*/ 8355813 w 12193588"/>
              <a:gd name="connsiteY3143" fmla="*/ 4619759 h 6858000"/>
              <a:gd name="connsiteX3144" fmla="*/ 8340414 w 12193588"/>
              <a:gd name="connsiteY3144" fmla="*/ 4610501 h 6858000"/>
              <a:gd name="connsiteX3145" fmla="*/ 8097113 w 12193588"/>
              <a:gd name="connsiteY3145" fmla="*/ 4471638 h 6858000"/>
              <a:gd name="connsiteX3146" fmla="*/ 8081716 w 12193588"/>
              <a:gd name="connsiteY3146" fmla="*/ 4468551 h 6858000"/>
              <a:gd name="connsiteX3147" fmla="*/ 8078635 w 12193588"/>
              <a:gd name="connsiteY3147" fmla="*/ 4468551 h 6858000"/>
              <a:gd name="connsiteX3148" fmla="*/ 8075555 w 12193588"/>
              <a:gd name="connsiteY3148" fmla="*/ 4468551 h 6858000"/>
              <a:gd name="connsiteX3149" fmla="*/ 1323826 w 12193588"/>
              <a:gd name="connsiteY3149" fmla="*/ 4468551 h 6858000"/>
              <a:gd name="connsiteX3150" fmla="*/ 1317664 w 12193588"/>
              <a:gd name="connsiteY3150" fmla="*/ 4471638 h 6858000"/>
              <a:gd name="connsiteX3151" fmla="*/ 1074363 w 12193588"/>
              <a:gd name="connsiteY3151" fmla="*/ 4610501 h 6858000"/>
              <a:gd name="connsiteX3152" fmla="*/ 1071283 w 12193588"/>
              <a:gd name="connsiteY3152" fmla="*/ 4610501 h 6858000"/>
              <a:gd name="connsiteX3153" fmla="*/ 1058963 w 12193588"/>
              <a:gd name="connsiteY3153" fmla="*/ 4619759 h 6858000"/>
              <a:gd name="connsiteX3154" fmla="*/ 1071283 w 12193588"/>
              <a:gd name="connsiteY3154" fmla="*/ 4625931 h 6858000"/>
              <a:gd name="connsiteX3155" fmla="*/ 1320747 w 12193588"/>
              <a:gd name="connsiteY3155" fmla="*/ 4767876 h 6858000"/>
              <a:gd name="connsiteX3156" fmla="*/ 1326906 w 12193588"/>
              <a:gd name="connsiteY3156" fmla="*/ 4770963 h 6858000"/>
              <a:gd name="connsiteX3157" fmla="*/ 1336146 w 12193588"/>
              <a:gd name="connsiteY3157" fmla="*/ 4770963 h 6858000"/>
              <a:gd name="connsiteX3158" fmla="*/ 1345384 w 12193588"/>
              <a:gd name="connsiteY3158" fmla="*/ 4767876 h 6858000"/>
              <a:gd name="connsiteX3159" fmla="*/ 1588685 w 12193588"/>
              <a:gd name="connsiteY3159" fmla="*/ 4629016 h 6858000"/>
              <a:gd name="connsiteX3160" fmla="*/ 1604084 w 12193588"/>
              <a:gd name="connsiteY3160" fmla="*/ 4619759 h 6858000"/>
              <a:gd name="connsiteX3161" fmla="*/ 1588685 w 12193588"/>
              <a:gd name="connsiteY3161" fmla="*/ 4610501 h 6858000"/>
              <a:gd name="connsiteX3162" fmla="*/ 1345384 w 12193588"/>
              <a:gd name="connsiteY3162" fmla="*/ 4471638 h 6858000"/>
              <a:gd name="connsiteX3163" fmla="*/ 1329987 w 12193588"/>
              <a:gd name="connsiteY3163" fmla="*/ 4468551 h 6858000"/>
              <a:gd name="connsiteX3164" fmla="*/ 1326906 w 12193588"/>
              <a:gd name="connsiteY3164" fmla="*/ 4468551 h 6858000"/>
              <a:gd name="connsiteX3165" fmla="*/ 1323826 w 12193588"/>
              <a:gd name="connsiteY3165" fmla="*/ 4468551 h 6858000"/>
              <a:gd name="connsiteX3166" fmla="*/ 7527029 w 12193588"/>
              <a:gd name="connsiteY3166" fmla="*/ 4468266 h 6858000"/>
              <a:gd name="connsiteX3167" fmla="*/ 7517768 w 12193588"/>
              <a:gd name="connsiteY3167" fmla="*/ 4469036 h 6858000"/>
              <a:gd name="connsiteX3168" fmla="*/ 7514681 w 12193588"/>
              <a:gd name="connsiteY3168" fmla="*/ 4469036 h 6858000"/>
              <a:gd name="connsiteX3169" fmla="*/ 7511594 w 12193588"/>
              <a:gd name="connsiteY3169" fmla="*/ 4469036 h 6858000"/>
              <a:gd name="connsiteX3170" fmla="*/ 7505420 w 12193588"/>
              <a:gd name="connsiteY3170" fmla="*/ 4472117 h 6858000"/>
              <a:gd name="connsiteX3171" fmla="*/ 7493072 w 12193588"/>
              <a:gd name="connsiteY3171" fmla="*/ 4478279 h 6858000"/>
              <a:gd name="connsiteX3172" fmla="*/ 7258451 w 12193588"/>
              <a:gd name="connsiteY3172" fmla="*/ 4610758 h 6858000"/>
              <a:gd name="connsiteX3173" fmla="*/ 7255363 w 12193588"/>
              <a:gd name="connsiteY3173" fmla="*/ 4613838 h 6858000"/>
              <a:gd name="connsiteX3174" fmla="*/ 7246102 w 12193588"/>
              <a:gd name="connsiteY3174" fmla="*/ 4620001 h 6858000"/>
              <a:gd name="connsiteX3175" fmla="*/ 7252276 w 12193588"/>
              <a:gd name="connsiteY3175" fmla="*/ 4623082 h 6858000"/>
              <a:gd name="connsiteX3176" fmla="*/ 7511594 w 12193588"/>
              <a:gd name="connsiteY3176" fmla="*/ 4770962 h 6858000"/>
              <a:gd name="connsiteX3177" fmla="*/ 7527029 w 12193588"/>
              <a:gd name="connsiteY3177" fmla="*/ 4770962 h 6858000"/>
              <a:gd name="connsiteX3178" fmla="*/ 7530116 w 12193588"/>
              <a:gd name="connsiteY3178" fmla="*/ 4767881 h 6858000"/>
              <a:gd name="connsiteX3179" fmla="*/ 7783260 w 12193588"/>
              <a:gd name="connsiteY3179" fmla="*/ 4626163 h 6858000"/>
              <a:gd name="connsiteX3180" fmla="*/ 7792522 w 12193588"/>
              <a:gd name="connsiteY3180" fmla="*/ 4620001 h 6858000"/>
              <a:gd name="connsiteX3181" fmla="*/ 7777086 w 12193588"/>
              <a:gd name="connsiteY3181" fmla="*/ 4610758 h 6858000"/>
              <a:gd name="connsiteX3182" fmla="*/ 7536290 w 12193588"/>
              <a:gd name="connsiteY3182" fmla="*/ 4472117 h 6858000"/>
              <a:gd name="connsiteX3183" fmla="*/ 7527029 w 12193588"/>
              <a:gd name="connsiteY3183" fmla="*/ 4468266 h 6858000"/>
              <a:gd name="connsiteX3184" fmla="*/ 775300 w 12193588"/>
              <a:gd name="connsiteY3184" fmla="*/ 4468266 h 6858000"/>
              <a:gd name="connsiteX3185" fmla="*/ 766039 w 12193588"/>
              <a:gd name="connsiteY3185" fmla="*/ 4469036 h 6858000"/>
              <a:gd name="connsiteX3186" fmla="*/ 762952 w 12193588"/>
              <a:gd name="connsiteY3186" fmla="*/ 4469036 h 6858000"/>
              <a:gd name="connsiteX3187" fmla="*/ 759865 w 12193588"/>
              <a:gd name="connsiteY3187" fmla="*/ 4469036 h 6858000"/>
              <a:gd name="connsiteX3188" fmla="*/ 753691 w 12193588"/>
              <a:gd name="connsiteY3188" fmla="*/ 4472117 h 6858000"/>
              <a:gd name="connsiteX3189" fmla="*/ 741342 w 12193588"/>
              <a:gd name="connsiteY3189" fmla="*/ 4478279 h 6858000"/>
              <a:gd name="connsiteX3190" fmla="*/ 506722 w 12193588"/>
              <a:gd name="connsiteY3190" fmla="*/ 4610758 h 6858000"/>
              <a:gd name="connsiteX3191" fmla="*/ 503634 w 12193588"/>
              <a:gd name="connsiteY3191" fmla="*/ 4613838 h 6858000"/>
              <a:gd name="connsiteX3192" fmla="*/ 494372 w 12193588"/>
              <a:gd name="connsiteY3192" fmla="*/ 4620001 h 6858000"/>
              <a:gd name="connsiteX3193" fmla="*/ 500547 w 12193588"/>
              <a:gd name="connsiteY3193" fmla="*/ 4623082 h 6858000"/>
              <a:gd name="connsiteX3194" fmla="*/ 759865 w 12193588"/>
              <a:gd name="connsiteY3194" fmla="*/ 4770962 h 6858000"/>
              <a:gd name="connsiteX3195" fmla="*/ 775300 w 12193588"/>
              <a:gd name="connsiteY3195" fmla="*/ 4770962 h 6858000"/>
              <a:gd name="connsiteX3196" fmla="*/ 778387 w 12193588"/>
              <a:gd name="connsiteY3196" fmla="*/ 4767881 h 6858000"/>
              <a:gd name="connsiteX3197" fmla="*/ 1031531 w 12193588"/>
              <a:gd name="connsiteY3197" fmla="*/ 4626163 h 6858000"/>
              <a:gd name="connsiteX3198" fmla="*/ 1040793 w 12193588"/>
              <a:gd name="connsiteY3198" fmla="*/ 4620001 h 6858000"/>
              <a:gd name="connsiteX3199" fmla="*/ 1025357 w 12193588"/>
              <a:gd name="connsiteY3199" fmla="*/ 4610758 h 6858000"/>
              <a:gd name="connsiteX3200" fmla="*/ 784561 w 12193588"/>
              <a:gd name="connsiteY3200" fmla="*/ 4472117 h 6858000"/>
              <a:gd name="connsiteX3201" fmla="*/ 775300 w 12193588"/>
              <a:gd name="connsiteY3201" fmla="*/ 4468266 h 6858000"/>
              <a:gd name="connsiteX3202" fmla="*/ 9770516 w 12193588"/>
              <a:gd name="connsiteY3202" fmla="*/ 4467885 h 6858000"/>
              <a:gd name="connsiteX3203" fmla="*/ 9765897 w 12193588"/>
              <a:gd name="connsiteY3203" fmla="*/ 4469038 h 6858000"/>
              <a:gd name="connsiteX3204" fmla="*/ 9756658 w 12193588"/>
              <a:gd name="connsiteY3204" fmla="*/ 4472121 h 6858000"/>
              <a:gd name="connsiteX3205" fmla="*/ 9507195 w 12193588"/>
              <a:gd name="connsiteY3205" fmla="*/ 4610762 h 6858000"/>
              <a:gd name="connsiteX3206" fmla="*/ 9497956 w 12193588"/>
              <a:gd name="connsiteY3206" fmla="*/ 4620004 h 6858000"/>
              <a:gd name="connsiteX3207" fmla="*/ 9513354 w 12193588"/>
              <a:gd name="connsiteY3207" fmla="*/ 4629247 h 6858000"/>
              <a:gd name="connsiteX3208" fmla="*/ 9753578 w 12193588"/>
              <a:gd name="connsiteY3208" fmla="*/ 4764802 h 6858000"/>
              <a:gd name="connsiteX3209" fmla="*/ 9772056 w 12193588"/>
              <a:gd name="connsiteY3209" fmla="*/ 4770964 h 6858000"/>
              <a:gd name="connsiteX3210" fmla="*/ 9784376 w 12193588"/>
              <a:gd name="connsiteY3210" fmla="*/ 4767883 h 6858000"/>
              <a:gd name="connsiteX3211" fmla="*/ 9836732 w 12193588"/>
              <a:gd name="connsiteY3211" fmla="*/ 4737075 h 6858000"/>
              <a:gd name="connsiteX3212" fmla="*/ 9963003 w 12193588"/>
              <a:gd name="connsiteY3212" fmla="*/ 4666216 h 6858000"/>
              <a:gd name="connsiteX3213" fmla="*/ 10018438 w 12193588"/>
              <a:gd name="connsiteY3213" fmla="*/ 4635408 h 6858000"/>
              <a:gd name="connsiteX3214" fmla="*/ 10033837 w 12193588"/>
              <a:gd name="connsiteY3214" fmla="*/ 4626165 h 6858000"/>
              <a:gd name="connsiteX3215" fmla="*/ 10043076 w 12193588"/>
              <a:gd name="connsiteY3215" fmla="*/ 4620004 h 6858000"/>
              <a:gd name="connsiteX3216" fmla="*/ 10030757 w 12193588"/>
              <a:gd name="connsiteY3216" fmla="*/ 4610762 h 6858000"/>
              <a:gd name="connsiteX3217" fmla="*/ 9784376 w 12193588"/>
              <a:gd name="connsiteY3217" fmla="*/ 4472121 h 6858000"/>
              <a:gd name="connsiteX3218" fmla="*/ 9775136 w 12193588"/>
              <a:gd name="connsiteY3218" fmla="*/ 4469038 h 6858000"/>
              <a:gd name="connsiteX3219" fmla="*/ 9770516 w 12193588"/>
              <a:gd name="connsiteY3219" fmla="*/ 4467885 h 6858000"/>
              <a:gd name="connsiteX3220" fmla="*/ 3018787 w 12193588"/>
              <a:gd name="connsiteY3220" fmla="*/ 4467885 h 6858000"/>
              <a:gd name="connsiteX3221" fmla="*/ 3014168 w 12193588"/>
              <a:gd name="connsiteY3221" fmla="*/ 4469038 h 6858000"/>
              <a:gd name="connsiteX3222" fmla="*/ 3004929 w 12193588"/>
              <a:gd name="connsiteY3222" fmla="*/ 4472121 h 6858000"/>
              <a:gd name="connsiteX3223" fmla="*/ 2755466 w 12193588"/>
              <a:gd name="connsiteY3223" fmla="*/ 4610762 h 6858000"/>
              <a:gd name="connsiteX3224" fmla="*/ 2746226 w 12193588"/>
              <a:gd name="connsiteY3224" fmla="*/ 4620004 h 6858000"/>
              <a:gd name="connsiteX3225" fmla="*/ 2761627 w 12193588"/>
              <a:gd name="connsiteY3225" fmla="*/ 4629247 h 6858000"/>
              <a:gd name="connsiteX3226" fmla="*/ 3001849 w 12193588"/>
              <a:gd name="connsiteY3226" fmla="*/ 4764802 h 6858000"/>
              <a:gd name="connsiteX3227" fmla="*/ 3020328 w 12193588"/>
              <a:gd name="connsiteY3227" fmla="*/ 4770964 h 6858000"/>
              <a:gd name="connsiteX3228" fmla="*/ 3032647 w 12193588"/>
              <a:gd name="connsiteY3228" fmla="*/ 4767883 h 6858000"/>
              <a:gd name="connsiteX3229" fmla="*/ 3085003 w 12193588"/>
              <a:gd name="connsiteY3229" fmla="*/ 4737075 h 6858000"/>
              <a:gd name="connsiteX3230" fmla="*/ 3211274 w 12193588"/>
              <a:gd name="connsiteY3230" fmla="*/ 4666216 h 6858000"/>
              <a:gd name="connsiteX3231" fmla="*/ 3266709 w 12193588"/>
              <a:gd name="connsiteY3231" fmla="*/ 4635408 h 6858000"/>
              <a:gd name="connsiteX3232" fmla="*/ 3282109 w 12193588"/>
              <a:gd name="connsiteY3232" fmla="*/ 4626165 h 6858000"/>
              <a:gd name="connsiteX3233" fmla="*/ 3291348 w 12193588"/>
              <a:gd name="connsiteY3233" fmla="*/ 4620004 h 6858000"/>
              <a:gd name="connsiteX3234" fmla="*/ 3279029 w 12193588"/>
              <a:gd name="connsiteY3234" fmla="*/ 4610762 h 6858000"/>
              <a:gd name="connsiteX3235" fmla="*/ 3032647 w 12193588"/>
              <a:gd name="connsiteY3235" fmla="*/ 4472121 h 6858000"/>
              <a:gd name="connsiteX3236" fmla="*/ 3023407 w 12193588"/>
              <a:gd name="connsiteY3236" fmla="*/ 4469038 h 6858000"/>
              <a:gd name="connsiteX3237" fmla="*/ 3018787 w 12193588"/>
              <a:gd name="connsiteY3237" fmla="*/ 4467885 h 6858000"/>
              <a:gd name="connsiteX3238" fmla="*/ 5831755 w 12193588"/>
              <a:gd name="connsiteY3238" fmla="*/ 4467501 h 6858000"/>
              <a:gd name="connsiteX3239" fmla="*/ 5817876 w 12193588"/>
              <a:gd name="connsiteY3239" fmla="*/ 4472114 h 6858000"/>
              <a:gd name="connsiteX3240" fmla="*/ 5571128 w 12193588"/>
              <a:gd name="connsiteY3240" fmla="*/ 4610537 h 6858000"/>
              <a:gd name="connsiteX3241" fmla="*/ 5558790 w 12193588"/>
              <a:gd name="connsiteY3241" fmla="*/ 4619766 h 6858000"/>
              <a:gd name="connsiteX3242" fmla="*/ 5574212 w 12193588"/>
              <a:gd name="connsiteY3242" fmla="*/ 4628994 h 6858000"/>
              <a:gd name="connsiteX3243" fmla="*/ 5817876 w 12193588"/>
              <a:gd name="connsiteY3243" fmla="*/ 4767410 h 6858000"/>
              <a:gd name="connsiteX3244" fmla="*/ 5848719 w 12193588"/>
              <a:gd name="connsiteY3244" fmla="*/ 4767410 h 6858000"/>
              <a:gd name="connsiteX3245" fmla="*/ 5928739 w 12193588"/>
              <a:gd name="connsiteY3245" fmla="*/ 4722394 h 6858000"/>
              <a:gd name="connsiteX3246" fmla="*/ 5928739 w 12193588"/>
              <a:gd name="connsiteY3246" fmla="*/ 4721190 h 6858000"/>
              <a:gd name="connsiteX3247" fmla="*/ 6091996 w 12193588"/>
              <a:gd name="connsiteY3247" fmla="*/ 4628648 h 6858000"/>
              <a:gd name="connsiteX3248" fmla="*/ 6107290 w 12193588"/>
              <a:gd name="connsiteY3248" fmla="*/ 4619458 h 6858000"/>
              <a:gd name="connsiteX3249" fmla="*/ 6092383 w 12193588"/>
              <a:gd name="connsiteY3249" fmla="*/ 4610537 h 6858000"/>
              <a:gd name="connsiteX3250" fmla="*/ 5845635 w 12193588"/>
              <a:gd name="connsiteY3250" fmla="*/ 4472114 h 6858000"/>
              <a:gd name="connsiteX3251" fmla="*/ 5831755 w 12193588"/>
              <a:gd name="connsiteY3251" fmla="*/ 4467501 h 6858000"/>
              <a:gd name="connsiteX3252" fmla="*/ 5267819 w 12193588"/>
              <a:gd name="connsiteY3252" fmla="*/ 4467500 h 6858000"/>
              <a:gd name="connsiteX3253" fmla="*/ 5253972 w 12193588"/>
              <a:gd name="connsiteY3253" fmla="*/ 4472113 h 6858000"/>
              <a:gd name="connsiteX3254" fmla="*/ 5007807 w 12193588"/>
              <a:gd name="connsiteY3254" fmla="*/ 4610536 h 6858000"/>
              <a:gd name="connsiteX3255" fmla="*/ 4995499 w 12193588"/>
              <a:gd name="connsiteY3255" fmla="*/ 4619766 h 6858000"/>
              <a:gd name="connsiteX3256" fmla="*/ 5010884 w 12193588"/>
              <a:gd name="connsiteY3256" fmla="*/ 4628993 h 6858000"/>
              <a:gd name="connsiteX3257" fmla="*/ 5250895 w 12193588"/>
              <a:gd name="connsiteY3257" fmla="*/ 4764333 h 6858000"/>
              <a:gd name="connsiteX3258" fmla="*/ 5287819 w 12193588"/>
              <a:gd name="connsiteY3258" fmla="*/ 4764333 h 6858000"/>
              <a:gd name="connsiteX3259" fmla="*/ 5503214 w 12193588"/>
              <a:gd name="connsiteY3259" fmla="*/ 4644372 h 6858000"/>
              <a:gd name="connsiteX3260" fmla="*/ 5543215 w 12193588"/>
              <a:gd name="connsiteY3260" fmla="*/ 4619766 h 6858000"/>
              <a:gd name="connsiteX3261" fmla="*/ 5527830 w 12193588"/>
              <a:gd name="connsiteY3261" fmla="*/ 4610536 h 6858000"/>
              <a:gd name="connsiteX3262" fmla="*/ 5281665 w 12193588"/>
              <a:gd name="connsiteY3262" fmla="*/ 4472113 h 6858000"/>
              <a:gd name="connsiteX3263" fmla="*/ 5267819 w 12193588"/>
              <a:gd name="connsiteY3263" fmla="*/ 4467500 h 6858000"/>
              <a:gd name="connsiteX3264" fmla="*/ 11457938 w 12193588"/>
              <a:gd name="connsiteY3264" fmla="*/ 4467498 h 6858000"/>
              <a:gd name="connsiteX3265" fmla="*/ 11448314 w 12193588"/>
              <a:gd name="connsiteY3265" fmla="*/ 4472113 h 6858000"/>
              <a:gd name="connsiteX3266" fmla="*/ 11195772 w 12193588"/>
              <a:gd name="connsiteY3266" fmla="*/ 4610536 h 6858000"/>
              <a:gd name="connsiteX3267" fmla="*/ 11186533 w 12193588"/>
              <a:gd name="connsiteY3267" fmla="*/ 4619765 h 6858000"/>
              <a:gd name="connsiteX3268" fmla="*/ 11195772 w 12193588"/>
              <a:gd name="connsiteY3268" fmla="*/ 4625915 h 6858000"/>
              <a:gd name="connsiteX3269" fmla="*/ 11445234 w 12193588"/>
              <a:gd name="connsiteY3269" fmla="*/ 4767410 h 6858000"/>
              <a:gd name="connsiteX3270" fmla="*/ 11472952 w 12193588"/>
              <a:gd name="connsiteY3270" fmla="*/ 4767410 h 6858000"/>
              <a:gd name="connsiteX3271" fmla="*/ 11719334 w 12193588"/>
              <a:gd name="connsiteY3271" fmla="*/ 4628992 h 6858000"/>
              <a:gd name="connsiteX3272" fmla="*/ 11731653 w 12193588"/>
              <a:gd name="connsiteY3272" fmla="*/ 4619765 h 6858000"/>
              <a:gd name="connsiteX3273" fmla="*/ 11722414 w 12193588"/>
              <a:gd name="connsiteY3273" fmla="*/ 4613613 h 6858000"/>
              <a:gd name="connsiteX3274" fmla="*/ 11469872 w 12193588"/>
              <a:gd name="connsiteY3274" fmla="*/ 4472113 h 6858000"/>
              <a:gd name="connsiteX3275" fmla="*/ 11457938 w 12193588"/>
              <a:gd name="connsiteY3275" fmla="*/ 4467498 h 6858000"/>
              <a:gd name="connsiteX3276" fmla="*/ 4706209 w 12193588"/>
              <a:gd name="connsiteY3276" fmla="*/ 4467498 h 6858000"/>
              <a:gd name="connsiteX3277" fmla="*/ 4696584 w 12193588"/>
              <a:gd name="connsiteY3277" fmla="*/ 4472113 h 6858000"/>
              <a:gd name="connsiteX3278" fmla="*/ 4444043 w 12193588"/>
              <a:gd name="connsiteY3278" fmla="*/ 4610536 h 6858000"/>
              <a:gd name="connsiteX3279" fmla="*/ 4434803 w 12193588"/>
              <a:gd name="connsiteY3279" fmla="*/ 4619765 h 6858000"/>
              <a:gd name="connsiteX3280" fmla="*/ 4444043 w 12193588"/>
              <a:gd name="connsiteY3280" fmla="*/ 4625915 h 6858000"/>
              <a:gd name="connsiteX3281" fmla="*/ 4693504 w 12193588"/>
              <a:gd name="connsiteY3281" fmla="*/ 4767410 h 6858000"/>
              <a:gd name="connsiteX3282" fmla="*/ 4721222 w 12193588"/>
              <a:gd name="connsiteY3282" fmla="*/ 4767410 h 6858000"/>
              <a:gd name="connsiteX3283" fmla="*/ 4967605 w 12193588"/>
              <a:gd name="connsiteY3283" fmla="*/ 4628992 h 6858000"/>
              <a:gd name="connsiteX3284" fmla="*/ 4979924 w 12193588"/>
              <a:gd name="connsiteY3284" fmla="*/ 4619765 h 6858000"/>
              <a:gd name="connsiteX3285" fmla="*/ 4970684 w 12193588"/>
              <a:gd name="connsiteY3285" fmla="*/ 4613613 h 6858000"/>
              <a:gd name="connsiteX3286" fmla="*/ 4718143 w 12193588"/>
              <a:gd name="connsiteY3286" fmla="*/ 4472113 h 6858000"/>
              <a:gd name="connsiteX3287" fmla="*/ 4706209 w 12193588"/>
              <a:gd name="connsiteY3287" fmla="*/ 4467498 h 6858000"/>
              <a:gd name="connsiteX3288" fmla="*/ 6958108 w 12193588"/>
              <a:gd name="connsiteY3288" fmla="*/ 4467493 h 6858000"/>
              <a:gd name="connsiteX3289" fmla="*/ 6948484 w 12193588"/>
              <a:gd name="connsiteY3289" fmla="*/ 4472107 h 6858000"/>
              <a:gd name="connsiteX3290" fmla="*/ 6695942 w 12193588"/>
              <a:gd name="connsiteY3290" fmla="*/ 4610529 h 6858000"/>
              <a:gd name="connsiteX3291" fmla="*/ 6686701 w 12193588"/>
              <a:gd name="connsiteY3291" fmla="*/ 4619758 h 6858000"/>
              <a:gd name="connsiteX3292" fmla="*/ 6695942 w 12193588"/>
              <a:gd name="connsiteY3292" fmla="*/ 4625910 h 6858000"/>
              <a:gd name="connsiteX3293" fmla="*/ 6945404 w 12193588"/>
              <a:gd name="connsiteY3293" fmla="*/ 4767405 h 6858000"/>
              <a:gd name="connsiteX3294" fmla="*/ 6973122 w 12193588"/>
              <a:gd name="connsiteY3294" fmla="*/ 4767405 h 6858000"/>
              <a:gd name="connsiteX3295" fmla="*/ 7124031 w 12193588"/>
              <a:gd name="connsiteY3295" fmla="*/ 4681276 h 6858000"/>
              <a:gd name="connsiteX3296" fmla="*/ 7216425 w 12193588"/>
              <a:gd name="connsiteY3296" fmla="*/ 4628986 h 6858000"/>
              <a:gd name="connsiteX3297" fmla="*/ 7231824 w 12193588"/>
              <a:gd name="connsiteY3297" fmla="*/ 4619758 h 6858000"/>
              <a:gd name="connsiteX3298" fmla="*/ 7219505 w 12193588"/>
              <a:gd name="connsiteY3298" fmla="*/ 4610529 h 6858000"/>
              <a:gd name="connsiteX3299" fmla="*/ 7124031 w 12193588"/>
              <a:gd name="connsiteY3299" fmla="*/ 4558236 h 6858000"/>
              <a:gd name="connsiteX3300" fmla="*/ 6970042 w 12193588"/>
              <a:gd name="connsiteY3300" fmla="*/ 4472107 h 6858000"/>
              <a:gd name="connsiteX3301" fmla="*/ 6958108 w 12193588"/>
              <a:gd name="connsiteY3301" fmla="*/ 4467493 h 6858000"/>
              <a:gd name="connsiteX3302" fmla="*/ 10894262 w 12193588"/>
              <a:gd name="connsiteY3302" fmla="*/ 4467114 h 6858000"/>
              <a:gd name="connsiteX3303" fmla="*/ 10881942 w 12193588"/>
              <a:gd name="connsiteY3303" fmla="*/ 4472113 h 6858000"/>
              <a:gd name="connsiteX3304" fmla="*/ 10767990 w 12193588"/>
              <a:gd name="connsiteY3304" fmla="*/ 4536707 h 6858000"/>
              <a:gd name="connsiteX3305" fmla="*/ 10635561 w 12193588"/>
              <a:gd name="connsiteY3305" fmla="*/ 4610535 h 6858000"/>
              <a:gd name="connsiteX3306" fmla="*/ 10623240 w 12193588"/>
              <a:gd name="connsiteY3306" fmla="*/ 4619763 h 6858000"/>
              <a:gd name="connsiteX3307" fmla="*/ 10638641 w 12193588"/>
              <a:gd name="connsiteY3307" fmla="*/ 4628992 h 6858000"/>
              <a:gd name="connsiteX3308" fmla="*/ 10767990 w 12193588"/>
              <a:gd name="connsiteY3308" fmla="*/ 4702812 h 6858000"/>
              <a:gd name="connsiteX3309" fmla="*/ 10885022 w 12193588"/>
              <a:gd name="connsiteY3309" fmla="*/ 4767408 h 6858000"/>
              <a:gd name="connsiteX3310" fmla="*/ 10909660 w 12193588"/>
              <a:gd name="connsiteY3310" fmla="*/ 4767408 h 6858000"/>
              <a:gd name="connsiteX3311" fmla="*/ 11156041 w 12193588"/>
              <a:gd name="connsiteY3311" fmla="*/ 4628992 h 6858000"/>
              <a:gd name="connsiteX3312" fmla="*/ 11168362 w 12193588"/>
              <a:gd name="connsiteY3312" fmla="*/ 4619763 h 6858000"/>
              <a:gd name="connsiteX3313" fmla="*/ 11159122 w 12193588"/>
              <a:gd name="connsiteY3313" fmla="*/ 4613611 h 6858000"/>
              <a:gd name="connsiteX3314" fmla="*/ 10906580 w 12193588"/>
              <a:gd name="connsiteY3314" fmla="*/ 4469036 h 6858000"/>
              <a:gd name="connsiteX3315" fmla="*/ 10894262 w 12193588"/>
              <a:gd name="connsiteY3315" fmla="*/ 4467114 h 6858000"/>
              <a:gd name="connsiteX3316" fmla="*/ 4142532 w 12193588"/>
              <a:gd name="connsiteY3316" fmla="*/ 4467114 h 6858000"/>
              <a:gd name="connsiteX3317" fmla="*/ 4130214 w 12193588"/>
              <a:gd name="connsiteY3317" fmla="*/ 4472113 h 6858000"/>
              <a:gd name="connsiteX3318" fmla="*/ 4016261 w 12193588"/>
              <a:gd name="connsiteY3318" fmla="*/ 4536707 h 6858000"/>
              <a:gd name="connsiteX3319" fmla="*/ 3883832 w 12193588"/>
              <a:gd name="connsiteY3319" fmla="*/ 4610535 h 6858000"/>
              <a:gd name="connsiteX3320" fmla="*/ 3871513 w 12193588"/>
              <a:gd name="connsiteY3320" fmla="*/ 4619763 h 6858000"/>
              <a:gd name="connsiteX3321" fmla="*/ 3886911 w 12193588"/>
              <a:gd name="connsiteY3321" fmla="*/ 4628992 h 6858000"/>
              <a:gd name="connsiteX3322" fmla="*/ 4016261 w 12193588"/>
              <a:gd name="connsiteY3322" fmla="*/ 4702812 h 6858000"/>
              <a:gd name="connsiteX3323" fmla="*/ 4133293 w 12193588"/>
              <a:gd name="connsiteY3323" fmla="*/ 4767408 h 6858000"/>
              <a:gd name="connsiteX3324" fmla="*/ 4157931 w 12193588"/>
              <a:gd name="connsiteY3324" fmla="*/ 4767408 h 6858000"/>
              <a:gd name="connsiteX3325" fmla="*/ 4404313 w 12193588"/>
              <a:gd name="connsiteY3325" fmla="*/ 4628992 h 6858000"/>
              <a:gd name="connsiteX3326" fmla="*/ 4416633 w 12193588"/>
              <a:gd name="connsiteY3326" fmla="*/ 4619763 h 6858000"/>
              <a:gd name="connsiteX3327" fmla="*/ 4407393 w 12193588"/>
              <a:gd name="connsiteY3327" fmla="*/ 4613611 h 6858000"/>
              <a:gd name="connsiteX3328" fmla="*/ 4154851 w 12193588"/>
              <a:gd name="connsiteY3328" fmla="*/ 4469036 h 6858000"/>
              <a:gd name="connsiteX3329" fmla="*/ 4142532 w 12193588"/>
              <a:gd name="connsiteY3329" fmla="*/ 4467114 h 6858000"/>
              <a:gd name="connsiteX3330" fmla="*/ 6393133 w 12193588"/>
              <a:gd name="connsiteY3330" fmla="*/ 4467109 h 6858000"/>
              <a:gd name="connsiteX3331" fmla="*/ 6380814 w 12193588"/>
              <a:gd name="connsiteY3331" fmla="*/ 4472107 h 6858000"/>
              <a:gd name="connsiteX3332" fmla="*/ 6137511 w 12193588"/>
              <a:gd name="connsiteY3332" fmla="*/ 4607453 h 6858000"/>
              <a:gd name="connsiteX3333" fmla="*/ 6122113 w 12193588"/>
              <a:gd name="connsiteY3333" fmla="*/ 4619758 h 6858000"/>
              <a:gd name="connsiteX3334" fmla="*/ 6131352 w 12193588"/>
              <a:gd name="connsiteY3334" fmla="*/ 4625910 h 6858000"/>
              <a:gd name="connsiteX3335" fmla="*/ 6383894 w 12193588"/>
              <a:gd name="connsiteY3335" fmla="*/ 4767405 h 6858000"/>
              <a:gd name="connsiteX3336" fmla="*/ 6408531 w 12193588"/>
              <a:gd name="connsiteY3336" fmla="*/ 4767405 h 6858000"/>
              <a:gd name="connsiteX3337" fmla="*/ 6654913 w 12193588"/>
              <a:gd name="connsiteY3337" fmla="*/ 4628985 h 6858000"/>
              <a:gd name="connsiteX3338" fmla="*/ 6667232 w 12193588"/>
              <a:gd name="connsiteY3338" fmla="*/ 4619758 h 6858000"/>
              <a:gd name="connsiteX3339" fmla="*/ 6657993 w 12193588"/>
              <a:gd name="connsiteY3339" fmla="*/ 4613604 h 6858000"/>
              <a:gd name="connsiteX3340" fmla="*/ 6405452 w 12193588"/>
              <a:gd name="connsiteY3340" fmla="*/ 4469030 h 6858000"/>
              <a:gd name="connsiteX3341" fmla="*/ 6393133 w 12193588"/>
              <a:gd name="connsiteY3341" fmla="*/ 4467109 h 6858000"/>
              <a:gd name="connsiteX3342" fmla="*/ 8645250 w 12193588"/>
              <a:gd name="connsiteY3342" fmla="*/ 4465956 h 6858000"/>
              <a:gd name="connsiteX3343" fmla="*/ 8632920 w 12193588"/>
              <a:gd name="connsiteY3343" fmla="*/ 4472118 h 6858000"/>
              <a:gd name="connsiteX3344" fmla="*/ 8429466 w 12193588"/>
              <a:gd name="connsiteY3344" fmla="*/ 4586111 h 6858000"/>
              <a:gd name="connsiteX3345" fmla="*/ 8386313 w 12193588"/>
              <a:gd name="connsiteY3345" fmla="*/ 4610759 h 6858000"/>
              <a:gd name="connsiteX3346" fmla="*/ 8383230 w 12193588"/>
              <a:gd name="connsiteY3346" fmla="*/ 4610759 h 6858000"/>
              <a:gd name="connsiteX3347" fmla="*/ 8373984 w 12193588"/>
              <a:gd name="connsiteY3347" fmla="*/ 4620002 h 6858000"/>
              <a:gd name="connsiteX3348" fmla="*/ 8383230 w 12193588"/>
              <a:gd name="connsiteY3348" fmla="*/ 4626164 h 6858000"/>
              <a:gd name="connsiteX3349" fmla="*/ 8636002 w 12193588"/>
              <a:gd name="connsiteY3349" fmla="*/ 4767882 h 6858000"/>
              <a:gd name="connsiteX3350" fmla="*/ 8645250 w 12193588"/>
              <a:gd name="connsiteY3350" fmla="*/ 4770963 h 6858000"/>
              <a:gd name="connsiteX3351" fmla="*/ 8657580 w 12193588"/>
              <a:gd name="connsiteY3351" fmla="*/ 4767882 h 6858000"/>
              <a:gd name="connsiteX3352" fmla="*/ 8907262 w 12193588"/>
              <a:gd name="connsiteY3352" fmla="*/ 4629246 h 6858000"/>
              <a:gd name="connsiteX3353" fmla="*/ 8916508 w 12193588"/>
              <a:gd name="connsiteY3353" fmla="*/ 4620002 h 6858000"/>
              <a:gd name="connsiteX3354" fmla="*/ 8910345 w 12193588"/>
              <a:gd name="connsiteY3354" fmla="*/ 4613841 h 6858000"/>
              <a:gd name="connsiteX3355" fmla="*/ 8657580 w 12193588"/>
              <a:gd name="connsiteY3355" fmla="*/ 4469037 h 6858000"/>
              <a:gd name="connsiteX3356" fmla="*/ 8645250 w 12193588"/>
              <a:gd name="connsiteY3356" fmla="*/ 4465956 h 6858000"/>
              <a:gd name="connsiteX3357" fmla="*/ 1893521 w 12193588"/>
              <a:gd name="connsiteY3357" fmla="*/ 4465956 h 6858000"/>
              <a:gd name="connsiteX3358" fmla="*/ 1881190 w 12193588"/>
              <a:gd name="connsiteY3358" fmla="*/ 4472118 h 6858000"/>
              <a:gd name="connsiteX3359" fmla="*/ 1677737 w 12193588"/>
              <a:gd name="connsiteY3359" fmla="*/ 4586111 h 6858000"/>
              <a:gd name="connsiteX3360" fmla="*/ 1634583 w 12193588"/>
              <a:gd name="connsiteY3360" fmla="*/ 4610759 h 6858000"/>
              <a:gd name="connsiteX3361" fmla="*/ 1631501 w 12193588"/>
              <a:gd name="connsiteY3361" fmla="*/ 4610759 h 6858000"/>
              <a:gd name="connsiteX3362" fmla="*/ 1622254 w 12193588"/>
              <a:gd name="connsiteY3362" fmla="*/ 4620002 h 6858000"/>
              <a:gd name="connsiteX3363" fmla="*/ 1631501 w 12193588"/>
              <a:gd name="connsiteY3363" fmla="*/ 4626164 h 6858000"/>
              <a:gd name="connsiteX3364" fmla="*/ 1884273 w 12193588"/>
              <a:gd name="connsiteY3364" fmla="*/ 4767882 h 6858000"/>
              <a:gd name="connsiteX3365" fmla="*/ 1893521 w 12193588"/>
              <a:gd name="connsiteY3365" fmla="*/ 4770963 h 6858000"/>
              <a:gd name="connsiteX3366" fmla="*/ 1905851 w 12193588"/>
              <a:gd name="connsiteY3366" fmla="*/ 4767882 h 6858000"/>
              <a:gd name="connsiteX3367" fmla="*/ 2155532 w 12193588"/>
              <a:gd name="connsiteY3367" fmla="*/ 4629246 h 6858000"/>
              <a:gd name="connsiteX3368" fmla="*/ 2164779 w 12193588"/>
              <a:gd name="connsiteY3368" fmla="*/ 4620002 h 6858000"/>
              <a:gd name="connsiteX3369" fmla="*/ 2158616 w 12193588"/>
              <a:gd name="connsiteY3369" fmla="*/ 4613841 h 6858000"/>
              <a:gd name="connsiteX3370" fmla="*/ 1905851 w 12193588"/>
              <a:gd name="connsiteY3370" fmla="*/ 4469037 h 6858000"/>
              <a:gd name="connsiteX3371" fmla="*/ 1893521 w 12193588"/>
              <a:gd name="connsiteY3371" fmla="*/ 4465956 h 6858000"/>
              <a:gd name="connsiteX3372" fmla="*/ 10899694 w 12193588"/>
              <a:gd name="connsiteY3372" fmla="*/ 4141482 h 6858000"/>
              <a:gd name="connsiteX3373" fmla="*/ 10902772 w 12193588"/>
              <a:gd name="connsiteY3373" fmla="*/ 4453354 h 6858000"/>
              <a:gd name="connsiteX3374" fmla="*/ 11173553 w 12193588"/>
              <a:gd name="connsiteY3374" fmla="*/ 4613923 h 6858000"/>
              <a:gd name="connsiteX3375" fmla="*/ 11170476 w 12193588"/>
              <a:gd name="connsiteY3375" fmla="*/ 4298963 h 6858000"/>
              <a:gd name="connsiteX3376" fmla="*/ 10912003 w 12193588"/>
              <a:gd name="connsiteY3376" fmla="*/ 4144569 h 6858000"/>
              <a:gd name="connsiteX3377" fmla="*/ 10902772 w 12193588"/>
              <a:gd name="connsiteY3377" fmla="*/ 4141482 h 6858000"/>
              <a:gd name="connsiteX3378" fmla="*/ 10899694 w 12193588"/>
              <a:gd name="connsiteY3378" fmla="*/ 4141482 h 6858000"/>
              <a:gd name="connsiteX3379" fmla="*/ 4147965 w 12193588"/>
              <a:gd name="connsiteY3379" fmla="*/ 4141482 h 6858000"/>
              <a:gd name="connsiteX3380" fmla="*/ 4151043 w 12193588"/>
              <a:gd name="connsiteY3380" fmla="*/ 4453354 h 6858000"/>
              <a:gd name="connsiteX3381" fmla="*/ 4421824 w 12193588"/>
              <a:gd name="connsiteY3381" fmla="*/ 4613923 h 6858000"/>
              <a:gd name="connsiteX3382" fmla="*/ 4418747 w 12193588"/>
              <a:gd name="connsiteY3382" fmla="*/ 4298963 h 6858000"/>
              <a:gd name="connsiteX3383" fmla="*/ 4160274 w 12193588"/>
              <a:gd name="connsiteY3383" fmla="*/ 4144569 h 6858000"/>
              <a:gd name="connsiteX3384" fmla="*/ 4151043 w 12193588"/>
              <a:gd name="connsiteY3384" fmla="*/ 4141482 h 6858000"/>
              <a:gd name="connsiteX3385" fmla="*/ 4147965 w 12193588"/>
              <a:gd name="connsiteY3385" fmla="*/ 4141482 h 6858000"/>
              <a:gd name="connsiteX3386" fmla="*/ 10338999 w 12193588"/>
              <a:gd name="connsiteY3386" fmla="*/ 4141481 h 6858000"/>
              <a:gd name="connsiteX3387" fmla="*/ 10338999 w 12193588"/>
              <a:gd name="connsiteY3387" fmla="*/ 4147646 h 6858000"/>
              <a:gd name="connsiteX3388" fmla="*/ 10338999 w 12193588"/>
              <a:gd name="connsiteY3388" fmla="*/ 4443569 h 6858000"/>
              <a:gd name="connsiteX3389" fmla="*/ 10348246 w 12193588"/>
              <a:gd name="connsiteY3389" fmla="*/ 4458984 h 6858000"/>
              <a:gd name="connsiteX3390" fmla="*/ 10351330 w 12193588"/>
              <a:gd name="connsiteY3390" fmla="*/ 4458984 h 6858000"/>
              <a:gd name="connsiteX3391" fmla="*/ 10557859 w 12193588"/>
              <a:gd name="connsiteY3391" fmla="*/ 4582284 h 6858000"/>
              <a:gd name="connsiteX3392" fmla="*/ 10610262 w 12193588"/>
              <a:gd name="connsiteY3392" fmla="*/ 4610028 h 6858000"/>
              <a:gd name="connsiteX3393" fmla="*/ 10607179 w 12193588"/>
              <a:gd name="connsiteY3393" fmla="*/ 4298692 h 6858000"/>
              <a:gd name="connsiteX3394" fmla="*/ 10601015 w 12193588"/>
              <a:gd name="connsiteY3394" fmla="*/ 4295610 h 6858000"/>
              <a:gd name="connsiteX3395" fmla="*/ 10388320 w 12193588"/>
              <a:gd name="connsiteY3395" fmla="*/ 4166141 h 6858000"/>
              <a:gd name="connsiteX3396" fmla="*/ 10338999 w 12193588"/>
              <a:gd name="connsiteY3396" fmla="*/ 4141481 h 6858000"/>
              <a:gd name="connsiteX3397" fmla="*/ 3587270 w 12193588"/>
              <a:gd name="connsiteY3397" fmla="*/ 4141481 h 6858000"/>
              <a:gd name="connsiteX3398" fmla="*/ 3587270 w 12193588"/>
              <a:gd name="connsiteY3398" fmla="*/ 4147646 h 6858000"/>
              <a:gd name="connsiteX3399" fmla="*/ 3587270 w 12193588"/>
              <a:gd name="connsiteY3399" fmla="*/ 4443569 h 6858000"/>
              <a:gd name="connsiteX3400" fmla="*/ 3596517 w 12193588"/>
              <a:gd name="connsiteY3400" fmla="*/ 4458984 h 6858000"/>
              <a:gd name="connsiteX3401" fmla="*/ 3599601 w 12193588"/>
              <a:gd name="connsiteY3401" fmla="*/ 4458984 h 6858000"/>
              <a:gd name="connsiteX3402" fmla="*/ 3806130 w 12193588"/>
              <a:gd name="connsiteY3402" fmla="*/ 4582284 h 6858000"/>
              <a:gd name="connsiteX3403" fmla="*/ 3858533 w 12193588"/>
              <a:gd name="connsiteY3403" fmla="*/ 4610028 h 6858000"/>
              <a:gd name="connsiteX3404" fmla="*/ 3855450 w 12193588"/>
              <a:gd name="connsiteY3404" fmla="*/ 4298692 h 6858000"/>
              <a:gd name="connsiteX3405" fmla="*/ 3849286 w 12193588"/>
              <a:gd name="connsiteY3405" fmla="*/ 4295610 h 6858000"/>
              <a:gd name="connsiteX3406" fmla="*/ 3636591 w 12193588"/>
              <a:gd name="connsiteY3406" fmla="*/ 4166141 h 6858000"/>
              <a:gd name="connsiteX3407" fmla="*/ 3587270 w 12193588"/>
              <a:gd name="connsiteY3407" fmla="*/ 4141481 h 6858000"/>
              <a:gd name="connsiteX3408" fmla="*/ 9775708 w 12193588"/>
              <a:gd name="connsiteY3408" fmla="*/ 4141480 h 6858000"/>
              <a:gd name="connsiteX3409" fmla="*/ 9778785 w 12193588"/>
              <a:gd name="connsiteY3409" fmla="*/ 4453353 h 6858000"/>
              <a:gd name="connsiteX3410" fmla="*/ 9914176 w 12193588"/>
              <a:gd name="connsiteY3410" fmla="*/ 4533635 h 6858000"/>
              <a:gd name="connsiteX3411" fmla="*/ 10046490 w 12193588"/>
              <a:gd name="connsiteY3411" fmla="*/ 4613921 h 6858000"/>
              <a:gd name="connsiteX3412" fmla="*/ 10049566 w 12193588"/>
              <a:gd name="connsiteY3412" fmla="*/ 4604657 h 6858000"/>
              <a:gd name="connsiteX3413" fmla="*/ 10046490 w 12193588"/>
              <a:gd name="connsiteY3413" fmla="*/ 4311312 h 6858000"/>
              <a:gd name="connsiteX3414" fmla="*/ 10034182 w 12193588"/>
              <a:gd name="connsiteY3414" fmla="*/ 4292787 h 6858000"/>
              <a:gd name="connsiteX3415" fmla="*/ 9788017 w 12193588"/>
              <a:gd name="connsiteY3415" fmla="*/ 4144568 h 6858000"/>
              <a:gd name="connsiteX3416" fmla="*/ 9775708 w 12193588"/>
              <a:gd name="connsiteY3416" fmla="*/ 4141480 h 6858000"/>
              <a:gd name="connsiteX3417" fmla="*/ 9766147 w 12193588"/>
              <a:gd name="connsiteY3417" fmla="*/ 4141480 h 6858000"/>
              <a:gd name="connsiteX3418" fmla="*/ 9756932 w 12193588"/>
              <a:gd name="connsiteY3418" fmla="*/ 4144568 h 6858000"/>
              <a:gd name="connsiteX3419" fmla="*/ 9508123 w 12193588"/>
              <a:gd name="connsiteY3419" fmla="*/ 4292787 h 6858000"/>
              <a:gd name="connsiteX3420" fmla="*/ 9495836 w 12193588"/>
              <a:gd name="connsiteY3420" fmla="*/ 4314400 h 6858000"/>
              <a:gd name="connsiteX3421" fmla="*/ 9492764 w 12193588"/>
              <a:gd name="connsiteY3421" fmla="*/ 4598481 h 6858000"/>
              <a:gd name="connsiteX3422" fmla="*/ 9495836 w 12193588"/>
              <a:gd name="connsiteY3422" fmla="*/ 4613921 h 6858000"/>
              <a:gd name="connsiteX3423" fmla="*/ 9498908 w 12193588"/>
              <a:gd name="connsiteY3423" fmla="*/ 4610833 h 6858000"/>
              <a:gd name="connsiteX3424" fmla="*/ 9501980 w 12193588"/>
              <a:gd name="connsiteY3424" fmla="*/ 4610833 h 6858000"/>
              <a:gd name="connsiteX3425" fmla="*/ 9753860 w 12193588"/>
              <a:gd name="connsiteY3425" fmla="*/ 4459528 h 6858000"/>
              <a:gd name="connsiteX3426" fmla="*/ 9766147 w 12193588"/>
              <a:gd name="connsiteY3426" fmla="*/ 4441000 h 6858000"/>
              <a:gd name="connsiteX3427" fmla="*/ 9769219 w 12193588"/>
              <a:gd name="connsiteY3427" fmla="*/ 4150744 h 6858000"/>
              <a:gd name="connsiteX3428" fmla="*/ 9766147 w 12193588"/>
              <a:gd name="connsiteY3428" fmla="*/ 4141480 h 6858000"/>
              <a:gd name="connsiteX3429" fmla="*/ 3023979 w 12193588"/>
              <a:gd name="connsiteY3429" fmla="*/ 4141480 h 6858000"/>
              <a:gd name="connsiteX3430" fmla="*/ 3027056 w 12193588"/>
              <a:gd name="connsiteY3430" fmla="*/ 4453353 h 6858000"/>
              <a:gd name="connsiteX3431" fmla="*/ 3162447 w 12193588"/>
              <a:gd name="connsiteY3431" fmla="*/ 4533635 h 6858000"/>
              <a:gd name="connsiteX3432" fmla="*/ 3294761 w 12193588"/>
              <a:gd name="connsiteY3432" fmla="*/ 4613921 h 6858000"/>
              <a:gd name="connsiteX3433" fmla="*/ 3297838 w 12193588"/>
              <a:gd name="connsiteY3433" fmla="*/ 4604657 h 6858000"/>
              <a:gd name="connsiteX3434" fmla="*/ 3294761 w 12193588"/>
              <a:gd name="connsiteY3434" fmla="*/ 4311312 h 6858000"/>
              <a:gd name="connsiteX3435" fmla="*/ 3282453 w 12193588"/>
              <a:gd name="connsiteY3435" fmla="*/ 4292787 h 6858000"/>
              <a:gd name="connsiteX3436" fmla="*/ 3036288 w 12193588"/>
              <a:gd name="connsiteY3436" fmla="*/ 4144568 h 6858000"/>
              <a:gd name="connsiteX3437" fmla="*/ 3023979 w 12193588"/>
              <a:gd name="connsiteY3437" fmla="*/ 4141480 h 6858000"/>
              <a:gd name="connsiteX3438" fmla="*/ 3014418 w 12193588"/>
              <a:gd name="connsiteY3438" fmla="*/ 4141480 h 6858000"/>
              <a:gd name="connsiteX3439" fmla="*/ 3005203 w 12193588"/>
              <a:gd name="connsiteY3439" fmla="*/ 4144568 h 6858000"/>
              <a:gd name="connsiteX3440" fmla="*/ 2756395 w 12193588"/>
              <a:gd name="connsiteY3440" fmla="*/ 4292787 h 6858000"/>
              <a:gd name="connsiteX3441" fmla="*/ 2744107 w 12193588"/>
              <a:gd name="connsiteY3441" fmla="*/ 4314400 h 6858000"/>
              <a:gd name="connsiteX3442" fmla="*/ 2741035 w 12193588"/>
              <a:gd name="connsiteY3442" fmla="*/ 4598481 h 6858000"/>
              <a:gd name="connsiteX3443" fmla="*/ 2744107 w 12193588"/>
              <a:gd name="connsiteY3443" fmla="*/ 4613921 h 6858000"/>
              <a:gd name="connsiteX3444" fmla="*/ 2747179 w 12193588"/>
              <a:gd name="connsiteY3444" fmla="*/ 4610833 h 6858000"/>
              <a:gd name="connsiteX3445" fmla="*/ 2750251 w 12193588"/>
              <a:gd name="connsiteY3445" fmla="*/ 4610833 h 6858000"/>
              <a:gd name="connsiteX3446" fmla="*/ 3002131 w 12193588"/>
              <a:gd name="connsiteY3446" fmla="*/ 4459528 h 6858000"/>
              <a:gd name="connsiteX3447" fmla="*/ 3014418 w 12193588"/>
              <a:gd name="connsiteY3447" fmla="*/ 4441000 h 6858000"/>
              <a:gd name="connsiteX3448" fmla="*/ 3017490 w 12193588"/>
              <a:gd name="connsiteY3448" fmla="*/ 4150744 h 6858000"/>
              <a:gd name="connsiteX3449" fmla="*/ 3014418 w 12193588"/>
              <a:gd name="connsiteY3449" fmla="*/ 4141480 h 6858000"/>
              <a:gd name="connsiteX3450" fmla="*/ 8651740 w 12193588"/>
              <a:gd name="connsiteY3450" fmla="*/ 4141479 h 6858000"/>
              <a:gd name="connsiteX3451" fmla="*/ 8654821 w 12193588"/>
              <a:gd name="connsiteY3451" fmla="*/ 4453351 h 6858000"/>
              <a:gd name="connsiteX3452" fmla="*/ 8923000 w 12193588"/>
              <a:gd name="connsiteY3452" fmla="*/ 4613920 h 6858000"/>
              <a:gd name="connsiteX3453" fmla="*/ 8919915 w 12193588"/>
              <a:gd name="connsiteY3453" fmla="*/ 4298961 h 6858000"/>
              <a:gd name="connsiteX3454" fmla="*/ 8664069 w 12193588"/>
              <a:gd name="connsiteY3454" fmla="*/ 4144567 h 6858000"/>
              <a:gd name="connsiteX3455" fmla="*/ 8654821 w 12193588"/>
              <a:gd name="connsiteY3455" fmla="*/ 4141479 h 6858000"/>
              <a:gd name="connsiteX3456" fmla="*/ 8651740 w 12193588"/>
              <a:gd name="connsiteY3456" fmla="*/ 4141479 h 6858000"/>
              <a:gd name="connsiteX3457" fmla="*/ 8087149 w 12193588"/>
              <a:gd name="connsiteY3457" fmla="*/ 4141479 h 6858000"/>
              <a:gd name="connsiteX3458" fmla="*/ 8090241 w 12193588"/>
              <a:gd name="connsiteY3458" fmla="*/ 4449732 h 6858000"/>
              <a:gd name="connsiteX3459" fmla="*/ 8093331 w 12193588"/>
              <a:gd name="connsiteY3459" fmla="*/ 4452813 h 6858000"/>
              <a:gd name="connsiteX3460" fmla="*/ 8133521 w 12193588"/>
              <a:gd name="connsiteY3460" fmla="*/ 4480557 h 6858000"/>
              <a:gd name="connsiteX3461" fmla="*/ 8263371 w 12193588"/>
              <a:gd name="connsiteY3461" fmla="*/ 4557620 h 6858000"/>
              <a:gd name="connsiteX3462" fmla="*/ 8362303 w 12193588"/>
              <a:gd name="connsiteY3462" fmla="*/ 4610024 h 6858000"/>
              <a:gd name="connsiteX3463" fmla="*/ 8359211 w 12193588"/>
              <a:gd name="connsiteY3463" fmla="*/ 4298688 h 6858000"/>
              <a:gd name="connsiteX3464" fmla="*/ 8328296 w 12193588"/>
              <a:gd name="connsiteY3464" fmla="*/ 4280194 h 6858000"/>
              <a:gd name="connsiteX3465" fmla="*/ 8176806 w 12193588"/>
              <a:gd name="connsiteY3465" fmla="*/ 4190799 h 6858000"/>
              <a:gd name="connsiteX3466" fmla="*/ 8087149 w 12193588"/>
              <a:gd name="connsiteY3466" fmla="*/ 4141479 h 6858000"/>
              <a:gd name="connsiteX3467" fmla="*/ 1900011 w 12193588"/>
              <a:gd name="connsiteY3467" fmla="*/ 4141479 h 6858000"/>
              <a:gd name="connsiteX3468" fmla="*/ 1903092 w 12193588"/>
              <a:gd name="connsiteY3468" fmla="*/ 4453351 h 6858000"/>
              <a:gd name="connsiteX3469" fmla="*/ 2171271 w 12193588"/>
              <a:gd name="connsiteY3469" fmla="*/ 4613920 h 6858000"/>
              <a:gd name="connsiteX3470" fmla="*/ 2168186 w 12193588"/>
              <a:gd name="connsiteY3470" fmla="*/ 4298961 h 6858000"/>
              <a:gd name="connsiteX3471" fmla="*/ 1912340 w 12193588"/>
              <a:gd name="connsiteY3471" fmla="*/ 4144567 h 6858000"/>
              <a:gd name="connsiteX3472" fmla="*/ 1903092 w 12193588"/>
              <a:gd name="connsiteY3472" fmla="*/ 4141479 h 6858000"/>
              <a:gd name="connsiteX3473" fmla="*/ 1900011 w 12193588"/>
              <a:gd name="connsiteY3473" fmla="*/ 4141479 h 6858000"/>
              <a:gd name="connsiteX3474" fmla="*/ 1335420 w 12193588"/>
              <a:gd name="connsiteY3474" fmla="*/ 4141479 h 6858000"/>
              <a:gd name="connsiteX3475" fmla="*/ 1338512 w 12193588"/>
              <a:gd name="connsiteY3475" fmla="*/ 4449732 h 6858000"/>
              <a:gd name="connsiteX3476" fmla="*/ 1341603 w 12193588"/>
              <a:gd name="connsiteY3476" fmla="*/ 4452813 h 6858000"/>
              <a:gd name="connsiteX3477" fmla="*/ 1381792 w 12193588"/>
              <a:gd name="connsiteY3477" fmla="*/ 4480557 h 6858000"/>
              <a:gd name="connsiteX3478" fmla="*/ 1511641 w 12193588"/>
              <a:gd name="connsiteY3478" fmla="*/ 4557620 h 6858000"/>
              <a:gd name="connsiteX3479" fmla="*/ 1610573 w 12193588"/>
              <a:gd name="connsiteY3479" fmla="*/ 4610024 h 6858000"/>
              <a:gd name="connsiteX3480" fmla="*/ 1607482 w 12193588"/>
              <a:gd name="connsiteY3480" fmla="*/ 4298688 h 6858000"/>
              <a:gd name="connsiteX3481" fmla="*/ 1576567 w 12193588"/>
              <a:gd name="connsiteY3481" fmla="*/ 4280194 h 6858000"/>
              <a:gd name="connsiteX3482" fmla="*/ 1425077 w 12193588"/>
              <a:gd name="connsiteY3482" fmla="*/ 4190799 h 6858000"/>
              <a:gd name="connsiteX3483" fmla="*/ 1335420 w 12193588"/>
              <a:gd name="connsiteY3483" fmla="*/ 4141479 h 6858000"/>
              <a:gd name="connsiteX3484" fmla="*/ 6399864 w 12193588"/>
              <a:gd name="connsiteY3484" fmla="*/ 4141476 h 6858000"/>
              <a:gd name="connsiteX3485" fmla="*/ 6402942 w 12193588"/>
              <a:gd name="connsiteY3485" fmla="*/ 4453347 h 6858000"/>
              <a:gd name="connsiteX3486" fmla="*/ 6673723 w 12193588"/>
              <a:gd name="connsiteY3486" fmla="*/ 4613916 h 6858000"/>
              <a:gd name="connsiteX3487" fmla="*/ 6670645 w 12193588"/>
              <a:gd name="connsiteY3487" fmla="*/ 4298957 h 6858000"/>
              <a:gd name="connsiteX3488" fmla="*/ 6412173 w 12193588"/>
              <a:gd name="connsiteY3488" fmla="*/ 4144565 h 6858000"/>
              <a:gd name="connsiteX3489" fmla="*/ 6402942 w 12193588"/>
              <a:gd name="connsiteY3489" fmla="*/ 4141476 h 6858000"/>
              <a:gd name="connsiteX3490" fmla="*/ 6399864 w 12193588"/>
              <a:gd name="connsiteY3490" fmla="*/ 4141476 h 6858000"/>
              <a:gd name="connsiteX3491" fmla="*/ 12018490 w 12193588"/>
              <a:gd name="connsiteY3491" fmla="*/ 4138887 h 6858000"/>
              <a:gd name="connsiteX3492" fmla="*/ 12009215 w 12193588"/>
              <a:gd name="connsiteY3492" fmla="*/ 4145057 h 6858000"/>
              <a:gd name="connsiteX3493" fmla="*/ 11755700 w 12193588"/>
              <a:gd name="connsiteY3493" fmla="*/ 4293121 h 6858000"/>
              <a:gd name="connsiteX3494" fmla="*/ 11746426 w 12193588"/>
              <a:gd name="connsiteY3494" fmla="*/ 4314713 h 6858000"/>
              <a:gd name="connsiteX3495" fmla="*/ 11743333 w 12193588"/>
              <a:gd name="connsiteY3495" fmla="*/ 4598500 h 6858000"/>
              <a:gd name="connsiteX3496" fmla="*/ 11743333 w 12193588"/>
              <a:gd name="connsiteY3496" fmla="*/ 4613924 h 6858000"/>
              <a:gd name="connsiteX3497" fmla="*/ 11749517 w 12193588"/>
              <a:gd name="connsiteY3497" fmla="*/ 4610840 h 6858000"/>
              <a:gd name="connsiteX3498" fmla="*/ 12006123 w 12193588"/>
              <a:gd name="connsiteY3498" fmla="*/ 4459690 h 6858000"/>
              <a:gd name="connsiteX3499" fmla="*/ 12015398 w 12193588"/>
              <a:gd name="connsiteY3499" fmla="*/ 4441182 h 6858000"/>
              <a:gd name="connsiteX3500" fmla="*/ 12018490 w 12193588"/>
              <a:gd name="connsiteY3500" fmla="*/ 4151226 h 6858000"/>
              <a:gd name="connsiteX3501" fmla="*/ 12018490 w 12193588"/>
              <a:gd name="connsiteY3501" fmla="*/ 4138887 h 6858000"/>
              <a:gd name="connsiteX3502" fmla="*/ 6963170 w 12193588"/>
              <a:gd name="connsiteY3502" fmla="*/ 4138887 h 6858000"/>
              <a:gd name="connsiteX3503" fmla="*/ 6963170 w 12193588"/>
              <a:gd name="connsiteY3503" fmla="*/ 4157395 h 6858000"/>
              <a:gd name="connsiteX3504" fmla="*/ 6963170 w 12193588"/>
              <a:gd name="connsiteY3504" fmla="*/ 4438097 h 6858000"/>
              <a:gd name="connsiteX3505" fmla="*/ 6978582 w 12193588"/>
              <a:gd name="connsiteY3505" fmla="*/ 4462777 h 6858000"/>
              <a:gd name="connsiteX3506" fmla="*/ 7126544 w 12193588"/>
              <a:gd name="connsiteY3506" fmla="*/ 4549144 h 6858000"/>
              <a:gd name="connsiteX3507" fmla="*/ 7222103 w 12193588"/>
              <a:gd name="connsiteY3507" fmla="*/ 4604671 h 6858000"/>
              <a:gd name="connsiteX3508" fmla="*/ 7234432 w 12193588"/>
              <a:gd name="connsiteY3508" fmla="*/ 4613926 h 6858000"/>
              <a:gd name="connsiteX3509" fmla="*/ 7234432 w 12193588"/>
              <a:gd name="connsiteY3509" fmla="*/ 4598502 h 6858000"/>
              <a:gd name="connsiteX3510" fmla="*/ 7234432 w 12193588"/>
              <a:gd name="connsiteY3510" fmla="*/ 4311630 h 6858000"/>
              <a:gd name="connsiteX3511" fmla="*/ 7219020 w 12193588"/>
              <a:gd name="connsiteY3511" fmla="*/ 4290037 h 6858000"/>
              <a:gd name="connsiteX3512" fmla="*/ 7123461 w 12193588"/>
              <a:gd name="connsiteY3512" fmla="*/ 4234512 h 6858000"/>
              <a:gd name="connsiteX3513" fmla="*/ 6975500 w 12193588"/>
              <a:gd name="connsiteY3513" fmla="*/ 4145057 h 6858000"/>
              <a:gd name="connsiteX3514" fmla="*/ 6963170 w 12193588"/>
              <a:gd name="connsiteY3514" fmla="*/ 4138887 h 6858000"/>
              <a:gd name="connsiteX3515" fmla="*/ 6393386 w 12193588"/>
              <a:gd name="connsiteY3515" fmla="*/ 4138887 h 6858000"/>
              <a:gd name="connsiteX3516" fmla="*/ 6331664 w 12193588"/>
              <a:gd name="connsiteY3516" fmla="*/ 4175904 h 6858000"/>
              <a:gd name="connsiteX3517" fmla="*/ 6180961 w 12193588"/>
              <a:gd name="connsiteY3517" fmla="*/ 4262989 h 6858000"/>
              <a:gd name="connsiteX3518" fmla="*/ 6132397 w 12193588"/>
              <a:gd name="connsiteY3518" fmla="*/ 4292397 h 6858000"/>
              <a:gd name="connsiteX3519" fmla="*/ 6120076 w 12193588"/>
              <a:gd name="connsiteY3519" fmla="*/ 4313990 h 6858000"/>
              <a:gd name="connsiteX3520" fmla="*/ 6116994 w 12193588"/>
              <a:gd name="connsiteY3520" fmla="*/ 4597798 h 6858000"/>
              <a:gd name="connsiteX3521" fmla="*/ 6120076 w 12193588"/>
              <a:gd name="connsiteY3521" fmla="*/ 4613224 h 6858000"/>
              <a:gd name="connsiteX3522" fmla="*/ 6135477 w 12193588"/>
              <a:gd name="connsiteY3522" fmla="*/ 4603968 h 6858000"/>
              <a:gd name="connsiteX3523" fmla="*/ 6264851 w 12193588"/>
              <a:gd name="connsiteY3523" fmla="*/ 4526843 h 6858000"/>
              <a:gd name="connsiteX3524" fmla="*/ 6264851 w 12193588"/>
              <a:gd name="connsiteY3524" fmla="*/ 4527999 h 6858000"/>
              <a:gd name="connsiteX3525" fmla="*/ 6264851 w 12193588"/>
              <a:gd name="connsiteY3525" fmla="*/ 4529194 h 6858000"/>
              <a:gd name="connsiteX3526" fmla="*/ 6377956 w 12193588"/>
              <a:gd name="connsiteY3526" fmla="*/ 4462777 h 6858000"/>
              <a:gd name="connsiteX3527" fmla="*/ 6390301 w 12193588"/>
              <a:gd name="connsiteY3527" fmla="*/ 4438097 h 6858000"/>
              <a:gd name="connsiteX3528" fmla="*/ 6393386 w 12193588"/>
              <a:gd name="connsiteY3528" fmla="*/ 4154311 h 6858000"/>
              <a:gd name="connsiteX3529" fmla="*/ 6393386 w 12193588"/>
              <a:gd name="connsiteY3529" fmla="*/ 4138887 h 6858000"/>
              <a:gd name="connsiteX3530" fmla="*/ 5830052 w 12193588"/>
              <a:gd name="connsiteY3530" fmla="*/ 4138887 h 6858000"/>
              <a:gd name="connsiteX3531" fmla="*/ 5817708 w 12193588"/>
              <a:gd name="connsiteY3531" fmla="*/ 4145057 h 6858000"/>
              <a:gd name="connsiteX3532" fmla="*/ 5570817 w 12193588"/>
              <a:gd name="connsiteY3532" fmla="*/ 4290037 h 6858000"/>
              <a:gd name="connsiteX3533" fmla="*/ 5555387 w 12193588"/>
              <a:gd name="connsiteY3533" fmla="*/ 4314713 h 6858000"/>
              <a:gd name="connsiteX3534" fmla="*/ 5552300 w 12193588"/>
              <a:gd name="connsiteY3534" fmla="*/ 4598501 h 6858000"/>
              <a:gd name="connsiteX3535" fmla="*/ 5555387 w 12193588"/>
              <a:gd name="connsiteY3535" fmla="*/ 4613926 h 6858000"/>
              <a:gd name="connsiteX3536" fmla="*/ 5564644 w 12193588"/>
              <a:gd name="connsiteY3536" fmla="*/ 4607755 h 6858000"/>
              <a:gd name="connsiteX3537" fmla="*/ 5814622 w 12193588"/>
              <a:gd name="connsiteY3537" fmla="*/ 4459691 h 6858000"/>
              <a:gd name="connsiteX3538" fmla="*/ 5826966 w 12193588"/>
              <a:gd name="connsiteY3538" fmla="*/ 4438097 h 6858000"/>
              <a:gd name="connsiteX3539" fmla="*/ 5830052 w 12193588"/>
              <a:gd name="connsiteY3539" fmla="*/ 4154311 h 6858000"/>
              <a:gd name="connsiteX3540" fmla="*/ 5830052 w 12193588"/>
              <a:gd name="connsiteY3540" fmla="*/ 4138887 h 6858000"/>
              <a:gd name="connsiteX3541" fmla="*/ 5271952 w 12193588"/>
              <a:gd name="connsiteY3541" fmla="*/ 4138887 h 6858000"/>
              <a:gd name="connsiteX3542" fmla="*/ 5275044 w 12193588"/>
              <a:gd name="connsiteY3542" fmla="*/ 4453522 h 6858000"/>
              <a:gd name="connsiteX3543" fmla="*/ 5411076 w 12193588"/>
              <a:gd name="connsiteY3543" fmla="*/ 4533720 h 6858000"/>
              <a:gd name="connsiteX3544" fmla="*/ 5547108 w 12193588"/>
              <a:gd name="connsiteY3544" fmla="*/ 4613924 h 6858000"/>
              <a:gd name="connsiteX3545" fmla="*/ 5547108 w 12193588"/>
              <a:gd name="connsiteY3545" fmla="*/ 4604670 h 6858000"/>
              <a:gd name="connsiteX3546" fmla="*/ 5544016 w 12193588"/>
              <a:gd name="connsiteY3546" fmla="*/ 4311629 h 6858000"/>
              <a:gd name="connsiteX3547" fmla="*/ 5534743 w 12193588"/>
              <a:gd name="connsiteY3547" fmla="*/ 4293121 h 6858000"/>
              <a:gd name="connsiteX3548" fmla="*/ 5287411 w 12193588"/>
              <a:gd name="connsiteY3548" fmla="*/ 4145057 h 6858000"/>
              <a:gd name="connsiteX3549" fmla="*/ 5271952 w 12193588"/>
              <a:gd name="connsiteY3549" fmla="*/ 4138887 h 6858000"/>
              <a:gd name="connsiteX3550" fmla="*/ 5266760 w 12193588"/>
              <a:gd name="connsiteY3550" fmla="*/ 4138887 h 6858000"/>
              <a:gd name="connsiteX3551" fmla="*/ 5257487 w 12193588"/>
              <a:gd name="connsiteY3551" fmla="*/ 4145057 h 6858000"/>
              <a:gd name="connsiteX3552" fmla="*/ 5003971 w 12193588"/>
              <a:gd name="connsiteY3552" fmla="*/ 4293121 h 6858000"/>
              <a:gd name="connsiteX3553" fmla="*/ 4994697 w 12193588"/>
              <a:gd name="connsiteY3553" fmla="*/ 4314713 h 6858000"/>
              <a:gd name="connsiteX3554" fmla="*/ 4991604 w 12193588"/>
              <a:gd name="connsiteY3554" fmla="*/ 4598500 h 6858000"/>
              <a:gd name="connsiteX3555" fmla="*/ 4991604 w 12193588"/>
              <a:gd name="connsiteY3555" fmla="*/ 4613924 h 6858000"/>
              <a:gd name="connsiteX3556" fmla="*/ 4997788 w 12193588"/>
              <a:gd name="connsiteY3556" fmla="*/ 4610840 h 6858000"/>
              <a:gd name="connsiteX3557" fmla="*/ 5254394 w 12193588"/>
              <a:gd name="connsiteY3557" fmla="*/ 4459690 h 6858000"/>
              <a:gd name="connsiteX3558" fmla="*/ 5263670 w 12193588"/>
              <a:gd name="connsiteY3558" fmla="*/ 4441182 h 6858000"/>
              <a:gd name="connsiteX3559" fmla="*/ 5266760 w 12193588"/>
              <a:gd name="connsiteY3559" fmla="*/ 4151226 h 6858000"/>
              <a:gd name="connsiteX3560" fmla="*/ 5266760 w 12193588"/>
              <a:gd name="connsiteY3560" fmla="*/ 4138887 h 6858000"/>
              <a:gd name="connsiteX3561" fmla="*/ 211441 w 12193588"/>
              <a:gd name="connsiteY3561" fmla="*/ 4138887 h 6858000"/>
              <a:gd name="connsiteX3562" fmla="*/ 211441 w 12193588"/>
              <a:gd name="connsiteY3562" fmla="*/ 4157395 h 6858000"/>
              <a:gd name="connsiteX3563" fmla="*/ 211441 w 12193588"/>
              <a:gd name="connsiteY3563" fmla="*/ 4438097 h 6858000"/>
              <a:gd name="connsiteX3564" fmla="*/ 226853 w 12193588"/>
              <a:gd name="connsiteY3564" fmla="*/ 4462777 h 6858000"/>
              <a:gd name="connsiteX3565" fmla="*/ 374814 w 12193588"/>
              <a:gd name="connsiteY3565" fmla="*/ 4549144 h 6858000"/>
              <a:gd name="connsiteX3566" fmla="*/ 470374 w 12193588"/>
              <a:gd name="connsiteY3566" fmla="*/ 4604671 h 6858000"/>
              <a:gd name="connsiteX3567" fmla="*/ 482702 w 12193588"/>
              <a:gd name="connsiteY3567" fmla="*/ 4613926 h 6858000"/>
              <a:gd name="connsiteX3568" fmla="*/ 482702 w 12193588"/>
              <a:gd name="connsiteY3568" fmla="*/ 4598502 h 6858000"/>
              <a:gd name="connsiteX3569" fmla="*/ 482702 w 12193588"/>
              <a:gd name="connsiteY3569" fmla="*/ 4311630 h 6858000"/>
              <a:gd name="connsiteX3570" fmla="*/ 467291 w 12193588"/>
              <a:gd name="connsiteY3570" fmla="*/ 4290037 h 6858000"/>
              <a:gd name="connsiteX3571" fmla="*/ 371732 w 12193588"/>
              <a:gd name="connsiteY3571" fmla="*/ 4234512 h 6858000"/>
              <a:gd name="connsiteX3572" fmla="*/ 223771 w 12193588"/>
              <a:gd name="connsiteY3572" fmla="*/ 4145057 h 6858000"/>
              <a:gd name="connsiteX3573" fmla="*/ 211441 w 12193588"/>
              <a:gd name="connsiteY3573" fmla="*/ 4138887 h 6858000"/>
              <a:gd name="connsiteX3574" fmla="*/ 11463476 w 12193588"/>
              <a:gd name="connsiteY3574" fmla="*/ 4138886 h 6858000"/>
              <a:gd name="connsiteX3575" fmla="*/ 11460390 w 12193588"/>
              <a:gd name="connsiteY3575" fmla="*/ 4157394 h 6858000"/>
              <a:gd name="connsiteX3576" fmla="*/ 11463476 w 12193588"/>
              <a:gd name="connsiteY3576" fmla="*/ 4438096 h 6858000"/>
              <a:gd name="connsiteX3577" fmla="*/ 11478908 w 12193588"/>
              <a:gd name="connsiteY3577" fmla="*/ 4462775 h 6858000"/>
              <a:gd name="connsiteX3578" fmla="*/ 11716540 w 12193588"/>
              <a:gd name="connsiteY3578" fmla="*/ 4604669 h 6858000"/>
              <a:gd name="connsiteX3579" fmla="*/ 11735056 w 12193588"/>
              <a:gd name="connsiteY3579" fmla="*/ 4613923 h 6858000"/>
              <a:gd name="connsiteX3580" fmla="*/ 11738142 w 12193588"/>
              <a:gd name="connsiteY3580" fmla="*/ 4601584 h 6858000"/>
              <a:gd name="connsiteX3581" fmla="*/ 11735056 w 12193588"/>
              <a:gd name="connsiteY3581" fmla="*/ 4311627 h 6858000"/>
              <a:gd name="connsiteX3582" fmla="*/ 11722712 w 12193588"/>
              <a:gd name="connsiteY3582" fmla="*/ 4290036 h 6858000"/>
              <a:gd name="connsiteX3583" fmla="*/ 11475821 w 12193588"/>
              <a:gd name="connsiteY3583" fmla="*/ 4145055 h 6858000"/>
              <a:gd name="connsiteX3584" fmla="*/ 11463476 w 12193588"/>
              <a:gd name="connsiteY3584" fmla="*/ 4138886 h 6858000"/>
              <a:gd name="connsiteX3585" fmla="*/ 11454709 w 12193588"/>
              <a:gd name="connsiteY3585" fmla="*/ 4138886 h 6858000"/>
              <a:gd name="connsiteX3586" fmla="*/ 11448535 w 12193588"/>
              <a:gd name="connsiteY3586" fmla="*/ 4141971 h 6858000"/>
              <a:gd name="connsiteX3587" fmla="*/ 11192387 w 12193588"/>
              <a:gd name="connsiteY3587" fmla="*/ 4293120 h 6858000"/>
              <a:gd name="connsiteX3588" fmla="*/ 11183129 w 12193588"/>
              <a:gd name="connsiteY3588" fmla="*/ 4311627 h 6858000"/>
              <a:gd name="connsiteX3589" fmla="*/ 11180042 w 12193588"/>
              <a:gd name="connsiteY3589" fmla="*/ 4601584 h 6858000"/>
              <a:gd name="connsiteX3590" fmla="*/ 11183129 w 12193588"/>
              <a:gd name="connsiteY3590" fmla="*/ 4613923 h 6858000"/>
              <a:gd name="connsiteX3591" fmla="*/ 11192387 w 12193588"/>
              <a:gd name="connsiteY3591" fmla="*/ 4607754 h 6858000"/>
              <a:gd name="connsiteX3592" fmla="*/ 11439278 w 12193588"/>
              <a:gd name="connsiteY3592" fmla="*/ 4462775 h 6858000"/>
              <a:gd name="connsiteX3593" fmla="*/ 11454709 w 12193588"/>
              <a:gd name="connsiteY3593" fmla="*/ 4438096 h 6858000"/>
              <a:gd name="connsiteX3594" fmla="*/ 11457794 w 12193588"/>
              <a:gd name="connsiteY3594" fmla="*/ 4154310 h 6858000"/>
              <a:gd name="connsiteX3595" fmla="*/ 11454709 w 12193588"/>
              <a:gd name="connsiteY3595" fmla="*/ 4138886 h 6858000"/>
              <a:gd name="connsiteX3596" fmla="*/ 4711748 w 12193588"/>
              <a:gd name="connsiteY3596" fmla="*/ 4138886 h 6858000"/>
              <a:gd name="connsiteX3597" fmla="*/ 4708661 w 12193588"/>
              <a:gd name="connsiteY3597" fmla="*/ 4157394 h 6858000"/>
              <a:gd name="connsiteX3598" fmla="*/ 4711748 w 12193588"/>
              <a:gd name="connsiteY3598" fmla="*/ 4438096 h 6858000"/>
              <a:gd name="connsiteX3599" fmla="*/ 4727178 w 12193588"/>
              <a:gd name="connsiteY3599" fmla="*/ 4462775 h 6858000"/>
              <a:gd name="connsiteX3600" fmla="*/ 4964810 w 12193588"/>
              <a:gd name="connsiteY3600" fmla="*/ 4604669 h 6858000"/>
              <a:gd name="connsiteX3601" fmla="*/ 4983327 w 12193588"/>
              <a:gd name="connsiteY3601" fmla="*/ 4613923 h 6858000"/>
              <a:gd name="connsiteX3602" fmla="*/ 4986413 w 12193588"/>
              <a:gd name="connsiteY3602" fmla="*/ 4601584 h 6858000"/>
              <a:gd name="connsiteX3603" fmla="*/ 4983327 w 12193588"/>
              <a:gd name="connsiteY3603" fmla="*/ 4311627 h 6858000"/>
              <a:gd name="connsiteX3604" fmla="*/ 4970983 w 12193588"/>
              <a:gd name="connsiteY3604" fmla="*/ 4290036 h 6858000"/>
              <a:gd name="connsiteX3605" fmla="*/ 4724092 w 12193588"/>
              <a:gd name="connsiteY3605" fmla="*/ 4145055 h 6858000"/>
              <a:gd name="connsiteX3606" fmla="*/ 4711748 w 12193588"/>
              <a:gd name="connsiteY3606" fmla="*/ 4138886 h 6858000"/>
              <a:gd name="connsiteX3607" fmla="*/ 4702979 w 12193588"/>
              <a:gd name="connsiteY3607" fmla="*/ 4138886 h 6858000"/>
              <a:gd name="connsiteX3608" fmla="*/ 4696808 w 12193588"/>
              <a:gd name="connsiteY3608" fmla="*/ 4141971 h 6858000"/>
              <a:gd name="connsiteX3609" fmla="*/ 4440658 w 12193588"/>
              <a:gd name="connsiteY3609" fmla="*/ 4293120 h 6858000"/>
              <a:gd name="connsiteX3610" fmla="*/ 4431399 w 12193588"/>
              <a:gd name="connsiteY3610" fmla="*/ 4311627 h 6858000"/>
              <a:gd name="connsiteX3611" fmla="*/ 4428313 w 12193588"/>
              <a:gd name="connsiteY3611" fmla="*/ 4601584 h 6858000"/>
              <a:gd name="connsiteX3612" fmla="*/ 4431399 w 12193588"/>
              <a:gd name="connsiteY3612" fmla="*/ 4613923 h 6858000"/>
              <a:gd name="connsiteX3613" fmla="*/ 4440658 w 12193588"/>
              <a:gd name="connsiteY3613" fmla="*/ 4607754 h 6858000"/>
              <a:gd name="connsiteX3614" fmla="*/ 4687549 w 12193588"/>
              <a:gd name="connsiteY3614" fmla="*/ 4462775 h 6858000"/>
              <a:gd name="connsiteX3615" fmla="*/ 4702979 w 12193588"/>
              <a:gd name="connsiteY3615" fmla="*/ 4438096 h 6858000"/>
              <a:gd name="connsiteX3616" fmla="*/ 4706065 w 12193588"/>
              <a:gd name="connsiteY3616" fmla="*/ 4154310 h 6858000"/>
              <a:gd name="connsiteX3617" fmla="*/ 4702979 w 12193588"/>
              <a:gd name="connsiteY3617" fmla="*/ 4138886 h 6858000"/>
              <a:gd name="connsiteX3618" fmla="*/ 10893206 w 12193588"/>
              <a:gd name="connsiteY3618" fmla="*/ 4138885 h 6858000"/>
              <a:gd name="connsiteX3619" fmla="*/ 10831665 w 12193588"/>
              <a:gd name="connsiteY3619" fmla="*/ 4175901 h 6858000"/>
              <a:gd name="connsiteX3620" fmla="*/ 10767046 w 12193588"/>
              <a:gd name="connsiteY3620" fmla="*/ 4212916 h 6858000"/>
              <a:gd name="connsiteX3621" fmla="*/ 10631655 w 12193588"/>
              <a:gd name="connsiteY3621" fmla="*/ 4293119 h 6858000"/>
              <a:gd name="connsiteX3622" fmla="*/ 10622424 w 12193588"/>
              <a:gd name="connsiteY3622" fmla="*/ 4314712 h 6858000"/>
              <a:gd name="connsiteX3623" fmla="*/ 10619346 w 12193588"/>
              <a:gd name="connsiteY3623" fmla="*/ 4598500 h 6858000"/>
              <a:gd name="connsiteX3624" fmla="*/ 10619346 w 12193588"/>
              <a:gd name="connsiteY3624" fmla="*/ 4613923 h 6858000"/>
              <a:gd name="connsiteX3625" fmla="*/ 10628578 w 12193588"/>
              <a:gd name="connsiteY3625" fmla="*/ 4607754 h 6858000"/>
              <a:gd name="connsiteX3626" fmla="*/ 10634732 w 12193588"/>
              <a:gd name="connsiteY3626" fmla="*/ 4604669 h 6858000"/>
              <a:gd name="connsiteX3627" fmla="*/ 10763969 w 12193588"/>
              <a:gd name="connsiteY3627" fmla="*/ 4527549 h 6858000"/>
              <a:gd name="connsiteX3628" fmla="*/ 10877820 w 12193588"/>
              <a:gd name="connsiteY3628" fmla="*/ 4462774 h 6858000"/>
              <a:gd name="connsiteX3629" fmla="*/ 10890128 w 12193588"/>
              <a:gd name="connsiteY3629" fmla="*/ 4438095 h 6858000"/>
              <a:gd name="connsiteX3630" fmla="*/ 10893206 w 12193588"/>
              <a:gd name="connsiteY3630" fmla="*/ 4154310 h 6858000"/>
              <a:gd name="connsiteX3631" fmla="*/ 10893206 w 12193588"/>
              <a:gd name="connsiteY3631" fmla="*/ 4138885 h 6858000"/>
              <a:gd name="connsiteX3632" fmla="*/ 10329914 w 12193588"/>
              <a:gd name="connsiteY3632" fmla="*/ 4138885 h 6858000"/>
              <a:gd name="connsiteX3633" fmla="*/ 10317606 w 12193588"/>
              <a:gd name="connsiteY3633" fmla="*/ 4145054 h 6858000"/>
              <a:gd name="connsiteX3634" fmla="*/ 10074518 w 12193588"/>
              <a:gd name="connsiteY3634" fmla="*/ 4290034 h 6858000"/>
              <a:gd name="connsiteX3635" fmla="*/ 10059133 w 12193588"/>
              <a:gd name="connsiteY3635" fmla="*/ 4314711 h 6858000"/>
              <a:gd name="connsiteX3636" fmla="*/ 10056055 w 12193588"/>
              <a:gd name="connsiteY3636" fmla="*/ 4598497 h 6858000"/>
              <a:gd name="connsiteX3637" fmla="*/ 10059133 w 12193588"/>
              <a:gd name="connsiteY3637" fmla="*/ 4613922 h 6858000"/>
              <a:gd name="connsiteX3638" fmla="*/ 10059133 w 12193588"/>
              <a:gd name="connsiteY3638" fmla="*/ 4610837 h 6858000"/>
              <a:gd name="connsiteX3639" fmla="*/ 10068365 w 12193588"/>
              <a:gd name="connsiteY3639" fmla="*/ 4607753 h 6858000"/>
              <a:gd name="connsiteX3640" fmla="*/ 10314529 w 12193588"/>
              <a:gd name="connsiteY3640" fmla="*/ 4462772 h 6858000"/>
              <a:gd name="connsiteX3641" fmla="*/ 10323761 w 12193588"/>
              <a:gd name="connsiteY3641" fmla="*/ 4453519 h 6858000"/>
              <a:gd name="connsiteX3642" fmla="*/ 10326837 w 12193588"/>
              <a:gd name="connsiteY3642" fmla="*/ 4438095 h 6858000"/>
              <a:gd name="connsiteX3643" fmla="*/ 10329914 w 12193588"/>
              <a:gd name="connsiteY3643" fmla="*/ 4154308 h 6858000"/>
              <a:gd name="connsiteX3644" fmla="*/ 10329914 w 12193588"/>
              <a:gd name="connsiteY3644" fmla="*/ 4138885 h 6858000"/>
              <a:gd name="connsiteX3645" fmla="*/ 4141476 w 12193588"/>
              <a:gd name="connsiteY3645" fmla="*/ 4138885 h 6858000"/>
              <a:gd name="connsiteX3646" fmla="*/ 4079935 w 12193588"/>
              <a:gd name="connsiteY3646" fmla="*/ 4175901 h 6858000"/>
              <a:gd name="connsiteX3647" fmla="*/ 4015317 w 12193588"/>
              <a:gd name="connsiteY3647" fmla="*/ 4212916 h 6858000"/>
              <a:gd name="connsiteX3648" fmla="*/ 3879927 w 12193588"/>
              <a:gd name="connsiteY3648" fmla="*/ 4293119 h 6858000"/>
              <a:gd name="connsiteX3649" fmla="*/ 3870695 w 12193588"/>
              <a:gd name="connsiteY3649" fmla="*/ 4314712 h 6858000"/>
              <a:gd name="connsiteX3650" fmla="*/ 3867618 w 12193588"/>
              <a:gd name="connsiteY3650" fmla="*/ 4598500 h 6858000"/>
              <a:gd name="connsiteX3651" fmla="*/ 3867618 w 12193588"/>
              <a:gd name="connsiteY3651" fmla="*/ 4613923 h 6858000"/>
              <a:gd name="connsiteX3652" fmla="*/ 3876849 w 12193588"/>
              <a:gd name="connsiteY3652" fmla="*/ 4607754 h 6858000"/>
              <a:gd name="connsiteX3653" fmla="*/ 3883003 w 12193588"/>
              <a:gd name="connsiteY3653" fmla="*/ 4604669 h 6858000"/>
              <a:gd name="connsiteX3654" fmla="*/ 4012240 w 12193588"/>
              <a:gd name="connsiteY3654" fmla="*/ 4527549 h 6858000"/>
              <a:gd name="connsiteX3655" fmla="*/ 4126092 w 12193588"/>
              <a:gd name="connsiteY3655" fmla="*/ 4462774 h 6858000"/>
              <a:gd name="connsiteX3656" fmla="*/ 4138399 w 12193588"/>
              <a:gd name="connsiteY3656" fmla="*/ 4438095 h 6858000"/>
              <a:gd name="connsiteX3657" fmla="*/ 4141476 w 12193588"/>
              <a:gd name="connsiteY3657" fmla="*/ 4154310 h 6858000"/>
              <a:gd name="connsiteX3658" fmla="*/ 4141476 w 12193588"/>
              <a:gd name="connsiteY3658" fmla="*/ 4138885 h 6858000"/>
              <a:gd name="connsiteX3659" fmla="*/ 3578185 w 12193588"/>
              <a:gd name="connsiteY3659" fmla="*/ 4138885 h 6858000"/>
              <a:gd name="connsiteX3660" fmla="*/ 3565877 w 12193588"/>
              <a:gd name="connsiteY3660" fmla="*/ 4145054 h 6858000"/>
              <a:gd name="connsiteX3661" fmla="*/ 3322789 w 12193588"/>
              <a:gd name="connsiteY3661" fmla="*/ 4290034 h 6858000"/>
              <a:gd name="connsiteX3662" fmla="*/ 3307404 w 12193588"/>
              <a:gd name="connsiteY3662" fmla="*/ 4314711 h 6858000"/>
              <a:gd name="connsiteX3663" fmla="*/ 3304326 w 12193588"/>
              <a:gd name="connsiteY3663" fmla="*/ 4598497 h 6858000"/>
              <a:gd name="connsiteX3664" fmla="*/ 3307404 w 12193588"/>
              <a:gd name="connsiteY3664" fmla="*/ 4613922 h 6858000"/>
              <a:gd name="connsiteX3665" fmla="*/ 3307404 w 12193588"/>
              <a:gd name="connsiteY3665" fmla="*/ 4610837 h 6858000"/>
              <a:gd name="connsiteX3666" fmla="*/ 3316635 w 12193588"/>
              <a:gd name="connsiteY3666" fmla="*/ 4607753 h 6858000"/>
              <a:gd name="connsiteX3667" fmla="*/ 3562800 w 12193588"/>
              <a:gd name="connsiteY3667" fmla="*/ 4462772 h 6858000"/>
              <a:gd name="connsiteX3668" fmla="*/ 3572032 w 12193588"/>
              <a:gd name="connsiteY3668" fmla="*/ 4453519 h 6858000"/>
              <a:gd name="connsiteX3669" fmla="*/ 3575108 w 12193588"/>
              <a:gd name="connsiteY3669" fmla="*/ 4438095 h 6858000"/>
              <a:gd name="connsiteX3670" fmla="*/ 3578185 w 12193588"/>
              <a:gd name="connsiteY3670" fmla="*/ 4154308 h 6858000"/>
              <a:gd name="connsiteX3671" fmla="*/ 3578185 w 12193588"/>
              <a:gd name="connsiteY3671" fmla="*/ 4138885 h 6858000"/>
              <a:gd name="connsiteX3672" fmla="*/ 9212434 w 12193588"/>
              <a:gd name="connsiteY3672" fmla="*/ 4138884 h 6858000"/>
              <a:gd name="connsiteX3673" fmla="*/ 9212434 w 12193588"/>
              <a:gd name="connsiteY3673" fmla="*/ 4157392 h 6858000"/>
              <a:gd name="connsiteX3674" fmla="*/ 9215512 w 12193588"/>
              <a:gd name="connsiteY3674" fmla="*/ 4438094 h 6858000"/>
              <a:gd name="connsiteX3675" fmla="*/ 9230896 w 12193588"/>
              <a:gd name="connsiteY3675" fmla="*/ 4462772 h 6858000"/>
              <a:gd name="connsiteX3676" fmla="*/ 9467812 w 12193588"/>
              <a:gd name="connsiteY3676" fmla="*/ 4604666 h 6858000"/>
              <a:gd name="connsiteX3677" fmla="*/ 9486275 w 12193588"/>
              <a:gd name="connsiteY3677" fmla="*/ 4613921 h 6858000"/>
              <a:gd name="connsiteX3678" fmla="*/ 9486275 w 12193588"/>
              <a:gd name="connsiteY3678" fmla="*/ 4601581 h 6858000"/>
              <a:gd name="connsiteX3679" fmla="*/ 9483198 w 12193588"/>
              <a:gd name="connsiteY3679" fmla="*/ 4311625 h 6858000"/>
              <a:gd name="connsiteX3680" fmla="*/ 9470889 w 12193588"/>
              <a:gd name="connsiteY3680" fmla="*/ 4290032 h 6858000"/>
              <a:gd name="connsiteX3681" fmla="*/ 9224742 w 12193588"/>
              <a:gd name="connsiteY3681" fmla="*/ 4145053 h 6858000"/>
              <a:gd name="connsiteX3682" fmla="*/ 9212434 w 12193588"/>
              <a:gd name="connsiteY3682" fmla="*/ 4138884 h 6858000"/>
              <a:gd name="connsiteX3683" fmla="*/ 9205945 w 12193588"/>
              <a:gd name="connsiteY3683" fmla="*/ 4138884 h 6858000"/>
              <a:gd name="connsiteX3684" fmla="*/ 9199791 w 12193588"/>
              <a:gd name="connsiteY3684" fmla="*/ 4141964 h 6858000"/>
              <a:gd name="connsiteX3685" fmla="*/ 8944392 w 12193588"/>
              <a:gd name="connsiteY3685" fmla="*/ 4292853 h 6858000"/>
              <a:gd name="connsiteX3686" fmla="*/ 8935164 w 12193588"/>
              <a:gd name="connsiteY3686" fmla="*/ 4311329 h 6858000"/>
              <a:gd name="connsiteX3687" fmla="*/ 8932086 w 12193588"/>
              <a:gd name="connsiteY3687" fmla="*/ 4600788 h 6858000"/>
              <a:gd name="connsiteX3688" fmla="*/ 8932086 w 12193588"/>
              <a:gd name="connsiteY3688" fmla="*/ 4610027 h 6858000"/>
              <a:gd name="connsiteX3689" fmla="*/ 8941316 w 12193588"/>
              <a:gd name="connsiteY3689" fmla="*/ 4606947 h 6858000"/>
              <a:gd name="connsiteX3690" fmla="*/ 9190560 w 12193588"/>
              <a:gd name="connsiteY3690" fmla="*/ 4462216 h 6858000"/>
              <a:gd name="connsiteX3691" fmla="*/ 9202867 w 12193588"/>
              <a:gd name="connsiteY3691" fmla="*/ 4437581 h 6858000"/>
              <a:gd name="connsiteX3692" fmla="*/ 9205945 w 12193588"/>
              <a:gd name="connsiteY3692" fmla="*/ 4154280 h 6858000"/>
              <a:gd name="connsiteX3693" fmla="*/ 9205945 w 12193588"/>
              <a:gd name="connsiteY3693" fmla="*/ 4138884 h 6858000"/>
              <a:gd name="connsiteX3694" fmla="*/ 2460706 w 12193588"/>
              <a:gd name="connsiteY3694" fmla="*/ 4138884 h 6858000"/>
              <a:gd name="connsiteX3695" fmla="*/ 2460706 w 12193588"/>
              <a:gd name="connsiteY3695" fmla="*/ 4157392 h 6858000"/>
              <a:gd name="connsiteX3696" fmla="*/ 2463783 w 12193588"/>
              <a:gd name="connsiteY3696" fmla="*/ 4438094 h 6858000"/>
              <a:gd name="connsiteX3697" fmla="*/ 2479168 w 12193588"/>
              <a:gd name="connsiteY3697" fmla="*/ 4462772 h 6858000"/>
              <a:gd name="connsiteX3698" fmla="*/ 2716083 w 12193588"/>
              <a:gd name="connsiteY3698" fmla="*/ 4604666 h 6858000"/>
              <a:gd name="connsiteX3699" fmla="*/ 2734546 w 12193588"/>
              <a:gd name="connsiteY3699" fmla="*/ 4613921 h 6858000"/>
              <a:gd name="connsiteX3700" fmla="*/ 2734546 w 12193588"/>
              <a:gd name="connsiteY3700" fmla="*/ 4601581 h 6858000"/>
              <a:gd name="connsiteX3701" fmla="*/ 2731469 w 12193588"/>
              <a:gd name="connsiteY3701" fmla="*/ 4311625 h 6858000"/>
              <a:gd name="connsiteX3702" fmla="*/ 2719161 w 12193588"/>
              <a:gd name="connsiteY3702" fmla="*/ 4290032 h 6858000"/>
              <a:gd name="connsiteX3703" fmla="*/ 2473013 w 12193588"/>
              <a:gd name="connsiteY3703" fmla="*/ 4145053 h 6858000"/>
              <a:gd name="connsiteX3704" fmla="*/ 2460706 w 12193588"/>
              <a:gd name="connsiteY3704" fmla="*/ 4138884 h 6858000"/>
              <a:gd name="connsiteX3705" fmla="*/ 2454216 w 12193588"/>
              <a:gd name="connsiteY3705" fmla="*/ 4138884 h 6858000"/>
              <a:gd name="connsiteX3706" fmla="*/ 2448062 w 12193588"/>
              <a:gd name="connsiteY3706" fmla="*/ 4141964 h 6858000"/>
              <a:gd name="connsiteX3707" fmla="*/ 2192663 w 12193588"/>
              <a:gd name="connsiteY3707" fmla="*/ 4292853 h 6858000"/>
              <a:gd name="connsiteX3708" fmla="*/ 2183435 w 12193588"/>
              <a:gd name="connsiteY3708" fmla="*/ 4311329 h 6858000"/>
              <a:gd name="connsiteX3709" fmla="*/ 2180358 w 12193588"/>
              <a:gd name="connsiteY3709" fmla="*/ 4600788 h 6858000"/>
              <a:gd name="connsiteX3710" fmla="*/ 2180358 w 12193588"/>
              <a:gd name="connsiteY3710" fmla="*/ 4610027 h 6858000"/>
              <a:gd name="connsiteX3711" fmla="*/ 2189587 w 12193588"/>
              <a:gd name="connsiteY3711" fmla="*/ 4606947 h 6858000"/>
              <a:gd name="connsiteX3712" fmla="*/ 2438831 w 12193588"/>
              <a:gd name="connsiteY3712" fmla="*/ 4462216 h 6858000"/>
              <a:gd name="connsiteX3713" fmla="*/ 2451138 w 12193588"/>
              <a:gd name="connsiteY3713" fmla="*/ 4437581 h 6858000"/>
              <a:gd name="connsiteX3714" fmla="*/ 2454216 w 12193588"/>
              <a:gd name="connsiteY3714" fmla="*/ 4154280 h 6858000"/>
              <a:gd name="connsiteX3715" fmla="*/ 2454216 w 12193588"/>
              <a:gd name="connsiteY3715" fmla="*/ 4138884 h 6858000"/>
              <a:gd name="connsiteX3716" fmla="*/ 8642654 w 12193588"/>
              <a:gd name="connsiteY3716" fmla="*/ 4138883 h 6858000"/>
              <a:gd name="connsiteX3717" fmla="*/ 8580823 w 12193588"/>
              <a:gd name="connsiteY3717" fmla="*/ 4175898 h 6858000"/>
              <a:gd name="connsiteX3718" fmla="*/ 8386044 w 12193588"/>
              <a:gd name="connsiteY3718" fmla="*/ 4290032 h 6858000"/>
              <a:gd name="connsiteX3719" fmla="*/ 8373678 w 12193588"/>
              <a:gd name="connsiteY3719" fmla="*/ 4302371 h 6858000"/>
              <a:gd name="connsiteX3720" fmla="*/ 8370585 w 12193588"/>
              <a:gd name="connsiteY3720" fmla="*/ 4311624 h 6858000"/>
              <a:gd name="connsiteX3721" fmla="*/ 8367495 w 12193588"/>
              <a:gd name="connsiteY3721" fmla="*/ 4604666 h 6858000"/>
              <a:gd name="connsiteX3722" fmla="*/ 8370585 w 12193588"/>
              <a:gd name="connsiteY3722" fmla="*/ 4613920 h 6858000"/>
              <a:gd name="connsiteX3723" fmla="*/ 8379859 w 12193588"/>
              <a:gd name="connsiteY3723" fmla="*/ 4607750 h 6858000"/>
              <a:gd name="connsiteX3724" fmla="*/ 8627196 w 12193588"/>
              <a:gd name="connsiteY3724" fmla="*/ 4462771 h 6858000"/>
              <a:gd name="connsiteX3725" fmla="*/ 8639562 w 12193588"/>
              <a:gd name="connsiteY3725" fmla="*/ 4438094 h 6858000"/>
              <a:gd name="connsiteX3726" fmla="*/ 8642654 w 12193588"/>
              <a:gd name="connsiteY3726" fmla="*/ 4154306 h 6858000"/>
              <a:gd name="connsiteX3727" fmla="*/ 8642654 w 12193588"/>
              <a:gd name="connsiteY3727" fmla="*/ 4138883 h 6858000"/>
              <a:gd name="connsiteX3728" fmla="*/ 8078871 w 12193588"/>
              <a:gd name="connsiteY3728" fmla="*/ 4138883 h 6858000"/>
              <a:gd name="connsiteX3729" fmla="*/ 8069611 w 12193588"/>
              <a:gd name="connsiteY3729" fmla="*/ 4145041 h 6858000"/>
              <a:gd name="connsiteX3730" fmla="*/ 7822720 w 12193588"/>
              <a:gd name="connsiteY3730" fmla="*/ 4289772 h 6858000"/>
              <a:gd name="connsiteX3731" fmla="*/ 7819633 w 12193588"/>
              <a:gd name="connsiteY3731" fmla="*/ 4289772 h 6858000"/>
              <a:gd name="connsiteX3732" fmla="*/ 7816548 w 12193588"/>
              <a:gd name="connsiteY3732" fmla="*/ 4292852 h 6858000"/>
              <a:gd name="connsiteX3733" fmla="*/ 7813461 w 12193588"/>
              <a:gd name="connsiteY3733" fmla="*/ 4295931 h 6858000"/>
              <a:gd name="connsiteX3734" fmla="*/ 7807288 w 12193588"/>
              <a:gd name="connsiteY3734" fmla="*/ 4311327 h 6858000"/>
              <a:gd name="connsiteX3735" fmla="*/ 7804204 w 12193588"/>
              <a:gd name="connsiteY3735" fmla="*/ 4597706 h 6858000"/>
              <a:gd name="connsiteX3736" fmla="*/ 7807288 w 12193588"/>
              <a:gd name="connsiteY3736" fmla="*/ 4610024 h 6858000"/>
              <a:gd name="connsiteX3737" fmla="*/ 7819633 w 12193588"/>
              <a:gd name="connsiteY3737" fmla="*/ 4606944 h 6858000"/>
              <a:gd name="connsiteX3738" fmla="*/ 8063438 w 12193588"/>
              <a:gd name="connsiteY3738" fmla="*/ 4462214 h 6858000"/>
              <a:gd name="connsiteX3739" fmla="*/ 8078871 w 12193588"/>
              <a:gd name="connsiteY3739" fmla="*/ 4437579 h 6858000"/>
              <a:gd name="connsiteX3740" fmla="*/ 8078871 w 12193588"/>
              <a:gd name="connsiteY3740" fmla="*/ 4154279 h 6858000"/>
              <a:gd name="connsiteX3741" fmla="*/ 8078871 w 12193588"/>
              <a:gd name="connsiteY3741" fmla="*/ 4138883 h 6858000"/>
              <a:gd name="connsiteX3742" fmla="*/ 1890925 w 12193588"/>
              <a:gd name="connsiteY3742" fmla="*/ 4138883 h 6858000"/>
              <a:gd name="connsiteX3743" fmla="*/ 1829094 w 12193588"/>
              <a:gd name="connsiteY3743" fmla="*/ 4175898 h 6858000"/>
              <a:gd name="connsiteX3744" fmla="*/ 1634315 w 12193588"/>
              <a:gd name="connsiteY3744" fmla="*/ 4290032 h 6858000"/>
              <a:gd name="connsiteX3745" fmla="*/ 1621949 w 12193588"/>
              <a:gd name="connsiteY3745" fmla="*/ 4302371 h 6858000"/>
              <a:gd name="connsiteX3746" fmla="*/ 1618856 w 12193588"/>
              <a:gd name="connsiteY3746" fmla="*/ 4311624 h 6858000"/>
              <a:gd name="connsiteX3747" fmla="*/ 1615765 w 12193588"/>
              <a:gd name="connsiteY3747" fmla="*/ 4604666 h 6858000"/>
              <a:gd name="connsiteX3748" fmla="*/ 1618856 w 12193588"/>
              <a:gd name="connsiteY3748" fmla="*/ 4613920 h 6858000"/>
              <a:gd name="connsiteX3749" fmla="*/ 1628130 w 12193588"/>
              <a:gd name="connsiteY3749" fmla="*/ 4607750 h 6858000"/>
              <a:gd name="connsiteX3750" fmla="*/ 1875467 w 12193588"/>
              <a:gd name="connsiteY3750" fmla="*/ 4462771 h 6858000"/>
              <a:gd name="connsiteX3751" fmla="*/ 1887834 w 12193588"/>
              <a:gd name="connsiteY3751" fmla="*/ 4438094 h 6858000"/>
              <a:gd name="connsiteX3752" fmla="*/ 1890925 w 12193588"/>
              <a:gd name="connsiteY3752" fmla="*/ 4154306 h 6858000"/>
              <a:gd name="connsiteX3753" fmla="*/ 1890925 w 12193588"/>
              <a:gd name="connsiteY3753" fmla="*/ 4138883 h 6858000"/>
              <a:gd name="connsiteX3754" fmla="*/ 1327142 w 12193588"/>
              <a:gd name="connsiteY3754" fmla="*/ 4138883 h 6858000"/>
              <a:gd name="connsiteX3755" fmla="*/ 1317882 w 12193588"/>
              <a:gd name="connsiteY3755" fmla="*/ 4145041 h 6858000"/>
              <a:gd name="connsiteX3756" fmla="*/ 1070991 w 12193588"/>
              <a:gd name="connsiteY3756" fmla="*/ 4289772 h 6858000"/>
              <a:gd name="connsiteX3757" fmla="*/ 1067904 w 12193588"/>
              <a:gd name="connsiteY3757" fmla="*/ 4289772 h 6858000"/>
              <a:gd name="connsiteX3758" fmla="*/ 1064820 w 12193588"/>
              <a:gd name="connsiteY3758" fmla="*/ 4292852 h 6858000"/>
              <a:gd name="connsiteX3759" fmla="*/ 1061732 w 12193588"/>
              <a:gd name="connsiteY3759" fmla="*/ 4295931 h 6858000"/>
              <a:gd name="connsiteX3760" fmla="*/ 1055559 w 12193588"/>
              <a:gd name="connsiteY3760" fmla="*/ 4311327 h 6858000"/>
              <a:gd name="connsiteX3761" fmla="*/ 1052475 w 12193588"/>
              <a:gd name="connsiteY3761" fmla="*/ 4597706 h 6858000"/>
              <a:gd name="connsiteX3762" fmla="*/ 1055559 w 12193588"/>
              <a:gd name="connsiteY3762" fmla="*/ 4610024 h 6858000"/>
              <a:gd name="connsiteX3763" fmla="*/ 1067904 w 12193588"/>
              <a:gd name="connsiteY3763" fmla="*/ 4606944 h 6858000"/>
              <a:gd name="connsiteX3764" fmla="*/ 1311709 w 12193588"/>
              <a:gd name="connsiteY3764" fmla="*/ 4462214 h 6858000"/>
              <a:gd name="connsiteX3765" fmla="*/ 1327142 w 12193588"/>
              <a:gd name="connsiteY3765" fmla="*/ 4437579 h 6858000"/>
              <a:gd name="connsiteX3766" fmla="*/ 1327142 w 12193588"/>
              <a:gd name="connsiteY3766" fmla="*/ 4154279 h 6858000"/>
              <a:gd name="connsiteX3767" fmla="*/ 1327142 w 12193588"/>
              <a:gd name="connsiteY3767" fmla="*/ 4138883 h 6858000"/>
              <a:gd name="connsiteX3768" fmla="*/ 7523855 w 12193588"/>
              <a:gd name="connsiteY3768" fmla="*/ 4138881 h 6858000"/>
              <a:gd name="connsiteX3769" fmla="*/ 7526930 w 12193588"/>
              <a:gd name="connsiteY3769" fmla="*/ 4453516 h 6858000"/>
              <a:gd name="connsiteX3770" fmla="*/ 7782327 w 12193588"/>
              <a:gd name="connsiteY3770" fmla="*/ 4604663 h 6858000"/>
              <a:gd name="connsiteX3771" fmla="*/ 7797713 w 12193588"/>
              <a:gd name="connsiteY3771" fmla="*/ 4613917 h 6858000"/>
              <a:gd name="connsiteX3772" fmla="*/ 7794636 w 12193588"/>
              <a:gd name="connsiteY3772" fmla="*/ 4302369 h 6858000"/>
              <a:gd name="connsiteX3773" fmla="*/ 7791559 w 12193588"/>
              <a:gd name="connsiteY3773" fmla="*/ 4296199 h 6858000"/>
              <a:gd name="connsiteX3774" fmla="*/ 7536162 w 12193588"/>
              <a:gd name="connsiteY3774" fmla="*/ 4145051 h 6858000"/>
              <a:gd name="connsiteX3775" fmla="*/ 7523855 w 12193588"/>
              <a:gd name="connsiteY3775" fmla="*/ 4138881 h 6858000"/>
              <a:gd name="connsiteX3776" fmla="*/ 7514288 w 12193588"/>
              <a:gd name="connsiteY3776" fmla="*/ 4138881 h 6858000"/>
              <a:gd name="connsiteX3777" fmla="*/ 7505057 w 12193588"/>
              <a:gd name="connsiteY3777" fmla="*/ 4145051 h 6858000"/>
              <a:gd name="connsiteX3778" fmla="*/ 7258892 w 12193588"/>
              <a:gd name="connsiteY3778" fmla="*/ 4293115 h 6858000"/>
              <a:gd name="connsiteX3779" fmla="*/ 7246583 w 12193588"/>
              <a:gd name="connsiteY3779" fmla="*/ 4314707 h 6858000"/>
              <a:gd name="connsiteX3780" fmla="*/ 7243507 w 12193588"/>
              <a:gd name="connsiteY3780" fmla="*/ 4595409 h 6858000"/>
              <a:gd name="connsiteX3781" fmla="*/ 7243507 w 12193588"/>
              <a:gd name="connsiteY3781" fmla="*/ 4613917 h 6858000"/>
              <a:gd name="connsiteX3782" fmla="*/ 7249660 w 12193588"/>
              <a:gd name="connsiteY3782" fmla="*/ 4610833 h 6858000"/>
              <a:gd name="connsiteX3783" fmla="*/ 7505057 w 12193588"/>
              <a:gd name="connsiteY3783" fmla="*/ 4459684 h 6858000"/>
              <a:gd name="connsiteX3784" fmla="*/ 7514288 w 12193588"/>
              <a:gd name="connsiteY3784" fmla="*/ 4441177 h 6858000"/>
              <a:gd name="connsiteX3785" fmla="*/ 7517366 w 12193588"/>
              <a:gd name="connsiteY3785" fmla="*/ 4151220 h 6858000"/>
              <a:gd name="connsiteX3786" fmla="*/ 7514288 w 12193588"/>
              <a:gd name="connsiteY3786" fmla="*/ 4138881 h 6858000"/>
              <a:gd name="connsiteX3787" fmla="*/ 6953596 w 12193588"/>
              <a:gd name="connsiteY3787" fmla="*/ 4138881 h 6858000"/>
              <a:gd name="connsiteX3788" fmla="*/ 6947453 w 12193588"/>
              <a:gd name="connsiteY3788" fmla="*/ 4141966 h 6858000"/>
              <a:gd name="connsiteX3789" fmla="*/ 6692500 w 12193588"/>
              <a:gd name="connsiteY3789" fmla="*/ 4293115 h 6858000"/>
              <a:gd name="connsiteX3790" fmla="*/ 6683284 w 12193588"/>
              <a:gd name="connsiteY3790" fmla="*/ 4311623 h 6858000"/>
              <a:gd name="connsiteX3791" fmla="*/ 6680213 w 12193588"/>
              <a:gd name="connsiteY3791" fmla="*/ 4601579 h 6858000"/>
              <a:gd name="connsiteX3792" fmla="*/ 6683284 w 12193588"/>
              <a:gd name="connsiteY3792" fmla="*/ 4613917 h 6858000"/>
              <a:gd name="connsiteX3793" fmla="*/ 6692500 w 12193588"/>
              <a:gd name="connsiteY3793" fmla="*/ 4607748 h 6858000"/>
              <a:gd name="connsiteX3794" fmla="*/ 6938238 w 12193588"/>
              <a:gd name="connsiteY3794" fmla="*/ 4462769 h 6858000"/>
              <a:gd name="connsiteX3795" fmla="*/ 6953596 w 12193588"/>
              <a:gd name="connsiteY3795" fmla="*/ 4438091 h 6858000"/>
              <a:gd name="connsiteX3796" fmla="*/ 6956668 w 12193588"/>
              <a:gd name="connsiteY3796" fmla="*/ 4154305 h 6858000"/>
              <a:gd name="connsiteX3797" fmla="*/ 6953596 w 12193588"/>
              <a:gd name="connsiteY3797" fmla="*/ 4138881 h 6858000"/>
              <a:gd name="connsiteX3798" fmla="*/ 772124 w 12193588"/>
              <a:gd name="connsiteY3798" fmla="*/ 4138881 h 6858000"/>
              <a:gd name="connsiteX3799" fmla="*/ 775201 w 12193588"/>
              <a:gd name="connsiteY3799" fmla="*/ 4453516 h 6858000"/>
              <a:gd name="connsiteX3800" fmla="*/ 1030598 w 12193588"/>
              <a:gd name="connsiteY3800" fmla="*/ 4604663 h 6858000"/>
              <a:gd name="connsiteX3801" fmla="*/ 1045984 w 12193588"/>
              <a:gd name="connsiteY3801" fmla="*/ 4613917 h 6858000"/>
              <a:gd name="connsiteX3802" fmla="*/ 1042907 w 12193588"/>
              <a:gd name="connsiteY3802" fmla="*/ 4302369 h 6858000"/>
              <a:gd name="connsiteX3803" fmla="*/ 1039830 w 12193588"/>
              <a:gd name="connsiteY3803" fmla="*/ 4296199 h 6858000"/>
              <a:gd name="connsiteX3804" fmla="*/ 784433 w 12193588"/>
              <a:gd name="connsiteY3804" fmla="*/ 4145051 h 6858000"/>
              <a:gd name="connsiteX3805" fmla="*/ 772124 w 12193588"/>
              <a:gd name="connsiteY3805" fmla="*/ 4138881 h 6858000"/>
              <a:gd name="connsiteX3806" fmla="*/ 762559 w 12193588"/>
              <a:gd name="connsiteY3806" fmla="*/ 4138881 h 6858000"/>
              <a:gd name="connsiteX3807" fmla="*/ 753326 w 12193588"/>
              <a:gd name="connsiteY3807" fmla="*/ 4145051 h 6858000"/>
              <a:gd name="connsiteX3808" fmla="*/ 507163 w 12193588"/>
              <a:gd name="connsiteY3808" fmla="*/ 4293115 h 6858000"/>
              <a:gd name="connsiteX3809" fmla="*/ 494854 w 12193588"/>
              <a:gd name="connsiteY3809" fmla="*/ 4314707 h 6858000"/>
              <a:gd name="connsiteX3810" fmla="*/ 491778 w 12193588"/>
              <a:gd name="connsiteY3810" fmla="*/ 4595409 h 6858000"/>
              <a:gd name="connsiteX3811" fmla="*/ 491778 w 12193588"/>
              <a:gd name="connsiteY3811" fmla="*/ 4613917 h 6858000"/>
              <a:gd name="connsiteX3812" fmla="*/ 497931 w 12193588"/>
              <a:gd name="connsiteY3812" fmla="*/ 4610833 h 6858000"/>
              <a:gd name="connsiteX3813" fmla="*/ 753326 w 12193588"/>
              <a:gd name="connsiteY3813" fmla="*/ 4459684 h 6858000"/>
              <a:gd name="connsiteX3814" fmla="*/ 762559 w 12193588"/>
              <a:gd name="connsiteY3814" fmla="*/ 4441177 h 6858000"/>
              <a:gd name="connsiteX3815" fmla="*/ 765636 w 12193588"/>
              <a:gd name="connsiteY3815" fmla="*/ 4151220 h 6858000"/>
              <a:gd name="connsiteX3816" fmla="*/ 762559 w 12193588"/>
              <a:gd name="connsiteY3816" fmla="*/ 4138881 h 6858000"/>
              <a:gd name="connsiteX3817" fmla="*/ 5836542 w 12193588"/>
              <a:gd name="connsiteY3817" fmla="*/ 4138878 h 6858000"/>
              <a:gd name="connsiteX3818" fmla="*/ 5836542 w 12193588"/>
              <a:gd name="connsiteY3818" fmla="*/ 4148132 h 6858000"/>
              <a:gd name="connsiteX3819" fmla="*/ 5836542 w 12193588"/>
              <a:gd name="connsiteY3819" fmla="*/ 4444257 h 6858000"/>
              <a:gd name="connsiteX3820" fmla="*/ 5848850 w 12193588"/>
              <a:gd name="connsiteY3820" fmla="*/ 4459680 h 6858000"/>
              <a:gd name="connsiteX3821" fmla="*/ 5928739 w 12193588"/>
              <a:gd name="connsiteY3821" fmla="*/ 4507536 h 6858000"/>
              <a:gd name="connsiteX3822" fmla="*/ 5928739 w 12193588"/>
              <a:gd name="connsiteY3822" fmla="*/ 4505249 h 6858000"/>
              <a:gd name="connsiteX3823" fmla="*/ 6091611 w 12193588"/>
              <a:gd name="connsiteY3823" fmla="*/ 4600256 h 6858000"/>
              <a:gd name="connsiteX3824" fmla="*/ 6110350 w 12193588"/>
              <a:gd name="connsiteY3824" fmla="*/ 4608694 h 6858000"/>
              <a:gd name="connsiteX3825" fmla="*/ 6108861 w 12193588"/>
              <a:gd name="connsiteY3825" fmla="*/ 4455439 h 6858000"/>
              <a:gd name="connsiteX3826" fmla="*/ 6107324 w 12193588"/>
              <a:gd name="connsiteY3826" fmla="*/ 4299279 h 6858000"/>
              <a:gd name="connsiteX3827" fmla="*/ 5836542 w 12193588"/>
              <a:gd name="connsiteY3827" fmla="*/ 4138878 h 6858000"/>
              <a:gd name="connsiteX3828" fmla="*/ 10616752 w 12193588"/>
              <a:gd name="connsiteY3828" fmla="*/ 3981831 h 6858000"/>
              <a:gd name="connsiteX3829" fmla="*/ 10598289 w 12193588"/>
              <a:gd name="connsiteY3829" fmla="*/ 3987992 h 6858000"/>
              <a:gd name="connsiteX3830" fmla="*/ 10358279 w 12193588"/>
              <a:gd name="connsiteY3830" fmla="*/ 4123551 h 6858000"/>
              <a:gd name="connsiteX3831" fmla="*/ 10342893 w 12193588"/>
              <a:gd name="connsiteY3831" fmla="*/ 4132795 h 6858000"/>
              <a:gd name="connsiteX3832" fmla="*/ 10355202 w 12193588"/>
              <a:gd name="connsiteY3832" fmla="*/ 4138956 h 6858000"/>
              <a:gd name="connsiteX3833" fmla="*/ 10604444 w 12193588"/>
              <a:gd name="connsiteY3833" fmla="*/ 4280677 h 6858000"/>
              <a:gd name="connsiteX3834" fmla="*/ 10607520 w 12193588"/>
              <a:gd name="connsiteY3834" fmla="*/ 4283758 h 6858000"/>
              <a:gd name="connsiteX3835" fmla="*/ 10629060 w 12193588"/>
              <a:gd name="connsiteY3835" fmla="*/ 4280677 h 6858000"/>
              <a:gd name="connsiteX3836" fmla="*/ 10709063 w 12193588"/>
              <a:gd name="connsiteY3836" fmla="*/ 4234463 h 6858000"/>
              <a:gd name="connsiteX3837" fmla="*/ 10853685 w 12193588"/>
              <a:gd name="connsiteY3837" fmla="*/ 4154360 h 6858000"/>
              <a:gd name="connsiteX3838" fmla="*/ 10890610 w 12193588"/>
              <a:gd name="connsiteY3838" fmla="*/ 4132795 h 6858000"/>
              <a:gd name="connsiteX3839" fmla="*/ 10875224 w 12193588"/>
              <a:gd name="connsiteY3839" fmla="*/ 4123551 h 6858000"/>
              <a:gd name="connsiteX3840" fmla="*/ 10764451 w 12193588"/>
              <a:gd name="connsiteY3840" fmla="*/ 4061933 h 6858000"/>
              <a:gd name="connsiteX3841" fmla="*/ 10632136 w 12193588"/>
              <a:gd name="connsiteY3841" fmla="*/ 3987992 h 6858000"/>
              <a:gd name="connsiteX3842" fmla="*/ 10616752 w 12193588"/>
              <a:gd name="connsiteY3842" fmla="*/ 3981831 h 6858000"/>
              <a:gd name="connsiteX3843" fmla="*/ 10052811 w 12193588"/>
              <a:gd name="connsiteY3843" fmla="*/ 3981831 h 6858000"/>
              <a:gd name="connsiteX3844" fmla="*/ 10040474 w 12193588"/>
              <a:gd name="connsiteY3844" fmla="*/ 3984911 h 6858000"/>
              <a:gd name="connsiteX3845" fmla="*/ 9793726 w 12193588"/>
              <a:gd name="connsiteY3845" fmla="*/ 4123551 h 6858000"/>
              <a:gd name="connsiteX3846" fmla="*/ 9778303 w 12193588"/>
              <a:gd name="connsiteY3846" fmla="*/ 4132795 h 6858000"/>
              <a:gd name="connsiteX3847" fmla="*/ 9790641 w 12193588"/>
              <a:gd name="connsiteY3847" fmla="*/ 4138956 h 6858000"/>
              <a:gd name="connsiteX3848" fmla="*/ 10043558 w 12193588"/>
              <a:gd name="connsiteY3848" fmla="*/ 4283758 h 6858000"/>
              <a:gd name="connsiteX3849" fmla="*/ 10049726 w 12193588"/>
              <a:gd name="connsiteY3849" fmla="*/ 4283758 h 6858000"/>
              <a:gd name="connsiteX3850" fmla="*/ 10052811 w 12193588"/>
              <a:gd name="connsiteY3850" fmla="*/ 4286838 h 6858000"/>
              <a:gd name="connsiteX3851" fmla="*/ 10055896 w 12193588"/>
              <a:gd name="connsiteY3851" fmla="*/ 4283758 h 6858000"/>
              <a:gd name="connsiteX3852" fmla="*/ 10065149 w 12193588"/>
              <a:gd name="connsiteY3852" fmla="*/ 4280677 h 6858000"/>
              <a:gd name="connsiteX3853" fmla="*/ 10311896 w 12193588"/>
              <a:gd name="connsiteY3853" fmla="*/ 4142037 h 6858000"/>
              <a:gd name="connsiteX3854" fmla="*/ 10324234 w 12193588"/>
              <a:gd name="connsiteY3854" fmla="*/ 4135875 h 6858000"/>
              <a:gd name="connsiteX3855" fmla="*/ 10327318 w 12193588"/>
              <a:gd name="connsiteY3855" fmla="*/ 4132795 h 6858000"/>
              <a:gd name="connsiteX3856" fmla="*/ 10314981 w 12193588"/>
              <a:gd name="connsiteY3856" fmla="*/ 4126632 h 6858000"/>
              <a:gd name="connsiteX3857" fmla="*/ 10065149 w 12193588"/>
              <a:gd name="connsiteY3857" fmla="*/ 3984911 h 6858000"/>
              <a:gd name="connsiteX3858" fmla="*/ 10058980 w 12193588"/>
              <a:gd name="connsiteY3858" fmla="*/ 3981831 h 6858000"/>
              <a:gd name="connsiteX3859" fmla="*/ 10055896 w 12193588"/>
              <a:gd name="connsiteY3859" fmla="*/ 3981831 h 6858000"/>
              <a:gd name="connsiteX3860" fmla="*/ 10052811 w 12193588"/>
              <a:gd name="connsiteY3860" fmla="*/ 3981831 h 6858000"/>
              <a:gd name="connsiteX3861" fmla="*/ 3865023 w 12193588"/>
              <a:gd name="connsiteY3861" fmla="*/ 3981831 h 6858000"/>
              <a:gd name="connsiteX3862" fmla="*/ 3846560 w 12193588"/>
              <a:gd name="connsiteY3862" fmla="*/ 3987992 h 6858000"/>
              <a:gd name="connsiteX3863" fmla="*/ 3606550 w 12193588"/>
              <a:gd name="connsiteY3863" fmla="*/ 4123551 h 6858000"/>
              <a:gd name="connsiteX3864" fmla="*/ 3591165 w 12193588"/>
              <a:gd name="connsiteY3864" fmla="*/ 4132795 h 6858000"/>
              <a:gd name="connsiteX3865" fmla="*/ 3603473 w 12193588"/>
              <a:gd name="connsiteY3865" fmla="*/ 4138956 h 6858000"/>
              <a:gd name="connsiteX3866" fmla="*/ 3852715 w 12193588"/>
              <a:gd name="connsiteY3866" fmla="*/ 4280677 h 6858000"/>
              <a:gd name="connsiteX3867" fmla="*/ 3855791 w 12193588"/>
              <a:gd name="connsiteY3867" fmla="*/ 4283758 h 6858000"/>
              <a:gd name="connsiteX3868" fmla="*/ 3877331 w 12193588"/>
              <a:gd name="connsiteY3868" fmla="*/ 4280677 h 6858000"/>
              <a:gd name="connsiteX3869" fmla="*/ 3957334 w 12193588"/>
              <a:gd name="connsiteY3869" fmla="*/ 4234463 h 6858000"/>
              <a:gd name="connsiteX3870" fmla="*/ 4101956 w 12193588"/>
              <a:gd name="connsiteY3870" fmla="*/ 4154360 h 6858000"/>
              <a:gd name="connsiteX3871" fmla="*/ 4138880 w 12193588"/>
              <a:gd name="connsiteY3871" fmla="*/ 4132795 h 6858000"/>
              <a:gd name="connsiteX3872" fmla="*/ 4123495 w 12193588"/>
              <a:gd name="connsiteY3872" fmla="*/ 4123551 h 6858000"/>
              <a:gd name="connsiteX3873" fmla="*/ 4012722 w 12193588"/>
              <a:gd name="connsiteY3873" fmla="*/ 4061933 h 6858000"/>
              <a:gd name="connsiteX3874" fmla="*/ 3880408 w 12193588"/>
              <a:gd name="connsiteY3874" fmla="*/ 3987992 h 6858000"/>
              <a:gd name="connsiteX3875" fmla="*/ 3865023 w 12193588"/>
              <a:gd name="connsiteY3875" fmla="*/ 3981831 h 6858000"/>
              <a:gd name="connsiteX3876" fmla="*/ 3301082 w 12193588"/>
              <a:gd name="connsiteY3876" fmla="*/ 3981831 h 6858000"/>
              <a:gd name="connsiteX3877" fmla="*/ 3288746 w 12193588"/>
              <a:gd name="connsiteY3877" fmla="*/ 3984911 h 6858000"/>
              <a:gd name="connsiteX3878" fmla="*/ 3041997 w 12193588"/>
              <a:gd name="connsiteY3878" fmla="*/ 4123551 h 6858000"/>
              <a:gd name="connsiteX3879" fmla="*/ 3026574 w 12193588"/>
              <a:gd name="connsiteY3879" fmla="*/ 4132795 h 6858000"/>
              <a:gd name="connsiteX3880" fmla="*/ 3038912 w 12193588"/>
              <a:gd name="connsiteY3880" fmla="*/ 4138956 h 6858000"/>
              <a:gd name="connsiteX3881" fmla="*/ 3291829 w 12193588"/>
              <a:gd name="connsiteY3881" fmla="*/ 4283758 h 6858000"/>
              <a:gd name="connsiteX3882" fmla="*/ 3297997 w 12193588"/>
              <a:gd name="connsiteY3882" fmla="*/ 4283758 h 6858000"/>
              <a:gd name="connsiteX3883" fmla="*/ 3301082 w 12193588"/>
              <a:gd name="connsiteY3883" fmla="*/ 4286838 h 6858000"/>
              <a:gd name="connsiteX3884" fmla="*/ 3304167 w 12193588"/>
              <a:gd name="connsiteY3884" fmla="*/ 4283758 h 6858000"/>
              <a:gd name="connsiteX3885" fmla="*/ 3313420 w 12193588"/>
              <a:gd name="connsiteY3885" fmla="*/ 4280677 h 6858000"/>
              <a:gd name="connsiteX3886" fmla="*/ 3560167 w 12193588"/>
              <a:gd name="connsiteY3886" fmla="*/ 4142037 h 6858000"/>
              <a:gd name="connsiteX3887" fmla="*/ 3572505 w 12193588"/>
              <a:gd name="connsiteY3887" fmla="*/ 4135875 h 6858000"/>
              <a:gd name="connsiteX3888" fmla="*/ 3575590 w 12193588"/>
              <a:gd name="connsiteY3888" fmla="*/ 4132795 h 6858000"/>
              <a:gd name="connsiteX3889" fmla="*/ 3563252 w 12193588"/>
              <a:gd name="connsiteY3889" fmla="*/ 4126632 h 6858000"/>
              <a:gd name="connsiteX3890" fmla="*/ 3313420 w 12193588"/>
              <a:gd name="connsiteY3890" fmla="*/ 3984911 h 6858000"/>
              <a:gd name="connsiteX3891" fmla="*/ 3307252 w 12193588"/>
              <a:gd name="connsiteY3891" fmla="*/ 3981831 h 6858000"/>
              <a:gd name="connsiteX3892" fmla="*/ 3304167 w 12193588"/>
              <a:gd name="connsiteY3892" fmla="*/ 3981831 h 6858000"/>
              <a:gd name="connsiteX3893" fmla="*/ 3301082 w 12193588"/>
              <a:gd name="connsiteY3893" fmla="*/ 3981831 h 6858000"/>
              <a:gd name="connsiteX3894" fmla="*/ 8928419 w 12193588"/>
              <a:gd name="connsiteY3894" fmla="*/ 3981830 h 6858000"/>
              <a:gd name="connsiteX3895" fmla="*/ 8913020 w 12193588"/>
              <a:gd name="connsiteY3895" fmla="*/ 3984911 h 6858000"/>
              <a:gd name="connsiteX3896" fmla="*/ 8669719 w 12193588"/>
              <a:gd name="connsiteY3896" fmla="*/ 4123551 h 6858000"/>
              <a:gd name="connsiteX3897" fmla="*/ 8654319 w 12193588"/>
              <a:gd name="connsiteY3897" fmla="*/ 4132793 h 6858000"/>
              <a:gd name="connsiteX3898" fmla="*/ 8660478 w 12193588"/>
              <a:gd name="connsiteY3898" fmla="*/ 4138956 h 6858000"/>
              <a:gd name="connsiteX3899" fmla="*/ 8919180 w 12193588"/>
              <a:gd name="connsiteY3899" fmla="*/ 4283757 h 6858000"/>
              <a:gd name="connsiteX3900" fmla="*/ 8928419 w 12193588"/>
              <a:gd name="connsiteY3900" fmla="*/ 4286838 h 6858000"/>
              <a:gd name="connsiteX3901" fmla="*/ 8937658 w 12193588"/>
              <a:gd name="connsiteY3901" fmla="*/ 4283757 h 6858000"/>
              <a:gd name="connsiteX3902" fmla="*/ 9193279 w 12193588"/>
              <a:gd name="connsiteY3902" fmla="*/ 4138956 h 6858000"/>
              <a:gd name="connsiteX3903" fmla="*/ 9199440 w 12193588"/>
              <a:gd name="connsiteY3903" fmla="*/ 4132793 h 6858000"/>
              <a:gd name="connsiteX3904" fmla="*/ 9184040 w 12193588"/>
              <a:gd name="connsiteY3904" fmla="*/ 4123551 h 6858000"/>
              <a:gd name="connsiteX3905" fmla="*/ 8943818 w 12193588"/>
              <a:gd name="connsiteY3905" fmla="*/ 3984911 h 6858000"/>
              <a:gd name="connsiteX3906" fmla="*/ 8928419 w 12193588"/>
              <a:gd name="connsiteY3906" fmla="*/ 3981830 h 6858000"/>
              <a:gd name="connsiteX3907" fmla="*/ 7798272 w 12193588"/>
              <a:gd name="connsiteY3907" fmla="*/ 3981830 h 6858000"/>
              <a:gd name="connsiteX3908" fmla="*/ 7792113 w 12193588"/>
              <a:gd name="connsiteY3908" fmla="*/ 3984910 h 6858000"/>
              <a:gd name="connsiteX3909" fmla="*/ 7545730 w 12193588"/>
              <a:gd name="connsiteY3909" fmla="*/ 4123551 h 6858000"/>
              <a:gd name="connsiteX3910" fmla="*/ 7530331 w 12193588"/>
              <a:gd name="connsiteY3910" fmla="*/ 4132793 h 6858000"/>
              <a:gd name="connsiteX3911" fmla="*/ 7539570 w 12193588"/>
              <a:gd name="connsiteY3911" fmla="*/ 4138955 h 6858000"/>
              <a:gd name="connsiteX3912" fmla="*/ 7792113 w 12193588"/>
              <a:gd name="connsiteY3912" fmla="*/ 4280676 h 6858000"/>
              <a:gd name="connsiteX3913" fmla="*/ 7804432 w 12193588"/>
              <a:gd name="connsiteY3913" fmla="*/ 4286837 h 6858000"/>
              <a:gd name="connsiteX3914" fmla="*/ 7813671 w 12193588"/>
              <a:gd name="connsiteY3914" fmla="*/ 4280676 h 6858000"/>
              <a:gd name="connsiteX3915" fmla="*/ 8066213 w 12193588"/>
              <a:gd name="connsiteY3915" fmla="*/ 4138955 h 6858000"/>
              <a:gd name="connsiteX3916" fmla="*/ 8075452 w 12193588"/>
              <a:gd name="connsiteY3916" fmla="*/ 4132793 h 6858000"/>
              <a:gd name="connsiteX3917" fmla="*/ 8063133 w 12193588"/>
              <a:gd name="connsiteY3917" fmla="*/ 4123551 h 6858000"/>
              <a:gd name="connsiteX3918" fmla="*/ 7816751 w 12193588"/>
              <a:gd name="connsiteY3918" fmla="*/ 3984910 h 6858000"/>
              <a:gd name="connsiteX3919" fmla="*/ 7804432 w 12193588"/>
              <a:gd name="connsiteY3919" fmla="*/ 3981830 h 6858000"/>
              <a:gd name="connsiteX3920" fmla="*/ 7798272 w 12193588"/>
              <a:gd name="connsiteY3920" fmla="*/ 3981830 h 6858000"/>
              <a:gd name="connsiteX3921" fmla="*/ 2176690 w 12193588"/>
              <a:gd name="connsiteY3921" fmla="*/ 3981830 h 6858000"/>
              <a:gd name="connsiteX3922" fmla="*/ 2161291 w 12193588"/>
              <a:gd name="connsiteY3922" fmla="*/ 3984911 h 6858000"/>
              <a:gd name="connsiteX3923" fmla="*/ 1917990 w 12193588"/>
              <a:gd name="connsiteY3923" fmla="*/ 4123551 h 6858000"/>
              <a:gd name="connsiteX3924" fmla="*/ 1902590 w 12193588"/>
              <a:gd name="connsiteY3924" fmla="*/ 4132793 h 6858000"/>
              <a:gd name="connsiteX3925" fmla="*/ 1908750 w 12193588"/>
              <a:gd name="connsiteY3925" fmla="*/ 4138956 h 6858000"/>
              <a:gd name="connsiteX3926" fmla="*/ 2167450 w 12193588"/>
              <a:gd name="connsiteY3926" fmla="*/ 4283757 h 6858000"/>
              <a:gd name="connsiteX3927" fmla="*/ 2176690 w 12193588"/>
              <a:gd name="connsiteY3927" fmla="*/ 4286838 h 6858000"/>
              <a:gd name="connsiteX3928" fmla="*/ 2185929 w 12193588"/>
              <a:gd name="connsiteY3928" fmla="*/ 4283757 h 6858000"/>
              <a:gd name="connsiteX3929" fmla="*/ 2441552 w 12193588"/>
              <a:gd name="connsiteY3929" fmla="*/ 4138956 h 6858000"/>
              <a:gd name="connsiteX3930" fmla="*/ 2447711 w 12193588"/>
              <a:gd name="connsiteY3930" fmla="*/ 4132793 h 6858000"/>
              <a:gd name="connsiteX3931" fmla="*/ 2432312 w 12193588"/>
              <a:gd name="connsiteY3931" fmla="*/ 4123551 h 6858000"/>
              <a:gd name="connsiteX3932" fmla="*/ 2192089 w 12193588"/>
              <a:gd name="connsiteY3932" fmla="*/ 3984911 h 6858000"/>
              <a:gd name="connsiteX3933" fmla="*/ 2176690 w 12193588"/>
              <a:gd name="connsiteY3933" fmla="*/ 3981830 h 6858000"/>
              <a:gd name="connsiteX3934" fmla="*/ 1046543 w 12193588"/>
              <a:gd name="connsiteY3934" fmla="*/ 3981830 h 6858000"/>
              <a:gd name="connsiteX3935" fmla="*/ 1040383 w 12193588"/>
              <a:gd name="connsiteY3935" fmla="*/ 3984910 h 6858000"/>
              <a:gd name="connsiteX3936" fmla="*/ 794001 w 12193588"/>
              <a:gd name="connsiteY3936" fmla="*/ 4123551 h 6858000"/>
              <a:gd name="connsiteX3937" fmla="*/ 778602 w 12193588"/>
              <a:gd name="connsiteY3937" fmla="*/ 4132793 h 6858000"/>
              <a:gd name="connsiteX3938" fmla="*/ 787841 w 12193588"/>
              <a:gd name="connsiteY3938" fmla="*/ 4138955 h 6858000"/>
              <a:gd name="connsiteX3939" fmla="*/ 1040383 w 12193588"/>
              <a:gd name="connsiteY3939" fmla="*/ 4280676 h 6858000"/>
              <a:gd name="connsiteX3940" fmla="*/ 1052703 w 12193588"/>
              <a:gd name="connsiteY3940" fmla="*/ 4286837 h 6858000"/>
              <a:gd name="connsiteX3941" fmla="*/ 1061942 w 12193588"/>
              <a:gd name="connsiteY3941" fmla="*/ 4280676 h 6858000"/>
              <a:gd name="connsiteX3942" fmla="*/ 1314484 w 12193588"/>
              <a:gd name="connsiteY3942" fmla="*/ 4138955 h 6858000"/>
              <a:gd name="connsiteX3943" fmla="*/ 1323724 w 12193588"/>
              <a:gd name="connsiteY3943" fmla="*/ 4132793 h 6858000"/>
              <a:gd name="connsiteX3944" fmla="*/ 1311404 w 12193588"/>
              <a:gd name="connsiteY3944" fmla="*/ 4123551 h 6858000"/>
              <a:gd name="connsiteX3945" fmla="*/ 1065022 w 12193588"/>
              <a:gd name="connsiteY3945" fmla="*/ 3984910 h 6858000"/>
              <a:gd name="connsiteX3946" fmla="*/ 1052703 w 12193588"/>
              <a:gd name="connsiteY3946" fmla="*/ 3981830 h 6858000"/>
              <a:gd name="connsiteX3947" fmla="*/ 1046543 w 12193588"/>
              <a:gd name="connsiteY3947" fmla="*/ 3981830 h 6858000"/>
              <a:gd name="connsiteX3948" fmla="*/ 11731507 w 12193588"/>
              <a:gd name="connsiteY3948" fmla="*/ 3981026 h 6858000"/>
              <a:gd name="connsiteX3949" fmla="*/ 11476112 w 12193588"/>
              <a:gd name="connsiteY3949" fmla="*/ 4126210 h 6858000"/>
              <a:gd name="connsiteX3950" fmla="*/ 11466881 w 12193588"/>
              <a:gd name="connsiteY3950" fmla="*/ 4132387 h 6858000"/>
              <a:gd name="connsiteX3951" fmla="*/ 11482265 w 12193588"/>
              <a:gd name="connsiteY3951" fmla="*/ 4141655 h 6858000"/>
              <a:gd name="connsiteX3952" fmla="*/ 11725353 w 12193588"/>
              <a:gd name="connsiteY3952" fmla="*/ 4280662 h 6858000"/>
              <a:gd name="connsiteX3953" fmla="*/ 11756125 w 12193588"/>
              <a:gd name="connsiteY3953" fmla="*/ 4277572 h 6858000"/>
              <a:gd name="connsiteX3954" fmla="*/ 11996134 w 12193588"/>
              <a:gd name="connsiteY3954" fmla="*/ 4141655 h 6858000"/>
              <a:gd name="connsiteX3955" fmla="*/ 12014596 w 12193588"/>
              <a:gd name="connsiteY3955" fmla="*/ 4132387 h 6858000"/>
              <a:gd name="connsiteX3956" fmla="*/ 12008443 w 12193588"/>
              <a:gd name="connsiteY3956" fmla="*/ 4126210 h 6858000"/>
              <a:gd name="connsiteX3957" fmla="*/ 11749969 w 12193588"/>
              <a:gd name="connsiteY3957" fmla="*/ 3981026 h 6858000"/>
              <a:gd name="connsiteX3958" fmla="*/ 11731507 w 12193588"/>
              <a:gd name="connsiteY3958" fmla="*/ 3981026 h 6858000"/>
              <a:gd name="connsiteX3959" fmla="*/ 4979778 w 12193588"/>
              <a:gd name="connsiteY3959" fmla="*/ 3981026 h 6858000"/>
              <a:gd name="connsiteX3960" fmla="*/ 4724382 w 12193588"/>
              <a:gd name="connsiteY3960" fmla="*/ 4126210 h 6858000"/>
              <a:gd name="connsiteX3961" fmla="*/ 4715151 w 12193588"/>
              <a:gd name="connsiteY3961" fmla="*/ 4132387 h 6858000"/>
              <a:gd name="connsiteX3962" fmla="*/ 4730536 w 12193588"/>
              <a:gd name="connsiteY3962" fmla="*/ 4141655 h 6858000"/>
              <a:gd name="connsiteX3963" fmla="*/ 4973624 w 12193588"/>
              <a:gd name="connsiteY3963" fmla="*/ 4280662 h 6858000"/>
              <a:gd name="connsiteX3964" fmla="*/ 5004395 w 12193588"/>
              <a:gd name="connsiteY3964" fmla="*/ 4277572 h 6858000"/>
              <a:gd name="connsiteX3965" fmla="*/ 5244404 w 12193588"/>
              <a:gd name="connsiteY3965" fmla="*/ 4141655 h 6858000"/>
              <a:gd name="connsiteX3966" fmla="*/ 5262867 w 12193588"/>
              <a:gd name="connsiteY3966" fmla="*/ 4132387 h 6858000"/>
              <a:gd name="connsiteX3967" fmla="*/ 5256713 w 12193588"/>
              <a:gd name="connsiteY3967" fmla="*/ 4126210 h 6858000"/>
              <a:gd name="connsiteX3968" fmla="*/ 4998240 w 12193588"/>
              <a:gd name="connsiteY3968" fmla="*/ 3981026 h 6858000"/>
              <a:gd name="connsiteX3969" fmla="*/ 4979778 w 12193588"/>
              <a:gd name="connsiteY3969" fmla="*/ 3981026 h 6858000"/>
              <a:gd name="connsiteX3970" fmla="*/ 9479390 w 12193588"/>
              <a:gd name="connsiteY3970" fmla="*/ 3981017 h 6858000"/>
              <a:gd name="connsiteX3971" fmla="*/ 9226850 w 12193588"/>
              <a:gd name="connsiteY3971" fmla="*/ 4125819 h 6858000"/>
              <a:gd name="connsiteX3972" fmla="*/ 9217611 w 12193588"/>
              <a:gd name="connsiteY3972" fmla="*/ 4131980 h 6858000"/>
              <a:gd name="connsiteX3973" fmla="*/ 9229930 w 12193588"/>
              <a:gd name="connsiteY3973" fmla="*/ 4141223 h 6858000"/>
              <a:gd name="connsiteX3974" fmla="*/ 9473230 w 12193588"/>
              <a:gd name="connsiteY3974" fmla="*/ 4279864 h 6858000"/>
              <a:gd name="connsiteX3975" fmla="*/ 9488629 w 12193588"/>
              <a:gd name="connsiteY3975" fmla="*/ 4282944 h 6858000"/>
              <a:gd name="connsiteX3976" fmla="*/ 9504028 w 12193588"/>
              <a:gd name="connsiteY3976" fmla="*/ 4279864 h 6858000"/>
              <a:gd name="connsiteX3977" fmla="*/ 9565622 w 12193588"/>
              <a:gd name="connsiteY3977" fmla="*/ 4242893 h 6858000"/>
              <a:gd name="connsiteX3978" fmla="*/ 9707293 w 12193588"/>
              <a:gd name="connsiteY3978" fmla="*/ 4165870 h 6858000"/>
              <a:gd name="connsiteX3979" fmla="*/ 9753489 w 12193588"/>
              <a:gd name="connsiteY3979" fmla="*/ 4138142 h 6858000"/>
              <a:gd name="connsiteX3980" fmla="*/ 9762728 w 12193588"/>
              <a:gd name="connsiteY3980" fmla="*/ 4131980 h 6858000"/>
              <a:gd name="connsiteX3981" fmla="*/ 9756569 w 12193588"/>
              <a:gd name="connsiteY3981" fmla="*/ 4125819 h 6858000"/>
              <a:gd name="connsiteX3982" fmla="*/ 9497868 w 12193588"/>
              <a:gd name="connsiteY3982" fmla="*/ 3981017 h 6858000"/>
              <a:gd name="connsiteX3983" fmla="*/ 9494788 w 12193588"/>
              <a:gd name="connsiteY3983" fmla="*/ 3981017 h 6858000"/>
              <a:gd name="connsiteX3984" fmla="*/ 9485549 w 12193588"/>
              <a:gd name="connsiteY3984" fmla="*/ 3981017 h 6858000"/>
              <a:gd name="connsiteX3985" fmla="*/ 9479390 w 12193588"/>
              <a:gd name="connsiteY3985" fmla="*/ 3981017 h 6858000"/>
              <a:gd name="connsiteX3986" fmla="*/ 2727661 w 12193588"/>
              <a:gd name="connsiteY3986" fmla="*/ 3981017 h 6858000"/>
              <a:gd name="connsiteX3987" fmla="*/ 2475120 w 12193588"/>
              <a:gd name="connsiteY3987" fmla="*/ 4125819 h 6858000"/>
              <a:gd name="connsiteX3988" fmla="*/ 2465882 w 12193588"/>
              <a:gd name="connsiteY3988" fmla="*/ 4131980 h 6858000"/>
              <a:gd name="connsiteX3989" fmla="*/ 2478201 w 12193588"/>
              <a:gd name="connsiteY3989" fmla="*/ 4141223 h 6858000"/>
              <a:gd name="connsiteX3990" fmla="*/ 2721501 w 12193588"/>
              <a:gd name="connsiteY3990" fmla="*/ 4279864 h 6858000"/>
              <a:gd name="connsiteX3991" fmla="*/ 2736900 w 12193588"/>
              <a:gd name="connsiteY3991" fmla="*/ 4282944 h 6858000"/>
              <a:gd name="connsiteX3992" fmla="*/ 2752299 w 12193588"/>
              <a:gd name="connsiteY3992" fmla="*/ 4279864 h 6858000"/>
              <a:gd name="connsiteX3993" fmla="*/ 2813894 w 12193588"/>
              <a:gd name="connsiteY3993" fmla="*/ 4242893 h 6858000"/>
              <a:gd name="connsiteX3994" fmla="*/ 2955564 w 12193588"/>
              <a:gd name="connsiteY3994" fmla="*/ 4165870 h 6858000"/>
              <a:gd name="connsiteX3995" fmla="*/ 3001760 w 12193588"/>
              <a:gd name="connsiteY3995" fmla="*/ 4138142 h 6858000"/>
              <a:gd name="connsiteX3996" fmla="*/ 3011000 w 12193588"/>
              <a:gd name="connsiteY3996" fmla="*/ 4131980 h 6858000"/>
              <a:gd name="connsiteX3997" fmla="*/ 3004841 w 12193588"/>
              <a:gd name="connsiteY3997" fmla="*/ 4125819 h 6858000"/>
              <a:gd name="connsiteX3998" fmla="*/ 2746139 w 12193588"/>
              <a:gd name="connsiteY3998" fmla="*/ 3981017 h 6858000"/>
              <a:gd name="connsiteX3999" fmla="*/ 2743060 w 12193588"/>
              <a:gd name="connsiteY3999" fmla="*/ 3981017 h 6858000"/>
              <a:gd name="connsiteX4000" fmla="*/ 2733820 w 12193588"/>
              <a:gd name="connsiteY4000" fmla="*/ 3981017 h 6858000"/>
              <a:gd name="connsiteX4001" fmla="*/ 2727661 w 12193588"/>
              <a:gd name="connsiteY4001" fmla="*/ 3981017 h 6858000"/>
              <a:gd name="connsiteX4002" fmla="*/ 8364259 w 12193588"/>
              <a:gd name="connsiteY4002" fmla="*/ 3980245 h 6858000"/>
              <a:gd name="connsiteX4003" fmla="*/ 8352325 w 12193588"/>
              <a:gd name="connsiteY4003" fmla="*/ 3984098 h 6858000"/>
              <a:gd name="connsiteX4004" fmla="*/ 8349245 w 12193588"/>
              <a:gd name="connsiteY4004" fmla="*/ 3984098 h 6858000"/>
              <a:gd name="connsiteX4005" fmla="*/ 8105942 w 12193588"/>
              <a:gd name="connsiteY4005" fmla="*/ 4122737 h 6858000"/>
              <a:gd name="connsiteX4006" fmla="*/ 8093623 w 12193588"/>
              <a:gd name="connsiteY4006" fmla="*/ 4131980 h 6858000"/>
              <a:gd name="connsiteX4007" fmla="*/ 8109022 w 12193588"/>
              <a:gd name="connsiteY4007" fmla="*/ 4141223 h 6858000"/>
              <a:gd name="connsiteX4008" fmla="*/ 8352325 w 12193588"/>
              <a:gd name="connsiteY4008" fmla="*/ 4279863 h 6858000"/>
              <a:gd name="connsiteX4009" fmla="*/ 8364644 w 12193588"/>
              <a:gd name="connsiteY4009" fmla="*/ 4282943 h 6858000"/>
              <a:gd name="connsiteX4010" fmla="*/ 8380042 w 12193588"/>
              <a:gd name="connsiteY4010" fmla="*/ 4279863 h 6858000"/>
              <a:gd name="connsiteX4011" fmla="*/ 8601786 w 12193588"/>
              <a:gd name="connsiteY4011" fmla="*/ 4153545 h 6858000"/>
              <a:gd name="connsiteX4012" fmla="*/ 8638743 w 12193588"/>
              <a:gd name="connsiteY4012" fmla="*/ 4131980 h 6858000"/>
              <a:gd name="connsiteX4013" fmla="*/ 8623346 w 12193588"/>
              <a:gd name="connsiteY4013" fmla="*/ 4122737 h 6858000"/>
              <a:gd name="connsiteX4014" fmla="*/ 8380042 w 12193588"/>
              <a:gd name="connsiteY4014" fmla="*/ 3984098 h 6858000"/>
              <a:gd name="connsiteX4015" fmla="*/ 8373883 w 12193588"/>
              <a:gd name="connsiteY4015" fmla="*/ 3981017 h 6858000"/>
              <a:gd name="connsiteX4016" fmla="*/ 8364259 w 12193588"/>
              <a:gd name="connsiteY4016" fmla="*/ 3980245 h 6858000"/>
              <a:gd name="connsiteX4017" fmla="*/ 1612530 w 12193588"/>
              <a:gd name="connsiteY4017" fmla="*/ 3980245 h 6858000"/>
              <a:gd name="connsiteX4018" fmla="*/ 1600596 w 12193588"/>
              <a:gd name="connsiteY4018" fmla="*/ 3984098 h 6858000"/>
              <a:gd name="connsiteX4019" fmla="*/ 1597516 w 12193588"/>
              <a:gd name="connsiteY4019" fmla="*/ 3984098 h 6858000"/>
              <a:gd name="connsiteX4020" fmla="*/ 1354213 w 12193588"/>
              <a:gd name="connsiteY4020" fmla="*/ 4122737 h 6858000"/>
              <a:gd name="connsiteX4021" fmla="*/ 1341895 w 12193588"/>
              <a:gd name="connsiteY4021" fmla="*/ 4131980 h 6858000"/>
              <a:gd name="connsiteX4022" fmla="*/ 1357293 w 12193588"/>
              <a:gd name="connsiteY4022" fmla="*/ 4141223 h 6858000"/>
              <a:gd name="connsiteX4023" fmla="*/ 1600596 w 12193588"/>
              <a:gd name="connsiteY4023" fmla="*/ 4279863 h 6858000"/>
              <a:gd name="connsiteX4024" fmla="*/ 1612915 w 12193588"/>
              <a:gd name="connsiteY4024" fmla="*/ 4282943 h 6858000"/>
              <a:gd name="connsiteX4025" fmla="*/ 1628313 w 12193588"/>
              <a:gd name="connsiteY4025" fmla="*/ 4279863 h 6858000"/>
              <a:gd name="connsiteX4026" fmla="*/ 1850057 w 12193588"/>
              <a:gd name="connsiteY4026" fmla="*/ 4153545 h 6858000"/>
              <a:gd name="connsiteX4027" fmla="*/ 1887014 w 12193588"/>
              <a:gd name="connsiteY4027" fmla="*/ 4131980 h 6858000"/>
              <a:gd name="connsiteX4028" fmla="*/ 1871617 w 12193588"/>
              <a:gd name="connsiteY4028" fmla="*/ 4122737 h 6858000"/>
              <a:gd name="connsiteX4029" fmla="*/ 1628313 w 12193588"/>
              <a:gd name="connsiteY4029" fmla="*/ 3984098 h 6858000"/>
              <a:gd name="connsiteX4030" fmla="*/ 1622154 w 12193588"/>
              <a:gd name="connsiteY4030" fmla="*/ 3981017 h 6858000"/>
              <a:gd name="connsiteX4031" fmla="*/ 1612530 w 12193588"/>
              <a:gd name="connsiteY4031" fmla="*/ 3980245 h 6858000"/>
              <a:gd name="connsiteX4032" fmla="*/ 6113914 w 12193588"/>
              <a:gd name="connsiteY4032" fmla="*/ 3980052 h 6858000"/>
              <a:gd name="connsiteX4033" fmla="*/ 6095433 w 12193588"/>
              <a:gd name="connsiteY4033" fmla="*/ 3986993 h 6858000"/>
              <a:gd name="connsiteX4034" fmla="*/ 6011044 w 12193588"/>
              <a:gd name="connsiteY4034" fmla="*/ 4034667 h 6858000"/>
              <a:gd name="connsiteX4035" fmla="*/ 5928739 w 12193588"/>
              <a:gd name="connsiteY4035" fmla="*/ 4082624 h 6858000"/>
              <a:gd name="connsiteX4036" fmla="*/ 5928739 w 12193588"/>
              <a:gd name="connsiteY4036" fmla="*/ 4081468 h 6858000"/>
              <a:gd name="connsiteX4037" fmla="*/ 5928739 w 12193588"/>
              <a:gd name="connsiteY4037" fmla="*/ 4081163 h 6858000"/>
              <a:gd name="connsiteX4038" fmla="*/ 5855165 w 12193588"/>
              <a:gd name="connsiteY4038" fmla="*/ 4122726 h 6858000"/>
              <a:gd name="connsiteX4039" fmla="*/ 5839765 w 12193588"/>
              <a:gd name="connsiteY4039" fmla="*/ 4131980 h 6858000"/>
              <a:gd name="connsiteX4040" fmla="*/ 5852085 w 12193588"/>
              <a:gd name="connsiteY4040" fmla="*/ 4138150 h 6858000"/>
              <a:gd name="connsiteX4041" fmla="*/ 5928739 w 12193588"/>
              <a:gd name="connsiteY4041" fmla="*/ 4181746 h 6858000"/>
              <a:gd name="connsiteX4042" fmla="*/ 5928739 w 12193588"/>
              <a:gd name="connsiteY4042" fmla="*/ 4181339 h 6858000"/>
              <a:gd name="connsiteX4043" fmla="*/ 6043821 w 12193588"/>
              <a:gd name="connsiteY4043" fmla="*/ 4247199 h 6858000"/>
              <a:gd name="connsiteX4044" fmla="*/ 6101593 w 12193588"/>
              <a:gd name="connsiteY4044" fmla="*/ 4280057 h 6858000"/>
              <a:gd name="connsiteX4045" fmla="*/ 6103021 w 12193588"/>
              <a:gd name="connsiteY4045" fmla="*/ 4280593 h 6858000"/>
              <a:gd name="connsiteX4046" fmla="*/ 6115125 w 12193588"/>
              <a:gd name="connsiteY4046" fmla="*/ 4284229 h 6858000"/>
              <a:gd name="connsiteX4047" fmla="*/ 6126236 w 12193588"/>
              <a:gd name="connsiteY4047" fmla="*/ 4280057 h 6858000"/>
              <a:gd name="connsiteX4048" fmla="*/ 6264851 w 12193588"/>
              <a:gd name="connsiteY4048" fmla="*/ 4202932 h 6858000"/>
              <a:gd name="connsiteX4049" fmla="*/ 6264851 w 12193588"/>
              <a:gd name="connsiteY4049" fmla="*/ 4204089 h 6858000"/>
              <a:gd name="connsiteX4050" fmla="*/ 6264851 w 12193588"/>
              <a:gd name="connsiteY4050" fmla="*/ 4204315 h 6858000"/>
              <a:gd name="connsiteX4051" fmla="*/ 6353824 w 12193588"/>
              <a:gd name="connsiteY4051" fmla="*/ 4153576 h 6858000"/>
              <a:gd name="connsiteX4052" fmla="*/ 6390788 w 12193588"/>
              <a:gd name="connsiteY4052" fmla="*/ 4131980 h 6858000"/>
              <a:gd name="connsiteX4053" fmla="*/ 6375385 w 12193588"/>
              <a:gd name="connsiteY4053" fmla="*/ 4122726 h 6858000"/>
              <a:gd name="connsiteX4054" fmla="*/ 6264851 w 12193588"/>
              <a:gd name="connsiteY4054" fmla="*/ 4059671 h 6858000"/>
              <a:gd name="connsiteX4055" fmla="*/ 6264851 w 12193588"/>
              <a:gd name="connsiteY4055" fmla="*/ 4061030 h 6858000"/>
              <a:gd name="connsiteX4056" fmla="*/ 6132397 w 12193588"/>
              <a:gd name="connsiteY4056" fmla="*/ 3986993 h 6858000"/>
              <a:gd name="connsiteX4057" fmla="*/ 6113914 w 12193588"/>
              <a:gd name="connsiteY4057" fmla="*/ 3980052 h 6858000"/>
              <a:gd name="connsiteX4058" fmla="*/ 11178744 w 12193588"/>
              <a:gd name="connsiteY4058" fmla="*/ 3979481 h 6858000"/>
              <a:gd name="connsiteX4059" fmla="*/ 11161806 w 12193588"/>
              <a:gd name="connsiteY4059" fmla="*/ 3984115 h 6858000"/>
              <a:gd name="connsiteX4060" fmla="*/ 10918504 w 12193588"/>
              <a:gd name="connsiteY4060" fmla="*/ 4123120 h 6858000"/>
              <a:gd name="connsiteX4061" fmla="*/ 10906185 w 12193588"/>
              <a:gd name="connsiteY4061" fmla="*/ 4132387 h 6858000"/>
              <a:gd name="connsiteX4062" fmla="*/ 10912345 w 12193588"/>
              <a:gd name="connsiteY4062" fmla="*/ 4138566 h 6858000"/>
              <a:gd name="connsiteX4063" fmla="*/ 11167966 w 12193588"/>
              <a:gd name="connsiteY4063" fmla="*/ 4283750 h 6858000"/>
              <a:gd name="connsiteX4064" fmla="*/ 11189524 w 12193588"/>
              <a:gd name="connsiteY4064" fmla="*/ 4283750 h 6858000"/>
              <a:gd name="connsiteX4065" fmla="*/ 11442066 w 12193588"/>
              <a:gd name="connsiteY4065" fmla="*/ 4138566 h 6858000"/>
              <a:gd name="connsiteX4066" fmla="*/ 11451305 w 12193588"/>
              <a:gd name="connsiteY4066" fmla="*/ 4132387 h 6858000"/>
              <a:gd name="connsiteX4067" fmla="*/ 11435906 w 12193588"/>
              <a:gd name="connsiteY4067" fmla="*/ 4123120 h 6858000"/>
              <a:gd name="connsiteX4068" fmla="*/ 11195683 w 12193588"/>
              <a:gd name="connsiteY4068" fmla="*/ 3984115 h 6858000"/>
              <a:gd name="connsiteX4069" fmla="*/ 11178744 w 12193588"/>
              <a:gd name="connsiteY4069" fmla="*/ 3979481 h 6858000"/>
              <a:gd name="connsiteX4070" fmla="*/ 5550089 w 12193588"/>
              <a:gd name="connsiteY4070" fmla="*/ 3979481 h 6858000"/>
              <a:gd name="connsiteX4071" fmla="*/ 5537397 w 12193588"/>
              <a:gd name="connsiteY4071" fmla="*/ 3984115 h 6858000"/>
              <a:gd name="connsiteX4072" fmla="*/ 5291232 w 12193588"/>
              <a:gd name="connsiteY4072" fmla="*/ 4123122 h 6858000"/>
              <a:gd name="connsiteX4073" fmla="*/ 5275847 w 12193588"/>
              <a:gd name="connsiteY4073" fmla="*/ 4132387 h 6858000"/>
              <a:gd name="connsiteX4074" fmla="*/ 5288155 w 12193588"/>
              <a:gd name="connsiteY4074" fmla="*/ 4138566 h 6858000"/>
              <a:gd name="connsiteX4075" fmla="*/ 5540474 w 12193588"/>
              <a:gd name="connsiteY4075" fmla="*/ 4283750 h 6858000"/>
              <a:gd name="connsiteX4076" fmla="*/ 5565091 w 12193588"/>
              <a:gd name="connsiteY4076" fmla="*/ 4280662 h 6858000"/>
              <a:gd name="connsiteX4077" fmla="*/ 5811254 w 12193588"/>
              <a:gd name="connsiteY4077" fmla="*/ 4141655 h 6858000"/>
              <a:gd name="connsiteX4078" fmla="*/ 5823563 w 12193588"/>
              <a:gd name="connsiteY4078" fmla="*/ 4132387 h 6858000"/>
              <a:gd name="connsiteX4079" fmla="*/ 5814332 w 12193588"/>
              <a:gd name="connsiteY4079" fmla="*/ 4126210 h 6858000"/>
              <a:gd name="connsiteX4080" fmla="*/ 5565091 w 12193588"/>
              <a:gd name="connsiteY4080" fmla="*/ 3984115 h 6858000"/>
              <a:gd name="connsiteX4081" fmla="*/ 5550089 w 12193588"/>
              <a:gd name="connsiteY4081" fmla="*/ 3979481 h 6858000"/>
              <a:gd name="connsiteX4082" fmla="*/ 4427015 w 12193588"/>
              <a:gd name="connsiteY4082" fmla="*/ 3979481 h 6858000"/>
              <a:gd name="connsiteX4083" fmla="*/ 4410078 w 12193588"/>
              <a:gd name="connsiteY4083" fmla="*/ 3984115 h 6858000"/>
              <a:gd name="connsiteX4084" fmla="*/ 4166775 w 12193588"/>
              <a:gd name="connsiteY4084" fmla="*/ 4123120 h 6858000"/>
              <a:gd name="connsiteX4085" fmla="*/ 4154456 w 12193588"/>
              <a:gd name="connsiteY4085" fmla="*/ 4132387 h 6858000"/>
              <a:gd name="connsiteX4086" fmla="*/ 4160615 w 12193588"/>
              <a:gd name="connsiteY4086" fmla="*/ 4138566 h 6858000"/>
              <a:gd name="connsiteX4087" fmla="*/ 4416236 w 12193588"/>
              <a:gd name="connsiteY4087" fmla="*/ 4283750 h 6858000"/>
              <a:gd name="connsiteX4088" fmla="*/ 4437795 w 12193588"/>
              <a:gd name="connsiteY4088" fmla="*/ 4283750 h 6858000"/>
              <a:gd name="connsiteX4089" fmla="*/ 4690337 w 12193588"/>
              <a:gd name="connsiteY4089" fmla="*/ 4138566 h 6858000"/>
              <a:gd name="connsiteX4090" fmla="*/ 4699576 w 12193588"/>
              <a:gd name="connsiteY4090" fmla="*/ 4132387 h 6858000"/>
              <a:gd name="connsiteX4091" fmla="*/ 4684177 w 12193588"/>
              <a:gd name="connsiteY4091" fmla="*/ 4123120 h 6858000"/>
              <a:gd name="connsiteX4092" fmla="*/ 4443954 w 12193588"/>
              <a:gd name="connsiteY4092" fmla="*/ 3984115 h 6858000"/>
              <a:gd name="connsiteX4093" fmla="*/ 4427015 w 12193588"/>
              <a:gd name="connsiteY4093" fmla="*/ 3979481 h 6858000"/>
              <a:gd name="connsiteX4094" fmla="*/ 6678904 w 12193588"/>
              <a:gd name="connsiteY4094" fmla="*/ 3979479 h 6858000"/>
              <a:gd name="connsiteX4095" fmla="*/ 6661966 w 12193588"/>
              <a:gd name="connsiteY4095" fmla="*/ 3984113 h 6858000"/>
              <a:gd name="connsiteX4096" fmla="*/ 6418663 w 12193588"/>
              <a:gd name="connsiteY4096" fmla="*/ 4123119 h 6858000"/>
              <a:gd name="connsiteX4097" fmla="*/ 6406343 w 12193588"/>
              <a:gd name="connsiteY4097" fmla="*/ 4132386 h 6858000"/>
              <a:gd name="connsiteX4098" fmla="*/ 6412503 w 12193588"/>
              <a:gd name="connsiteY4098" fmla="*/ 4138564 h 6858000"/>
              <a:gd name="connsiteX4099" fmla="*/ 6668125 w 12193588"/>
              <a:gd name="connsiteY4099" fmla="*/ 4283748 h 6858000"/>
              <a:gd name="connsiteX4100" fmla="*/ 6689684 w 12193588"/>
              <a:gd name="connsiteY4100" fmla="*/ 4283748 h 6858000"/>
              <a:gd name="connsiteX4101" fmla="*/ 6945305 w 12193588"/>
              <a:gd name="connsiteY4101" fmla="*/ 4138564 h 6858000"/>
              <a:gd name="connsiteX4102" fmla="*/ 6951464 w 12193588"/>
              <a:gd name="connsiteY4102" fmla="*/ 4132386 h 6858000"/>
              <a:gd name="connsiteX4103" fmla="*/ 6936066 w 12193588"/>
              <a:gd name="connsiteY4103" fmla="*/ 4123119 h 6858000"/>
              <a:gd name="connsiteX4104" fmla="*/ 6695843 w 12193588"/>
              <a:gd name="connsiteY4104" fmla="*/ 3984113 h 6858000"/>
              <a:gd name="connsiteX4105" fmla="*/ 6678904 w 12193588"/>
              <a:gd name="connsiteY4105" fmla="*/ 3979479 h 6858000"/>
              <a:gd name="connsiteX4106" fmla="*/ 7240495 w 12193588"/>
              <a:gd name="connsiteY4106" fmla="*/ 3977934 h 6858000"/>
              <a:gd name="connsiteX4107" fmla="*/ 7228147 w 12193588"/>
              <a:gd name="connsiteY4107" fmla="*/ 3984097 h 6858000"/>
              <a:gd name="connsiteX4108" fmla="*/ 6975004 w 12193588"/>
              <a:gd name="connsiteY4108" fmla="*/ 4125818 h 6858000"/>
              <a:gd name="connsiteX4109" fmla="*/ 6965742 w 12193588"/>
              <a:gd name="connsiteY4109" fmla="*/ 4131980 h 6858000"/>
              <a:gd name="connsiteX4110" fmla="*/ 6981178 w 12193588"/>
              <a:gd name="connsiteY4110" fmla="*/ 4141223 h 6858000"/>
              <a:gd name="connsiteX4111" fmla="*/ 7126273 w 12193588"/>
              <a:gd name="connsiteY4111" fmla="*/ 4224406 h 6858000"/>
              <a:gd name="connsiteX4112" fmla="*/ 7126273 w 12193588"/>
              <a:gd name="connsiteY4112" fmla="*/ 4221325 h 6858000"/>
              <a:gd name="connsiteX4113" fmla="*/ 7228147 w 12193588"/>
              <a:gd name="connsiteY4113" fmla="*/ 4279861 h 6858000"/>
              <a:gd name="connsiteX4114" fmla="*/ 7231234 w 12193588"/>
              <a:gd name="connsiteY4114" fmla="*/ 4282943 h 6858000"/>
              <a:gd name="connsiteX4115" fmla="*/ 7246669 w 12193588"/>
              <a:gd name="connsiteY4115" fmla="*/ 4282943 h 6858000"/>
              <a:gd name="connsiteX4116" fmla="*/ 7249756 w 12193588"/>
              <a:gd name="connsiteY4116" fmla="*/ 4279861 h 6858000"/>
              <a:gd name="connsiteX4117" fmla="*/ 7502899 w 12193588"/>
              <a:gd name="connsiteY4117" fmla="*/ 4138142 h 6858000"/>
              <a:gd name="connsiteX4118" fmla="*/ 7512162 w 12193588"/>
              <a:gd name="connsiteY4118" fmla="*/ 4131980 h 6858000"/>
              <a:gd name="connsiteX4119" fmla="*/ 7512162 w 12193588"/>
              <a:gd name="connsiteY4119" fmla="*/ 4128898 h 6858000"/>
              <a:gd name="connsiteX4120" fmla="*/ 7499812 w 12193588"/>
              <a:gd name="connsiteY4120" fmla="*/ 4122737 h 6858000"/>
              <a:gd name="connsiteX4121" fmla="*/ 7252843 w 12193588"/>
              <a:gd name="connsiteY4121" fmla="*/ 3984097 h 6858000"/>
              <a:gd name="connsiteX4122" fmla="*/ 7240495 w 12193588"/>
              <a:gd name="connsiteY4122" fmla="*/ 3977934 h 6858000"/>
              <a:gd name="connsiteX4123" fmla="*/ 488766 w 12193588"/>
              <a:gd name="connsiteY4123" fmla="*/ 3977934 h 6858000"/>
              <a:gd name="connsiteX4124" fmla="*/ 476417 w 12193588"/>
              <a:gd name="connsiteY4124" fmla="*/ 3984097 h 6858000"/>
              <a:gd name="connsiteX4125" fmla="*/ 223274 w 12193588"/>
              <a:gd name="connsiteY4125" fmla="*/ 4125818 h 6858000"/>
              <a:gd name="connsiteX4126" fmla="*/ 214013 w 12193588"/>
              <a:gd name="connsiteY4126" fmla="*/ 4131980 h 6858000"/>
              <a:gd name="connsiteX4127" fmla="*/ 229449 w 12193588"/>
              <a:gd name="connsiteY4127" fmla="*/ 4141223 h 6858000"/>
              <a:gd name="connsiteX4128" fmla="*/ 374543 w 12193588"/>
              <a:gd name="connsiteY4128" fmla="*/ 4224406 h 6858000"/>
              <a:gd name="connsiteX4129" fmla="*/ 374543 w 12193588"/>
              <a:gd name="connsiteY4129" fmla="*/ 4221325 h 6858000"/>
              <a:gd name="connsiteX4130" fmla="*/ 476417 w 12193588"/>
              <a:gd name="connsiteY4130" fmla="*/ 4279861 h 6858000"/>
              <a:gd name="connsiteX4131" fmla="*/ 479505 w 12193588"/>
              <a:gd name="connsiteY4131" fmla="*/ 4282943 h 6858000"/>
              <a:gd name="connsiteX4132" fmla="*/ 494940 w 12193588"/>
              <a:gd name="connsiteY4132" fmla="*/ 4282943 h 6858000"/>
              <a:gd name="connsiteX4133" fmla="*/ 498027 w 12193588"/>
              <a:gd name="connsiteY4133" fmla="*/ 4279861 h 6858000"/>
              <a:gd name="connsiteX4134" fmla="*/ 751170 w 12193588"/>
              <a:gd name="connsiteY4134" fmla="*/ 4138142 h 6858000"/>
              <a:gd name="connsiteX4135" fmla="*/ 760432 w 12193588"/>
              <a:gd name="connsiteY4135" fmla="*/ 4131980 h 6858000"/>
              <a:gd name="connsiteX4136" fmla="*/ 760432 w 12193588"/>
              <a:gd name="connsiteY4136" fmla="*/ 4128898 h 6858000"/>
              <a:gd name="connsiteX4137" fmla="*/ 748083 w 12193588"/>
              <a:gd name="connsiteY4137" fmla="*/ 4122737 h 6858000"/>
              <a:gd name="connsiteX4138" fmla="*/ 501114 w 12193588"/>
              <a:gd name="connsiteY4138" fmla="*/ 3984097 h 6858000"/>
              <a:gd name="connsiteX4139" fmla="*/ 488766 w 12193588"/>
              <a:gd name="connsiteY4139" fmla="*/ 3977934 h 6858000"/>
              <a:gd name="connsiteX4140" fmla="*/ 6119530 w 12193588"/>
              <a:gd name="connsiteY4140" fmla="*/ 3655016 h 6858000"/>
              <a:gd name="connsiteX4141" fmla="*/ 6119530 w 12193588"/>
              <a:gd name="connsiteY4141" fmla="*/ 3672467 h 6858000"/>
              <a:gd name="connsiteX4142" fmla="*/ 6122607 w 12193588"/>
              <a:gd name="connsiteY4142" fmla="*/ 3950085 h 6858000"/>
              <a:gd name="connsiteX4143" fmla="*/ 6137992 w 12193588"/>
              <a:gd name="connsiteY4143" fmla="*/ 3974762 h 6858000"/>
              <a:gd name="connsiteX4144" fmla="*/ 6328769 w 12193588"/>
              <a:gd name="connsiteY4144" fmla="*/ 4088893 h 6858000"/>
              <a:gd name="connsiteX4145" fmla="*/ 6393388 w 12193588"/>
              <a:gd name="connsiteY4145" fmla="*/ 4125907 h 6858000"/>
              <a:gd name="connsiteX4146" fmla="*/ 6390311 w 12193588"/>
              <a:gd name="connsiteY4146" fmla="*/ 3811274 h 6858000"/>
              <a:gd name="connsiteX4147" fmla="*/ 6167314 w 12193588"/>
              <a:gd name="connsiteY4147" fmla="*/ 3679179 h 6858000"/>
              <a:gd name="connsiteX4148" fmla="*/ 6134466 w 12193588"/>
              <a:gd name="connsiteY4148" fmla="*/ 3662020 h 6858000"/>
              <a:gd name="connsiteX4149" fmla="*/ 10619346 w 12193588"/>
              <a:gd name="connsiteY4149" fmla="*/ 3654759 h 6858000"/>
              <a:gd name="connsiteX4150" fmla="*/ 10622424 w 12193588"/>
              <a:gd name="connsiteY4150" fmla="*/ 3959613 h 6858000"/>
              <a:gd name="connsiteX4151" fmla="*/ 10628578 w 12193588"/>
              <a:gd name="connsiteY4151" fmla="*/ 3968851 h 6858000"/>
              <a:gd name="connsiteX4152" fmla="*/ 10767046 w 12193588"/>
              <a:gd name="connsiteY4152" fmla="*/ 4051993 h 6858000"/>
              <a:gd name="connsiteX4153" fmla="*/ 10828588 w 12193588"/>
              <a:gd name="connsiteY4153" fmla="*/ 4088946 h 6858000"/>
              <a:gd name="connsiteX4154" fmla="*/ 10893206 w 12193588"/>
              <a:gd name="connsiteY4154" fmla="*/ 4125898 h 6858000"/>
              <a:gd name="connsiteX4155" fmla="*/ 10890128 w 12193588"/>
              <a:gd name="connsiteY4155" fmla="*/ 3811804 h 6858000"/>
              <a:gd name="connsiteX4156" fmla="*/ 10699351 w 12193588"/>
              <a:gd name="connsiteY4156" fmla="*/ 3697869 h 6858000"/>
              <a:gd name="connsiteX4157" fmla="*/ 10619346 w 12193588"/>
              <a:gd name="connsiteY4157" fmla="*/ 3654759 h 6858000"/>
              <a:gd name="connsiteX4158" fmla="*/ 10609781 w 12193588"/>
              <a:gd name="connsiteY4158" fmla="*/ 3654759 h 6858000"/>
              <a:gd name="connsiteX4159" fmla="*/ 10603626 w 12193588"/>
              <a:gd name="connsiteY4159" fmla="*/ 3657837 h 6858000"/>
              <a:gd name="connsiteX4160" fmla="*/ 10351308 w 12193588"/>
              <a:gd name="connsiteY4160" fmla="*/ 3805645 h 6858000"/>
              <a:gd name="connsiteX4161" fmla="*/ 10342076 w 12193588"/>
              <a:gd name="connsiteY4161" fmla="*/ 3824123 h 6858000"/>
              <a:gd name="connsiteX4162" fmla="*/ 10338999 w 12193588"/>
              <a:gd name="connsiteY4162" fmla="*/ 4110501 h 6858000"/>
              <a:gd name="connsiteX4163" fmla="*/ 10338999 w 12193588"/>
              <a:gd name="connsiteY4163" fmla="*/ 4125898 h 6858000"/>
              <a:gd name="connsiteX4164" fmla="*/ 10342076 w 12193588"/>
              <a:gd name="connsiteY4164" fmla="*/ 4122818 h 6858000"/>
              <a:gd name="connsiteX4165" fmla="*/ 10597473 w 12193588"/>
              <a:gd name="connsiteY4165" fmla="*/ 3975010 h 6858000"/>
              <a:gd name="connsiteX4166" fmla="*/ 10609781 w 12193588"/>
              <a:gd name="connsiteY4166" fmla="*/ 3959613 h 6858000"/>
              <a:gd name="connsiteX4167" fmla="*/ 10609781 w 12193588"/>
              <a:gd name="connsiteY4167" fmla="*/ 3953454 h 6858000"/>
              <a:gd name="connsiteX4168" fmla="*/ 10612858 w 12193588"/>
              <a:gd name="connsiteY4168" fmla="*/ 3663996 h 6858000"/>
              <a:gd name="connsiteX4169" fmla="*/ 10609781 w 12193588"/>
              <a:gd name="connsiteY4169" fmla="*/ 3654759 h 6858000"/>
              <a:gd name="connsiteX4170" fmla="*/ 10058651 w 12193588"/>
              <a:gd name="connsiteY4170" fmla="*/ 3654759 h 6858000"/>
              <a:gd name="connsiteX4171" fmla="*/ 10058651 w 12193588"/>
              <a:gd name="connsiteY4171" fmla="*/ 3667075 h 6858000"/>
              <a:gd name="connsiteX4172" fmla="*/ 10058651 w 12193588"/>
              <a:gd name="connsiteY4172" fmla="*/ 3953454 h 6858000"/>
              <a:gd name="connsiteX4173" fmla="*/ 10074064 w 12193588"/>
              <a:gd name="connsiteY4173" fmla="*/ 3975010 h 6858000"/>
              <a:gd name="connsiteX4174" fmla="*/ 10314502 w 12193588"/>
              <a:gd name="connsiteY4174" fmla="*/ 4116660 h 6858000"/>
              <a:gd name="connsiteX4175" fmla="*/ 10329914 w 12193588"/>
              <a:gd name="connsiteY4175" fmla="*/ 4125898 h 6858000"/>
              <a:gd name="connsiteX4176" fmla="*/ 10329914 w 12193588"/>
              <a:gd name="connsiteY4176" fmla="*/ 4116660 h 6858000"/>
              <a:gd name="connsiteX4177" fmla="*/ 10329914 w 12193588"/>
              <a:gd name="connsiteY4177" fmla="*/ 3821043 h 6858000"/>
              <a:gd name="connsiteX4178" fmla="*/ 10326831 w 12193588"/>
              <a:gd name="connsiteY4178" fmla="*/ 3817963 h 6858000"/>
              <a:gd name="connsiteX4179" fmla="*/ 10326831 w 12193588"/>
              <a:gd name="connsiteY4179" fmla="*/ 3814883 h 6858000"/>
              <a:gd name="connsiteX4180" fmla="*/ 10317584 w 12193588"/>
              <a:gd name="connsiteY4180" fmla="*/ 3805645 h 6858000"/>
              <a:gd name="connsiteX4181" fmla="*/ 10064817 w 12193588"/>
              <a:gd name="connsiteY4181" fmla="*/ 3657837 h 6858000"/>
              <a:gd name="connsiteX4182" fmla="*/ 10058651 w 12193588"/>
              <a:gd name="connsiteY4182" fmla="*/ 3654759 h 6858000"/>
              <a:gd name="connsiteX4183" fmla="*/ 3867618 w 12193588"/>
              <a:gd name="connsiteY4183" fmla="*/ 3654759 h 6858000"/>
              <a:gd name="connsiteX4184" fmla="*/ 3870695 w 12193588"/>
              <a:gd name="connsiteY4184" fmla="*/ 3959613 h 6858000"/>
              <a:gd name="connsiteX4185" fmla="*/ 3876849 w 12193588"/>
              <a:gd name="connsiteY4185" fmla="*/ 3968851 h 6858000"/>
              <a:gd name="connsiteX4186" fmla="*/ 4015317 w 12193588"/>
              <a:gd name="connsiteY4186" fmla="*/ 4051993 h 6858000"/>
              <a:gd name="connsiteX4187" fmla="*/ 4076858 w 12193588"/>
              <a:gd name="connsiteY4187" fmla="*/ 4088946 h 6858000"/>
              <a:gd name="connsiteX4188" fmla="*/ 4141476 w 12193588"/>
              <a:gd name="connsiteY4188" fmla="*/ 4125898 h 6858000"/>
              <a:gd name="connsiteX4189" fmla="*/ 4138399 w 12193588"/>
              <a:gd name="connsiteY4189" fmla="*/ 3811804 h 6858000"/>
              <a:gd name="connsiteX4190" fmla="*/ 3947622 w 12193588"/>
              <a:gd name="connsiteY4190" fmla="*/ 3697869 h 6858000"/>
              <a:gd name="connsiteX4191" fmla="*/ 3867618 w 12193588"/>
              <a:gd name="connsiteY4191" fmla="*/ 3654759 h 6858000"/>
              <a:gd name="connsiteX4192" fmla="*/ 3858052 w 12193588"/>
              <a:gd name="connsiteY4192" fmla="*/ 3654759 h 6858000"/>
              <a:gd name="connsiteX4193" fmla="*/ 3851897 w 12193588"/>
              <a:gd name="connsiteY4193" fmla="*/ 3657837 h 6858000"/>
              <a:gd name="connsiteX4194" fmla="*/ 3599579 w 12193588"/>
              <a:gd name="connsiteY4194" fmla="*/ 3805645 h 6858000"/>
              <a:gd name="connsiteX4195" fmla="*/ 3590348 w 12193588"/>
              <a:gd name="connsiteY4195" fmla="*/ 3824123 h 6858000"/>
              <a:gd name="connsiteX4196" fmla="*/ 3587270 w 12193588"/>
              <a:gd name="connsiteY4196" fmla="*/ 4110501 h 6858000"/>
              <a:gd name="connsiteX4197" fmla="*/ 3587270 w 12193588"/>
              <a:gd name="connsiteY4197" fmla="*/ 4125898 h 6858000"/>
              <a:gd name="connsiteX4198" fmla="*/ 3590348 w 12193588"/>
              <a:gd name="connsiteY4198" fmla="*/ 4122818 h 6858000"/>
              <a:gd name="connsiteX4199" fmla="*/ 3845744 w 12193588"/>
              <a:gd name="connsiteY4199" fmla="*/ 3975010 h 6858000"/>
              <a:gd name="connsiteX4200" fmla="*/ 3858052 w 12193588"/>
              <a:gd name="connsiteY4200" fmla="*/ 3959613 h 6858000"/>
              <a:gd name="connsiteX4201" fmla="*/ 3858052 w 12193588"/>
              <a:gd name="connsiteY4201" fmla="*/ 3953454 h 6858000"/>
              <a:gd name="connsiteX4202" fmla="*/ 3861129 w 12193588"/>
              <a:gd name="connsiteY4202" fmla="*/ 3663996 h 6858000"/>
              <a:gd name="connsiteX4203" fmla="*/ 3858052 w 12193588"/>
              <a:gd name="connsiteY4203" fmla="*/ 3654759 h 6858000"/>
              <a:gd name="connsiteX4204" fmla="*/ 3306922 w 12193588"/>
              <a:gd name="connsiteY4204" fmla="*/ 3654759 h 6858000"/>
              <a:gd name="connsiteX4205" fmla="*/ 3306922 w 12193588"/>
              <a:gd name="connsiteY4205" fmla="*/ 3667075 h 6858000"/>
              <a:gd name="connsiteX4206" fmla="*/ 3306922 w 12193588"/>
              <a:gd name="connsiteY4206" fmla="*/ 3953454 h 6858000"/>
              <a:gd name="connsiteX4207" fmla="*/ 3322335 w 12193588"/>
              <a:gd name="connsiteY4207" fmla="*/ 3975010 h 6858000"/>
              <a:gd name="connsiteX4208" fmla="*/ 3562773 w 12193588"/>
              <a:gd name="connsiteY4208" fmla="*/ 4116660 h 6858000"/>
              <a:gd name="connsiteX4209" fmla="*/ 3578185 w 12193588"/>
              <a:gd name="connsiteY4209" fmla="*/ 4125898 h 6858000"/>
              <a:gd name="connsiteX4210" fmla="*/ 3578185 w 12193588"/>
              <a:gd name="connsiteY4210" fmla="*/ 4116660 h 6858000"/>
              <a:gd name="connsiteX4211" fmla="*/ 3578185 w 12193588"/>
              <a:gd name="connsiteY4211" fmla="*/ 3821043 h 6858000"/>
              <a:gd name="connsiteX4212" fmla="*/ 3575102 w 12193588"/>
              <a:gd name="connsiteY4212" fmla="*/ 3817963 h 6858000"/>
              <a:gd name="connsiteX4213" fmla="*/ 3575102 w 12193588"/>
              <a:gd name="connsiteY4213" fmla="*/ 3814883 h 6858000"/>
              <a:gd name="connsiteX4214" fmla="*/ 3565855 w 12193588"/>
              <a:gd name="connsiteY4214" fmla="*/ 3805645 h 6858000"/>
              <a:gd name="connsiteX4215" fmla="*/ 3313088 w 12193588"/>
              <a:gd name="connsiteY4215" fmla="*/ 3657837 h 6858000"/>
              <a:gd name="connsiteX4216" fmla="*/ 3306922 w 12193588"/>
              <a:gd name="connsiteY4216" fmla="*/ 3654759 h 6858000"/>
              <a:gd name="connsiteX4217" fmla="*/ 8371375 w 12193588"/>
              <a:gd name="connsiteY4217" fmla="*/ 3654757 h 6858000"/>
              <a:gd name="connsiteX4218" fmla="*/ 8371375 w 12193588"/>
              <a:gd name="connsiteY4218" fmla="*/ 3673233 h 6858000"/>
              <a:gd name="connsiteX4219" fmla="*/ 8371375 w 12193588"/>
              <a:gd name="connsiteY4219" fmla="*/ 3950374 h 6858000"/>
              <a:gd name="connsiteX4220" fmla="*/ 8386788 w 12193588"/>
              <a:gd name="connsiteY4220" fmla="*/ 3975009 h 6858000"/>
              <a:gd name="connsiteX4221" fmla="*/ 8580988 w 12193588"/>
              <a:gd name="connsiteY4221" fmla="*/ 4088944 h 6858000"/>
              <a:gd name="connsiteX4222" fmla="*/ 8642638 w 12193588"/>
              <a:gd name="connsiteY4222" fmla="*/ 4125897 h 6858000"/>
              <a:gd name="connsiteX4223" fmla="*/ 8639555 w 12193588"/>
              <a:gd name="connsiteY4223" fmla="*/ 3811803 h 6858000"/>
              <a:gd name="connsiteX4224" fmla="*/ 8417612 w 12193588"/>
              <a:gd name="connsiteY4224" fmla="*/ 3679392 h 6858000"/>
              <a:gd name="connsiteX4225" fmla="*/ 8371375 w 12193588"/>
              <a:gd name="connsiteY4225" fmla="*/ 3654757 h 6858000"/>
              <a:gd name="connsiteX4226" fmla="*/ 7806786 w 12193588"/>
              <a:gd name="connsiteY4226" fmla="*/ 3654757 h 6858000"/>
              <a:gd name="connsiteX4227" fmla="*/ 7806786 w 12193588"/>
              <a:gd name="connsiteY4227" fmla="*/ 3667074 h 6858000"/>
              <a:gd name="connsiteX4228" fmla="*/ 7809878 w 12193588"/>
              <a:gd name="connsiteY4228" fmla="*/ 3953453 h 6858000"/>
              <a:gd name="connsiteX4229" fmla="*/ 7822244 w 12193588"/>
              <a:gd name="connsiteY4229" fmla="*/ 3975009 h 6858000"/>
              <a:gd name="connsiteX4230" fmla="*/ 8066484 w 12193588"/>
              <a:gd name="connsiteY4230" fmla="*/ 4119738 h 6858000"/>
              <a:gd name="connsiteX4231" fmla="*/ 8078851 w 12193588"/>
              <a:gd name="connsiteY4231" fmla="*/ 4125897 h 6858000"/>
              <a:gd name="connsiteX4232" fmla="*/ 8081942 w 12193588"/>
              <a:gd name="connsiteY4232" fmla="*/ 4110500 h 6858000"/>
              <a:gd name="connsiteX4233" fmla="*/ 8078851 w 12193588"/>
              <a:gd name="connsiteY4233" fmla="*/ 3824122 h 6858000"/>
              <a:gd name="connsiteX4234" fmla="*/ 8066484 w 12193588"/>
              <a:gd name="connsiteY4234" fmla="*/ 3802565 h 6858000"/>
              <a:gd name="connsiteX4235" fmla="*/ 7819152 w 12193588"/>
              <a:gd name="connsiteY4235" fmla="*/ 3657836 h 6858000"/>
              <a:gd name="connsiteX4236" fmla="*/ 7812969 w 12193588"/>
              <a:gd name="connsiteY4236" fmla="*/ 3654757 h 6858000"/>
              <a:gd name="connsiteX4237" fmla="*/ 7806786 w 12193588"/>
              <a:gd name="connsiteY4237" fmla="*/ 3654757 h 6858000"/>
              <a:gd name="connsiteX4238" fmla="*/ 1619645 w 12193588"/>
              <a:gd name="connsiteY4238" fmla="*/ 3654757 h 6858000"/>
              <a:gd name="connsiteX4239" fmla="*/ 1619645 w 12193588"/>
              <a:gd name="connsiteY4239" fmla="*/ 3673233 h 6858000"/>
              <a:gd name="connsiteX4240" fmla="*/ 1619645 w 12193588"/>
              <a:gd name="connsiteY4240" fmla="*/ 3950374 h 6858000"/>
              <a:gd name="connsiteX4241" fmla="*/ 1635059 w 12193588"/>
              <a:gd name="connsiteY4241" fmla="*/ 3975009 h 6858000"/>
              <a:gd name="connsiteX4242" fmla="*/ 1829259 w 12193588"/>
              <a:gd name="connsiteY4242" fmla="*/ 4088944 h 6858000"/>
              <a:gd name="connsiteX4243" fmla="*/ 1890909 w 12193588"/>
              <a:gd name="connsiteY4243" fmla="*/ 4125897 h 6858000"/>
              <a:gd name="connsiteX4244" fmla="*/ 1887827 w 12193588"/>
              <a:gd name="connsiteY4244" fmla="*/ 3811803 h 6858000"/>
              <a:gd name="connsiteX4245" fmla="*/ 1665883 w 12193588"/>
              <a:gd name="connsiteY4245" fmla="*/ 3679392 h 6858000"/>
              <a:gd name="connsiteX4246" fmla="*/ 1619645 w 12193588"/>
              <a:gd name="connsiteY4246" fmla="*/ 3654757 h 6858000"/>
              <a:gd name="connsiteX4247" fmla="*/ 1055057 w 12193588"/>
              <a:gd name="connsiteY4247" fmla="*/ 3654757 h 6858000"/>
              <a:gd name="connsiteX4248" fmla="*/ 1055057 w 12193588"/>
              <a:gd name="connsiteY4248" fmla="*/ 3667074 h 6858000"/>
              <a:gd name="connsiteX4249" fmla="*/ 1058149 w 12193588"/>
              <a:gd name="connsiteY4249" fmla="*/ 3953453 h 6858000"/>
              <a:gd name="connsiteX4250" fmla="*/ 1070516 w 12193588"/>
              <a:gd name="connsiteY4250" fmla="*/ 3975009 h 6858000"/>
              <a:gd name="connsiteX4251" fmla="*/ 1314755 w 12193588"/>
              <a:gd name="connsiteY4251" fmla="*/ 4119738 h 6858000"/>
              <a:gd name="connsiteX4252" fmla="*/ 1327122 w 12193588"/>
              <a:gd name="connsiteY4252" fmla="*/ 4125897 h 6858000"/>
              <a:gd name="connsiteX4253" fmla="*/ 1330213 w 12193588"/>
              <a:gd name="connsiteY4253" fmla="*/ 4110500 h 6858000"/>
              <a:gd name="connsiteX4254" fmla="*/ 1327122 w 12193588"/>
              <a:gd name="connsiteY4254" fmla="*/ 3824122 h 6858000"/>
              <a:gd name="connsiteX4255" fmla="*/ 1314755 w 12193588"/>
              <a:gd name="connsiteY4255" fmla="*/ 3802565 h 6858000"/>
              <a:gd name="connsiteX4256" fmla="*/ 1067423 w 12193588"/>
              <a:gd name="connsiteY4256" fmla="*/ 3657836 h 6858000"/>
              <a:gd name="connsiteX4257" fmla="*/ 1061240 w 12193588"/>
              <a:gd name="connsiteY4257" fmla="*/ 3654757 h 6858000"/>
              <a:gd name="connsiteX4258" fmla="*/ 1055057 w 12193588"/>
              <a:gd name="connsiteY4258" fmla="*/ 3654757 h 6858000"/>
              <a:gd name="connsiteX4259" fmla="*/ 6110300 w 12193588"/>
              <a:gd name="connsiteY4259" fmla="*/ 3652373 h 6858000"/>
              <a:gd name="connsiteX4260" fmla="*/ 6099221 w 12193588"/>
              <a:gd name="connsiteY4260" fmla="*/ 3657920 h 6858000"/>
              <a:gd name="connsiteX4261" fmla="*/ 5851901 w 12193588"/>
              <a:gd name="connsiteY4261" fmla="*/ 3805096 h 6858000"/>
              <a:gd name="connsiteX4262" fmla="*/ 5839614 w 12193588"/>
              <a:gd name="connsiteY4262" fmla="*/ 3823606 h 6858000"/>
              <a:gd name="connsiteX4263" fmla="*/ 5836542 w 12193588"/>
              <a:gd name="connsiteY4263" fmla="*/ 4110476 h 6858000"/>
              <a:gd name="connsiteX4264" fmla="*/ 5836542 w 12193588"/>
              <a:gd name="connsiteY4264" fmla="*/ 4125898 h 6858000"/>
              <a:gd name="connsiteX4265" fmla="*/ 5842686 w 12193588"/>
              <a:gd name="connsiteY4265" fmla="*/ 4122813 h 6858000"/>
              <a:gd name="connsiteX4266" fmla="*/ 6097638 w 12193588"/>
              <a:gd name="connsiteY4266" fmla="*/ 3971667 h 6858000"/>
              <a:gd name="connsiteX4267" fmla="*/ 6109160 w 12193588"/>
              <a:gd name="connsiteY4267" fmla="*/ 3954312 h 6858000"/>
              <a:gd name="connsiteX4268" fmla="*/ 6109961 w 12193588"/>
              <a:gd name="connsiteY4268" fmla="*/ 3949801 h 6858000"/>
              <a:gd name="connsiteX4269" fmla="*/ 6112997 w 12193588"/>
              <a:gd name="connsiteY4269" fmla="*/ 3663203 h 6858000"/>
              <a:gd name="connsiteX4270" fmla="*/ 11743333 w 12193588"/>
              <a:gd name="connsiteY4270" fmla="*/ 3650864 h 6858000"/>
              <a:gd name="connsiteX4271" fmla="*/ 11746426 w 12193588"/>
              <a:gd name="connsiteY4271" fmla="*/ 3965498 h 6858000"/>
              <a:gd name="connsiteX4272" fmla="*/ 12018490 w 12193588"/>
              <a:gd name="connsiteY4272" fmla="*/ 4125898 h 6858000"/>
              <a:gd name="connsiteX4273" fmla="*/ 12015398 w 12193588"/>
              <a:gd name="connsiteY4273" fmla="*/ 3811266 h 6858000"/>
              <a:gd name="connsiteX4274" fmla="*/ 11743333 w 12193588"/>
              <a:gd name="connsiteY4274" fmla="*/ 3650864 h 6858000"/>
              <a:gd name="connsiteX4275" fmla="*/ 11738142 w 12193588"/>
              <a:gd name="connsiteY4275" fmla="*/ 3650864 h 6858000"/>
              <a:gd name="connsiteX4276" fmla="*/ 11725775 w 12193588"/>
              <a:gd name="connsiteY4276" fmla="*/ 3657034 h 6858000"/>
              <a:gd name="connsiteX4277" fmla="*/ 11478445 w 12193588"/>
              <a:gd name="connsiteY4277" fmla="*/ 3802012 h 6858000"/>
              <a:gd name="connsiteX4278" fmla="*/ 11466078 w 12193588"/>
              <a:gd name="connsiteY4278" fmla="*/ 3826689 h 6858000"/>
              <a:gd name="connsiteX4279" fmla="*/ 11462986 w 12193588"/>
              <a:gd name="connsiteY4279" fmla="*/ 4110475 h 6858000"/>
              <a:gd name="connsiteX4280" fmla="*/ 11462986 w 12193588"/>
              <a:gd name="connsiteY4280" fmla="*/ 4125898 h 6858000"/>
              <a:gd name="connsiteX4281" fmla="*/ 11475353 w 12193588"/>
              <a:gd name="connsiteY4281" fmla="*/ 4119729 h 6858000"/>
              <a:gd name="connsiteX4282" fmla="*/ 11725775 w 12193588"/>
              <a:gd name="connsiteY4282" fmla="*/ 3974751 h 6858000"/>
              <a:gd name="connsiteX4283" fmla="*/ 11735050 w 12193588"/>
              <a:gd name="connsiteY4283" fmla="*/ 3953159 h 6858000"/>
              <a:gd name="connsiteX4284" fmla="*/ 11738142 w 12193588"/>
              <a:gd name="connsiteY4284" fmla="*/ 3666288 h 6858000"/>
              <a:gd name="connsiteX4285" fmla="*/ 11738142 w 12193588"/>
              <a:gd name="connsiteY4285" fmla="*/ 3650864 h 6858000"/>
              <a:gd name="connsiteX4286" fmla="*/ 11183129 w 12193588"/>
              <a:gd name="connsiteY4286" fmla="*/ 3650864 h 6858000"/>
              <a:gd name="connsiteX4287" fmla="*/ 11180042 w 12193588"/>
              <a:gd name="connsiteY4287" fmla="*/ 3669373 h 6858000"/>
              <a:gd name="connsiteX4288" fmla="*/ 11183129 w 12193588"/>
              <a:gd name="connsiteY4288" fmla="*/ 3946989 h 6858000"/>
              <a:gd name="connsiteX4289" fmla="*/ 11198560 w 12193588"/>
              <a:gd name="connsiteY4289" fmla="*/ 3974751 h 6858000"/>
              <a:gd name="connsiteX4290" fmla="*/ 11439278 w 12193588"/>
              <a:gd name="connsiteY4290" fmla="*/ 4116644 h 6858000"/>
              <a:gd name="connsiteX4291" fmla="*/ 11457794 w 12193588"/>
              <a:gd name="connsiteY4291" fmla="*/ 4125898 h 6858000"/>
              <a:gd name="connsiteX4292" fmla="*/ 11457794 w 12193588"/>
              <a:gd name="connsiteY4292" fmla="*/ 4107390 h 6858000"/>
              <a:gd name="connsiteX4293" fmla="*/ 11454709 w 12193588"/>
              <a:gd name="connsiteY4293" fmla="*/ 3826689 h 6858000"/>
              <a:gd name="connsiteX4294" fmla="*/ 11439278 w 12193588"/>
              <a:gd name="connsiteY4294" fmla="*/ 3802012 h 6858000"/>
              <a:gd name="connsiteX4295" fmla="*/ 11198560 w 12193588"/>
              <a:gd name="connsiteY4295" fmla="*/ 3660118 h 6858000"/>
              <a:gd name="connsiteX4296" fmla="*/ 11183129 w 12193588"/>
              <a:gd name="connsiteY4296" fmla="*/ 3650864 h 6858000"/>
              <a:gd name="connsiteX4297" fmla="*/ 11174361 w 12193588"/>
              <a:gd name="connsiteY4297" fmla="*/ 3650864 h 6858000"/>
              <a:gd name="connsiteX4298" fmla="*/ 11162015 w 12193588"/>
              <a:gd name="connsiteY4298" fmla="*/ 3657034 h 6858000"/>
              <a:gd name="connsiteX4299" fmla="*/ 10918212 w 12193588"/>
              <a:gd name="connsiteY4299" fmla="*/ 3798927 h 6858000"/>
              <a:gd name="connsiteX4300" fmla="*/ 10902781 w 12193588"/>
              <a:gd name="connsiteY4300" fmla="*/ 3829774 h 6858000"/>
              <a:gd name="connsiteX4301" fmla="*/ 10899694 w 12193588"/>
              <a:gd name="connsiteY4301" fmla="*/ 4104305 h 6858000"/>
              <a:gd name="connsiteX4302" fmla="*/ 10899694 w 12193588"/>
              <a:gd name="connsiteY4302" fmla="*/ 4125898 h 6858000"/>
              <a:gd name="connsiteX4303" fmla="*/ 10912040 w 12193588"/>
              <a:gd name="connsiteY4303" fmla="*/ 4119729 h 6858000"/>
              <a:gd name="connsiteX4304" fmla="*/ 11162015 w 12193588"/>
              <a:gd name="connsiteY4304" fmla="*/ 3971666 h 6858000"/>
              <a:gd name="connsiteX4305" fmla="*/ 11174361 w 12193588"/>
              <a:gd name="connsiteY4305" fmla="*/ 3950074 h 6858000"/>
              <a:gd name="connsiteX4306" fmla="*/ 11177446 w 12193588"/>
              <a:gd name="connsiteY4306" fmla="*/ 3666288 h 6858000"/>
              <a:gd name="connsiteX4307" fmla="*/ 11174361 w 12193588"/>
              <a:gd name="connsiteY4307" fmla="*/ 3650864 h 6858000"/>
              <a:gd name="connsiteX4308" fmla="*/ 10049566 w 12193588"/>
              <a:gd name="connsiteY4308" fmla="*/ 3650864 h 6858000"/>
              <a:gd name="connsiteX4309" fmla="*/ 10043413 w 12193588"/>
              <a:gd name="connsiteY4309" fmla="*/ 3653951 h 6858000"/>
              <a:gd name="connsiteX4310" fmla="*/ 9788017 w 12193588"/>
              <a:gd name="connsiteY4310" fmla="*/ 3805254 h 6858000"/>
              <a:gd name="connsiteX4311" fmla="*/ 9778785 w 12193588"/>
              <a:gd name="connsiteY4311" fmla="*/ 3823784 h 6858000"/>
              <a:gd name="connsiteX4312" fmla="*/ 9775708 w 12193588"/>
              <a:gd name="connsiteY4312" fmla="*/ 4114038 h 6858000"/>
              <a:gd name="connsiteX4313" fmla="*/ 9778785 w 12193588"/>
              <a:gd name="connsiteY4313" fmla="*/ 4123302 h 6858000"/>
              <a:gd name="connsiteX4314" fmla="*/ 9784939 w 12193588"/>
              <a:gd name="connsiteY4314" fmla="*/ 4120214 h 6858000"/>
              <a:gd name="connsiteX4315" fmla="*/ 10034182 w 12193588"/>
              <a:gd name="connsiteY4315" fmla="*/ 3975086 h 6858000"/>
              <a:gd name="connsiteX4316" fmla="*/ 10037258 w 12193588"/>
              <a:gd name="connsiteY4316" fmla="*/ 3971999 h 6858000"/>
              <a:gd name="connsiteX4317" fmla="*/ 10040335 w 12193588"/>
              <a:gd name="connsiteY4317" fmla="*/ 3968910 h 6858000"/>
              <a:gd name="connsiteX4318" fmla="*/ 10043413 w 12193588"/>
              <a:gd name="connsiteY4318" fmla="*/ 3965822 h 6858000"/>
              <a:gd name="connsiteX4319" fmla="*/ 10046490 w 12193588"/>
              <a:gd name="connsiteY4319" fmla="*/ 3950384 h 6858000"/>
              <a:gd name="connsiteX4320" fmla="*/ 10049566 w 12193588"/>
              <a:gd name="connsiteY4320" fmla="*/ 3666303 h 6858000"/>
              <a:gd name="connsiteX4321" fmla="*/ 10049566 w 12193588"/>
              <a:gd name="connsiteY4321" fmla="*/ 3650864 h 6858000"/>
              <a:gd name="connsiteX4322" fmla="*/ 5556194 w 12193588"/>
              <a:gd name="connsiteY4322" fmla="*/ 3650864 h 6858000"/>
              <a:gd name="connsiteX4323" fmla="*/ 5556194 w 12193588"/>
              <a:gd name="connsiteY4323" fmla="*/ 3666288 h 6858000"/>
              <a:gd name="connsiteX4324" fmla="*/ 5556194 w 12193588"/>
              <a:gd name="connsiteY4324" fmla="*/ 3953159 h 6858000"/>
              <a:gd name="connsiteX4325" fmla="*/ 5571579 w 12193588"/>
              <a:gd name="connsiteY4325" fmla="*/ 3974752 h 6858000"/>
              <a:gd name="connsiteX4326" fmla="*/ 5814668 w 12193588"/>
              <a:gd name="connsiteY4326" fmla="*/ 4116644 h 6858000"/>
              <a:gd name="connsiteX4327" fmla="*/ 5830052 w 12193588"/>
              <a:gd name="connsiteY4327" fmla="*/ 4125898 h 6858000"/>
              <a:gd name="connsiteX4328" fmla="*/ 5830052 w 12193588"/>
              <a:gd name="connsiteY4328" fmla="*/ 4116644 h 6858000"/>
              <a:gd name="connsiteX4329" fmla="*/ 5826976 w 12193588"/>
              <a:gd name="connsiteY4329" fmla="*/ 3820521 h 6858000"/>
              <a:gd name="connsiteX4330" fmla="*/ 5817745 w 12193588"/>
              <a:gd name="connsiteY4330" fmla="*/ 3805096 h 6858000"/>
              <a:gd name="connsiteX4331" fmla="*/ 5565426 w 12193588"/>
              <a:gd name="connsiteY4331" fmla="*/ 3657034 h 6858000"/>
              <a:gd name="connsiteX4332" fmla="*/ 5556194 w 12193588"/>
              <a:gd name="connsiteY4332" fmla="*/ 3650864 h 6858000"/>
              <a:gd name="connsiteX4333" fmla="*/ 5549704 w 12193588"/>
              <a:gd name="connsiteY4333" fmla="*/ 3650864 h 6858000"/>
              <a:gd name="connsiteX4334" fmla="*/ 5540445 w 12193588"/>
              <a:gd name="connsiteY4334" fmla="*/ 3653949 h 6858000"/>
              <a:gd name="connsiteX4335" fmla="*/ 5284298 w 12193588"/>
              <a:gd name="connsiteY4335" fmla="*/ 3805096 h 6858000"/>
              <a:gd name="connsiteX4336" fmla="*/ 5275038 w 12193588"/>
              <a:gd name="connsiteY4336" fmla="*/ 3823606 h 6858000"/>
              <a:gd name="connsiteX4337" fmla="*/ 5271952 w 12193588"/>
              <a:gd name="connsiteY4337" fmla="*/ 4113559 h 6858000"/>
              <a:gd name="connsiteX4338" fmla="*/ 5275038 w 12193588"/>
              <a:gd name="connsiteY4338" fmla="*/ 4125898 h 6858000"/>
              <a:gd name="connsiteX4339" fmla="*/ 5284298 w 12193588"/>
              <a:gd name="connsiteY4339" fmla="*/ 4119729 h 6858000"/>
              <a:gd name="connsiteX4340" fmla="*/ 5534274 w 12193588"/>
              <a:gd name="connsiteY4340" fmla="*/ 3971667 h 6858000"/>
              <a:gd name="connsiteX4341" fmla="*/ 5546618 w 12193588"/>
              <a:gd name="connsiteY4341" fmla="*/ 3950074 h 6858000"/>
              <a:gd name="connsiteX4342" fmla="*/ 5549704 w 12193588"/>
              <a:gd name="connsiteY4342" fmla="*/ 3666288 h 6858000"/>
              <a:gd name="connsiteX4343" fmla="*/ 5549704 w 12193588"/>
              <a:gd name="connsiteY4343" fmla="*/ 3650864 h 6858000"/>
              <a:gd name="connsiteX4344" fmla="*/ 4991604 w 12193588"/>
              <a:gd name="connsiteY4344" fmla="*/ 3650864 h 6858000"/>
              <a:gd name="connsiteX4345" fmla="*/ 4994697 w 12193588"/>
              <a:gd name="connsiteY4345" fmla="*/ 3965498 h 6858000"/>
              <a:gd name="connsiteX4346" fmla="*/ 5266760 w 12193588"/>
              <a:gd name="connsiteY4346" fmla="*/ 4125898 h 6858000"/>
              <a:gd name="connsiteX4347" fmla="*/ 5263670 w 12193588"/>
              <a:gd name="connsiteY4347" fmla="*/ 3811266 h 6858000"/>
              <a:gd name="connsiteX4348" fmla="*/ 4991604 w 12193588"/>
              <a:gd name="connsiteY4348" fmla="*/ 3650864 h 6858000"/>
              <a:gd name="connsiteX4349" fmla="*/ 4986413 w 12193588"/>
              <a:gd name="connsiteY4349" fmla="*/ 3650864 h 6858000"/>
              <a:gd name="connsiteX4350" fmla="*/ 4974046 w 12193588"/>
              <a:gd name="connsiteY4350" fmla="*/ 3657034 h 6858000"/>
              <a:gd name="connsiteX4351" fmla="*/ 4726715 w 12193588"/>
              <a:gd name="connsiteY4351" fmla="*/ 3802012 h 6858000"/>
              <a:gd name="connsiteX4352" fmla="*/ 4714349 w 12193588"/>
              <a:gd name="connsiteY4352" fmla="*/ 3826689 h 6858000"/>
              <a:gd name="connsiteX4353" fmla="*/ 4711257 w 12193588"/>
              <a:gd name="connsiteY4353" fmla="*/ 4110475 h 6858000"/>
              <a:gd name="connsiteX4354" fmla="*/ 4711257 w 12193588"/>
              <a:gd name="connsiteY4354" fmla="*/ 4125898 h 6858000"/>
              <a:gd name="connsiteX4355" fmla="*/ 4723623 w 12193588"/>
              <a:gd name="connsiteY4355" fmla="*/ 4119729 h 6858000"/>
              <a:gd name="connsiteX4356" fmla="*/ 4974046 w 12193588"/>
              <a:gd name="connsiteY4356" fmla="*/ 3974751 h 6858000"/>
              <a:gd name="connsiteX4357" fmla="*/ 4983321 w 12193588"/>
              <a:gd name="connsiteY4357" fmla="*/ 3953159 h 6858000"/>
              <a:gd name="connsiteX4358" fmla="*/ 4986413 w 12193588"/>
              <a:gd name="connsiteY4358" fmla="*/ 3666288 h 6858000"/>
              <a:gd name="connsiteX4359" fmla="*/ 4986413 w 12193588"/>
              <a:gd name="connsiteY4359" fmla="*/ 3650864 h 6858000"/>
              <a:gd name="connsiteX4360" fmla="*/ 4431399 w 12193588"/>
              <a:gd name="connsiteY4360" fmla="*/ 3650864 h 6858000"/>
              <a:gd name="connsiteX4361" fmla="*/ 4428313 w 12193588"/>
              <a:gd name="connsiteY4361" fmla="*/ 3669373 h 6858000"/>
              <a:gd name="connsiteX4362" fmla="*/ 4431399 w 12193588"/>
              <a:gd name="connsiteY4362" fmla="*/ 3946989 h 6858000"/>
              <a:gd name="connsiteX4363" fmla="*/ 4446831 w 12193588"/>
              <a:gd name="connsiteY4363" fmla="*/ 3974751 h 6858000"/>
              <a:gd name="connsiteX4364" fmla="*/ 4687549 w 12193588"/>
              <a:gd name="connsiteY4364" fmla="*/ 4116644 h 6858000"/>
              <a:gd name="connsiteX4365" fmla="*/ 4706065 w 12193588"/>
              <a:gd name="connsiteY4365" fmla="*/ 4125898 h 6858000"/>
              <a:gd name="connsiteX4366" fmla="*/ 4706065 w 12193588"/>
              <a:gd name="connsiteY4366" fmla="*/ 4107390 h 6858000"/>
              <a:gd name="connsiteX4367" fmla="*/ 4702979 w 12193588"/>
              <a:gd name="connsiteY4367" fmla="*/ 3826689 h 6858000"/>
              <a:gd name="connsiteX4368" fmla="*/ 4687549 w 12193588"/>
              <a:gd name="connsiteY4368" fmla="*/ 3802012 h 6858000"/>
              <a:gd name="connsiteX4369" fmla="*/ 4446831 w 12193588"/>
              <a:gd name="connsiteY4369" fmla="*/ 3660118 h 6858000"/>
              <a:gd name="connsiteX4370" fmla="*/ 4431399 w 12193588"/>
              <a:gd name="connsiteY4370" fmla="*/ 3650864 h 6858000"/>
              <a:gd name="connsiteX4371" fmla="*/ 4422632 w 12193588"/>
              <a:gd name="connsiteY4371" fmla="*/ 3650864 h 6858000"/>
              <a:gd name="connsiteX4372" fmla="*/ 4410287 w 12193588"/>
              <a:gd name="connsiteY4372" fmla="*/ 3657034 h 6858000"/>
              <a:gd name="connsiteX4373" fmla="*/ 4166483 w 12193588"/>
              <a:gd name="connsiteY4373" fmla="*/ 3798927 h 6858000"/>
              <a:gd name="connsiteX4374" fmla="*/ 4151052 w 12193588"/>
              <a:gd name="connsiteY4374" fmla="*/ 3829774 h 6858000"/>
              <a:gd name="connsiteX4375" fmla="*/ 4147965 w 12193588"/>
              <a:gd name="connsiteY4375" fmla="*/ 4104305 h 6858000"/>
              <a:gd name="connsiteX4376" fmla="*/ 4147965 w 12193588"/>
              <a:gd name="connsiteY4376" fmla="*/ 4125898 h 6858000"/>
              <a:gd name="connsiteX4377" fmla="*/ 4160310 w 12193588"/>
              <a:gd name="connsiteY4377" fmla="*/ 4119729 h 6858000"/>
              <a:gd name="connsiteX4378" fmla="*/ 4410287 w 12193588"/>
              <a:gd name="connsiteY4378" fmla="*/ 3971666 h 6858000"/>
              <a:gd name="connsiteX4379" fmla="*/ 4422632 w 12193588"/>
              <a:gd name="connsiteY4379" fmla="*/ 3950074 h 6858000"/>
              <a:gd name="connsiteX4380" fmla="*/ 4425717 w 12193588"/>
              <a:gd name="connsiteY4380" fmla="*/ 3666288 h 6858000"/>
              <a:gd name="connsiteX4381" fmla="*/ 4422632 w 12193588"/>
              <a:gd name="connsiteY4381" fmla="*/ 3650864 h 6858000"/>
              <a:gd name="connsiteX4382" fmla="*/ 3297838 w 12193588"/>
              <a:gd name="connsiteY4382" fmla="*/ 3650864 h 6858000"/>
              <a:gd name="connsiteX4383" fmla="*/ 3291683 w 12193588"/>
              <a:gd name="connsiteY4383" fmla="*/ 3653951 h 6858000"/>
              <a:gd name="connsiteX4384" fmla="*/ 3036288 w 12193588"/>
              <a:gd name="connsiteY4384" fmla="*/ 3805254 h 6858000"/>
              <a:gd name="connsiteX4385" fmla="*/ 3027056 w 12193588"/>
              <a:gd name="connsiteY4385" fmla="*/ 3823784 h 6858000"/>
              <a:gd name="connsiteX4386" fmla="*/ 3023979 w 12193588"/>
              <a:gd name="connsiteY4386" fmla="*/ 4114038 h 6858000"/>
              <a:gd name="connsiteX4387" fmla="*/ 3027056 w 12193588"/>
              <a:gd name="connsiteY4387" fmla="*/ 4123302 h 6858000"/>
              <a:gd name="connsiteX4388" fmla="*/ 3033210 w 12193588"/>
              <a:gd name="connsiteY4388" fmla="*/ 4120214 h 6858000"/>
              <a:gd name="connsiteX4389" fmla="*/ 3282453 w 12193588"/>
              <a:gd name="connsiteY4389" fmla="*/ 3975086 h 6858000"/>
              <a:gd name="connsiteX4390" fmla="*/ 3285529 w 12193588"/>
              <a:gd name="connsiteY4390" fmla="*/ 3971999 h 6858000"/>
              <a:gd name="connsiteX4391" fmla="*/ 3288606 w 12193588"/>
              <a:gd name="connsiteY4391" fmla="*/ 3968910 h 6858000"/>
              <a:gd name="connsiteX4392" fmla="*/ 3291683 w 12193588"/>
              <a:gd name="connsiteY4392" fmla="*/ 3965822 h 6858000"/>
              <a:gd name="connsiteX4393" fmla="*/ 3294761 w 12193588"/>
              <a:gd name="connsiteY4393" fmla="*/ 3950384 h 6858000"/>
              <a:gd name="connsiteX4394" fmla="*/ 3297838 w 12193588"/>
              <a:gd name="connsiteY4394" fmla="*/ 3666303 h 6858000"/>
              <a:gd name="connsiteX4395" fmla="*/ 3297838 w 12193588"/>
              <a:gd name="connsiteY4395" fmla="*/ 3650864 h 6858000"/>
              <a:gd name="connsiteX4396" fmla="*/ 9495360 w 12193588"/>
              <a:gd name="connsiteY4396" fmla="*/ 3650863 h 6858000"/>
              <a:gd name="connsiteX4397" fmla="*/ 9498438 w 12193588"/>
              <a:gd name="connsiteY4397" fmla="*/ 3965497 h 6858000"/>
              <a:gd name="connsiteX4398" fmla="*/ 9769219 w 12193588"/>
              <a:gd name="connsiteY4398" fmla="*/ 4125898 h 6858000"/>
              <a:gd name="connsiteX4399" fmla="*/ 9766142 w 12193588"/>
              <a:gd name="connsiteY4399" fmla="*/ 3811265 h 6858000"/>
              <a:gd name="connsiteX4400" fmla="*/ 9507669 w 12193588"/>
              <a:gd name="connsiteY4400" fmla="*/ 3660117 h 6858000"/>
              <a:gd name="connsiteX4401" fmla="*/ 9495360 w 12193588"/>
              <a:gd name="connsiteY4401" fmla="*/ 3650863 h 6858000"/>
              <a:gd name="connsiteX4402" fmla="*/ 9485799 w 12193588"/>
              <a:gd name="connsiteY4402" fmla="*/ 3650863 h 6858000"/>
              <a:gd name="connsiteX4403" fmla="*/ 9476584 w 12193588"/>
              <a:gd name="connsiteY4403" fmla="*/ 3657033 h 6858000"/>
              <a:gd name="connsiteX4404" fmla="*/ 9230850 w 12193588"/>
              <a:gd name="connsiteY4404" fmla="*/ 3802010 h 6858000"/>
              <a:gd name="connsiteX4405" fmla="*/ 9215490 w 12193588"/>
              <a:gd name="connsiteY4405" fmla="*/ 3826688 h 6858000"/>
              <a:gd name="connsiteX4406" fmla="*/ 9212418 w 12193588"/>
              <a:gd name="connsiteY4406" fmla="*/ 4110475 h 6858000"/>
              <a:gd name="connsiteX4407" fmla="*/ 9215490 w 12193588"/>
              <a:gd name="connsiteY4407" fmla="*/ 4125897 h 6858000"/>
              <a:gd name="connsiteX4408" fmla="*/ 9227778 w 12193588"/>
              <a:gd name="connsiteY4408" fmla="*/ 4119729 h 6858000"/>
              <a:gd name="connsiteX4409" fmla="*/ 9473512 w 12193588"/>
              <a:gd name="connsiteY4409" fmla="*/ 3974751 h 6858000"/>
              <a:gd name="connsiteX4410" fmla="*/ 9473512 w 12193588"/>
              <a:gd name="connsiteY4410" fmla="*/ 3971666 h 6858000"/>
              <a:gd name="connsiteX4411" fmla="*/ 9482728 w 12193588"/>
              <a:gd name="connsiteY4411" fmla="*/ 3962412 h 6858000"/>
              <a:gd name="connsiteX4412" fmla="*/ 9485799 w 12193588"/>
              <a:gd name="connsiteY4412" fmla="*/ 3953158 h 6858000"/>
              <a:gd name="connsiteX4413" fmla="*/ 9488871 w 12193588"/>
              <a:gd name="connsiteY4413" fmla="*/ 3666287 h 6858000"/>
              <a:gd name="connsiteX4414" fmla="*/ 9485799 w 12193588"/>
              <a:gd name="connsiteY4414" fmla="*/ 3650863 h 6858000"/>
              <a:gd name="connsiteX4415" fmla="*/ 8935148 w 12193588"/>
              <a:gd name="connsiteY4415" fmla="*/ 3650863 h 6858000"/>
              <a:gd name="connsiteX4416" fmla="*/ 8932071 w 12193588"/>
              <a:gd name="connsiteY4416" fmla="*/ 3669371 h 6858000"/>
              <a:gd name="connsiteX4417" fmla="*/ 8935148 w 12193588"/>
              <a:gd name="connsiteY4417" fmla="*/ 3946988 h 6858000"/>
              <a:gd name="connsiteX4418" fmla="*/ 8950533 w 12193588"/>
              <a:gd name="connsiteY4418" fmla="*/ 3974751 h 6858000"/>
              <a:gd name="connsiteX4419" fmla="*/ 9190545 w 12193588"/>
              <a:gd name="connsiteY4419" fmla="*/ 4116644 h 6858000"/>
              <a:gd name="connsiteX4420" fmla="*/ 9205930 w 12193588"/>
              <a:gd name="connsiteY4420" fmla="*/ 4125897 h 6858000"/>
              <a:gd name="connsiteX4421" fmla="*/ 9205930 w 12193588"/>
              <a:gd name="connsiteY4421" fmla="*/ 4107390 h 6858000"/>
              <a:gd name="connsiteX4422" fmla="*/ 9202853 w 12193588"/>
              <a:gd name="connsiteY4422" fmla="*/ 3826688 h 6858000"/>
              <a:gd name="connsiteX4423" fmla="*/ 9187467 w 12193588"/>
              <a:gd name="connsiteY4423" fmla="*/ 3802010 h 6858000"/>
              <a:gd name="connsiteX4424" fmla="*/ 8950533 w 12193588"/>
              <a:gd name="connsiteY4424" fmla="*/ 3660117 h 6858000"/>
              <a:gd name="connsiteX4425" fmla="*/ 8935148 w 12193588"/>
              <a:gd name="connsiteY4425" fmla="*/ 3650863 h 6858000"/>
              <a:gd name="connsiteX4426" fmla="*/ 8922504 w 12193588"/>
              <a:gd name="connsiteY4426" fmla="*/ 3650863 h 6858000"/>
              <a:gd name="connsiteX4427" fmla="*/ 8913273 w 12193588"/>
              <a:gd name="connsiteY4427" fmla="*/ 3657033 h 6858000"/>
              <a:gd name="connsiteX4428" fmla="*/ 8670186 w 12193588"/>
              <a:gd name="connsiteY4428" fmla="*/ 3798926 h 6858000"/>
              <a:gd name="connsiteX4429" fmla="*/ 8654801 w 12193588"/>
              <a:gd name="connsiteY4429" fmla="*/ 3829773 h 6858000"/>
              <a:gd name="connsiteX4430" fmla="*/ 8651723 w 12193588"/>
              <a:gd name="connsiteY4430" fmla="*/ 4104305 h 6858000"/>
              <a:gd name="connsiteX4431" fmla="*/ 8651723 w 12193588"/>
              <a:gd name="connsiteY4431" fmla="*/ 4125897 h 6858000"/>
              <a:gd name="connsiteX4432" fmla="*/ 8660955 w 12193588"/>
              <a:gd name="connsiteY4432" fmla="*/ 4119729 h 6858000"/>
              <a:gd name="connsiteX4433" fmla="*/ 8910196 w 12193588"/>
              <a:gd name="connsiteY4433" fmla="*/ 3971666 h 6858000"/>
              <a:gd name="connsiteX4434" fmla="*/ 8922504 w 12193588"/>
              <a:gd name="connsiteY4434" fmla="*/ 3950073 h 6858000"/>
              <a:gd name="connsiteX4435" fmla="*/ 8925582 w 12193588"/>
              <a:gd name="connsiteY4435" fmla="*/ 3666287 h 6858000"/>
              <a:gd name="connsiteX4436" fmla="*/ 8922504 w 12193588"/>
              <a:gd name="connsiteY4436" fmla="*/ 3650863 h 6858000"/>
              <a:gd name="connsiteX4437" fmla="*/ 8362290 w 12193588"/>
              <a:gd name="connsiteY4437" fmla="*/ 3650863 h 6858000"/>
              <a:gd name="connsiteX4438" fmla="*/ 8353015 w 12193588"/>
              <a:gd name="connsiteY4438" fmla="*/ 3657033 h 6858000"/>
              <a:gd name="connsiteX4439" fmla="*/ 8343740 w 12193588"/>
              <a:gd name="connsiteY4439" fmla="*/ 3660117 h 6858000"/>
              <a:gd name="connsiteX4440" fmla="*/ 8105684 w 12193588"/>
              <a:gd name="connsiteY4440" fmla="*/ 3802009 h 6858000"/>
              <a:gd name="connsiteX4441" fmla="*/ 8090226 w 12193588"/>
              <a:gd name="connsiteY4441" fmla="*/ 3829773 h 6858000"/>
              <a:gd name="connsiteX4442" fmla="*/ 8087134 w 12193588"/>
              <a:gd name="connsiteY4442" fmla="*/ 4107390 h 6858000"/>
              <a:gd name="connsiteX4443" fmla="*/ 8087134 w 12193588"/>
              <a:gd name="connsiteY4443" fmla="*/ 4125897 h 6858000"/>
              <a:gd name="connsiteX4444" fmla="*/ 8090226 w 12193588"/>
              <a:gd name="connsiteY4444" fmla="*/ 4122812 h 6858000"/>
              <a:gd name="connsiteX4445" fmla="*/ 8105684 w 12193588"/>
              <a:gd name="connsiteY4445" fmla="*/ 4116643 h 6858000"/>
              <a:gd name="connsiteX4446" fmla="*/ 8343740 w 12193588"/>
              <a:gd name="connsiteY4446" fmla="*/ 3974750 h 6858000"/>
              <a:gd name="connsiteX4447" fmla="*/ 8359198 w 12193588"/>
              <a:gd name="connsiteY4447" fmla="*/ 3946987 h 6858000"/>
              <a:gd name="connsiteX4448" fmla="*/ 8362290 w 12193588"/>
              <a:gd name="connsiteY4448" fmla="*/ 3669370 h 6858000"/>
              <a:gd name="connsiteX4449" fmla="*/ 8362290 w 12193588"/>
              <a:gd name="connsiteY4449" fmla="*/ 3653948 h 6858000"/>
              <a:gd name="connsiteX4450" fmla="*/ 8362290 w 12193588"/>
              <a:gd name="connsiteY4450" fmla="*/ 3650863 h 6858000"/>
              <a:gd name="connsiteX4451" fmla="*/ 7798508 w 12193588"/>
              <a:gd name="connsiteY4451" fmla="*/ 3650863 h 6858000"/>
              <a:gd name="connsiteX4452" fmla="*/ 7792335 w 12193588"/>
              <a:gd name="connsiteY4452" fmla="*/ 3653950 h 6858000"/>
              <a:gd name="connsiteX4453" fmla="*/ 7539273 w 12193588"/>
              <a:gd name="connsiteY4453" fmla="*/ 3805253 h 6858000"/>
              <a:gd name="connsiteX4454" fmla="*/ 7526928 w 12193588"/>
              <a:gd name="connsiteY4454" fmla="*/ 3823781 h 6858000"/>
              <a:gd name="connsiteX4455" fmla="*/ 7523842 w 12193588"/>
              <a:gd name="connsiteY4455" fmla="*/ 4114037 h 6858000"/>
              <a:gd name="connsiteX4456" fmla="*/ 7526928 w 12193588"/>
              <a:gd name="connsiteY4456" fmla="*/ 4123301 h 6858000"/>
              <a:gd name="connsiteX4457" fmla="*/ 7536187 w 12193588"/>
              <a:gd name="connsiteY4457" fmla="*/ 4120213 h 6858000"/>
              <a:gd name="connsiteX4458" fmla="*/ 7783077 w 12193588"/>
              <a:gd name="connsiteY4458" fmla="*/ 3975085 h 6858000"/>
              <a:gd name="connsiteX4459" fmla="*/ 7798508 w 12193588"/>
              <a:gd name="connsiteY4459" fmla="*/ 3950382 h 6858000"/>
              <a:gd name="connsiteX4460" fmla="*/ 7801594 w 12193588"/>
              <a:gd name="connsiteY4460" fmla="*/ 3666302 h 6858000"/>
              <a:gd name="connsiteX4461" fmla="*/ 7798508 w 12193588"/>
              <a:gd name="connsiteY4461" fmla="*/ 3650863 h 6858000"/>
              <a:gd name="connsiteX4462" fmla="*/ 2743631 w 12193588"/>
              <a:gd name="connsiteY4462" fmla="*/ 3650863 h 6858000"/>
              <a:gd name="connsiteX4463" fmla="*/ 2746708 w 12193588"/>
              <a:gd name="connsiteY4463" fmla="*/ 3965497 h 6858000"/>
              <a:gd name="connsiteX4464" fmla="*/ 3017490 w 12193588"/>
              <a:gd name="connsiteY4464" fmla="*/ 4125898 h 6858000"/>
              <a:gd name="connsiteX4465" fmla="*/ 3014413 w 12193588"/>
              <a:gd name="connsiteY4465" fmla="*/ 3811265 h 6858000"/>
              <a:gd name="connsiteX4466" fmla="*/ 2755940 w 12193588"/>
              <a:gd name="connsiteY4466" fmla="*/ 3660117 h 6858000"/>
              <a:gd name="connsiteX4467" fmla="*/ 2743631 w 12193588"/>
              <a:gd name="connsiteY4467" fmla="*/ 3650863 h 6858000"/>
              <a:gd name="connsiteX4468" fmla="*/ 2734070 w 12193588"/>
              <a:gd name="connsiteY4468" fmla="*/ 3650863 h 6858000"/>
              <a:gd name="connsiteX4469" fmla="*/ 2724855 w 12193588"/>
              <a:gd name="connsiteY4469" fmla="*/ 3657033 h 6858000"/>
              <a:gd name="connsiteX4470" fmla="*/ 2479121 w 12193588"/>
              <a:gd name="connsiteY4470" fmla="*/ 3802010 h 6858000"/>
              <a:gd name="connsiteX4471" fmla="*/ 2463761 w 12193588"/>
              <a:gd name="connsiteY4471" fmla="*/ 3826688 h 6858000"/>
              <a:gd name="connsiteX4472" fmla="*/ 2460691 w 12193588"/>
              <a:gd name="connsiteY4472" fmla="*/ 4110475 h 6858000"/>
              <a:gd name="connsiteX4473" fmla="*/ 2463761 w 12193588"/>
              <a:gd name="connsiteY4473" fmla="*/ 4125897 h 6858000"/>
              <a:gd name="connsiteX4474" fmla="*/ 2476049 w 12193588"/>
              <a:gd name="connsiteY4474" fmla="*/ 4119729 h 6858000"/>
              <a:gd name="connsiteX4475" fmla="*/ 2721784 w 12193588"/>
              <a:gd name="connsiteY4475" fmla="*/ 3974751 h 6858000"/>
              <a:gd name="connsiteX4476" fmla="*/ 2721784 w 12193588"/>
              <a:gd name="connsiteY4476" fmla="*/ 3971666 h 6858000"/>
              <a:gd name="connsiteX4477" fmla="*/ 2730999 w 12193588"/>
              <a:gd name="connsiteY4477" fmla="*/ 3962412 h 6858000"/>
              <a:gd name="connsiteX4478" fmla="*/ 2734070 w 12193588"/>
              <a:gd name="connsiteY4478" fmla="*/ 3953158 h 6858000"/>
              <a:gd name="connsiteX4479" fmla="*/ 2737142 w 12193588"/>
              <a:gd name="connsiteY4479" fmla="*/ 3666287 h 6858000"/>
              <a:gd name="connsiteX4480" fmla="*/ 2734070 w 12193588"/>
              <a:gd name="connsiteY4480" fmla="*/ 3650863 h 6858000"/>
              <a:gd name="connsiteX4481" fmla="*/ 2183419 w 12193588"/>
              <a:gd name="connsiteY4481" fmla="*/ 3650863 h 6858000"/>
              <a:gd name="connsiteX4482" fmla="*/ 2180342 w 12193588"/>
              <a:gd name="connsiteY4482" fmla="*/ 3669371 h 6858000"/>
              <a:gd name="connsiteX4483" fmla="*/ 2183419 w 12193588"/>
              <a:gd name="connsiteY4483" fmla="*/ 3946988 h 6858000"/>
              <a:gd name="connsiteX4484" fmla="*/ 2198804 w 12193588"/>
              <a:gd name="connsiteY4484" fmla="*/ 3974751 h 6858000"/>
              <a:gd name="connsiteX4485" fmla="*/ 2438816 w 12193588"/>
              <a:gd name="connsiteY4485" fmla="*/ 4116644 h 6858000"/>
              <a:gd name="connsiteX4486" fmla="*/ 2454201 w 12193588"/>
              <a:gd name="connsiteY4486" fmla="*/ 4125897 h 6858000"/>
              <a:gd name="connsiteX4487" fmla="*/ 2454201 w 12193588"/>
              <a:gd name="connsiteY4487" fmla="*/ 4107390 h 6858000"/>
              <a:gd name="connsiteX4488" fmla="*/ 2451125 w 12193588"/>
              <a:gd name="connsiteY4488" fmla="*/ 3826688 h 6858000"/>
              <a:gd name="connsiteX4489" fmla="*/ 2435738 w 12193588"/>
              <a:gd name="connsiteY4489" fmla="*/ 3802010 h 6858000"/>
              <a:gd name="connsiteX4490" fmla="*/ 2198804 w 12193588"/>
              <a:gd name="connsiteY4490" fmla="*/ 3660117 h 6858000"/>
              <a:gd name="connsiteX4491" fmla="*/ 2183419 w 12193588"/>
              <a:gd name="connsiteY4491" fmla="*/ 3650863 h 6858000"/>
              <a:gd name="connsiteX4492" fmla="*/ 2170775 w 12193588"/>
              <a:gd name="connsiteY4492" fmla="*/ 3650863 h 6858000"/>
              <a:gd name="connsiteX4493" fmla="*/ 2161545 w 12193588"/>
              <a:gd name="connsiteY4493" fmla="*/ 3657033 h 6858000"/>
              <a:gd name="connsiteX4494" fmla="*/ 1918457 w 12193588"/>
              <a:gd name="connsiteY4494" fmla="*/ 3798926 h 6858000"/>
              <a:gd name="connsiteX4495" fmla="*/ 1903072 w 12193588"/>
              <a:gd name="connsiteY4495" fmla="*/ 3829773 h 6858000"/>
              <a:gd name="connsiteX4496" fmla="*/ 1899994 w 12193588"/>
              <a:gd name="connsiteY4496" fmla="*/ 4104305 h 6858000"/>
              <a:gd name="connsiteX4497" fmla="*/ 1899994 w 12193588"/>
              <a:gd name="connsiteY4497" fmla="*/ 4125897 h 6858000"/>
              <a:gd name="connsiteX4498" fmla="*/ 1909225 w 12193588"/>
              <a:gd name="connsiteY4498" fmla="*/ 4119729 h 6858000"/>
              <a:gd name="connsiteX4499" fmla="*/ 2158467 w 12193588"/>
              <a:gd name="connsiteY4499" fmla="*/ 3971666 h 6858000"/>
              <a:gd name="connsiteX4500" fmla="*/ 2170775 w 12193588"/>
              <a:gd name="connsiteY4500" fmla="*/ 3950073 h 6858000"/>
              <a:gd name="connsiteX4501" fmla="*/ 2173853 w 12193588"/>
              <a:gd name="connsiteY4501" fmla="*/ 3666287 h 6858000"/>
              <a:gd name="connsiteX4502" fmla="*/ 2170775 w 12193588"/>
              <a:gd name="connsiteY4502" fmla="*/ 3650863 h 6858000"/>
              <a:gd name="connsiteX4503" fmla="*/ 1610561 w 12193588"/>
              <a:gd name="connsiteY4503" fmla="*/ 3650863 h 6858000"/>
              <a:gd name="connsiteX4504" fmla="*/ 1601286 w 12193588"/>
              <a:gd name="connsiteY4504" fmla="*/ 3657033 h 6858000"/>
              <a:gd name="connsiteX4505" fmla="*/ 1592011 w 12193588"/>
              <a:gd name="connsiteY4505" fmla="*/ 3660117 h 6858000"/>
              <a:gd name="connsiteX4506" fmla="*/ 1353955 w 12193588"/>
              <a:gd name="connsiteY4506" fmla="*/ 3802009 h 6858000"/>
              <a:gd name="connsiteX4507" fmla="*/ 1338497 w 12193588"/>
              <a:gd name="connsiteY4507" fmla="*/ 3829773 h 6858000"/>
              <a:gd name="connsiteX4508" fmla="*/ 1335405 w 12193588"/>
              <a:gd name="connsiteY4508" fmla="*/ 4107390 h 6858000"/>
              <a:gd name="connsiteX4509" fmla="*/ 1335405 w 12193588"/>
              <a:gd name="connsiteY4509" fmla="*/ 4125897 h 6858000"/>
              <a:gd name="connsiteX4510" fmla="*/ 1338497 w 12193588"/>
              <a:gd name="connsiteY4510" fmla="*/ 4122812 h 6858000"/>
              <a:gd name="connsiteX4511" fmla="*/ 1353955 w 12193588"/>
              <a:gd name="connsiteY4511" fmla="*/ 4116643 h 6858000"/>
              <a:gd name="connsiteX4512" fmla="*/ 1592011 w 12193588"/>
              <a:gd name="connsiteY4512" fmla="*/ 3974750 h 6858000"/>
              <a:gd name="connsiteX4513" fmla="*/ 1607469 w 12193588"/>
              <a:gd name="connsiteY4513" fmla="*/ 3946987 h 6858000"/>
              <a:gd name="connsiteX4514" fmla="*/ 1610561 w 12193588"/>
              <a:gd name="connsiteY4514" fmla="*/ 3669370 h 6858000"/>
              <a:gd name="connsiteX4515" fmla="*/ 1610561 w 12193588"/>
              <a:gd name="connsiteY4515" fmla="*/ 3653948 h 6858000"/>
              <a:gd name="connsiteX4516" fmla="*/ 1610561 w 12193588"/>
              <a:gd name="connsiteY4516" fmla="*/ 3650863 h 6858000"/>
              <a:gd name="connsiteX4517" fmla="*/ 1046779 w 12193588"/>
              <a:gd name="connsiteY4517" fmla="*/ 3650863 h 6858000"/>
              <a:gd name="connsiteX4518" fmla="*/ 1040606 w 12193588"/>
              <a:gd name="connsiteY4518" fmla="*/ 3653950 h 6858000"/>
              <a:gd name="connsiteX4519" fmla="*/ 787543 w 12193588"/>
              <a:gd name="connsiteY4519" fmla="*/ 3805253 h 6858000"/>
              <a:gd name="connsiteX4520" fmla="*/ 775199 w 12193588"/>
              <a:gd name="connsiteY4520" fmla="*/ 3823781 h 6858000"/>
              <a:gd name="connsiteX4521" fmla="*/ 772113 w 12193588"/>
              <a:gd name="connsiteY4521" fmla="*/ 4114037 h 6858000"/>
              <a:gd name="connsiteX4522" fmla="*/ 775199 w 12193588"/>
              <a:gd name="connsiteY4522" fmla="*/ 4123301 h 6858000"/>
              <a:gd name="connsiteX4523" fmla="*/ 784457 w 12193588"/>
              <a:gd name="connsiteY4523" fmla="*/ 4120213 h 6858000"/>
              <a:gd name="connsiteX4524" fmla="*/ 1031348 w 12193588"/>
              <a:gd name="connsiteY4524" fmla="*/ 3975085 h 6858000"/>
              <a:gd name="connsiteX4525" fmla="*/ 1046779 w 12193588"/>
              <a:gd name="connsiteY4525" fmla="*/ 3950382 h 6858000"/>
              <a:gd name="connsiteX4526" fmla="*/ 1049865 w 12193588"/>
              <a:gd name="connsiteY4526" fmla="*/ 3666302 h 6858000"/>
              <a:gd name="connsiteX4527" fmla="*/ 1046779 w 12193588"/>
              <a:gd name="connsiteY4527" fmla="*/ 3650863 h 6858000"/>
              <a:gd name="connsiteX4528" fmla="*/ 7243494 w 12193588"/>
              <a:gd name="connsiteY4528" fmla="*/ 3650862 h 6858000"/>
              <a:gd name="connsiteX4529" fmla="*/ 7246572 w 12193588"/>
              <a:gd name="connsiteY4529" fmla="*/ 3965495 h 6858000"/>
              <a:gd name="connsiteX4530" fmla="*/ 7517353 w 12193588"/>
              <a:gd name="connsiteY4530" fmla="*/ 4125897 h 6858000"/>
              <a:gd name="connsiteX4531" fmla="*/ 7514275 w 12193588"/>
              <a:gd name="connsiteY4531" fmla="*/ 3811263 h 6858000"/>
              <a:gd name="connsiteX4532" fmla="*/ 7378885 w 12193588"/>
              <a:gd name="connsiteY4532" fmla="*/ 3731063 h 6858000"/>
              <a:gd name="connsiteX4533" fmla="*/ 7243494 w 12193588"/>
              <a:gd name="connsiteY4533" fmla="*/ 3650862 h 6858000"/>
              <a:gd name="connsiteX4534" fmla="*/ 7237005 w 12193588"/>
              <a:gd name="connsiteY4534" fmla="*/ 3650862 h 6858000"/>
              <a:gd name="connsiteX4535" fmla="*/ 7221620 w 12193588"/>
              <a:gd name="connsiteY4535" fmla="*/ 3660116 h 6858000"/>
              <a:gd name="connsiteX4536" fmla="*/ 7126231 w 12193588"/>
              <a:gd name="connsiteY4536" fmla="*/ 3715640 h 6858000"/>
              <a:gd name="connsiteX4537" fmla="*/ 6978532 w 12193588"/>
              <a:gd name="connsiteY4537" fmla="*/ 3802009 h 6858000"/>
              <a:gd name="connsiteX4538" fmla="*/ 6966222 w 12193588"/>
              <a:gd name="connsiteY4538" fmla="*/ 3826687 h 6858000"/>
              <a:gd name="connsiteX4539" fmla="*/ 6963147 w 12193588"/>
              <a:gd name="connsiteY4539" fmla="*/ 4110473 h 6858000"/>
              <a:gd name="connsiteX4540" fmla="*/ 6963147 w 12193588"/>
              <a:gd name="connsiteY4540" fmla="*/ 4125896 h 6858000"/>
              <a:gd name="connsiteX4541" fmla="*/ 6975455 w 12193588"/>
              <a:gd name="connsiteY4541" fmla="*/ 4119728 h 6858000"/>
              <a:gd name="connsiteX4542" fmla="*/ 7123154 w 12193588"/>
              <a:gd name="connsiteY4542" fmla="*/ 4033358 h 6858000"/>
              <a:gd name="connsiteX4543" fmla="*/ 7123154 w 12193588"/>
              <a:gd name="connsiteY4543" fmla="*/ 4030273 h 6858000"/>
              <a:gd name="connsiteX4544" fmla="*/ 7218543 w 12193588"/>
              <a:gd name="connsiteY4544" fmla="*/ 3974750 h 6858000"/>
              <a:gd name="connsiteX4545" fmla="*/ 7233928 w 12193588"/>
              <a:gd name="connsiteY4545" fmla="*/ 3946987 h 6858000"/>
              <a:gd name="connsiteX4546" fmla="*/ 7237005 w 12193588"/>
              <a:gd name="connsiteY4546" fmla="*/ 3669370 h 6858000"/>
              <a:gd name="connsiteX4547" fmla="*/ 7237005 w 12193588"/>
              <a:gd name="connsiteY4547" fmla="*/ 3650862 h 6858000"/>
              <a:gd name="connsiteX4548" fmla="*/ 6682798 w 12193588"/>
              <a:gd name="connsiteY4548" fmla="*/ 3650862 h 6858000"/>
              <a:gd name="connsiteX4549" fmla="*/ 6682798 w 12193588"/>
              <a:gd name="connsiteY4549" fmla="*/ 3669370 h 6858000"/>
              <a:gd name="connsiteX4550" fmla="*/ 6682798 w 12193588"/>
              <a:gd name="connsiteY4550" fmla="*/ 3946987 h 6858000"/>
              <a:gd name="connsiteX4551" fmla="*/ 6698184 w 12193588"/>
              <a:gd name="connsiteY4551" fmla="*/ 3974750 h 6858000"/>
              <a:gd name="connsiteX4552" fmla="*/ 6938195 w 12193588"/>
              <a:gd name="connsiteY4552" fmla="*/ 4116643 h 6858000"/>
              <a:gd name="connsiteX4553" fmla="*/ 6956658 w 12193588"/>
              <a:gd name="connsiteY4553" fmla="*/ 4125896 h 6858000"/>
              <a:gd name="connsiteX4554" fmla="*/ 6956658 w 12193588"/>
              <a:gd name="connsiteY4554" fmla="*/ 4107389 h 6858000"/>
              <a:gd name="connsiteX4555" fmla="*/ 6953580 w 12193588"/>
              <a:gd name="connsiteY4555" fmla="*/ 3826687 h 6858000"/>
              <a:gd name="connsiteX4556" fmla="*/ 6938195 w 12193588"/>
              <a:gd name="connsiteY4556" fmla="*/ 3802009 h 6858000"/>
              <a:gd name="connsiteX4557" fmla="*/ 6698184 w 12193588"/>
              <a:gd name="connsiteY4557" fmla="*/ 3660116 h 6858000"/>
              <a:gd name="connsiteX4558" fmla="*/ 6682798 w 12193588"/>
              <a:gd name="connsiteY4558" fmla="*/ 3650862 h 6858000"/>
              <a:gd name="connsiteX4559" fmla="*/ 6673237 w 12193588"/>
              <a:gd name="connsiteY4559" fmla="*/ 3650862 h 6858000"/>
              <a:gd name="connsiteX4560" fmla="*/ 6660950 w 12193588"/>
              <a:gd name="connsiteY4560" fmla="*/ 3657031 h 6858000"/>
              <a:gd name="connsiteX4561" fmla="*/ 6418285 w 12193588"/>
              <a:gd name="connsiteY4561" fmla="*/ 3798925 h 6858000"/>
              <a:gd name="connsiteX4562" fmla="*/ 6402926 w 12193588"/>
              <a:gd name="connsiteY4562" fmla="*/ 3829772 h 6858000"/>
              <a:gd name="connsiteX4563" fmla="*/ 6399855 w 12193588"/>
              <a:gd name="connsiteY4563" fmla="*/ 4104304 h 6858000"/>
              <a:gd name="connsiteX4564" fmla="*/ 6399855 w 12193588"/>
              <a:gd name="connsiteY4564" fmla="*/ 4125896 h 6858000"/>
              <a:gd name="connsiteX4565" fmla="*/ 6412141 w 12193588"/>
              <a:gd name="connsiteY4565" fmla="*/ 4119726 h 6858000"/>
              <a:gd name="connsiteX4566" fmla="*/ 6660950 w 12193588"/>
              <a:gd name="connsiteY4566" fmla="*/ 3971665 h 6858000"/>
              <a:gd name="connsiteX4567" fmla="*/ 6673237 w 12193588"/>
              <a:gd name="connsiteY4567" fmla="*/ 3950072 h 6858000"/>
              <a:gd name="connsiteX4568" fmla="*/ 6676309 w 12193588"/>
              <a:gd name="connsiteY4568" fmla="*/ 3666286 h 6858000"/>
              <a:gd name="connsiteX4569" fmla="*/ 6673237 w 12193588"/>
              <a:gd name="connsiteY4569" fmla="*/ 3650862 h 6858000"/>
              <a:gd name="connsiteX4570" fmla="*/ 491765 w 12193588"/>
              <a:gd name="connsiteY4570" fmla="*/ 3650862 h 6858000"/>
              <a:gd name="connsiteX4571" fmla="*/ 494842 w 12193588"/>
              <a:gd name="connsiteY4571" fmla="*/ 3965495 h 6858000"/>
              <a:gd name="connsiteX4572" fmla="*/ 765623 w 12193588"/>
              <a:gd name="connsiteY4572" fmla="*/ 4125897 h 6858000"/>
              <a:gd name="connsiteX4573" fmla="*/ 762546 w 12193588"/>
              <a:gd name="connsiteY4573" fmla="*/ 3811263 h 6858000"/>
              <a:gd name="connsiteX4574" fmla="*/ 627156 w 12193588"/>
              <a:gd name="connsiteY4574" fmla="*/ 3731063 h 6858000"/>
              <a:gd name="connsiteX4575" fmla="*/ 491765 w 12193588"/>
              <a:gd name="connsiteY4575" fmla="*/ 3650862 h 6858000"/>
              <a:gd name="connsiteX4576" fmla="*/ 485275 w 12193588"/>
              <a:gd name="connsiteY4576" fmla="*/ 3650862 h 6858000"/>
              <a:gd name="connsiteX4577" fmla="*/ 469890 w 12193588"/>
              <a:gd name="connsiteY4577" fmla="*/ 3660116 h 6858000"/>
              <a:gd name="connsiteX4578" fmla="*/ 374502 w 12193588"/>
              <a:gd name="connsiteY4578" fmla="*/ 3715640 h 6858000"/>
              <a:gd name="connsiteX4579" fmla="*/ 226802 w 12193588"/>
              <a:gd name="connsiteY4579" fmla="*/ 3802009 h 6858000"/>
              <a:gd name="connsiteX4580" fmla="*/ 214493 w 12193588"/>
              <a:gd name="connsiteY4580" fmla="*/ 3826687 h 6858000"/>
              <a:gd name="connsiteX4581" fmla="*/ 211418 w 12193588"/>
              <a:gd name="connsiteY4581" fmla="*/ 4110473 h 6858000"/>
              <a:gd name="connsiteX4582" fmla="*/ 211418 w 12193588"/>
              <a:gd name="connsiteY4582" fmla="*/ 4125896 h 6858000"/>
              <a:gd name="connsiteX4583" fmla="*/ 223725 w 12193588"/>
              <a:gd name="connsiteY4583" fmla="*/ 4119728 h 6858000"/>
              <a:gd name="connsiteX4584" fmla="*/ 371425 w 12193588"/>
              <a:gd name="connsiteY4584" fmla="*/ 4033358 h 6858000"/>
              <a:gd name="connsiteX4585" fmla="*/ 371425 w 12193588"/>
              <a:gd name="connsiteY4585" fmla="*/ 4030273 h 6858000"/>
              <a:gd name="connsiteX4586" fmla="*/ 466814 w 12193588"/>
              <a:gd name="connsiteY4586" fmla="*/ 3974750 h 6858000"/>
              <a:gd name="connsiteX4587" fmla="*/ 482199 w 12193588"/>
              <a:gd name="connsiteY4587" fmla="*/ 3946987 h 6858000"/>
              <a:gd name="connsiteX4588" fmla="*/ 485275 w 12193588"/>
              <a:gd name="connsiteY4588" fmla="*/ 3669370 h 6858000"/>
              <a:gd name="connsiteX4589" fmla="*/ 485275 w 12193588"/>
              <a:gd name="connsiteY4589" fmla="*/ 3650862 h 6858000"/>
              <a:gd name="connsiteX4590" fmla="*/ 8078137 w 12193588"/>
              <a:gd name="connsiteY4590" fmla="*/ 3494301 h 6858000"/>
              <a:gd name="connsiteX4591" fmla="*/ 8075057 w 12193588"/>
              <a:gd name="connsiteY4591" fmla="*/ 3497383 h 6858000"/>
              <a:gd name="connsiteX4592" fmla="*/ 7973423 w 12193588"/>
              <a:gd name="connsiteY4592" fmla="*/ 3552839 h 6858000"/>
              <a:gd name="connsiteX4593" fmla="*/ 7924147 w 12193588"/>
              <a:gd name="connsiteY4593" fmla="*/ 3580567 h 6858000"/>
              <a:gd name="connsiteX4594" fmla="*/ 7825594 w 12193588"/>
              <a:gd name="connsiteY4594" fmla="*/ 3636022 h 6858000"/>
              <a:gd name="connsiteX4595" fmla="*/ 7813275 w 12193588"/>
              <a:gd name="connsiteY4595" fmla="*/ 3645265 h 6858000"/>
              <a:gd name="connsiteX4596" fmla="*/ 7825594 w 12193588"/>
              <a:gd name="connsiteY4596" fmla="*/ 3654508 h 6858000"/>
              <a:gd name="connsiteX4597" fmla="*/ 8068897 w 12193588"/>
              <a:gd name="connsiteY4597" fmla="*/ 3793147 h 6858000"/>
              <a:gd name="connsiteX4598" fmla="*/ 8084296 w 12193588"/>
              <a:gd name="connsiteY4598" fmla="*/ 3796228 h 6858000"/>
              <a:gd name="connsiteX4599" fmla="*/ 8099695 w 12193588"/>
              <a:gd name="connsiteY4599" fmla="*/ 3793147 h 6858000"/>
              <a:gd name="connsiteX4600" fmla="*/ 8339917 w 12193588"/>
              <a:gd name="connsiteY4600" fmla="*/ 3654508 h 6858000"/>
              <a:gd name="connsiteX4601" fmla="*/ 8358395 w 12193588"/>
              <a:gd name="connsiteY4601" fmla="*/ 3645265 h 6858000"/>
              <a:gd name="connsiteX4602" fmla="*/ 8342996 w 12193588"/>
              <a:gd name="connsiteY4602" fmla="*/ 3636022 h 6858000"/>
              <a:gd name="connsiteX4603" fmla="*/ 8096615 w 12193588"/>
              <a:gd name="connsiteY4603" fmla="*/ 3497383 h 6858000"/>
              <a:gd name="connsiteX4604" fmla="*/ 8090456 w 12193588"/>
              <a:gd name="connsiteY4604" fmla="*/ 3494301 h 6858000"/>
              <a:gd name="connsiteX4605" fmla="*/ 8078137 w 12193588"/>
              <a:gd name="connsiteY4605" fmla="*/ 3494301 h 6858000"/>
              <a:gd name="connsiteX4606" fmla="*/ 1326407 w 12193588"/>
              <a:gd name="connsiteY4606" fmla="*/ 3494301 h 6858000"/>
              <a:gd name="connsiteX4607" fmla="*/ 1323328 w 12193588"/>
              <a:gd name="connsiteY4607" fmla="*/ 3497383 h 6858000"/>
              <a:gd name="connsiteX4608" fmla="*/ 1221694 w 12193588"/>
              <a:gd name="connsiteY4608" fmla="*/ 3552839 h 6858000"/>
              <a:gd name="connsiteX4609" fmla="*/ 1172418 w 12193588"/>
              <a:gd name="connsiteY4609" fmla="*/ 3580567 h 6858000"/>
              <a:gd name="connsiteX4610" fmla="*/ 1073865 w 12193588"/>
              <a:gd name="connsiteY4610" fmla="*/ 3636022 h 6858000"/>
              <a:gd name="connsiteX4611" fmla="*/ 1061546 w 12193588"/>
              <a:gd name="connsiteY4611" fmla="*/ 3645265 h 6858000"/>
              <a:gd name="connsiteX4612" fmla="*/ 1073865 w 12193588"/>
              <a:gd name="connsiteY4612" fmla="*/ 3654508 h 6858000"/>
              <a:gd name="connsiteX4613" fmla="*/ 1317168 w 12193588"/>
              <a:gd name="connsiteY4613" fmla="*/ 3793147 h 6858000"/>
              <a:gd name="connsiteX4614" fmla="*/ 1332567 w 12193588"/>
              <a:gd name="connsiteY4614" fmla="*/ 3796228 h 6858000"/>
              <a:gd name="connsiteX4615" fmla="*/ 1347966 w 12193588"/>
              <a:gd name="connsiteY4615" fmla="*/ 3793147 h 6858000"/>
              <a:gd name="connsiteX4616" fmla="*/ 1588187 w 12193588"/>
              <a:gd name="connsiteY4616" fmla="*/ 3654508 h 6858000"/>
              <a:gd name="connsiteX4617" fmla="*/ 1606666 w 12193588"/>
              <a:gd name="connsiteY4617" fmla="*/ 3645265 h 6858000"/>
              <a:gd name="connsiteX4618" fmla="*/ 1591267 w 12193588"/>
              <a:gd name="connsiteY4618" fmla="*/ 3636022 h 6858000"/>
              <a:gd name="connsiteX4619" fmla="*/ 1344886 w 12193588"/>
              <a:gd name="connsiteY4619" fmla="*/ 3497383 h 6858000"/>
              <a:gd name="connsiteX4620" fmla="*/ 1338727 w 12193588"/>
              <a:gd name="connsiteY4620" fmla="*/ 3494301 h 6858000"/>
              <a:gd name="connsiteX4621" fmla="*/ 1326407 w 12193588"/>
              <a:gd name="connsiteY4621" fmla="*/ 3494301 h 6858000"/>
              <a:gd name="connsiteX4622" fmla="*/ 10336646 w 12193588"/>
              <a:gd name="connsiteY4622" fmla="*/ 3493817 h 6858000"/>
              <a:gd name="connsiteX4623" fmla="*/ 10324327 w 12193588"/>
              <a:gd name="connsiteY4623" fmla="*/ 3496903 h 6858000"/>
              <a:gd name="connsiteX4624" fmla="*/ 10081025 w 12193588"/>
              <a:gd name="connsiteY4624" fmla="*/ 3632681 h 6858000"/>
              <a:gd name="connsiteX4625" fmla="*/ 10065626 w 12193588"/>
              <a:gd name="connsiteY4625" fmla="*/ 3641938 h 6858000"/>
              <a:gd name="connsiteX4626" fmla="*/ 10062545 w 12193588"/>
              <a:gd name="connsiteY4626" fmla="*/ 3645023 h 6858000"/>
              <a:gd name="connsiteX4627" fmla="*/ 10077945 w 12193588"/>
              <a:gd name="connsiteY4627" fmla="*/ 3654280 h 6858000"/>
              <a:gd name="connsiteX4628" fmla="*/ 10321247 w 12193588"/>
              <a:gd name="connsiteY4628" fmla="*/ 3793144 h 6858000"/>
              <a:gd name="connsiteX4629" fmla="*/ 10327406 w 12193588"/>
              <a:gd name="connsiteY4629" fmla="*/ 3796229 h 6858000"/>
              <a:gd name="connsiteX4630" fmla="*/ 10339726 w 12193588"/>
              <a:gd name="connsiteY4630" fmla="*/ 3796229 h 6858000"/>
              <a:gd name="connsiteX4631" fmla="*/ 10342806 w 12193588"/>
              <a:gd name="connsiteY4631" fmla="*/ 3796229 h 6858000"/>
              <a:gd name="connsiteX4632" fmla="*/ 10348965 w 12193588"/>
              <a:gd name="connsiteY4632" fmla="*/ 3793144 h 6858000"/>
              <a:gd name="connsiteX4633" fmla="*/ 10592266 w 12193588"/>
              <a:gd name="connsiteY4633" fmla="*/ 3654280 h 6858000"/>
              <a:gd name="connsiteX4634" fmla="*/ 10607666 w 12193588"/>
              <a:gd name="connsiteY4634" fmla="*/ 3645023 h 6858000"/>
              <a:gd name="connsiteX4635" fmla="*/ 10595347 w 12193588"/>
              <a:gd name="connsiteY4635" fmla="*/ 3635765 h 6858000"/>
              <a:gd name="connsiteX4636" fmla="*/ 10348965 w 12193588"/>
              <a:gd name="connsiteY4636" fmla="*/ 3496903 h 6858000"/>
              <a:gd name="connsiteX4637" fmla="*/ 10336646 w 12193588"/>
              <a:gd name="connsiteY4637" fmla="*/ 3493817 h 6858000"/>
              <a:gd name="connsiteX4638" fmla="*/ 9772463 w 12193588"/>
              <a:gd name="connsiteY4638" fmla="*/ 3493817 h 6858000"/>
              <a:gd name="connsiteX4639" fmla="*/ 9757042 w 12193588"/>
              <a:gd name="connsiteY4639" fmla="*/ 3496899 h 6858000"/>
              <a:gd name="connsiteX4640" fmla="*/ 9516462 w 12193588"/>
              <a:gd name="connsiteY4640" fmla="*/ 3635537 h 6858000"/>
              <a:gd name="connsiteX4641" fmla="*/ 9497956 w 12193588"/>
              <a:gd name="connsiteY4641" fmla="*/ 3644781 h 6858000"/>
              <a:gd name="connsiteX4642" fmla="*/ 9507209 w 12193588"/>
              <a:gd name="connsiteY4642" fmla="*/ 3650942 h 6858000"/>
              <a:gd name="connsiteX4643" fmla="*/ 9763210 w 12193588"/>
              <a:gd name="connsiteY4643" fmla="*/ 3795743 h 6858000"/>
              <a:gd name="connsiteX4644" fmla="*/ 9766295 w 12193588"/>
              <a:gd name="connsiteY4644" fmla="*/ 3795743 h 6858000"/>
              <a:gd name="connsiteX4645" fmla="*/ 9781716 w 12193588"/>
              <a:gd name="connsiteY4645" fmla="*/ 3795743 h 6858000"/>
              <a:gd name="connsiteX4646" fmla="*/ 9784801 w 12193588"/>
              <a:gd name="connsiteY4646" fmla="*/ 3795743 h 6858000"/>
              <a:gd name="connsiteX4647" fmla="*/ 10034633 w 12193588"/>
              <a:gd name="connsiteY4647" fmla="*/ 3654023 h 6858000"/>
              <a:gd name="connsiteX4648" fmla="*/ 10046971 w 12193588"/>
              <a:gd name="connsiteY4648" fmla="*/ 3644781 h 6858000"/>
              <a:gd name="connsiteX4649" fmla="*/ 10031548 w 12193588"/>
              <a:gd name="connsiteY4649" fmla="*/ 3635537 h 6858000"/>
              <a:gd name="connsiteX4650" fmla="*/ 9787884 w 12193588"/>
              <a:gd name="connsiteY4650" fmla="*/ 3496899 h 6858000"/>
              <a:gd name="connsiteX4651" fmla="*/ 9772463 w 12193588"/>
              <a:gd name="connsiteY4651" fmla="*/ 3493817 h 6858000"/>
              <a:gd name="connsiteX4652" fmla="*/ 8648071 w 12193588"/>
              <a:gd name="connsiteY4652" fmla="*/ 3493817 h 6858000"/>
              <a:gd name="connsiteX4653" fmla="*/ 8635752 w 12193588"/>
              <a:gd name="connsiteY4653" fmla="*/ 3496897 h 6858000"/>
              <a:gd name="connsiteX4654" fmla="*/ 8515641 w 12193588"/>
              <a:gd name="connsiteY4654" fmla="*/ 3564677 h 6858000"/>
              <a:gd name="connsiteX4655" fmla="*/ 8426327 w 12193588"/>
              <a:gd name="connsiteY4655" fmla="*/ 3613971 h 6858000"/>
              <a:gd name="connsiteX4656" fmla="*/ 8389369 w 12193588"/>
              <a:gd name="connsiteY4656" fmla="*/ 3635537 h 6858000"/>
              <a:gd name="connsiteX4657" fmla="*/ 8383210 w 12193588"/>
              <a:gd name="connsiteY4657" fmla="*/ 3638618 h 6858000"/>
              <a:gd name="connsiteX4658" fmla="*/ 8373971 w 12193588"/>
              <a:gd name="connsiteY4658" fmla="*/ 3644781 h 6858000"/>
              <a:gd name="connsiteX4659" fmla="*/ 8386290 w 12193588"/>
              <a:gd name="connsiteY4659" fmla="*/ 3650941 h 6858000"/>
              <a:gd name="connsiteX4660" fmla="*/ 8635752 w 12193588"/>
              <a:gd name="connsiteY4660" fmla="*/ 3792662 h 6858000"/>
              <a:gd name="connsiteX4661" fmla="*/ 8648071 w 12193588"/>
              <a:gd name="connsiteY4661" fmla="*/ 3798825 h 6858000"/>
              <a:gd name="connsiteX4662" fmla="*/ 8660391 w 12193588"/>
              <a:gd name="connsiteY4662" fmla="*/ 3792662 h 6858000"/>
              <a:gd name="connsiteX4663" fmla="*/ 8906772 w 12193588"/>
              <a:gd name="connsiteY4663" fmla="*/ 3654023 h 6858000"/>
              <a:gd name="connsiteX4664" fmla="*/ 8919092 w 12193588"/>
              <a:gd name="connsiteY4664" fmla="*/ 3644781 h 6858000"/>
              <a:gd name="connsiteX4665" fmla="*/ 8909853 w 12193588"/>
              <a:gd name="connsiteY4665" fmla="*/ 3638618 h 6858000"/>
              <a:gd name="connsiteX4666" fmla="*/ 8660391 w 12193588"/>
              <a:gd name="connsiteY4666" fmla="*/ 3496897 h 6858000"/>
              <a:gd name="connsiteX4667" fmla="*/ 8648071 w 12193588"/>
              <a:gd name="connsiteY4667" fmla="*/ 3493817 h 6858000"/>
              <a:gd name="connsiteX4668" fmla="*/ 7514845 w 12193588"/>
              <a:gd name="connsiteY4668" fmla="*/ 3493817 h 6858000"/>
              <a:gd name="connsiteX4669" fmla="*/ 7508685 w 12193588"/>
              <a:gd name="connsiteY4669" fmla="*/ 3496897 h 6858000"/>
              <a:gd name="connsiteX4670" fmla="*/ 7265382 w 12193588"/>
              <a:gd name="connsiteY4670" fmla="*/ 3635537 h 6858000"/>
              <a:gd name="connsiteX4671" fmla="*/ 7249983 w 12193588"/>
              <a:gd name="connsiteY4671" fmla="*/ 3644780 h 6858000"/>
              <a:gd name="connsiteX4672" fmla="*/ 7259222 w 12193588"/>
              <a:gd name="connsiteY4672" fmla="*/ 3650941 h 6858000"/>
              <a:gd name="connsiteX4673" fmla="*/ 7511765 w 12193588"/>
              <a:gd name="connsiteY4673" fmla="*/ 3792662 h 6858000"/>
              <a:gd name="connsiteX4674" fmla="*/ 7524084 w 12193588"/>
              <a:gd name="connsiteY4674" fmla="*/ 3798825 h 6858000"/>
              <a:gd name="connsiteX4675" fmla="*/ 7536403 w 12193588"/>
              <a:gd name="connsiteY4675" fmla="*/ 3792662 h 6858000"/>
              <a:gd name="connsiteX4676" fmla="*/ 7782785 w 12193588"/>
              <a:gd name="connsiteY4676" fmla="*/ 3654022 h 6858000"/>
              <a:gd name="connsiteX4677" fmla="*/ 7795103 w 12193588"/>
              <a:gd name="connsiteY4677" fmla="*/ 3644780 h 6858000"/>
              <a:gd name="connsiteX4678" fmla="*/ 7779705 w 12193588"/>
              <a:gd name="connsiteY4678" fmla="*/ 3635537 h 6858000"/>
              <a:gd name="connsiteX4679" fmla="*/ 7536403 w 12193588"/>
              <a:gd name="connsiteY4679" fmla="*/ 3496897 h 6858000"/>
              <a:gd name="connsiteX4680" fmla="*/ 7530244 w 12193588"/>
              <a:gd name="connsiteY4680" fmla="*/ 3493817 h 6858000"/>
              <a:gd name="connsiteX4681" fmla="*/ 7517924 w 12193588"/>
              <a:gd name="connsiteY4681" fmla="*/ 3493817 h 6858000"/>
              <a:gd name="connsiteX4682" fmla="*/ 7514845 w 12193588"/>
              <a:gd name="connsiteY4682" fmla="*/ 3493817 h 6858000"/>
              <a:gd name="connsiteX4683" fmla="*/ 3584917 w 12193588"/>
              <a:gd name="connsiteY4683" fmla="*/ 3493817 h 6858000"/>
              <a:gd name="connsiteX4684" fmla="*/ 3572598 w 12193588"/>
              <a:gd name="connsiteY4684" fmla="*/ 3496903 h 6858000"/>
              <a:gd name="connsiteX4685" fmla="*/ 3329296 w 12193588"/>
              <a:gd name="connsiteY4685" fmla="*/ 3632681 h 6858000"/>
              <a:gd name="connsiteX4686" fmla="*/ 3313897 w 12193588"/>
              <a:gd name="connsiteY4686" fmla="*/ 3641938 h 6858000"/>
              <a:gd name="connsiteX4687" fmla="*/ 3310816 w 12193588"/>
              <a:gd name="connsiteY4687" fmla="*/ 3645023 h 6858000"/>
              <a:gd name="connsiteX4688" fmla="*/ 3326216 w 12193588"/>
              <a:gd name="connsiteY4688" fmla="*/ 3654280 h 6858000"/>
              <a:gd name="connsiteX4689" fmla="*/ 3569518 w 12193588"/>
              <a:gd name="connsiteY4689" fmla="*/ 3793144 h 6858000"/>
              <a:gd name="connsiteX4690" fmla="*/ 3575677 w 12193588"/>
              <a:gd name="connsiteY4690" fmla="*/ 3796229 h 6858000"/>
              <a:gd name="connsiteX4691" fmla="*/ 3587997 w 12193588"/>
              <a:gd name="connsiteY4691" fmla="*/ 3796229 h 6858000"/>
              <a:gd name="connsiteX4692" fmla="*/ 3591077 w 12193588"/>
              <a:gd name="connsiteY4692" fmla="*/ 3796229 h 6858000"/>
              <a:gd name="connsiteX4693" fmla="*/ 3597236 w 12193588"/>
              <a:gd name="connsiteY4693" fmla="*/ 3793144 h 6858000"/>
              <a:gd name="connsiteX4694" fmla="*/ 3840538 w 12193588"/>
              <a:gd name="connsiteY4694" fmla="*/ 3654280 h 6858000"/>
              <a:gd name="connsiteX4695" fmla="*/ 3855937 w 12193588"/>
              <a:gd name="connsiteY4695" fmla="*/ 3645023 h 6858000"/>
              <a:gd name="connsiteX4696" fmla="*/ 3843618 w 12193588"/>
              <a:gd name="connsiteY4696" fmla="*/ 3635765 h 6858000"/>
              <a:gd name="connsiteX4697" fmla="*/ 3597236 w 12193588"/>
              <a:gd name="connsiteY4697" fmla="*/ 3496903 h 6858000"/>
              <a:gd name="connsiteX4698" fmla="*/ 3584917 w 12193588"/>
              <a:gd name="connsiteY4698" fmla="*/ 3493817 h 6858000"/>
              <a:gd name="connsiteX4699" fmla="*/ 3020735 w 12193588"/>
              <a:gd name="connsiteY4699" fmla="*/ 3493817 h 6858000"/>
              <a:gd name="connsiteX4700" fmla="*/ 3005313 w 12193588"/>
              <a:gd name="connsiteY4700" fmla="*/ 3496899 h 6858000"/>
              <a:gd name="connsiteX4701" fmla="*/ 2764733 w 12193588"/>
              <a:gd name="connsiteY4701" fmla="*/ 3635537 h 6858000"/>
              <a:gd name="connsiteX4702" fmla="*/ 2746226 w 12193588"/>
              <a:gd name="connsiteY4702" fmla="*/ 3644781 h 6858000"/>
              <a:gd name="connsiteX4703" fmla="*/ 2755480 w 12193588"/>
              <a:gd name="connsiteY4703" fmla="*/ 3650942 h 6858000"/>
              <a:gd name="connsiteX4704" fmla="*/ 3011481 w 12193588"/>
              <a:gd name="connsiteY4704" fmla="*/ 3795743 h 6858000"/>
              <a:gd name="connsiteX4705" fmla="*/ 3014566 w 12193588"/>
              <a:gd name="connsiteY4705" fmla="*/ 3795743 h 6858000"/>
              <a:gd name="connsiteX4706" fmla="*/ 3029987 w 12193588"/>
              <a:gd name="connsiteY4706" fmla="*/ 3795743 h 6858000"/>
              <a:gd name="connsiteX4707" fmla="*/ 3033072 w 12193588"/>
              <a:gd name="connsiteY4707" fmla="*/ 3795743 h 6858000"/>
              <a:gd name="connsiteX4708" fmla="*/ 3282904 w 12193588"/>
              <a:gd name="connsiteY4708" fmla="*/ 3654023 h 6858000"/>
              <a:gd name="connsiteX4709" fmla="*/ 3295242 w 12193588"/>
              <a:gd name="connsiteY4709" fmla="*/ 3644781 h 6858000"/>
              <a:gd name="connsiteX4710" fmla="*/ 3279819 w 12193588"/>
              <a:gd name="connsiteY4710" fmla="*/ 3635537 h 6858000"/>
              <a:gd name="connsiteX4711" fmla="*/ 3036156 w 12193588"/>
              <a:gd name="connsiteY4711" fmla="*/ 3496899 h 6858000"/>
              <a:gd name="connsiteX4712" fmla="*/ 3020735 w 12193588"/>
              <a:gd name="connsiteY4712" fmla="*/ 3493817 h 6858000"/>
              <a:gd name="connsiteX4713" fmla="*/ 1896342 w 12193588"/>
              <a:gd name="connsiteY4713" fmla="*/ 3493817 h 6858000"/>
              <a:gd name="connsiteX4714" fmla="*/ 1884023 w 12193588"/>
              <a:gd name="connsiteY4714" fmla="*/ 3496897 h 6858000"/>
              <a:gd name="connsiteX4715" fmla="*/ 1763911 w 12193588"/>
              <a:gd name="connsiteY4715" fmla="*/ 3564677 h 6858000"/>
              <a:gd name="connsiteX4716" fmla="*/ 1674597 w 12193588"/>
              <a:gd name="connsiteY4716" fmla="*/ 3613971 h 6858000"/>
              <a:gd name="connsiteX4717" fmla="*/ 1637641 w 12193588"/>
              <a:gd name="connsiteY4717" fmla="*/ 3635537 h 6858000"/>
              <a:gd name="connsiteX4718" fmla="*/ 1631481 w 12193588"/>
              <a:gd name="connsiteY4718" fmla="*/ 3638618 h 6858000"/>
              <a:gd name="connsiteX4719" fmla="*/ 1622243 w 12193588"/>
              <a:gd name="connsiteY4719" fmla="*/ 3644781 h 6858000"/>
              <a:gd name="connsiteX4720" fmla="*/ 1634562 w 12193588"/>
              <a:gd name="connsiteY4720" fmla="*/ 3650941 h 6858000"/>
              <a:gd name="connsiteX4721" fmla="*/ 1884023 w 12193588"/>
              <a:gd name="connsiteY4721" fmla="*/ 3792662 h 6858000"/>
              <a:gd name="connsiteX4722" fmla="*/ 1896342 w 12193588"/>
              <a:gd name="connsiteY4722" fmla="*/ 3798825 h 6858000"/>
              <a:gd name="connsiteX4723" fmla="*/ 1908662 w 12193588"/>
              <a:gd name="connsiteY4723" fmla="*/ 3792662 h 6858000"/>
              <a:gd name="connsiteX4724" fmla="*/ 2155044 w 12193588"/>
              <a:gd name="connsiteY4724" fmla="*/ 3654023 h 6858000"/>
              <a:gd name="connsiteX4725" fmla="*/ 2167363 w 12193588"/>
              <a:gd name="connsiteY4725" fmla="*/ 3644781 h 6858000"/>
              <a:gd name="connsiteX4726" fmla="*/ 2158124 w 12193588"/>
              <a:gd name="connsiteY4726" fmla="*/ 3638618 h 6858000"/>
              <a:gd name="connsiteX4727" fmla="*/ 1908662 w 12193588"/>
              <a:gd name="connsiteY4727" fmla="*/ 3496897 h 6858000"/>
              <a:gd name="connsiteX4728" fmla="*/ 1896342 w 12193588"/>
              <a:gd name="connsiteY4728" fmla="*/ 3493817 h 6858000"/>
              <a:gd name="connsiteX4729" fmla="*/ 763116 w 12193588"/>
              <a:gd name="connsiteY4729" fmla="*/ 3493817 h 6858000"/>
              <a:gd name="connsiteX4730" fmla="*/ 756956 w 12193588"/>
              <a:gd name="connsiteY4730" fmla="*/ 3496897 h 6858000"/>
              <a:gd name="connsiteX4731" fmla="*/ 513653 w 12193588"/>
              <a:gd name="connsiteY4731" fmla="*/ 3635537 h 6858000"/>
              <a:gd name="connsiteX4732" fmla="*/ 498254 w 12193588"/>
              <a:gd name="connsiteY4732" fmla="*/ 3644780 h 6858000"/>
              <a:gd name="connsiteX4733" fmla="*/ 507493 w 12193588"/>
              <a:gd name="connsiteY4733" fmla="*/ 3650941 h 6858000"/>
              <a:gd name="connsiteX4734" fmla="*/ 760036 w 12193588"/>
              <a:gd name="connsiteY4734" fmla="*/ 3792662 h 6858000"/>
              <a:gd name="connsiteX4735" fmla="*/ 772355 w 12193588"/>
              <a:gd name="connsiteY4735" fmla="*/ 3798825 h 6858000"/>
              <a:gd name="connsiteX4736" fmla="*/ 784674 w 12193588"/>
              <a:gd name="connsiteY4736" fmla="*/ 3792662 h 6858000"/>
              <a:gd name="connsiteX4737" fmla="*/ 1031056 w 12193588"/>
              <a:gd name="connsiteY4737" fmla="*/ 3654022 h 6858000"/>
              <a:gd name="connsiteX4738" fmla="*/ 1043374 w 12193588"/>
              <a:gd name="connsiteY4738" fmla="*/ 3644780 h 6858000"/>
              <a:gd name="connsiteX4739" fmla="*/ 1027976 w 12193588"/>
              <a:gd name="connsiteY4739" fmla="*/ 3635537 h 6858000"/>
              <a:gd name="connsiteX4740" fmla="*/ 784674 w 12193588"/>
              <a:gd name="connsiteY4740" fmla="*/ 3496897 h 6858000"/>
              <a:gd name="connsiteX4741" fmla="*/ 778514 w 12193588"/>
              <a:gd name="connsiteY4741" fmla="*/ 3493817 h 6858000"/>
              <a:gd name="connsiteX4742" fmla="*/ 766195 w 12193588"/>
              <a:gd name="connsiteY4742" fmla="*/ 3493817 h 6858000"/>
              <a:gd name="connsiteX4743" fmla="*/ 763116 w 12193588"/>
              <a:gd name="connsiteY4743" fmla="*/ 3493817 h 6858000"/>
              <a:gd name="connsiteX4744" fmla="*/ 11458853 w 12193588"/>
              <a:gd name="connsiteY4744" fmla="*/ 3492760 h 6858000"/>
              <a:gd name="connsiteX4745" fmla="*/ 11445006 w 12193588"/>
              <a:gd name="connsiteY4745" fmla="*/ 3497374 h 6858000"/>
              <a:gd name="connsiteX4746" fmla="*/ 11198841 w 12193588"/>
              <a:gd name="connsiteY4746" fmla="*/ 3635795 h 6858000"/>
              <a:gd name="connsiteX4747" fmla="*/ 11186533 w 12193588"/>
              <a:gd name="connsiteY4747" fmla="*/ 3645024 h 6858000"/>
              <a:gd name="connsiteX4748" fmla="*/ 11204994 w 12193588"/>
              <a:gd name="connsiteY4748" fmla="*/ 3657328 h 6858000"/>
              <a:gd name="connsiteX4749" fmla="*/ 11441929 w 12193588"/>
              <a:gd name="connsiteY4749" fmla="*/ 3792673 h 6858000"/>
              <a:gd name="connsiteX4750" fmla="*/ 11478852 w 12193588"/>
              <a:gd name="connsiteY4750" fmla="*/ 3789597 h 6858000"/>
              <a:gd name="connsiteX4751" fmla="*/ 11694247 w 12193588"/>
              <a:gd name="connsiteY4751" fmla="*/ 3669632 h 6858000"/>
              <a:gd name="connsiteX4752" fmla="*/ 11734248 w 12193588"/>
              <a:gd name="connsiteY4752" fmla="*/ 3645024 h 6858000"/>
              <a:gd name="connsiteX4753" fmla="*/ 11718864 w 12193588"/>
              <a:gd name="connsiteY4753" fmla="*/ 3635795 h 6858000"/>
              <a:gd name="connsiteX4754" fmla="*/ 11472699 w 12193588"/>
              <a:gd name="connsiteY4754" fmla="*/ 3497374 h 6858000"/>
              <a:gd name="connsiteX4755" fmla="*/ 11458853 w 12193588"/>
              <a:gd name="connsiteY4755" fmla="*/ 3492760 h 6858000"/>
              <a:gd name="connsiteX4756" fmla="*/ 10896857 w 12193588"/>
              <a:gd name="connsiteY4756" fmla="*/ 3492760 h 6858000"/>
              <a:gd name="connsiteX4757" fmla="*/ 10884538 w 12193588"/>
              <a:gd name="connsiteY4757" fmla="*/ 3497374 h 6858000"/>
              <a:gd name="connsiteX4758" fmla="*/ 10767506 w 12193588"/>
              <a:gd name="connsiteY4758" fmla="*/ 3561971 h 6858000"/>
              <a:gd name="connsiteX4759" fmla="*/ 10767506 w 12193588"/>
              <a:gd name="connsiteY4759" fmla="*/ 3565047 h 6858000"/>
              <a:gd name="connsiteX4760" fmla="*/ 10635077 w 12193588"/>
              <a:gd name="connsiteY4760" fmla="*/ 3638872 h 6858000"/>
              <a:gd name="connsiteX4761" fmla="*/ 10625837 w 12193588"/>
              <a:gd name="connsiteY4761" fmla="*/ 3645024 h 6858000"/>
              <a:gd name="connsiteX4762" fmla="*/ 10635077 w 12193588"/>
              <a:gd name="connsiteY4762" fmla="*/ 3651176 h 6858000"/>
              <a:gd name="connsiteX4763" fmla="*/ 10767506 w 12193588"/>
              <a:gd name="connsiteY4763" fmla="*/ 3728077 h 6858000"/>
              <a:gd name="connsiteX4764" fmla="*/ 10884538 w 12193588"/>
              <a:gd name="connsiteY4764" fmla="*/ 3792673 h 6858000"/>
              <a:gd name="connsiteX4765" fmla="*/ 10909176 w 12193588"/>
              <a:gd name="connsiteY4765" fmla="*/ 3792673 h 6858000"/>
              <a:gd name="connsiteX4766" fmla="*/ 11158638 w 12193588"/>
              <a:gd name="connsiteY4766" fmla="*/ 3654253 h 6858000"/>
              <a:gd name="connsiteX4767" fmla="*/ 11170958 w 12193588"/>
              <a:gd name="connsiteY4767" fmla="*/ 3645024 h 6858000"/>
              <a:gd name="connsiteX4768" fmla="*/ 11161718 w 12193588"/>
              <a:gd name="connsiteY4768" fmla="*/ 3638872 h 6858000"/>
              <a:gd name="connsiteX4769" fmla="*/ 10909176 w 12193588"/>
              <a:gd name="connsiteY4769" fmla="*/ 3497374 h 6858000"/>
              <a:gd name="connsiteX4770" fmla="*/ 10896857 w 12193588"/>
              <a:gd name="connsiteY4770" fmla="*/ 3492760 h 6858000"/>
              <a:gd name="connsiteX4771" fmla="*/ 5834840 w 12193588"/>
              <a:gd name="connsiteY4771" fmla="*/ 3492760 h 6858000"/>
              <a:gd name="connsiteX4772" fmla="*/ 5820960 w 12193588"/>
              <a:gd name="connsiteY4772" fmla="*/ 3497376 h 6858000"/>
              <a:gd name="connsiteX4773" fmla="*/ 5577297 w 12193588"/>
              <a:gd name="connsiteY4773" fmla="*/ 3632720 h 6858000"/>
              <a:gd name="connsiteX4774" fmla="*/ 5558790 w 12193588"/>
              <a:gd name="connsiteY4774" fmla="*/ 3645024 h 6858000"/>
              <a:gd name="connsiteX4775" fmla="*/ 5574212 w 12193588"/>
              <a:gd name="connsiteY4775" fmla="*/ 3654253 h 6858000"/>
              <a:gd name="connsiteX4776" fmla="*/ 5817876 w 12193588"/>
              <a:gd name="connsiteY4776" fmla="*/ 3792674 h 6858000"/>
              <a:gd name="connsiteX4777" fmla="*/ 5848719 w 12193588"/>
              <a:gd name="connsiteY4777" fmla="*/ 3792674 h 6858000"/>
              <a:gd name="connsiteX4778" fmla="*/ 5928739 w 12193588"/>
              <a:gd name="connsiteY4778" fmla="*/ 3747216 h 6858000"/>
              <a:gd name="connsiteX4779" fmla="*/ 5928739 w 12193588"/>
              <a:gd name="connsiteY4779" fmla="*/ 3746372 h 6858000"/>
              <a:gd name="connsiteX4780" fmla="*/ 6091996 w 12193588"/>
              <a:gd name="connsiteY4780" fmla="*/ 3653826 h 6858000"/>
              <a:gd name="connsiteX4781" fmla="*/ 6098736 w 12193588"/>
              <a:gd name="connsiteY4781" fmla="*/ 3650450 h 6858000"/>
              <a:gd name="connsiteX4782" fmla="*/ 6107805 w 12193588"/>
              <a:gd name="connsiteY4782" fmla="*/ 3645024 h 6858000"/>
              <a:gd name="connsiteX4783" fmla="*/ 6092383 w 12193588"/>
              <a:gd name="connsiteY4783" fmla="*/ 3635795 h 6858000"/>
              <a:gd name="connsiteX4784" fmla="*/ 5848719 w 12193588"/>
              <a:gd name="connsiteY4784" fmla="*/ 3497376 h 6858000"/>
              <a:gd name="connsiteX4785" fmla="*/ 5834840 w 12193588"/>
              <a:gd name="connsiteY4785" fmla="*/ 3492760 h 6858000"/>
              <a:gd name="connsiteX4786" fmla="*/ 5270654 w 12193588"/>
              <a:gd name="connsiteY4786" fmla="*/ 3492760 h 6858000"/>
              <a:gd name="connsiteX4787" fmla="*/ 5253717 w 12193588"/>
              <a:gd name="connsiteY4787" fmla="*/ 3497374 h 6858000"/>
              <a:gd name="connsiteX4788" fmla="*/ 5013493 w 12193588"/>
              <a:gd name="connsiteY4788" fmla="*/ 3635795 h 6858000"/>
              <a:gd name="connsiteX4789" fmla="*/ 4998095 w 12193588"/>
              <a:gd name="connsiteY4789" fmla="*/ 3645024 h 6858000"/>
              <a:gd name="connsiteX4790" fmla="*/ 5004254 w 12193588"/>
              <a:gd name="connsiteY4790" fmla="*/ 3651176 h 6858000"/>
              <a:gd name="connsiteX4791" fmla="*/ 5259876 w 12193588"/>
              <a:gd name="connsiteY4791" fmla="*/ 3795749 h 6858000"/>
              <a:gd name="connsiteX4792" fmla="*/ 5281435 w 12193588"/>
              <a:gd name="connsiteY4792" fmla="*/ 3795749 h 6858000"/>
              <a:gd name="connsiteX4793" fmla="*/ 5533976 w 12193588"/>
              <a:gd name="connsiteY4793" fmla="*/ 3654253 h 6858000"/>
              <a:gd name="connsiteX4794" fmla="*/ 5543215 w 12193588"/>
              <a:gd name="connsiteY4794" fmla="*/ 3645024 h 6858000"/>
              <a:gd name="connsiteX4795" fmla="*/ 5527816 w 12193588"/>
              <a:gd name="connsiteY4795" fmla="*/ 3635795 h 6858000"/>
              <a:gd name="connsiteX4796" fmla="*/ 5287593 w 12193588"/>
              <a:gd name="connsiteY4796" fmla="*/ 3497374 h 6858000"/>
              <a:gd name="connsiteX4797" fmla="*/ 5270654 w 12193588"/>
              <a:gd name="connsiteY4797" fmla="*/ 3492760 h 6858000"/>
              <a:gd name="connsiteX4798" fmla="*/ 4707123 w 12193588"/>
              <a:gd name="connsiteY4798" fmla="*/ 3492760 h 6858000"/>
              <a:gd name="connsiteX4799" fmla="*/ 4693277 w 12193588"/>
              <a:gd name="connsiteY4799" fmla="*/ 3497374 h 6858000"/>
              <a:gd name="connsiteX4800" fmla="*/ 4447112 w 12193588"/>
              <a:gd name="connsiteY4800" fmla="*/ 3635795 h 6858000"/>
              <a:gd name="connsiteX4801" fmla="*/ 4434803 w 12193588"/>
              <a:gd name="connsiteY4801" fmla="*/ 3645024 h 6858000"/>
              <a:gd name="connsiteX4802" fmla="*/ 4453266 w 12193588"/>
              <a:gd name="connsiteY4802" fmla="*/ 3657328 h 6858000"/>
              <a:gd name="connsiteX4803" fmla="*/ 4690200 w 12193588"/>
              <a:gd name="connsiteY4803" fmla="*/ 3792673 h 6858000"/>
              <a:gd name="connsiteX4804" fmla="*/ 4727124 w 12193588"/>
              <a:gd name="connsiteY4804" fmla="*/ 3789597 h 6858000"/>
              <a:gd name="connsiteX4805" fmla="*/ 4942518 w 12193588"/>
              <a:gd name="connsiteY4805" fmla="*/ 3669632 h 6858000"/>
              <a:gd name="connsiteX4806" fmla="*/ 4982519 w 12193588"/>
              <a:gd name="connsiteY4806" fmla="*/ 3645024 h 6858000"/>
              <a:gd name="connsiteX4807" fmla="*/ 4967134 w 12193588"/>
              <a:gd name="connsiteY4807" fmla="*/ 3635795 h 6858000"/>
              <a:gd name="connsiteX4808" fmla="*/ 4720970 w 12193588"/>
              <a:gd name="connsiteY4808" fmla="*/ 3497374 h 6858000"/>
              <a:gd name="connsiteX4809" fmla="*/ 4707123 w 12193588"/>
              <a:gd name="connsiteY4809" fmla="*/ 3492760 h 6858000"/>
              <a:gd name="connsiteX4810" fmla="*/ 4145128 w 12193588"/>
              <a:gd name="connsiteY4810" fmla="*/ 3492760 h 6858000"/>
              <a:gd name="connsiteX4811" fmla="*/ 4132809 w 12193588"/>
              <a:gd name="connsiteY4811" fmla="*/ 3497374 h 6858000"/>
              <a:gd name="connsiteX4812" fmla="*/ 4015777 w 12193588"/>
              <a:gd name="connsiteY4812" fmla="*/ 3561971 h 6858000"/>
              <a:gd name="connsiteX4813" fmla="*/ 4015777 w 12193588"/>
              <a:gd name="connsiteY4813" fmla="*/ 3565047 h 6858000"/>
              <a:gd name="connsiteX4814" fmla="*/ 3883348 w 12193588"/>
              <a:gd name="connsiteY4814" fmla="*/ 3638872 h 6858000"/>
              <a:gd name="connsiteX4815" fmla="*/ 3874108 w 12193588"/>
              <a:gd name="connsiteY4815" fmla="*/ 3645024 h 6858000"/>
              <a:gd name="connsiteX4816" fmla="*/ 3883348 w 12193588"/>
              <a:gd name="connsiteY4816" fmla="*/ 3651176 h 6858000"/>
              <a:gd name="connsiteX4817" fmla="*/ 4015777 w 12193588"/>
              <a:gd name="connsiteY4817" fmla="*/ 3728077 h 6858000"/>
              <a:gd name="connsiteX4818" fmla="*/ 4132809 w 12193588"/>
              <a:gd name="connsiteY4818" fmla="*/ 3792673 h 6858000"/>
              <a:gd name="connsiteX4819" fmla="*/ 4157447 w 12193588"/>
              <a:gd name="connsiteY4819" fmla="*/ 3792673 h 6858000"/>
              <a:gd name="connsiteX4820" fmla="*/ 4406909 w 12193588"/>
              <a:gd name="connsiteY4820" fmla="*/ 3654253 h 6858000"/>
              <a:gd name="connsiteX4821" fmla="*/ 4419228 w 12193588"/>
              <a:gd name="connsiteY4821" fmla="*/ 3645024 h 6858000"/>
              <a:gd name="connsiteX4822" fmla="*/ 4409989 w 12193588"/>
              <a:gd name="connsiteY4822" fmla="*/ 3638872 h 6858000"/>
              <a:gd name="connsiteX4823" fmla="*/ 4157447 w 12193588"/>
              <a:gd name="connsiteY4823" fmla="*/ 3497374 h 6858000"/>
              <a:gd name="connsiteX4824" fmla="*/ 4145128 w 12193588"/>
              <a:gd name="connsiteY4824" fmla="*/ 3492760 h 6858000"/>
              <a:gd name="connsiteX4825" fmla="*/ 6960407 w 12193588"/>
              <a:gd name="connsiteY4825" fmla="*/ 3492759 h 6858000"/>
              <a:gd name="connsiteX4826" fmla="*/ 6945393 w 12193588"/>
              <a:gd name="connsiteY4826" fmla="*/ 3497372 h 6858000"/>
              <a:gd name="connsiteX4827" fmla="*/ 6699010 w 12193588"/>
              <a:gd name="connsiteY4827" fmla="*/ 3635794 h 6858000"/>
              <a:gd name="connsiteX4828" fmla="*/ 6686692 w 12193588"/>
              <a:gd name="connsiteY4828" fmla="*/ 3645023 h 6858000"/>
              <a:gd name="connsiteX4829" fmla="*/ 6705170 w 12193588"/>
              <a:gd name="connsiteY4829" fmla="*/ 3657326 h 6858000"/>
              <a:gd name="connsiteX4830" fmla="*/ 6945393 w 12193588"/>
              <a:gd name="connsiteY4830" fmla="*/ 3792673 h 6858000"/>
              <a:gd name="connsiteX4831" fmla="*/ 6979271 w 12193588"/>
              <a:gd name="connsiteY4831" fmla="*/ 3789596 h 6858000"/>
              <a:gd name="connsiteX4832" fmla="*/ 7124020 w 12193588"/>
              <a:gd name="connsiteY4832" fmla="*/ 3706543 h 6858000"/>
              <a:gd name="connsiteX4833" fmla="*/ 7225653 w 12193588"/>
              <a:gd name="connsiteY4833" fmla="*/ 3651175 h 6858000"/>
              <a:gd name="connsiteX4834" fmla="*/ 7231812 w 12193588"/>
              <a:gd name="connsiteY4834" fmla="*/ 3645023 h 6858000"/>
              <a:gd name="connsiteX4835" fmla="*/ 7216413 w 12193588"/>
              <a:gd name="connsiteY4835" fmla="*/ 3635794 h 6858000"/>
              <a:gd name="connsiteX4836" fmla="*/ 7124020 w 12193588"/>
              <a:gd name="connsiteY4836" fmla="*/ 3583501 h 6858000"/>
              <a:gd name="connsiteX4837" fmla="*/ 6973111 w 12193588"/>
              <a:gd name="connsiteY4837" fmla="*/ 3497372 h 6858000"/>
              <a:gd name="connsiteX4838" fmla="*/ 6960407 w 12193588"/>
              <a:gd name="connsiteY4838" fmla="*/ 3492759 h 6858000"/>
              <a:gd name="connsiteX4839" fmla="*/ 6396611 w 12193588"/>
              <a:gd name="connsiteY4839" fmla="*/ 3492758 h 6858000"/>
              <a:gd name="connsiteX4840" fmla="*/ 6384273 w 12193588"/>
              <a:gd name="connsiteY4840" fmla="*/ 3497372 h 6858000"/>
              <a:gd name="connsiteX4841" fmla="*/ 6137524 w 12193588"/>
              <a:gd name="connsiteY4841" fmla="*/ 3635793 h 6858000"/>
              <a:gd name="connsiteX4842" fmla="*/ 6125744 w 12193588"/>
              <a:gd name="connsiteY4842" fmla="*/ 3642843 h 6858000"/>
              <a:gd name="connsiteX4843" fmla="*/ 6123156 w 12193588"/>
              <a:gd name="connsiteY4843" fmla="*/ 3644572 h 6858000"/>
              <a:gd name="connsiteX4844" fmla="*/ 6128932 w 12193588"/>
              <a:gd name="connsiteY4844" fmla="*/ 3648427 h 6858000"/>
              <a:gd name="connsiteX4845" fmla="*/ 6134439 w 12193588"/>
              <a:gd name="connsiteY4845" fmla="*/ 3651174 h 6858000"/>
              <a:gd name="connsiteX4846" fmla="*/ 6387357 w 12193588"/>
              <a:gd name="connsiteY4846" fmla="*/ 3792671 h 6858000"/>
              <a:gd name="connsiteX4847" fmla="*/ 6412032 w 12193588"/>
              <a:gd name="connsiteY4847" fmla="*/ 3792671 h 6858000"/>
              <a:gd name="connsiteX4848" fmla="*/ 6658780 w 12193588"/>
              <a:gd name="connsiteY4848" fmla="*/ 3654250 h 6858000"/>
              <a:gd name="connsiteX4849" fmla="*/ 6671117 w 12193588"/>
              <a:gd name="connsiteY4849" fmla="*/ 3645023 h 6858000"/>
              <a:gd name="connsiteX4850" fmla="*/ 6661864 w 12193588"/>
              <a:gd name="connsiteY4850" fmla="*/ 3638870 h 6858000"/>
              <a:gd name="connsiteX4851" fmla="*/ 6408947 w 12193588"/>
              <a:gd name="connsiteY4851" fmla="*/ 3497372 h 6858000"/>
              <a:gd name="connsiteX4852" fmla="*/ 6396611 w 12193588"/>
              <a:gd name="connsiteY4852" fmla="*/ 3492758 h 6858000"/>
              <a:gd name="connsiteX4853" fmla="*/ 9208283 w 12193588"/>
              <a:gd name="connsiteY4853" fmla="*/ 3491221 h 6858000"/>
              <a:gd name="connsiteX4854" fmla="*/ 9195964 w 12193588"/>
              <a:gd name="connsiteY4854" fmla="*/ 3497384 h 6858000"/>
              <a:gd name="connsiteX4855" fmla="*/ 8946501 w 12193588"/>
              <a:gd name="connsiteY4855" fmla="*/ 3636023 h 6858000"/>
              <a:gd name="connsiteX4856" fmla="*/ 8937262 w 12193588"/>
              <a:gd name="connsiteY4856" fmla="*/ 3645265 h 6858000"/>
              <a:gd name="connsiteX4857" fmla="*/ 8955741 w 12193588"/>
              <a:gd name="connsiteY4857" fmla="*/ 3657590 h 6858000"/>
              <a:gd name="connsiteX4858" fmla="*/ 9192884 w 12193588"/>
              <a:gd name="connsiteY4858" fmla="*/ 3793148 h 6858000"/>
              <a:gd name="connsiteX4859" fmla="*/ 9211363 w 12193588"/>
              <a:gd name="connsiteY4859" fmla="*/ 3796228 h 6858000"/>
              <a:gd name="connsiteX4860" fmla="*/ 9226761 w 12193588"/>
              <a:gd name="connsiteY4860" fmla="*/ 3790067 h 6858000"/>
              <a:gd name="connsiteX4861" fmla="*/ 9386908 w 12193588"/>
              <a:gd name="connsiteY4861" fmla="*/ 3700721 h 6858000"/>
              <a:gd name="connsiteX4862" fmla="*/ 9457743 w 12193588"/>
              <a:gd name="connsiteY4862" fmla="*/ 3660670 h 6858000"/>
              <a:gd name="connsiteX4863" fmla="*/ 9476221 w 12193588"/>
              <a:gd name="connsiteY4863" fmla="*/ 3651427 h 6858000"/>
              <a:gd name="connsiteX4864" fmla="*/ 9482381 w 12193588"/>
              <a:gd name="connsiteY4864" fmla="*/ 3645265 h 6858000"/>
              <a:gd name="connsiteX4865" fmla="*/ 9470061 w 12193588"/>
              <a:gd name="connsiteY4865" fmla="*/ 3636023 h 6858000"/>
              <a:gd name="connsiteX4866" fmla="*/ 9223682 w 12193588"/>
              <a:gd name="connsiteY4866" fmla="*/ 3497384 h 6858000"/>
              <a:gd name="connsiteX4867" fmla="*/ 9208283 w 12193588"/>
              <a:gd name="connsiteY4867" fmla="*/ 3491221 h 6858000"/>
              <a:gd name="connsiteX4868" fmla="*/ 2456554 w 12193588"/>
              <a:gd name="connsiteY4868" fmla="*/ 3491221 h 6858000"/>
              <a:gd name="connsiteX4869" fmla="*/ 2444235 w 12193588"/>
              <a:gd name="connsiteY4869" fmla="*/ 3497384 h 6858000"/>
              <a:gd name="connsiteX4870" fmla="*/ 2194773 w 12193588"/>
              <a:gd name="connsiteY4870" fmla="*/ 3636023 h 6858000"/>
              <a:gd name="connsiteX4871" fmla="*/ 2185534 w 12193588"/>
              <a:gd name="connsiteY4871" fmla="*/ 3645265 h 6858000"/>
              <a:gd name="connsiteX4872" fmla="*/ 2204012 w 12193588"/>
              <a:gd name="connsiteY4872" fmla="*/ 3657590 h 6858000"/>
              <a:gd name="connsiteX4873" fmla="*/ 2441155 w 12193588"/>
              <a:gd name="connsiteY4873" fmla="*/ 3793148 h 6858000"/>
              <a:gd name="connsiteX4874" fmla="*/ 2459634 w 12193588"/>
              <a:gd name="connsiteY4874" fmla="*/ 3796228 h 6858000"/>
              <a:gd name="connsiteX4875" fmla="*/ 2475032 w 12193588"/>
              <a:gd name="connsiteY4875" fmla="*/ 3790067 h 6858000"/>
              <a:gd name="connsiteX4876" fmla="*/ 2635179 w 12193588"/>
              <a:gd name="connsiteY4876" fmla="*/ 3700721 h 6858000"/>
              <a:gd name="connsiteX4877" fmla="*/ 2706014 w 12193588"/>
              <a:gd name="connsiteY4877" fmla="*/ 3660670 h 6858000"/>
              <a:gd name="connsiteX4878" fmla="*/ 2724493 w 12193588"/>
              <a:gd name="connsiteY4878" fmla="*/ 3651427 h 6858000"/>
              <a:gd name="connsiteX4879" fmla="*/ 2730651 w 12193588"/>
              <a:gd name="connsiteY4879" fmla="*/ 3645265 h 6858000"/>
              <a:gd name="connsiteX4880" fmla="*/ 2718332 w 12193588"/>
              <a:gd name="connsiteY4880" fmla="*/ 3636023 h 6858000"/>
              <a:gd name="connsiteX4881" fmla="*/ 2471953 w 12193588"/>
              <a:gd name="connsiteY4881" fmla="*/ 3497384 h 6858000"/>
              <a:gd name="connsiteX4882" fmla="*/ 2456554 w 12193588"/>
              <a:gd name="connsiteY4882" fmla="*/ 3491221 h 6858000"/>
              <a:gd name="connsiteX4883" fmla="*/ 12193588 w 12193588"/>
              <a:gd name="connsiteY4883" fmla="*/ 3366293 h 6858000"/>
              <a:gd name="connsiteX4884" fmla="*/ 12193588 w 12193588"/>
              <a:gd name="connsiteY4884" fmla="*/ 3376107 h 6858000"/>
              <a:gd name="connsiteX4885" fmla="*/ 12043192 w 12193588"/>
              <a:gd name="connsiteY4885" fmla="*/ 3460217 h 6858000"/>
              <a:gd name="connsiteX4886" fmla="*/ 12033951 w 12193588"/>
              <a:gd name="connsiteY4886" fmla="*/ 3460217 h 6858000"/>
              <a:gd name="connsiteX4887" fmla="*/ 0 w 12193588"/>
              <a:gd name="connsiteY4887" fmla="*/ 3352564 h 6858000"/>
              <a:gd name="connsiteX4888" fmla="*/ 184280 w 12193588"/>
              <a:gd name="connsiteY4888" fmla="*/ 3460217 h 6858000"/>
              <a:gd name="connsiteX4889" fmla="*/ 171960 w 12193588"/>
              <a:gd name="connsiteY4889" fmla="*/ 3460217 h 6858000"/>
              <a:gd name="connsiteX4890" fmla="*/ 0 w 12193588"/>
              <a:gd name="connsiteY4890" fmla="*/ 3363073 h 6858000"/>
              <a:gd name="connsiteX4891" fmla="*/ 6113885 w 12193588"/>
              <a:gd name="connsiteY4891" fmla="*/ 2994584 h 6858000"/>
              <a:gd name="connsiteX4892" fmla="*/ 6113578 w 12193588"/>
              <a:gd name="connsiteY4892" fmla="*/ 2996429 h 6858000"/>
              <a:gd name="connsiteX4893" fmla="*/ 6116605 w 12193588"/>
              <a:gd name="connsiteY4893" fmla="*/ 3305702 h 6858000"/>
              <a:gd name="connsiteX4894" fmla="*/ 6116995 w 12193588"/>
              <a:gd name="connsiteY4894" fmla="*/ 3307902 h 6858000"/>
              <a:gd name="connsiteX4895" fmla="*/ 6123425 w 12193588"/>
              <a:gd name="connsiteY4895" fmla="*/ 3313335 h 6858000"/>
              <a:gd name="connsiteX4896" fmla="*/ 6161014 w 12193588"/>
              <a:gd name="connsiteY4896" fmla="*/ 3337016 h 6858000"/>
              <a:gd name="connsiteX4897" fmla="*/ 6378467 w 12193588"/>
              <a:gd name="connsiteY4897" fmla="*/ 3460217 h 6858000"/>
              <a:gd name="connsiteX4898" fmla="*/ 6359984 w 12193588"/>
              <a:gd name="connsiteY4898" fmla="*/ 3460217 h 6858000"/>
              <a:gd name="connsiteX4899" fmla="*/ 6264851 w 12193588"/>
              <a:gd name="connsiteY4899" fmla="*/ 3406475 h 6858000"/>
              <a:gd name="connsiteX4900" fmla="*/ 6264851 w 12193588"/>
              <a:gd name="connsiteY4900" fmla="*/ 3407775 h 6858000"/>
              <a:gd name="connsiteX4901" fmla="*/ 6116994 w 12193588"/>
              <a:gd name="connsiteY4901" fmla="*/ 3324483 h 6858000"/>
              <a:gd name="connsiteX4902" fmla="*/ 6107667 w 12193588"/>
              <a:gd name="connsiteY4902" fmla="*/ 3322616 h 6858000"/>
              <a:gd name="connsiteX4903" fmla="*/ 6098156 w 12193588"/>
              <a:gd name="connsiteY4903" fmla="*/ 3327569 h 6858000"/>
              <a:gd name="connsiteX4904" fmla="*/ 5928739 w 12193588"/>
              <a:gd name="connsiteY4904" fmla="*/ 3423199 h 6858000"/>
              <a:gd name="connsiteX4905" fmla="*/ 5928739 w 12193588"/>
              <a:gd name="connsiteY4905" fmla="*/ 3422042 h 6858000"/>
              <a:gd name="connsiteX4906" fmla="*/ 5928739 w 12193588"/>
              <a:gd name="connsiteY4906" fmla="*/ 3419599 h 6858000"/>
              <a:gd name="connsiteX4907" fmla="*/ 5855167 w 12193588"/>
              <a:gd name="connsiteY4907" fmla="*/ 3460217 h 6858000"/>
              <a:gd name="connsiteX4908" fmla="*/ 5845924 w 12193588"/>
              <a:gd name="connsiteY4908" fmla="*/ 3460217 h 6858000"/>
              <a:gd name="connsiteX4909" fmla="*/ 6079128 w 12193588"/>
              <a:gd name="connsiteY4909" fmla="*/ 3323009 h 6858000"/>
              <a:gd name="connsiteX4910" fmla="*/ 6091996 w 12193588"/>
              <a:gd name="connsiteY4910" fmla="*/ 3315229 h 6858000"/>
              <a:gd name="connsiteX4911" fmla="*/ 6092568 w 12193588"/>
              <a:gd name="connsiteY4911" fmla="*/ 3314724 h 6858000"/>
              <a:gd name="connsiteX4912" fmla="*/ 6101593 w 12193588"/>
              <a:gd name="connsiteY4912" fmla="*/ 3293635 h 6858000"/>
              <a:gd name="connsiteX4913" fmla="*/ 6104674 w 12193588"/>
              <a:gd name="connsiteY4913" fmla="*/ 3012912 h 6858000"/>
              <a:gd name="connsiteX4914" fmla="*/ 6104674 w 12193588"/>
              <a:gd name="connsiteY4914" fmla="*/ 2995085 h 6858000"/>
              <a:gd name="connsiteX4915" fmla="*/ 6100135 w 12193588"/>
              <a:gd name="connsiteY4915" fmla="*/ 2996221 h 6858000"/>
              <a:gd name="connsiteX4916" fmla="*/ 6091135 w 12193588"/>
              <a:gd name="connsiteY4916" fmla="*/ 2999826 h 6858000"/>
              <a:gd name="connsiteX4917" fmla="*/ 5928739 w 12193588"/>
              <a:gd name="connsiteY4917" fmla="*/ 3096203 h 6858000"/>
              <a:gd name="connsiteX4918" fmla="*/ 5928739 w 12193588"/>
              <a:gd name="connsiteY4918" fmla="*/ 3096048 h 6858000"/>
              <a:gd name="connsiteX4919" fmla="*/ 5845924 w 12193588"/>
              <a:gd name="connsiteY4919" fmla="*/ 3145562 h 6858000"/>
              <a:gd name="connsiteX4920" fmla="*/ 5833603 w 12193588"/>
              <a:gd name="connsiteY4920" fmla="*/ 3164070 h 6858000"/>
              <a:gd name="connsiteX4921" fmla="*/ 5831147 w 12193588"/>
              <a:gd name="connsiteY4921" fmla="*/ 3397783 h 6858000"/>
              <a:gd name="connsiteX4922" fmla="*/ 5839765 w 12193588"/>
              <a:gd name="connsiteY4922" fmla="*/ 3397783 h 6858000"/>
              <a:gd name="connsiteX4923" fmla="*/ 5839765 w 12193588"/>
              <a:gd name="connsiteY4923" fmla="*/ 3477989 h 6858000"/>
              <a:gd name="connsiteX4924" fmla="*/ 6113555 w 12193588"/>
              <a:gd name="connsiteY4924" fmla="*/ 3638192 h 6858000"/>
              <a:gd name="connsiteX4925" fmla="*/ 6113071 w 12193588"/>
              <a:gd name="connsiteY4925" fmla="*/ 3600360 h 6858000"/>
              <a:gd name="connsiteX4926" fmla="*/ 6111219 w 12193588"/>
              <a:gd name="connsiteY4926" fmla="*/ 3516935 h 6858000"/>
              <a:gd name="connsiteX4927" fmla="*/ 6110955 w 12193588"/>
              <a:gd name="connsiteY4927" fmla="*/ 3435101 h 6858000"/>
              <a:gd name="connsiteX4928" fmla="*/ 6110477 w 12193588"/>
              <a:gd name="connsiteY4928" fmla="*/ 3397783 h 6858000"/>
              <a:gd name="connsiteX4929" fmla="*/ 6110834 w 12193588"/>
              <a:gd name="connsiteY4929" fmla="*/ 3397783 h 6858000"/>
              <a:gd name="connsiteX4930" fmla="*/ 6112017 w 12193588"/>
              <a:gd name="connsiteY4930" fmla="*/ 3397783 h 6858000"/>
              <a:gd name="connsiteX4931" fmla="*/ 6120076 w 12193588"/>
              <a:gd name="connsiteY4931" fmla="*/ 3397783 h 6858000"/>
              <a:gd name="connsiteX4932" fmla="*/ 6122799 w 12193588"/>
              <a:gd name="connsiteY4932" fmla="*/ 3397783 h 6858000"/>
              <a:gd name="connsiteX4933" fmla="*/ 6120076 w 12193588"/>
              <a:gd name="connsiteY4933" fmla="*/ 3594139 h 6858000"/>
              <a:gd name="connsiteX4934" fmla="*/ 6120076 w 12193588"/>
              <a:gd name="connsiteY4934" fmla="*/ 3626062 h 6858000"/>
              <a:gd name="connsiteX4935" fmla="*/ 6120076 w 12193588"/>
              <a:gd name="connsiteY4935" fmla="*/ 3638223 h 6858000"/>
              <a:gd name="connsiteX4936" fmla="*/ 6121861 w 12193588"/>
              <a:gd name="connsiteY4936" fmla="*/ 3637329 h 6858000"/>
              <a:gd name="connsiteX4937" fmla="*/ 6135477 w 12193588"/>
              <a:gd name="connsiteY4937" fmla="*/ 3629147 h 6858000"/>
              <a:gd name="connsiteX4938" fmla="*/ 6264851 w 12193588"/>
              <a:gd name="connsiteY4938" fmla="*/ 3552026 h 6858000"/>
              <a:gd name="connsiteX4939" fmla="*/ 6264851 w 12193588"/>
              <a:gd name="connsiteY4939" fmla="*/ 3553413 h 6858000"/>
              <a:gd name="connsiteX4940" fmla="*/ 6381547 w 12193588"/>
              <a:gd name="connsiteY4940" fmla="*/ 3484159 h 6858000"/>
              <a:gd name="connsiteX4941" fmla="*/ 6393868 w 12193588"/>
              <a:gd name="connsiteY4941" fmla="*/ 3462564 h 6858000"/>
              <a:gd name="connsiteX4942" fmla="*/ 6393868 w 12193588"/>
              <a:gd name="connsiteY4942" fmla="*/ 3460217 h 6858000"/>
              <a:gd name="connsiteX4943" fmla="*/ 6387707 w 12193588"/>
              <a:gd name="connsiteY4943" fmla="*/ 3460217 h 6858000"/>
              <a:gd name="connsiteX4944" fmla="*/ 6384627 w 12193588"/>
              <a:gd name="connsiteY4944" fmla="*/ 3154816 h 6858000"/>
              <a:gd name="connsiteX4945" fmla="*/ 6332310 w 12193588"/>
              <a:gd name="connsiteY4945" fmla="*/ 3121509 h 6858000"/>
              <a:gd name="connsiteX4946" fmla="*/ 6264851 w 12193588"/>
              <a:gd name="connsiteY4946" fmla="*/ 3081574 h 6858000"/>
              <a:gd name="connsiteX4947" fmla="*/ 6264851 w 12193588"/>
              <a:gd name="connsiteY4947" fmla="*/ 3083864 h 6858000"/>
              <a:gd name="connsiteX4948" fmla="*/ 6193551 w 12193588"/>
              <a:gd name="connsiteY4948" fmla="*/ 3040048 h 6858000"/>
              <a:gd name="connsiteX4949" fmla="*/ 6157212 w 12193588"/>
              <a:gd name="connsiteY4949" fmla="*/ 3019034 h 6858000"/>
              <a:gd name="connsiteX4950" fmla="*/ 6127606 w 12193588"/>
              <a:gd name="connsiteY4950" fmla="*/ 3002182 h 6858000"/>
              <a:gd name="connsiteX4951" fmla="*/ 11732077 w 12193588"/>
              <a:gd name="connsiteY4951" fmla="*/ 2994403 h 6858000"/>
              <a:gd name="connsiteX4952" fmla="*/ 11722837 w 12193588"/>
              <a:gd name="connsiteY4952" fmla="*/ 2997488 h 6858000"/>
              <a:gd name="connsiteX4953" fmla="*/ 11470249 w 12193588"/>
              <a:gd name="connsiteY4953" fmla="*/ 3148647 h 6858000"/>
              <a:gd name="connsiteX4954" fmla="*/ 11457927 w 12193588"/>
              <a:gd name="connsiteY4954" fmla="*/ 3167156 h 6858000"/>
              <a:gd name="connsiteX4955" fmla="*/ 11454847 w 12193588"/>
              <a:gd name="connsiteY4955" fmla="*/ 3454048 h 6858000"/>
              <a:gd name="connsiteX4956" fmla="*/ 11455216 w 12193588"/>
              <a:gd name="connsiteY4956" fmla="*/ 3454789 h 6858000"/>
              <a:gd name="connsiteX4957" fmla="*/ 11457927 w 12193588"/>
              <a:gd name="connsiteY4957" fmla="*/ 3397783 h 6858000"/>
              <a:gd name="connsiteX4958" fmla="*/ 11467169 w 12193588"/>
              <a:gd name="connsiteY4958" fmla="*/ 3397783 h 6858000"/>
              <a:gd name="connsiteX4959" fmla="*/ 11467169 w 12193588"/>
              <a:gd name="connsiteY4959" fmla="*/ 3462564 h 6858000"/>
              <a:gd name="connsiteX4960" fmla="*/ 11482569 w 12193588"/>
              <a:gd name="connsiteY4960" fmla="*/ 3487243 h 6858000"/>
              <a:gd name="connsiteX4961" fmla="*/ 11719756 w 12193588"/>
              <a:gd name="connsiteY4961" fmla="*/ 3629147 h 6858000"/>
              <a:gd name="connsiteX4962" fmla="*/ 11738239 w 12193588"/>
              <a:gd name="connsiteY4962" fmla="*/ 3638402 h 6858000"/>
              <a:gd name="connsiteX4963" fmla="*/ 11738239 w 12193588"/>
              <a:gd name="connsiteY4963" fmla="*/ 3397783 h 6858000"/>
              <a:gd name="connsiteX4964" fmla="*/ 11747480 w 12193588"/>
              <a:gd name="connsiteY4964" fmla="*/ 3397783 h 6858000"/>
              <a:gd name="connsiteX4965" fmla="*/ 11744399 w 12193588"/>
              <a:gd name="connsiteY4965" fmla="*/ 3619893 h 6858000"/>
              <a:gd name="connsiteX4966" fmla="*/ 11744399 w 12193588"/>
              <a:gd name="connsiteY4966" fmla="*/ 3638402 h 6858000"/>
              <a:gd name="connsiteX4967" fmla="*/ 11753640 w 12193588"/>
              <a:gd name="connsiteY4967" fmla="*/ 3635317 h 6858000"/>
              <a:gd name="connsiteX4968" fmla="*/ 12009308 w 12193588"/>
              <a:gd name="connsiteY4968" fmla="*/ 3484159 h 6858000"/>
              <a:gd name="connsiteX4969" fmla="*/ 12018549 w 12193588"/>
              <a:gd name="connsiteY4969" fmla="*/ 3465650 h 6858000"/>
              <a:gd name="connsiteX4970" fmla="*/ 12018549 w 12193588"/>
              <a:gd name="connsiteY4970" fmla="*/ 3460217 h 6858000"/>
              <a:gd name="connsiteX4971" fmla="*/ 12012388 w 12193588"/>
              <a:gd name="connsiteY4971" fmla="*/ 3460217 h 6858000"/>
              <a:gd name="connsiteX4972" fmla="*/ 12012388 w 12193588"/>
              <a:gd name="connsiteY4972" fmla="*/ 3450963 h 6858000"/>
              <a:gd name="connsiteX4973" fmla="*/ 12012388 w 12193588"/>
              <a:gd name="connsiteY4973" fmla="*/ 3170240 h 6858000"/>
              <a:gd name="connsiteX4974" fmla="*/ 11996988 w 12193588"/>
              <a:gd name="connsiteY4974" fmla="*/ 3145562 h 6858000"/>
              <a:gd name="connsiteX4975" fmla="*/ 11756720 w 12193588"/>
              <a:gd name="connsiteY4975" fmla="*/ 3003657 h 6858000"/>
              <a:gd name="connsiteX4976" fmla="*/ 11738239 w 12193588"/>
              <a:gd name="connsiteY4976" fmla="*/ 2994403 h 6858000"/>
              <a:gd name="connsiteX4977" fmla="*/ 11738239 w 12193588"/>
              <a:gd name="connsiteY4977" fmla="*/ 3003657 h 6858000"/>
              <a:gd name="connsiteX4978" fmla="*/ 11741320 w 12193588"/>
              <a:gd name="connsiteY4978" fmla="*/ 3296720 h 6858000"/>
              <a:gd name="connsiteX4979" fmla="*/ 11753640 w 12193588"/>
              <a:gd name="connsiteY4979" fmla="*/ 3315229 h 6858000"/>
              <a:gd name="connsiteX4980" fmla="*/ 11996988 w 12193588"/>
              <a:gd name="connsiteY4980" fmla="*/ 3460217 h 6858000"/>
              <a:gd name="connsiteX4981" fmla="*/ 11984665 w 12193588"/>
              <a:gd name="connsiteY4981" fmla="*/ 3460217 h 6858000"/>
              <a:gd name="connsiteX4982" fmla="*/ 11747480 w 12193588"/>
              <a:gd name="connsiteY4982" fmla="*/ 3327569 h 6858000"/>
              <a:gd name="connsiteX4983" fmla="*/ 11722837 w 12193588"/>
              <a:gd name="connsiteY4983" fmla="*/ 3327569 h 6858000"/>
              <a:gd name="connsiteX4984" fmla="*/ 11482569 w 12193588"/>
              <a:gd name="connsiteY4984" fmla="*/ 3460217 h 6858000"/>
              <a:gd name="connsiteX4985" fmla="*/ 11470249 w 12193588"/>
              <a:gd name="connsiteY4985" fmla="*/ 3460217 h 6858000"/>
              <a:gd name="connsiteX4986" fmla="*/ 11716675 w 12193588"/>
              <a:gd name="connsiteY4986" fmla="*/ 3315229 h 6858000"/>
              <a:gd name="connsiteX4987" fmla="*/ 11728997 w 12193588"/>
              <a:gd name="connsiteY4987" fmla="*/ 3293635 h 6858000"/>
              <a:gd name="connsiteX4988" fmla="*/ 11732077 w 12193588"/>
              <a:gd name="connsiteY4988" fmla="*/ 3009827 h 6858000"/>
              <a:gd name="connsiteX4989" fmla="*/ 11732077 w 12193588"/>
              <a:gd name="connsiteY4989" fmla="*/ 2994403 h 6858000"/>
              <a:gd name="connsiteX4990" fmla="*/ 11168376 w 12193588"/>
              <a:gd name="connsiteY4990" fmla="*/ 2994403 h 6858000"/>
              <a:gd name="connsiteX4991" fmla="*/ 11152973 w 12193588"/>
              <a:gd name="connsiteY4991" fmla="*/ 3003657 h 6858000"/>
              <a:gd name="connsiteX4992" fmla="*/ 10912708 w 12193588"/>
              <a:gd name="connsiteY4992" fmla="*/ 3142477 h 6858000"/>
              <a:gd name="connsiteX4993" fmla="*/ 10897305 w 12193588"/>
              <a:gd name="connsiteY4993" fmla="*/ 3170240 h 6858000"/>
              <a:gd name="connsiteX4994" fmla="*/ 10894809 w 12193588"/>
              <a:gd name="connsiteY4994" fmla="*/ 3397783 h 6858000"/>
              <a:gd name="connsiteX4995" fmla="*/ 10903465 w 12193588"/>
              <a:gd name="connsiteY4995" fmla="*/ 3397783 h 6858000"/>
              <a:gd name="connsiteX4996" fmla="*/ 10903465 w 12193588"/>
              <a:gd name="connsiteY4996" fmla="*/ 3462564 h 6858000"/>
              <a:gd name="connsiteX4997" fmla="*/ 10918868 w 12193588"/>
              <a:gd name="connsiteY4997" fmla="*/ 3487243 h 6858000"/>
              <a:gd name="connsiteX4998" fmla="*/ 11159134 w 12193588"/>
              <a:gd name="connsiteY4998" fmla="*/ 3629147 h 6858000"/>
              <a:gd name="connsiteX4999" fmla="*/ 11174536 w 12193588"/>
              <a:gd name="connsiteY4999" fmla="*/ 3638402 h 6858000"/>
              <a:gd name="connsiteX5000" fmla="*/ 11177616 w 12193588"/>
              <a:gd name="connsiteY5000" fmla="*/ 3622977 h 6858000"/>
              <a:gd name="connsiteX5001" fmla="*/ 11174536 w 12193588"/>
              <a:gd name="connsiteY5001" fmla="*/ 3397783 h 6858000"/>
              <a:gd name="connsiteX5002" fmla="*/ 11186858 w 12193588"/>
              <a:gd name="connsiteY5002" fmla="*/ 3397783 h 6858000"/>
              <a:gd name="connsiteX5003" fmla="*/ 11183777 w 12193588"/>
              <a:gd name="connsiteY5003" fmla="*/ 3622977 h 6858000"/>
              <a:gd name="connsiteX5004" fmla="*/ 11183777 w 12193588"/>
              <a:gd name="connsiteY5004" fmla="*/ 3638402 h 6858000"/>
              <a:gd name="connsiteX5005" fmla="*/ 11193018 w 12193588"/>
              <a:gd name="connsiteY5005" fmla="*/ 3632233 h 6858000"/>
              <a:gd name="connsiteX5006" fmla="*/ 11445606 w 12193588"/>
              <a:gd name="connsiteY5006" fmla="*/ 3487243 h 6858000"/>
              <a:gd name="connsiteX5007" fmla="*/ 11454847 w 12193588"/>
              <a:gd name="connsiteY5007" fmla="*/ 3462564 h 6858000"/>
              <a:gd name="connsiteX5008" fmla="*/ 11454958 w 12193588"/>
              <a:gd name="connsiteY5008" fmla="*/ 3460217 h 6858000"/>
              <a:gd name="connsiteX5009" fmla="*/ 11451767 w 12193588"/>
              <a:gd name="connsiteY5009" fmla="*/ 3460217 h 6858000"/>
              <a:gd name="connsiteX5010" fmla="*/ 11448686 w 12193588"/>
              <a:gd name="connsiteY5010" fmla="*/ 3154816 h 6858000"/>
              <a:gd name="connsiteX5011" fmla="*/ 11174536 w 12193588"/>
              <a:gd name="connsiteY5011" fmla="*/ 2997488 h 6858000"/>
              <a:gd name="connsiteX5012" fmla="*/ 11177616 w 12193588"/>
              <a:gd name="connsiteY5012" fmla="*/ 3309059 h 6858000"/>
              <a:gd name="connsiteX5013" fmla="*/ 11436364 w 12193588"/>
              <a:gd name="connsiteY5013" fmla="*/ 3460217 h 6858000"/>
              <a:gd name="connsiteX5014" fmla="*/ 11424044 w 12193588"/>
              <a:gd name="connsiteY5014" fmla="*/ 3460217 h 6858000"/>
              <a:gd name="connsiteX5015" fmla="*/ 11183777 w 12193588"/>
              <a:gd name="connsiteY5015" fmla="*/ 3324483 h 6858000"/>
              <a:gd name="connsiteX5016" fmla="*/ 11159134 w 12193588"/>
              <a:gd name="connsiteY5016" fmla="*/ 3327569 h 6858000"/>
              <a:gd name="connsiteX5017" fmla="*/ 10918868 w 12193588"/>
              <a:gd name="connsiteY5017" fmla="*/ 3460217 h 6858000"/>
              <a:gd name="connsiteX5018" fmla="*/ 10917712 w 12193588"/>
              <a:gd name="connsiteY5018" fmla="*/ 3460217 h 6858000"/>
              <a:gd name="connsiteX5019" fmla="*/ 10912708 w 12193588"/>
              <a:gd name="connsiteY5019" fmla="*/ 3460217 h 6858000"/>
              <a:gd name="connsiteX5020" fmla="*/ 11152973 w 12193588"/>
              <a:gd name="connsiteY5020" fmla="*/ 3318313 h 6858000"/>
              <a:gd name="connsiteX5021" fmla="*/ 11168376 w 12193588"/>
              <a:gd name="connsiteY5021" fmla="*/ 3290550 h 6858000"/>
              <a:gd name="connsiteX5022" fmla="*/ 11171456 w 12193588"/>
              <a:gd name="connsiteY5022" fmla="*/ 3012912 h 6858000"/>
              <a:gd name="connsiteX5023" fmla="*/ 11168376 w 12193588"/>
              <a:gd name="connsiteY5023" fmla="*/ 2994403 h 6858000"/>
              <a:gd name="connsiteX5024" fmla="*/ 10604673 w 12193588"/>
              <a:gd name="connsiteY5024" fmla="*/ 2994403 h 6858000"/>
              <a:gd name="connsiteX5025" fmla="*/ 10592351 w 12193588"/>
              <a:gd name="connsiteY5025" fmla="*/ 3000573 h 6858000"/>
              <a:gd name="connsiteX5026" fmla="*/ 10555386 w 12193588"/>
              <a:gd name="connsiteY5026" fmla="*/ 3022166 h 6858000"/>
              <a:gd name="connsiteX5027" fmla="*/ 10349005 w 12193588"/>
              <a:gd name="connsiteY5027" fmla="*/ 3145562 h 6858000"/>
              <a:gd name="connsiteX5028" fmla="*/ 10336683 w 12193588"/>
              <a:gd name="connsiteY5028" fmla="*/ 3164070 h 6858000"/>
              <a:gd name="connsiteX5029" fmla="*/ 10334226 w 12193588"/>
              <a:gd name="connsiteY5029" fmla="*/ 3397783 h 6858000"/>
              <a:gd name="connsiteX5030" fmla="*/ 10342843 w 12193588"/>
              <a:gd name="connsiteY5030" fmla="*/ 3397783 h 6858000"/>
              <a:gd name="connsiteX5031" fmla="*/ 10342843 w 12193588"/>
              <a:gd name="connsiteY5031" fmla="*/ 3477989 h 6858000"/>
              <a:gd name="connsiteX5032" fmla="*/ 10613914 w 12193588"/>
              <a:gd name="connsiteY5032" fmla="*/ 3638402 h 6858000"/>
              <a:gd name="connsiteX5033" fmla="*/ 10610833 w 12193588"/>
              <a:gd name="connsiteY5033" fmla="*/ 3397783 h 6858000"/>
              <a:gd name="connsiteX5034" fmla="*/ 10623154 w 12193588"/>
              <a:gd name="connsiteY5034" fmla="*/ 3397783 h 6858000"/>
              <a:gd name="connsiteX5035" fmla="*/ 10620074 w 12193588"/>
              <a:gd name="connsiteY5035" fmla="*/ 3626062 h 6858000"/>
              <a:gd name="connsiteX5036" fmla="*/ 10623154 w 12193588"/>
              <a:gd name="connsiteY5036" fmla="*/ 3635317 h 6858000"/>
              <a:gd name="connsiteX5037" fmla="*/ 10629316 w 12193588"/>
              <a:gd name="connsiteY5037" fmla="*/ 3632233 h 6858000"/>
              <a:gd name="connsiteX5038" fmla="*/ 10638557 w 12193588"/>
              <a:gd name="connsiteY5038" fmla="*/ 3629147 h 6858000"/>
              <a:gd name="connsiteX5039" fmla="*/ 10881902 w 12193588"/>
              <a:gd name="connsiteY5039" fmla="*/ 3484159 h 6858000"/>
              <a:gd name="connsiteX5040" fmla="*/ 10894225 w 12193588"/>
              <a:gd name="connsiteY5040" fmla="*/ 3462564 h 6858000"/>
              <a:gd name="connsiteX5041" fmla="*/ 10894225 w 12193588"/>
              <a:gd name="connsiteY5041" fmla="*/ 3460217 h 6858000"/>
              <a:gd name="connsiteX5042" fmla="*/ 10888065 w 12193588"/>
              <a:gd name="connsiteY5042" fmla="*/ 3460217 h 6858000"/>
              <a:gd name="connsiteX5043" fmla="*/ 10884984 w 12193588"/>
              <a:gd name="connsiteY5043" fmla="*/ 3154816 h 6858000"/>
              <a:gd name="connsiteX5044" fmla="*/ 10767931 w 12193588"/>
              <a:gd name="connsiteY5044" fmla="*/ 3083864 h 6858000"/>
              <a:gd name="connsiteX5045" fmla="*/ 10764851 w 12193588"/>
              <a:gd name="connsiteY5045" fmla="*/ 3080779 h 6858000"/>
              <a:gd name="connsiteX5046" fmla="*/ 10764851 w 12193588"/>
              <a:gd name="connsiteY5046" fmla="*/ 3083864 h 6858000"/>
              <a:gd name="connsiteX5047" fmla="*/ 10669360 w 12193588"/>
              <a:gd name="connsiteY5047" fmla="*/ 3025251 h 6858000"/>
              <a:gd name="connsiteX5048" fmla="*/ 10613914 w 12193588"/>
              <a:gd name="connsiteY5048" fmla="*/ 2997488 h 6858000"/>
              <a:gd name="connsiteX5049" fmla="*/ 10613914 w 12193588"/>
              <a:gd name="connsiteY5049" fmla="*/ 3012912 h 6858000"/>
              <a:gd name="connsiteX5050" fmla="*/ 10616994 w 12193588"/>
              <a:gd name="connsiteY5050" fmla="*/ 3290550 h 6858000"/>
              <a:gd name="connsiteX5051" fmla="*/ 10629316 w 12193588"/>
              <a:gd name="connsiteY5051" fmla="*/ 3315229 h 6858000"/>
              <a:gd name="connsiteX5052" fmla="*/ 10638557 w 12193588"/>
              <a:gd name="connsiteY5052" fmla="*/ 3321398 h 6858000"/>
              <a:gd name="connsiteX5053" fmla="*/ 10767931 w 12193588"/>
              <a:gd name="connsiteY5053" fmla="*/ 3398521 h 6858000"/>
              <a:gd name="connsiteX5054" fmla="*/ 10875742 w 12193588"/>
              <a:gd name="connsiteY5054" fmla="*/ 3460217 h 6858000"/>
              <a:gd name="connsiteX5055" fmla="*/ 10860342 w 12193588"/>
              <a:gd name="connsiteY5055" fmla="*/ 3460217 h 6858000"/>
              <a:gd name="connsiteX5056" fmla="*/ 10764851 w 12193588"/>
              <a:gd name="connsiteY5056" fmla="*/ 3407775 h 6858000"/>
              <a:gd name="connsiteX5057" fmla="*/ 10620074 w 12193588"/>
              <a:gd name="connsiteY5057" fmla="*/ 3324483 h 6858000"/>
              <a:gd name="connsiteX5058" fmla="*/ 10610833 w 12193588"/>
              <a:gd name="connsiteY5058" fmla="*/ 3321398 h 6858000"/>
              <a:gd name="connsiteX5059" fmla="*/ 10598512 w 12193588"/>
              <a:gd name="connsiteY5059" fmla="*/ 3327569 h 6858000"/>
              <a:gd name="connsiteX5060" fmla="*/ 10358246 w 12193588"/>
              <a:gd name="connsiteY5060" fmla="*/ 3460217 h 6858000"/>
              <a:gd name="connsiteX5061" fmla="*/ 10345924 w 12193588"/>
              <a:gd name="connsiteY5061" fmla="*/ 3460217 h 6858000"/>
              <a:gd name="connsiteX5062" fmla="*/ 10592351 w 12193588"/>
              <a:gd name="connsiteY5062" fmla="*/ 3315229 h 6858000"/>
              <a:gd name="connsiteX5063" fmla="*/ 10598512 w 12193588"/>
              <a:gd name="connsiteY5063" fmla="*/ 3312144 h 6858000"/>
              <a:gd name="connsiteX5064" fmla="*/ 10601592 w 12193588"/>
              <a:gd name="connsiteY5064" fmla="*/ 3309059 h 6858000"/>
              <a:gd name="connsiteX5065" fmla="*/ 10604673 w 12193588"/>
              <a:gd name="connsiteY5065" fmla="*/ 3293635 h 6858000"/>
              <a:gd name="connsiteX5066" fmla="*/ 10607753 w 12193588"/>
              <a:gd name="connsiteY5066" fmla="*/ 3012912 h 6858000"/>
              <a:gd name="connsiteX5067" fmla="*/ 10604673 w 12193588"/>
              <a:gd name="connsiteY5067" fmla="*/ 2994403 h 6858000"/>
              <a:gd name="connsiteX5068" fmla="*/ 10044050 w 12193588"/>
              <a:gd name="connsiteY5068" fmla="*/ 2994403 h 6858000"/>
              <a:gd name="connsiteX5069" fmla="*/ 10037890 w 12193588"/>
              <a:gd name="connsiteY5069" fmla="*/ 2997488 h 6858000"/>
              <a:gd name="connsiteX5070" fmla="*/ 9782222 w 12193588"/>
              <a:gd name="connsiteY5070" fmla="*/ 3148647 h 6858000"/>
              <a:gd name="connsiteX5071" fmla="*/ 9772980 w 12193588"/>
              <a:gd name="connsiteY5071" fmla="*/ 3170240 h 6858000"/>
              <a:gd name="connsiteX5072" fmla="*/ 9770510 w 12193588"/>
              <a:gd name="connsiteY5072" fmla="*/ 3397783 h 6858000"/>
              <a:gd name="connsiteX5073" fmla="*/ 9779141 w 12193588"/>
              <a:gd name="connsiteY5073" fmla="*/ 3397783 h 6858000"/>
              <a:gd name="connsiteX5074" fmla="*/ 9782222 w 12193588"/>
              <a:gd name="connsiteY5074" fmla="*/ 3477989 h 6858000"/>
              <a:gd name="connsiteX5075" fmla="*/ 10050211 w 12193588"/>
              <a:gd name="connsiteY5075" fmla="*/ 3638402 h 6858000"/>
              <a:gd name="connsiteX5076" fmla="*/ 10050211 w 12193588"/>
              <a:gd name="connsiteY5076" fmla="*/ 3397783 h 6858000"/>
              <a:gd name="connsiteX5077" fmla="*/ 10062533 w 12193588"/>
              <a:gd name="connsiteY5077" fmla="*/ 3397783 h 6858000"/>
              <a:gd name="connsiteX5078" fmla="*/ 10059453 w 12193588"/>
              <a:gd name="connsiteY5078" fmla="*/ 3629147 h 6858000"/>
              <a:gd name="connsiteX5079" fmla="*/ 10062533 w 12193588"/>
              <a:gd name="connsiteY5079" fmla="*/ 3638402 h 6858000"/>
              <a:gd name="connsiteX5080" fmla="*/ 10071773 w 12193588"/>
              <a:gd name="connsiteY5080" fmla="*/ 3632233 h 6858000"/>
              <a:gd name="connsiteX5081" fmla="*/ 10318201 w 12193588"/>
              <a:gd name="connsiteY5081" fmla="*/ 3487243 h 6858000"/>
              <a:gd name="connsiteX5082" fmla="*/ 10330522 w 12193588"/>
              <a:gd name="connsiteY5082" fmla="*/ 3462564 h 6858000"/>
              <a:gd name="connsiteX5083" fmla="*/ 10330522 w 12193588"/>
              <a:gd name="connsiteY5083" fmla="*/ 3460217 h 6858000"/>
              <a:gd name="connsiteX5084" fmla="*/ 10324362 w 12193588"/>
              <a:gd name="connsiteY5084" fmla="*/ 3460217 h 6858000"/>
              <a:gd name="connsiteX5085" fmla="*/ 10321281 w 12193588"/>
              <a:gd name="connsiteY5085" fmla="*/ 3154816 h 6858000"/>
              <a:gd name="connsiteX5086" fmla="*/ 10318201 w 12193588"/>
              <a:gd name="connsiteY5086" fmla="*/ 3151731 h 6858000"/>
              <a:gd name="connsiteX5087" fmla="*/ 10096416 w 12193588"/>
              <a:gd name="connsiteY5087" fmla="*/ 3019081 h 6858000"/>
              <a:gd name="connsiteX5088" fmla="*/ 10053291 w 12193588"/>
              <a:gd name="connsiteY5088" fmla="*/ 2997488 h 6858000"/>
              <a:gd name="connsiteX5089" fmla="*/ 10053291 w 12193588"/>
              <a:gd name="connsiteY5089" fmla="*/ 3309059 h 6858000"/>
              <a:gd name="connsiteX5090" fmla="*/ 10315121 w 12193588"/>
              <a:gd name="connsiteY5090" fmla="*/ 3460217 h 6858000"/>
              <a:gd name="connsiteX5091" fmla="*/ 10296638 w 12193588"/>
              <a:gd name="connsiteY5091" fmla="*/ 3460217 h 6858000"/>
              <a:gd name="connsiteX5092" fmla="*/ 10062533 w 12193588"/>
              <a:gd name="connsiteY5092" fmla="*/ 3327569 h 6858000"/>
              <a:gd name="connsiteX5093" fmla="*/ 10047130 w 12193588"/>
              <a:gd name="connsiteY5093" fmla="*/ 3324483 h 6858000"/>
              <a:gd name="connsiteX5094" fmla="*/ 10028649 w 12193588"/>
              <a:gd name="connsiteY5094" fmla="*/ 3327569 h 6858000"/>
              <a:gd name="connsiteX5095" fmla="*/ 9794543 w 12193588"/>
              <a:gd name="connsiteY5095" fmla="*/ 3460217 h 6858000"/>
              <a:gd name="connsiteX5096" fmla="*/ 9782222 w 12193588"/>
              <a:gd name="connsiteY5096" fmla="*/ 3460217 h 6858000"/>
              <a:gd name="connsiteX5097" fmla="*/ 10028649 w 12193588"/>
              <a:gd name="connsiteY5097" fmla="*/ 3315229 h 6858000"/>
              <a:gd name="connsiteX5098" fmla="*/ 10040970 w 12193588"/>
              <a:gd name="connsiteY5098" fmla="*/ 3293635 h 6858000"/>
              <a:gd name="connsiteX5099" fmla="*/ 10044050 w 12193588"/>
              <a:gd name="connsiteY5099" fmla="*/ 3009827 h 6858000"/>
              <a:gd name="connsiteX5100" fmla="*/ 10044050 w 12193588"/>
              <a:gd name="connsiteY5100" fmla="*/ 2994403 h 6858000"/>
              <a:gd name="connsiteX5101" fmla="*/ 9480347 w 12193588"/>
              <a:gd name="connsiteY5101" fmla="*/ 2994403 h 6858000"/>
              <a:gd name="connsiteX5102" fmla="*/ 9474187 w 12193588"/>
              <a:gd name="connsiteY5102" fmla="*/ 2997488 h 6858000"/>
              <a:gd name="connsiteX5103" fmla="*/ 9218545 w 12193588"/>
              <a:gd name="connsiteY5103" fmla="*/ 3148647 h 6858000"/>
              <a:gd name="connsiteX5104" fmla="*/ 9209303 w 12193588"/>
              <a:gd name="connsiteY5104" fmla="*/ 3167156 h 6858000"/>
              <a:gd name="connsiteX5105" fmla="*/ 9206828 w 12193588"/>
              <a:gd name="connsiteY5105" fmla="*/ 3397783 h 6858000"/>
              <a:gd name="connsiteX5106" fmla="*/ 9207764 w 12193588"/>
              <a:gd name="connsiteY5106" fmla="*/ 3397783 h 6858000"/>
              <a:gd name="connsiteX5107" fmla="*/ 9218545 w 12193588"/>
              <a:gd name="connsiteY5107" fmla="*/ 3397783 h 6858000"/>
              <a:gd name="connsiteX5108" fmla="*/ 9218545 w 12193588"/>
              <a:gd name="connsiteY5108" fmla="*/ 3460217 h 6858000"/>
              <a:gd name="connsiteX5109" fmla="*/ 9218545 w 12193588"/>
              <a:gd name="connsiteY5109" fmla="*/ 3462564 h 6858000"/>
              <a:gd name="connsiteX5110" fmla="*/ 9233946 w 12193588"/>
              <a:gd name="connsiteY5110" fmla="*/ 3487243 h 6858000"/>
              <a:gd name="connsiteX5111" fmla="*/ 9471106 w 12193588"/>
              <a:gd name="connsiteY5111" fmla="*/ 3629147 h 6858000"/>
              <a:gd name="connsiteX5112" fmla="*/ 9489588 w 12193588"/>
              <a:gd name="connsiteY5112" fmla="*/ 3638402 h 6858000"/>
              <a:gd name="connsiteX5113" fmla="*/ 9489588 w 12193588"/>
              <a:gd name="connsiteY5113" fmla="*/ 3635317 h 6858000"/>
              <a:gd name="connsiteX5114" fmla="*/ 9486508 w 12193588"/>
              <a:gd name="connsiteY5114" fmla="*/ 3397783 h 6858000"/>
              <a:gd name="connsiteX5115" fmla="*/ 9498830 w 12193588"/>
              <a:gd name="connsiteY5115" fmla="*/ 3397783 h 6858000"/>
              <a:gd name="connsiteX5116" fmla="*/ 9495750 w 12193588"/>
              <a:gd name="connsiteY5116" fmla="*/ 3619893 h 6858000"/>
              <a:gd name="connsiteX5117" fmla="*/ 9495750 w 12193588"/>
              <a:gd name="connsiteY5117" fmla="*/ 3638402 h 6858000"/>
              <a:gd name="connsiteX5118" fmla="*/ 9498830 w 12193588"/>
              <a:gd name="connsiteY5118" fmla="*/ 3635317 h 6858000"/>
              <a:gd name="connsiteX5119" fmla="*/ 9504990 w 12193588"/>
              <a:gd name="connsiteY5119" fmla="*/ 3632233 h 6858000"/>
              <a:gd name="connsiteX5120" fmla="*/ 9757579 w 12193588"/>
              <a:gd name="connsiteY5120" fmla="*/ 3484159 h 6858000"/>
              <a:gd name="connsiteX5121" fmla="*/ 9760659 w 12193588"/>
              <a:gd name="connsiteY5121" fmla="*/ 3481074 h 6858000"/>
              <a:gd name="connsiteX5122" fmla="*/ 9763739 w 12193588"/>
              <a:gd name="connsiteY5122" fmla="*/ 3477989 h 6858000"/>
              <a:gd name="connsiteX5123" fmla="*/ 9766819 w 12193588"/>
              <a:gd name="connsiteY5123" fmla="*/ 3465650 h 6858000"/>
              <a:gd name="connsiteX5124" fmla="*/ 9766819 w 12193588"/>
              <a:gd name="connsiteY5124" fmla="*/ 3460217 h 6858000"/>
              <a:gd name="connsiteX5125" fmla="*/ 9760659 w 12193588"/>
              <a:gd name="connsiteY5125" fmla="*/ 3460217 h 6858000"/>
              <a:gd name="connsiteX5126" fmla="*/ 9763739 w 12193588"/>
              <a:gd name="connsiteY5126" fmla="*/ 3450963 h 6858000"/>
              <a:gd name="connsiteX5127" fmla="*/ 9760659 w 12193588"/>
              <a:gd name="connsiteY5127" fmla="*/ 3170240 h 6858000"/>
              <a:gd name="connsiteX5128" fmla="*/ 9745256 w 12193588"/>
              <a:gd name="connsiteY5128" fmla="*/ 3145562 h 6858000"/>
              <a:gd name="connsiteX5129" fmla="*/ 9504990 w 12193588"/>
              <a:gd name="connsiteY5129" fmla="*/ 3003657 h 6858000"/>
              <a:gd name="connsiteX5130" fmla="*/ 9489588 w 12193588"/>
              <a:gd name="connsiteY5130" fmla="*/ 2994403 h 6858000"/>
              <a:gd name="connsiteX5131" fmla="*/ 9489588 w 12193588"/>
              <a:gd name="connsiteY5131" fmla="*/ 3003657 h 6858000"/>
              <a:gd name="connsiteX5132" fmla="*/ 9492670 w 12193588"/>
              <a:gd name="connsiteY5132" fmla="*/ 3296720 h 6858000"/>
              <a:gd name="connsiteX5133" fmla="*/ 9501911 w 12193588"/>
              <a:gd name="connsiteY5133" fmla="*/ 3315229 h 6858000"/>
              <a:gd name="connsiteX5134" fmla="*/ 9748338 w 12193588"/>
              <a:gd name="connsiteY5134" fmla="*/ 3460217 h 6858000"/>
              <a:gd name="connsiteX5135" fmla="*/ 9736016 w 12193588"/>
              <a:gd name="connsiteY5135" fmla="*/ 3460217 h 6858000"/>
              <a:gd name="connsiteX5136" fmla="*/ 9495750 w 12193588"/>
              <a:gd name="connsiteY5136" fmla="*/ 3327569 h 6858000"/>
              <a:gd name="connsiteX5137" fmla="*/ 9483428 w 12193588"/>
              <a:gd name="connsiteY5137" fmla="*/ 3321398 h 6858000"/>
              <a:gd name="connsiteX5138" fmla="*/ 9474187 w 12193588"/>
              <a:gd name="connsiteY5138" fmla="*/ 3327569 h 6858000"/>
              <a:gd name="connsiteX5139" fmla="*/ 9233946 w 12193588"/>
              <a:gd name="connsiteY5139" fmla="*/ 3460217 h 6858000"/>
              <a:gd name="connsiteX5140" fmla="*/ 9218545 w 12193588"/>
              <a:gd name="connsiteY5140" fmla="*/ 3460217 h 6858000"/>
              <a:gd name="connsiteX5141" fmla="*/ 9464946 w 12193588"/>
              <a:gd name="connsiteY5141" fmla="*/ 3315229 h 6858000"/>
              <a:gd name="connsiteX5142" fmla="*/ 9477268 w 12193588"/>
              <a:gd name="connsiteY5142" fmla="*/ 3293635 h 6858000"/>
              <a:gd name="connsiteX5143" fmla="*/ 9480347 w 12193588"/>
              <a:gd name="connsiteY5143" fmla="*/ 3009827 h 6858000"/>
              <a:gd name="connsiteX5144" fmla="*/ 9480347 w 12193588"/>
              <a:gd name="connsiteY5144" fmla="*/ 2994403 h 6858000"/>
              <a:gd name="connsiteX5145" fmla="*/ 8919748 w 12193588"/>
              <a:gd name="connsiteY5145" fmla="*/ 2994403 h 6858000"/>
              <a:gd name="connsiteX5146" fmla="*/ 8904348 w 12193588"/>
              <a:gd name="connsiteY5146" fmla="*/ 3003657 h 6858000"/>
              <a:gd name="connsiteX5147" fmla="*/ 8664085 w 12193588"/>
              <a:gd name="connsiteY5147" fmla="*/ 3142477 h 6858000"/>
              <a:gd name="connsiteX5148" fmla="*/ 8648685 w 12193588"/>
              <a:gd name="connsiteY5148" fmla="*/ 3170240 h 6858000"/>
              <a:gd name="connsiteX5149" fmla="*/ 8646188 w 12193588"/>
              <a:gd name="connsiteY5149" fmla="*/ 3397783 h 6858000"/>
              <a:gd name="connsiteX5150" fmla="*/ 8654845 w 12193588"/>
              <a:gd name="connsiteY5150" fmla="*/ 3397783 h 6858000"/>
              <a:gd name="connsiteX5151" fmla="*/ 8654845 w 12193588"/>
              <a:gd name="connsiteY5151" fmla="*/ 3462564 h 6858000"/>
              <a:gd name="connsiteX5152" fmla="*/ 8670247 w 12193588"/>
              <a:gd name="connsiteY5152" fmla="*/ 3487243 h 6858000"/>
              <a:gd name="connsiteX5153" fmla="*/ 8910509 w 12193588"/>
              <a:gd name="connsiteY5153" fmla="*/ 3629147 h 6858000"/>
              <a:gd name="connsiteX5154" fmla="*/ 8925911 w 12193588"/>
              <a:gd name="connsiteY5154" fmla="*/ 3638402 h 6858000"/>
              <a:gd name="connsiteX5155" fmla="*/ 8925911 w 12193588"/>
              <a:gd name="connsiteY5155" fmla="*/ 3622977 h 6858000"/>
              <a:gd name="connsiteX5156" fmla="*/ 8922831 w 12193588"/>
              <a:gd name="connsiteY5156" fmla="*/ 3397783 h 6858000"/>
              <a:gd name="connsiteX5157" fmla="*/ 8935155 w 12193588"/>
              <a:gd name="connsiteY5157" fmla="*/ 3397783 h 6858000"/>
              <a:gd name="connsiteX5158" fmla="*/ 8935155 w 12193588"/>
              <a:gd name="connsiteY5158" fmla="*/ 3622977 h 6858000"/>
              <a:gd name="connsiteX5159" fmla="*/ 8935155 w 12193588"/>
              <a:gd name="connsiteY5159" fmla="*/ 3638402 h 6858000"/>
              <a:gd name="connsiteX5160" fmla="*/ 8944388 w 12193588"/>
              <a:gd name="connsiteY5160" fmla="*/ 3632233 h 6858000"/>
              <a:gd name="connsiteX5161" fmla="*/ 9193903 w 12193588"/>
              <a:gd name="connsiteY5161" fmla="*/ 3487243 h 6858000"/>
              <a:gd name="connsiteX5162" fmla="*/ 9206224 w 12193588"/>
              <a:gd name="connsiteY5162" fmla="*/ 3462564 h 6858000"/>
              <a:gd name="connsiteX5163" fmla="*/ 9206224 w 12193588"/>
              <a:gd name="connsiteY5163" fmla="*/ 3460217 h 6858000"/>
              <a:gd name="connsiteX5164" fmla="*/ 9200063 w 12193588"/>
              <a:gd name="connsiteY5164" fmla="*/ 3460217 h 6858000"/>
              <a:gd name="connsiteX5165" fmla="*/ 9196981 w 12193588"/>
              <a:gd name="connsiteY5165" fmla="*/ 3154816 h 6858000"/>
              <a:gd name="connsiteX5166" fmla="*/ 8925911 w 12193588"/>
              <a:gd name="connsiteY5166" fmla="*/ 2997488 h 6858000"/>
              <a:gd name="connsiteX5167" fmla="*/ 8928992 w 12193588"/>
              <a:gd name="connsiteY5167" fmla="*/ 3309059 h 6858000"/>
              <a:gd name="connsiteX5168" fmla="*/ 9187740 w 12193588"/>
              <a:gd name="connsiteY5168" fmla="*/ 3460217 h 6858000"/>
              <a:gd name="connsiteX5169" fmla="*/ 9172339 w 12193588"/>
              <a:gd name="connsiteY5169" fmla="*/ 3460217 h 6858000"/>
              <a:gd name="connsiteX5170" fmla="*/ 8932072 w 12193588"/>
              <a:gd name="connsiteY5170" fmla="*/ 3324483 h 6858000"/>
              <a:gd name="connsiteX5171" fmla="*/ 8922831 w 12193588"/>
              <a:gd name="connsiteY5171" fmla="*/ 3321398 h 6858000"/>
              <a:gd name="connsiteX5172" fmla="*/ 8907428 w 12193588"/>
              <a:gd name="connsiteY5172" fmla="*/ 3327569 h 6858000"/>
              <a:gd name="connsiteX5173" fmla="*/ 8670247 w 12193588"/>
              <a:gd name="connsiteY5173" fmla="*/ 3460217 h 6858000"/>
              <a:gd name="connsiteX5174" fmla="*/ 8668707 w 12193588"/>
              <a:gd name="connsiteY5174" fmla="*/ 3460217 h 6858000"/>
              <a:gd name="connsiteX5175" fmla="*/ 8661005 w 12193588"/>
              <a:gd name="connsiteY5175" fmla="*/ 3460217 h 6858000"/>
              <a:gd name="connsiteX5176" fmla="*/ 8901268 w 12193588"/>
              <a:gd name="connsiteY5176" fmla="*/ 3318313 h 6858000"/>
              <a:gd name="connsiteX5177" fmla="*/ 8916669 w 12193588"/>
              <a:gd name="connsiteY5177" fmla="*/ 3290550 h 6858000"/>
              <a:gd name="connsiteX5178" fmla="*/ 8919748 w 12193588"/>
              <a:gd name="connsiteY5178" fmla="*/ 3012912 h 6858000"/>
              <a:gd name="connsiteX5179" fmla="*/ 8919748 w 12193588"/>
              <a:gd name="connsiteY5179" fmla="*/ 2994403 h 6858000"/>
              <a:gd name="connsiteX5180" fmla="*/ 8356048 w 12193588"/>
              <a:gd name="connsiteY5180" fmla="*/ 2994403 h 6858000"/>
              <a:gd name="connsiteX5181" fmla="*/ 8340647 w 12193588"/>
              <a:gd name="connsiteY5181" fmla="*/ 3000573 h 6858000"/>
              <a:gd name="connsiteX5182" fmla="*/ 8303679 w 12193588"/>
              <a:gd name="connsiteY5182" fmla="*/ 3022166 h 6858000"/>
              <a:gd name="connsiteX5183" fmla="*/ 8097301 w 12193588"/>
              <a:gd name="connsiteY5183" fmla="*/ 3145562 h 6858000"/>
              <a:gd name="connsiteX5184" fmla="*/ 8094221 w 12193588"/>
              <a:gd name="connsiteY5184" fmla="*/ 3148647 h 6858000"/>
              <a:gd name="connsiteX5185" fmla="*/ 8091141 w 12193588"/>
              <a:gd name="connsiteY5185" fmla="*/ 3148647 h 6858000"/>
              <a:gd name="connsiteX5186" fmla="*/ 8091141 w 12193588"/>
              <a:gd name="connsiteY5186" fmla="*/ 3151731 h 6858000"/>
              <a:gd name="connsiteX5187" fmla="*/ 8084982 w 12193588"/>
              <a:gd name="connsiteY5187" fmla="*/ 3167156 h 6858000"/>
              <a:gd name="connsiteX5188" fmla="*/ 8082506 w 12193588"/>
              <a:gd name="connsiteY5188" fmla="*/ 3397783 h 6858000"/>
              <a:gd name="connsiteX5189" fmla="*/ 8091141 w 12193588"/>
              <a:gd name="connsiteY5189" fmla="*/ 3397783 h 6858000"/>
              <a:gd name="connsiteX5190" fmla="*/ 8094221 w 12193588"/>
              <a:gd name="connsiteY5190" fmla="*/ 3477989 h 6858000"/>
              <a:gd name="connsiteX5191" fmla="*/ 8362208 w 12193588"/>
              <a:gd name="connsiteY5191" fmla="*/ 3638402 h 6858000"/>
              <a:gd name="connsiteX5192" fmla="*/ 8362208 w 12193588"/>
              <a:gd name="connsiteY5192" fmla="*/ 3397783 h 6858000"/>
              <a:gd name="connsiteX5193" fmla="*/ 8374527 w 12193588"/>
              <a:gd name="connsiteY5193" fmla="*/ 3397783 h 6858000"/>
              <a:gd name="connsiteX5194" fmla="*/ 8371447 w 12193588"/>
              <a:gd name="connsiteY5194" fmla="*/ 3619893 h 6858000"/>
              <a:gd name="connsiteX5195" fmla="*/ 8371447 w 12193588"/>
              <a:gd name="connsiteY5195" fmla="*/ 3632233 h 6858000"/>
              <a:gd name="connsiteX5196" fmla="*/ 8371447 w 12193588"/>
              <a:gd name="connsiteY5196" fmla="*/ 3635317 h 6858000"/>
              <a:gd name="connsiteX5197" fmla="*/ 8380687 w 12193588"/>
              <a:gd name="connsiteY5197" fmla="*/ 3632233 h 6858000"/>
              <a:gd name="connsiteX5198" fmla="*/ 8630202 w 12193588"/>
              <a:gd name="connsiteY5198" fmla="*/ 3484159 h 6858000"/>
              <a:gd name="connsiteX5199" fmla="*/ 8642524 w 12193588"/>
              <a:gd name="connsiteY5199" fmla="*/ 3462564 h 6858000"/>
              <a:gd name="connsiteX5200" fmla="*/ 8642524 w 12193588"/>
              <a:gd name="connsiteY5200" fmla="*/ 3460217 h 6858000"/>
              <a:gd name="connsiteX5201" fmla="*/ 8636362 w 12193588"/>
              <a:gd name="connsiteY5201" fmla="*/ 3460217 h 6858000"/>
              <a:gd name="connsiteX5202" fmla="*/ 8633282 w 12193588"/>
              <a:gd name="connsiteY5202" fmla="*/ 3154816 h 6858000"/>
              <a:gd name="connsiteX5203" fmla="*/ 8516224 w 12193588"/>
              <a:gd name="connsiteY5203" fmla="*/ 3083864 h 6858000"/>
              <a:gd name="connsiteX5204" fmla="*/ 8476175 w 12193588"/>
              <a:gd name="connsiteY5204" fmla="*/ 3059185 h 6858000"/>
              <a:gd name="connsiteX5205" fmla="*/ 8365288 w 12193588"/>
              <a:gd name="connsiteY5205" fmla="*/ 2997488 h 6858000"/>
              <a:gd name="connsiteX5206" fmla="*/ 8362208 w 12193588"/>
              <a:gd name="connsiteY5206" fmla="*/ 3000573 h 6858000"/>
              <a:gd name="connsiteX5207" fmla="*/ 8365288 w 12193588"/>
              <a:gd name="connsiteY5207" fmla="*/ 3299804 h 6858000"/>
              <a:gd name="connsiteX5208" fmla="*/ 8371447 w 12193588"/>
              <a:gd name="connsiteY5208" fmla="*/ 3312144 h 6858000"/>
              <a:gd name="connsiteX5209" fmla="*/ 8442289 w 12193588"/>
              <a:gd name="connsiteY5209" fmla="*/ 3355332 h 6858000"/>
              <a:gd name="connsiteX5210" fmla="*/ 8516224 w 12193588"/>
              <a:gd name="connsiteY5210" fmla="*/ 3398521 h 6858000"/>
              <a:gd name="connsiteX5211" fmla="*/ 8627121 w 12193588"/>
              <a:gd name="connsiteY5211" fmla="*/ 3460217 h 6858000"/>
              <a:gd name="connsiteX5212" fmla="*/ 8608641 w 12193588"/>
              <a:gd name="connsiteY5212" fmla="*/ 3460217 h 6858000"/>
              <a:gd name="connsiteX5213" fmla="*/ 8368367 w 12193588"/>
              <a:gd name="connsiteY5213" fmla="*/ 3324483 h 6858000"/>
              <a:gd name="connsiteX5214" fmla="*/ 8362208 w 12193588"/>
              <a:gd name="connsiteY5214" fmla="*/ 3321398 h 6858000"/>
              <a:gd name="connsiteX5215" fmla="*/ 8356048 w 12193588"/>
              <a:gd name="connsiteY5215" fmla="*/ 3321398 h 6858000"/>
              <a:gd name="connsiteX5216" fmla="*/ 8352968 w 12193588"/>
              <a:gd name="connsiteY5216" fmla="*/ 3324483 h 6858000"/>
              <a:gd name="connsiteX5217" fmla="*/ 8346808 w 12193588"/>
              <a:gd name="connsiteY5217" fmla="*/ 3327569 h 6858000"/>
              <a:gd name="connsiteX5218" fmla="*/ 8106540 w 12193588"/>
              <a:gd name="connsiteY5218" fmla="*/ 3460217 h 6858000"/>
              <a:gd name="connsiteX5219" fmla="*/ 8094221 w 12193588"/>
              <a:gd name="connsiteY5219" fmla="*/ 3460217 h 6858000"/>
              <a:gd name="connsiteX5220" fmla="*/ 8340647 w 12193588"/>
              <a:gd name="connsiteY5220" fmla="*/ 3315229 h 6858000"/>
              <a:gd name="connsiteX5221" fmla="*/ 8352968 w 12193588"/>
              <a:gd name="connsiteY5221" fmla="*/ 3293635 h 6858000"/>
              <a:gd name="connsiteX5222" fmla="*/ 8356048 w 12193588"/>
              <a:gd name="connsiteY5222" fmla="*/ 3009827 h 6858000"/>
              <a:gd name="connsiteX5223" fmla="*/ 8356048 w 12193588"/>
              <a:gd name="connsiteY5223" fmla="*/ 2994403 h 6858000"/>
              <a:gd name="connsiteX5224" fmla="*/ 7792346 w 12193588"/>
              <a:gd name="connsiteY5224" fmla="*/ 2994403 h 6858000"/>
              <a:gd name="connsiteX5225" fmla="*/ 7792346 w 12193588"/>
              <a:gd name="connsiteY5225" fmla="*/ 2997488 h 6858000"/>
              <a:gd name="connsiteX5226" fmla="*/ 7786185 w 12193588"/>
              <a:gd name="connsiteY5226" fmla="*/ 2997488 h 6858000"/>
              <a:gd name="connsiteX5227" fmla="*/ 7533595 w 12193588"/>
              <a:gd name="connsiteY5227" fmla="*/ 3148647 h 6858000"/>
              <a:gd name="connsiteX5228" fmla="*/ 7521275 w 12193588"/>
              <a:gd name="connsiteY5228" fmla="*/ 3167156 h 6858000"/>
              <a:gd name="connsiteX5229" fmla="*/ 7518799 w 12193588"/>
              <a:gd name="connsiteY5229" fmla="*/ 3397783 h 6858000"/>
              <a:gd name="connsiteX5230" fmla="*/ 7519735 w 12193588"/>
              <a:gd name="connsiteY5230" fmla="*/ 3397783 h 6858000"/>
              <a:gd name="connsiteX5231" fmla="*/ 7530516 w 12193588"/>
              <a:gd name="connsiteY5231" fmla="*/ 3397783 h 6858000"/>
              <a:gd name="connsiteX5232" fmla="*/ 7530516 w 12193588"/>
              <a:gd name="connsiteY5232" fmla="*/ 3477989 h 6858000"/>
              <a:gd name="connsiteX5233" fmla="*/ 7801587 w 12193588"/>
              <a:gd name="connsiteY5233" fmla="*/ 3638402 h 6858000"/>
              <a:gd name="connsiteX5234" fmla="*/ 7798507 w 12193588"/>
              <a:gd name="connsiteY5234" fmla="*/ 3397783 h 6858000"/>
              <a:gd name="connsiteX5235" fmla="*/ 7810828 w 12193588"/>
              <a:gd name="connsiteY5235" fmla="*/ 3397783 h 6858000"/>
              <a:gd name="connsiteX5236" fmla="*/ 7807748 w 12193588"/>
              <a:gd name="connsiteY5236" fmla="*/ 3619893 h 6858000"/>
              <a:gd name="connsiteX5237" fmla="*/ 7807748 w 12193588"/>
              <a:gd name="connsiteY5237" fmla="*/ 3632233 h 6858000"/>
              <a:gd name="connsiteX5238" fmla="*/ 7810828 w 12193588"/>
              <a:gd name="connsiteY5238" fmla="*/ 3638402 h 6858000"/>
              <a:gd name="connsiteX5239" fmla="*/ 7823148 w 12193588"/>
              <a:gd name="connsiteY5239" fmla="*/ 3632233 h 6858000"/>
              <a:gd name="connsiteX5240" fmla="*/ 8066496 w 12193588"/>
              <a:gd name="connsiteY5240" fmla="*/ 3487243 h 6858000"/>
              <a:gd name="connsiteX5241" fmla="*/ 8078822 w 12193588"/>
              <a:gd name="connsiteY5241" fmla="*/ 3462564 h 6858000"/>
              <a:gd name="connsiteX5242" fmla="*/ 8078934 w 12193588"/>
              <a:gd name="connsiteY5242" fmla="*/ 3460217 h 6858000"/>
              <a:gd name="connsiteX5243" fmla="*/ 8075742 w 12193588"/>
              <a:gd name="connsiteY5243" fmla="*/ 3460217 h 6858000"/>
              <a:gd name="connsiteX5244" fmla="*/ 8072662 w 12193588"/>
              <a:gd name="connsiteY5244" fmla="*/ 3154816 h 6858000"/>
              <a:gd name="connsiteX5245" fmla="*/ 8048020 w 12193588"/>
              <a:gd name="connsiteY5245" fmla="*/ 3139392 h 6858000"/>
              <a:gd name="connsiteX5246" fmla="*/ 7875514 w 12193588"/>
              <a:gd name="connsiteY5246" fmla="*/ 3037591 h 6858000"/>
              <a:gd name="connsiteX5247" fmla="*/ 7801587 w 12193588"/>
              <a:gd name="connsiteY5247" fmla="*/ 2997488 h 6858000"/>
              <a:gd name="connsiteX5248" fmla="*/ 7804667 w 12193588"/>
              <a:gd name="connsiteY5248" fmla="*/ 3309059 h 6858000"/>
              <a:gd name="connsiteX5249" fmla="*/ 8066496 w 12193588"/>
              <a:gd name="connsiteY5249" fmla="*/ 3460217 h 6858000"/>
              <a:gd name="connsiteX5250" fmla="*/ 8048020 w 12193588"/>
              <a:gd name="connsiteY5250" fmla="*/ 3460217 h 6858000"/>
              <a:gd name="connsiteX5251" fmla="*/ 7807748 w 12193588"/>
              <a:gd name="connsiteY5251" fmla="*/ 3327569 h 6858000"/>
              <a:gd name="connsiteX5252" fmla="*/ 7804667 w 12193588"/>
              <a:gd name="connsiteY5252" fmla="*/ 3324483 h 6858000"/>
              <a:gd name="connsiteX5253" fmla="*/ 7780024 w 12193588"/>
              <a:gd name="connsiteY5253" fmla="*/ 3327569 h 6858000"/>
              <a:gd name="connsiteX5254" fmla="*/ 7542836 w 12193588"/>
              <a:gd name="connsiteY5254" fmla="*/ 3460217 h 6858000"/>
              <a:gd name="connsiteX5255" fmla="*/ 7533595 w 12193588"/>
              <a:gd name="connsiteY5255" fmla="*/ 3460217 h 6858000"/>
              <a:gd name="connsiteX5256" fmla="*/ 7780024 w 12193588"/>
              <a:gd name="connsiteY5256" fmla="*/ 3315229 h 6858000"/>
              <a:gd name="connsiteX5257" fmla="*/ 7789265 w 12193588"/>
              <a:gd name="connsiteY5257" fmla="*/ 3293635 h 6858000"/>
              <a:gd name="connsiteX5258" fmla="*/ 7795425 w 12193588"/>
              <a:gd name="connsiteY5258" fmla="*/ 3009827 h 6858000"/>
              <a:gd name="connsiteX5259" fmla="*/ 7792346 w 12193588"/>
              <a:gd name="connsiteY5259" fmla="*/ 2994403 h 6858000"/>
              <a:gd name="connsiteX5260" fmla="*/ 7228642 w 12193588"/>
              <a:gd name="connsiteY5260" fmla="*/ 2994403 h 6858000"/>
              <a:gd name="connsiteX5261" fmla="*/ 7219401 w 12193588"/>
              <a:gd name="connsiteY5261" fmla="*/ 3000573 h 6858000"/>
              <a:gd name="connsiteX5262" fmla="*/ 7197841 w 12193588"/>
              <a:gd name="connsiteY5262" fmla="*/ 3012912 h 6858000"/>
              <a:gd name="connsiteX5263" fmla="*/ 7126991 w 12193588"/>
              <a:gd name="connsiteY5263" fmla="*/ 3053016 h 6858000"/>
              <a:gd name="connsiteX5264" fmla="*/ 6969895 w 12193588"/>
              <a:gd name="connsiteY5264" fmla="*/ 3148647 h 6858000"/>
              <a:gd name="connsiteX5265" fmla="*/ 6960653 w 12193588"/>
              <a:gd name="connsiteY5265" fmla="*/ 3167156 h 6858000"/>
              <a:gd name="connsiteX5266" fmla="*/ 6958177 w 12193588"/>
              <a:gd name="connsiteY5266" fmla="*/ 3397783 h 6858000"/>
              <a:gd name="connsiteX5267" fmla="*/ 6966815 w 12193588"/>
              <a:gd name="connsiteY5267" fmla="*/ 3397783 h 6858000"/>
              <a:gd name="connsiteX5268" fmla="*/ 6966815 w 12193588"/>
              <a:gd name="connsiteY5268" fmla="*/ 3462564 h 6858000"/>
              <a:gd name="connsiteX5269" fmla="*/ 6982215 w 12193588"/>
              <a:gd name="connsiteY5269" fmla="*/ 3487243 h 6858000"/>
              <a:gd name="connsiteX5270" fmla="*/ 7126991 w 12193588"/>
              <a:gd name="connsiteY5270" fmla="*/ 3573620 h 6858000"/>
              <a:gd name="connsiteX5271" fmla="*/ 7234803 w 12193588"/>
              <a:gd name="connsiteY5271" fmla="*/ 3635317 h 6858000"/>
              <a:gd name="connsiteX5272" fmla="*/ 7237883 w 12193588"/>
              <a:gd name="connsiteY5272" fmla="*/ 3638402 h 6858000"/>
              <a:gd name="connsiteX5273" fmla="*/ 7237883 w 12193588"/>
              <a:gd name="connsiteY5273" fmla="*/ 3616808 h 6858000"/>
              <a:gd name="connsiteX5274" fmla="*/ 7234803 w 12193588"/>
              <a:gd name="connsiteY5274" fmla="*/ 3397783 h 6858000"/>
              <a:gd name="connsiteX5275" fmla="*/ 7247123 w 12193588"/>
              <a:gd name="connsiteY5275" fmla="*/ 3397783 h 6858000"/>
              <a:gd name="connsiteX5276" fmla="*/ 7247123 w 12193588"/>
              <a:gd name="connsiteY5276" fmla="*/ 3619893 h 6858000"/>
              <a:gd name="connsiteX5277" fmla="*/ 7247123 w 12193588"/>
              <a:gd name="connsiteY5277" fmla="*/ 3638402 h 6858000"/>
              <a:gd name="connsiteX5278" fmla="*/ 7256366 w 12193588"/>
              <a:gd name="connsiteY5278" fmla="*/ 3632233 h 6858000"/>
              <a:gd name="connsiteX5279" fmla="*/ 7505873 w 12193588"/>
              <a:gd name="connsiteY5279" fmla="*/ 3487243 h 6858000"/>
              <a:gd name="connsiteX5280" fmla="*/ 7518194 w 12193588"/>
              <a:gd name="connsiteY5280" fmla="*/ 3462564 h 6858000"/>
              <a:gd name="connsiteX5281" fmla="*/ 7518194 w 12193588"/>
              <a:gd name="connsiteY5281" fmla="*/ 3460217 h 6858000"/>
              <a:gd name="connsiteX5282" fmla="*/ 7512034 w 12193588"/>
              <a:gd name="connsiteY5282" fmla="*/ 3460217 h 6858000"/>
              <a:gd name="connsiteX5283" fmla="*/ 7512034 w 12193588"/>
              <a:gd name="connsiteY5283" fmla="*/ 3457132 h 6858000"/>
              <a:gd name="connsiteX5284" fmla="*/ 7508954 w 12193588"/>
              <a:gd name="connsiteY5284" fmla="*/ 3167156 h 6858000"/>
              <a:gd name="connsiteX5285" fmla="*/ 7496632 w 12193588"/>
              <a:gd name="connsiteY5285" fmla="*/ 3145562 h 6858000"/>
              <a:gd name="connsiteX5286" fmla="*/ 7253284 w 12193588"/>
              <a:gd name="connsiteY5286" fmla="*/ 3000573 h 6858000"/>
              <a:gd name="connsiteX5287" fmla="*/ 7240964 w 12193588"/>
              <a:gd name="connsiteY5287" fmla="*/ 2994403 h 6858000"/>
              <a:gd name="connsiteX5288" fmla="*/ 7237883 w 12193588"/>
              <a:gd name="connsiteY5288" fmla="*/ 3000573 h 6858000"/>
              <a:gd name="connsiteX5289" fmla="*/ 7240964 w 12193588"/>
              <a:gd name="connsiteY5289" fmla="*/ 3296720 h 6858000"/>
              <a:gd name="connsiteX5290" fmla="*/ 7250204 w 12193588"/>
              <a:gd name="connsiteY5290" fmla="*/ 3315229 h 6858000"/>
              <a:gd name="connsiteX5291" fmla="*/ 7499713 w 12193588"/>
              <a:gd name="connsiteY5291" fmla="*/ 3460217 h 6858000"/>
              <a:gd name="connsiteX5292" fmla="*/ 7484311 w 12193588"/>
              <a:gd name="connsiteY5292" fmla="*/ 3460217 h 6858000"/>
              <a:gd name="connsiteX5293" fmla="*/ 7244044 w 12193588"/>
              <a:gd name="connsiteY5293" fmla="*/ 3324483 h 6858000"/>
              <a:gd name="connsiteX5294" fmla="*/ 7237883 w 12193588"/>
              <a:gd name="connsiteY5294" fmla="*/ 3324483 h 6858000"/>
              <a:gd name="connsiteX5295" fmla="*/ 7231723 w 12193588"/>
              <a:gd name="connsiteY5295" fmla="*/ 3324483 h 6858000"/>
              <a:gd name="connsiteX5296" fmla="*/ 7228642 w 12193588"/>
              <a:gd name="connsiteY5296" fmla="*/ 3324483 h 6858000"/>
              <a:gd name="connsiteX5297" fmla="*/ 7222483 w 12193588"/>
              <a:gd name="connsiteY5297" fmla="*/ 3327569 h 6858000"/>
              <a:gd name="connsiteX5298" fmla="*/ 7136232 w 12193588"/>
              <a:gd name="connsiteY5298" fmla="*/ 3376926 h 6858000"/>
              <a:gd name="connsiteX5299" fmla="*/ 6982215 w 12193588"/>
              <a:gd name="connsiteY5299" fmla="*/ 3460217 h 6858000"/>
              <a:gd name="connsiteX5300" fmla="*/ 6969895 w 12193588"/>
              <a:gd name="connsiteY5300" fmla="*/ 3460217 h 6858000"/>
              <a:gd name="connsiteX5301" fmla="*/ 7123911 w 12193588"/>
              <a:gd name="connsiteY5301" fmla="*/ 3370756 h 6858000"/>
              <a:gd name="connsiteX5302" fmla="*/ 7123911 w 12193588"/>
              <a:gd name="connsiteY5302" fmla="*/ 3367671 h 6858000"/>
              <a:gd name="connsiteX5303" fmla="*/ 7216322 w 12193588"/>
              <a:gd name="connsiteY5303" fmla="*/ 3315229 h 6858000"/>
              <a:gd name="connsiteX5304" fmla="*/ 7228642 w 12193588"/>
              <a:gd name="connsiteY5304" fmla="*/ 3293635 h 6858000"/>
              <a:gd name="connsiteX5305" fmla="*/ 7231723 w 12193588"/>
              <a:gd name="connsiteY5305" fmla="*/ 3009827 h 6858000"/>
              <a:gd name="connsiteX5306" fmla="*/ 7228642 w 12193588"/>
              <a:gd name="connsiteY5306" fmla="*/ 2994403 h 6858000"/>
              <a:gd name="connsiteX5307" fmla="*/ 6668016 w 12193588"/>
              <a:gd name="connsiteY5307" fmla="*/ 2994403 h 6858000"/>
              <a:gd name="connsiteX5308" fmla="*/ 6652615 w 12193588"/>
              <a:gd name="connsiteY5308" fmla="*/ 3003657 h 6858000"/>
              <a:gd name="connsiteX5309" fmla="*/ 6412350 w 12193588"/>
              <a:gd name="connsiteY5309" fmla="*/ 3142477 h 6858000"/>
              <a:gd name="connsiteX5310" fmla="*/ 6396948 w 12193588"/>
              <a:gd name="connsiteY5310" fmla="*/ 3170240 h 6858000"/>
              <a:gd name="connsiteX5311" fmla="*/ 6394452 w 12193588"/>
              <a:gd name="connsiteY5311" fmla="*/ 3397783 h 6858000"/>
              <a:gd name="connsiteX5312" fmla="*/ 6403109 w 12193588"/>
              <a:gd name="connsiteY5312" fmla="*/ 3397783 h 6858000"/>
              <a:gd name="connsiteX5313" fmla="*/ 6403109 w 12193588"/>
              <a:gd name="connsiteY5313" fmla="*/ 3462564 h 6858000"/>
              <a:gd name="connsiteX5314" fmla="*/ 6418511 w 12193588"/>
              <a:gd name="connsiteY5314" fmla="*/ 3487243 h 6858000"/>
              <a:gd name="connsiteX5315" fmla="*/ 6658776 w 12193588"/>
              <a:gd name="connsiteY5315" fmla="*/ 3629147 h 6858000"/>
              <a:gd name="connsiteX5316" fmla="*/ 6677258 w 12193588"/>
              <a:gd name="connsiteY5316" fmla="*/ 3638402 h 6858000"/>
              <a:gd name="connsiteX5317" fmla="*/ 6677258 w 12193588"/>
              <a:gd name="connsiteY5317" fmla="*/ 3622977 h 6858000"/>
              <a:gd name="connsiteX5318" fmla="*/ 6674178 w 12193588"/>
              <a:gd name="connsiteY5318" fmla="*/ 3397783 h 6858000"/>
              <a:gd name="connsiteX5319" fmla="*/ 6686499 w 12193588"/>
              <a:gd name="connsiteY5319" fmla="*/ 3397783 h 6858000"/>
              <a:gd name="connsiteX5320" fmla="*/ 6683419 w 12193588"/>
              <a:gd name="connsiteY5320" fmla="*/ 3622977 h 6858000"/>
              <a:gd name="connsiteX5321" fmla="*/ 6683419 w 12193588"/>
              <a:gd name="connsiteY5321" fmla="*/ 3638402 h 6858000"/>
              <a:gd name="connsiteX5322" fmla="*/ 6692660 w 12193588"/>
              <a:gd name="connsiteY5322" fmla="*/ 3632233 h 6858000"/>
              <a:gd name="connsiteX5323" fmla="*/ 6945249 w 12193588"/>
              <a:gd name="connsiteY5323" fmla="*/ 3487243 h 6858000"/>
              <a:gd name="connsiteX5324" fmla="*/ 6954492 w 12193588"/>
              <a:gd name="connsiteY5324" fmla="*/ 3462564 h 6858000"/>
              <a:gd name="connsiteX5325" fmla="*/ 6954604 w 12193588"/>
              <a:gd name="connsiteY5325" fmla="*/ 3460217 h 6858000"/>
              <a:gd name="connsiteX5326" fmla="*/ 6951412 w 12193588"/>
              <a:gd name="connsiteY5326" fmla="*/ 3460217 h 6858000"/>
              <a:gd name="connsiteX5327" fmla="*/ 6948331 w 12193588"/>
              <a:gd name="connsiteY5327" fmla="*/ 3154816 h 6858000"/>
              <a:gd name="connsiteX5328" fmla="*/ 6674178 w 12193588"/>
              <a:gd name="connsiteY5328" fmla="*/ 2997488 h 6858000"/>
              <a:gd name="connsiteX5329" fmla="*/ 6677258 w 12193588"/>
              <a:gd name="connsiteY5329" fmla="*/ 3309059 h 6858000"/>
              <a:gd name="connsiteX5330" fmla="*/ 6936009 w 12193588"/>
              <a:gd name="connsiteY5330" fmla="*/ 3460217 h 6858000"/>
              <a:gd name="connsiteX5331" fmla="*/ 6923689 w 12193588"/>
              <a:gd name="connsiteY5331" fmla="*/ 3460217 h 6858000"/>
              <a:gd name="connsiteX5332" fmla="*/ 6683419 w 12193588"/>
              <a:gd name="connsiteY5332" fmla="*/ 3324483 h 6858000"/>
              <a:gd name="connsiteX5333" fmla="*/ 6658776 w 12193588"/>
              <a:gd name="connsiteY5333" fmla="*/ 3327569 h 6858000"/>
              <a:gd name="connsiteX5334" fmla="*/ 6418511 w 12193588"/>
              <a:gd name="connsiteY5334" fmla="*/ 3460217 h 6858000"/>
              <a:gd name="connsiteX5335" fmla="*/ 6417356 w 12193588"/>
              <a:gd name="connsiteY5335" fmla="*/ 3460217 h 6858000"/>
              <a:gd name="connsiteX5336" fmla="*/ 6412350 w 12193588"/>
              <a:gd name="connsiteY5336" fmla="*/ 3460217 h 6858000"/>
              <a:gd name="connsiteX5337" fmla="*/ 6652615 w 12193588"/>
              <a:gd name="connsiteY5337" fmla="*/ 3318313 h 6858000"/>
              <a:gd name="connsiteX5338" fmla="*/ 6668016 w 12193588"/>
              <a:gd name="connsiteY5338" fmla="*/ 3290550 h 6858000"/>
              <a:gd name="connsiteX5339" fmla="*/ 6671098 w 12193588"/>
              <a:gd name="connsiteY5339" fmla="*/ 3012912 h 6858000"/>
              <a:gd name="connsiteX5340" fmla="*/ 6668016 w 12193588"/>
              <a:gd name="connsiteY5340" fmla="*/ 2994403 h 6858000"/>
              <a:gd name="connsiteX5341" fmla="*/ 4980350 w 12193588"/>
              <a:gd name="connsiteY5341" fmla="*/ 2994403 h 6858000"/>
              <a:gd name="connsiteX5342" fmla="*/ 4971107 w 12193588"/>
              <a:gd name="connsiteY5342" fmla="*/ 2997488 h 6858000"/>
              <a:gd name="connsiteX5343" fmla="*/ 4718519 w 12193588"/>
              <a:gd name="connsiteY5343" fmla="*/ 3148647 h 6858000"/>
              <a:gd name="connsiteX5344" fmla="*/ 4706198 w 12193588"/>
              <a:gd name="connsiteY5344" fmla="*/ 3167156 h 6858000"/>
              <a:gd name="connsiteX5345" fmla="*/ 4703118 w 12193588"/>
              <a:gd name="connsiteY5345" fmla="*/ 3454048 h 6858000"/>
              <a:gd name="connsiteX5346" fmla="*/ 4703488 w 12193588"/>
              <a:gd name="connsiteY5346" fmla="*/ 3454789 h 6858000"/>
              <a:gd name="connsiteX5347" fmla="*/ 4706198 w 12193588"/>
              <a:gd name="connsiteY5347" fmla="*/ 3397783 h 6858000"/>
              <a:gd name="connsiteX5348" fmla="*/ 4715439 w 12193588"/>
              <a:gd name="connsiteY5348" fmla="*/ 3397783 h 6858000"/>
              <a:gd name="connsiteX5349" fmla="*/ 4715439 w 12193588"/>
              <a:gd name="connsiteY5349" fmla="*/ 3462564 h 6858000"/>
              <a:gd name="connsiteX5350" fmla="*/ 4730841 w 12193588"/>
              <a:gd name="connsiteY5350" fmla="*/ 3487243 h 6858000"/>
              <a:gd name="connsiteX5351" fmla="*/ 4968028 w 12193588"/>
              <a:gd name="connsiteY5351" fmla="*/ 3629147 h 6858000"/>
              <a:gd name="connsiteX5352" fmla="*/ 4986510 w 12193588"/>
              <a:gd name="connsiteY5352" fmla="*/ 3638402 h 6858000"/>
              <a:gd name="connsiteX5353" fmla="*/ 4986510 w 12193588"/>
              <a:gd name="connsiteY5353" fmla="*/ 3397783 h 6858000"/>
              <a:gd name="connsiteX5354" fmla="*/ 4995750 w 12193588"/>
              <a:gd name="connsiteY5354" fmla="*/ 3397783 h 6858000"/>
              <a:gd name="connsiteX5355" fmla="*/ 4992670 w 12193588"/>
              <a:gd name="connsiteY5355" fmla="*/ 3619893 h 6858000"/>
              <a:gd name="connsiteX5356" fmla="*/ 4992670 w 12193588"/>
              <a:gd name="connsiteY5356" fmla="*/ 3638402 h 6858000"/>
              <a:gd name="connsiteX5357" fmla="*/ 5001911 w 12193588"/>
              <a:gd name="connsiteY5357" fmla="*/ 3635317 h 6858000"/>
              <a:gd name="connsiteX5358" fmla="*/ 5257580 w 12193588"/>
              <a:gd name="connsiteY5358" fmla="*/ 3484159 h 6858000"/>
              <a:gd name="connsiteX5359" fmla="*/ 5266821 w 12193588"/>
              <a:gd name="connsiteY5359" fmla="*/ 3465650 h 6858000"/>
              <a:gd name="connsiteX5360" fmla="*/ 5266821 w 12193588"/>
              <a:gd name="connsiteY5360" fmla="*/ 3460217 h 6858000"/>
              <a:gd name="connsiteX5361" fmla="*/ 5260661 w 12193588"/>
              <a:gd name="connsiteY5361" fmla="*/ 3460217 h 6858000"/>
              <a:gd name="connsiteX5362" fmla="*/ 5260661 w 12193588"/>
              <a:gd name="connsiteY5362" fmla="*/ 3450963 h 6858000"/>
              <a:gd name="connsiteX5363" fmla="*/ 5260661 w 12193588"/>
              <a:gd name="connsiteY5363" fmla="*/ 3170240 h 6858000"/>
              <a:gd name="connsiteX5364" fmla="*/ 5245259 w 12193588"/>
              <a:gd name="connsiteY5364" fmla="*/ 3145562 h 6858000"/>
              <a:gd name="connsiteX5365" fmla="*/ 5004991 w 12193588"/>
              <a:gd name="connsiteY5365" fmla="*/ 3003657 h 6858000"/>
              <a:gd name="connsiteX5366" fmla="*/ 4986510 w 12193588"/>
              <a:gd name="connsiteY5366" fmla="*/ 2994403 h 6858000"/>
              <a:gd name="connsiteX5367" fmla="*/ 4986510 w 12193588"/>
              <a:gd name="connsiteY5367" fmla="*/ 3003657 h 6858000"/>
              <a:gd name="connsiteX5368" fmla="*/ 4989590 w 12193588"/>
              <a:gd name="connsiteY5368" fmla="*/ 3296720 h 6858000"/>
              <a:gd name="connsiteX5369" fmla="*/ 5001911 w 12193588"/>
              <a:gd name="connsiteY5369" fmla="*/ 3315229 h 6858000"/>
              <a:gd name="connsiteX5370" fmla="*/ 5245259 w 12193588"/>
              <a:gd name="connsiteY5370" fmla="*/ 3460217 h 6858000"/>
              <a:gd name="connsiteX5371" fmla="*/ 5232936 w 12193588"/>
              <a:gd name="connsiteY5371" fmla="*/ 3460217 h 6858000"/>
              <a:gd name="connsiteX5372" fmla="*/ 4995750 w 12193588"/>
              <a:gd name="connsiteY5372" fmla="*/ 3327569 h 6858000"/>
              <a:gd name="connsiteX5373" fmla="*/ 4971107 w 12193588"/>
              <a:gd name="connsiteY5373" fmla="*/ 3327569 h 6858000"/>
              <a:gd name="connsiteX5374" fmla="*/ 4730842 w 12193588"/>
              <a:gd name="connsiteY5374" fmla="*/ 3460217 h 6858000"/>
              <a:gd name="connsiteX5375" fmla="*/ 4718519 w 12193588"/>
              <a:gd name="connsiteY5375" fmla="*/ 3460217 h 6858000"/>
              <a:gd name="connsiteX5376" fmla="*/ 4964946 w 12193588"/>
              <a:gd name="connsiteY5376" fmla="*/ 3315229 h 6858000"/>
              <a:gd name="connsiteX5377" fmla="*/ 4977268 w 12193588"/>
              <a:gd name="connsiteY5377" fmla="*/ 3293635 h 6858000"/>
              <a:gd name="connsiteX5378" fmla="*/ 4980350 w 12193588"/>
              <a:gd name="connsiteY5378" fmla="*/ 3009827 h 6858000"/>
              <a:gd name="connsiteX5379" fmla="*/ 4980350 w 12193588"/>
              <a:gd name="connsiteY5379" fmla="*/ 2994403 h 6858000"/>
              <a:gd name="connsiteX5380" fmla="*/ 4416647 w 12193588"/>
              <a:gd name="connsiteY5380" fmla="*/ 2994403 h 6858000"/>
              <a:gd name="connsiteX5381" fmla="*/ 4401244 w 12193588"/>
              <a:gd name="connsiteY5381" fmla="*/ 3003657 h 6858000"/>
              <a:gd name="connsiteX5382" fmla="*/ 4160978 w 12193588"/>
              <a:gd name="connsiteY5382" fmla="*/ 3142477 h 6858000"/>
              <a:gd name="connsiteX5383" fmla="*/ 4145575 w 12193588"/>
              <a:gd name="connsiteY5383" fmla="*/ 3170240 h 6858000"/>
              <a:gd name="connsiteX5384" fmla="*/ 4143079 w 12193588"/>
              <a:gd name="connsiteY5384" fmla="*/ 3397783 h 6858000"/>
              <a:gd name="connsiteX5385" fmla="*/ 4151736 w 12193588"/>
              <a:gd name="connsiteY5385" fmla="*/ 3397783 h 6858000"/>
              <a:gd name="connsiteX5386" fmla="*/ 4151736 w 12193588"/>
              <a:gd name="connsiteY5386" fmla="*/ 3462564 h 6858000"/>
              <a:gd name="connsiteX5387" fmla="*/ 4167139 w 12193588"/>
              <a:gd name="connsiteY5387" fmla="*/ 3487243 h 6858000"/>
              <a:gd name="connsiteX5388" fmla="*/ 4407405 w 12193588"/>
              <a:gd name="connsiteY5388" fmla="*/ 3629147 h 6858000"/>
              <a:gd name="connsiteX5389" fmla="*/ 4422807 w 12193588"/>
              <a:gd name="connsiteY5389" fmla="*/ 3638402 h 6858000"/>
              <a:gd name="connsiteX5390" fmla="*/ 4425887 w 12193588"/>
              <a:gd name="connsiteY5390" fmla="*/ 3622977 h 6858000"/>
              <a:gd name="connsiteX5391" fmla="*/ 4422807 w 12193588"/>
              <a:gd name="connsiteY5391" fmla="*/ 3397783 h 6858000"/>
              <a:gd name="connsiteX5392" fmla="*/ 4435128 w 12193588"/>
              <a:gd name="connsiteY5392" fmla="*/ 3397783 h 6858000"/>
              <a:gd name="connsiteX5393" fmla="*/ 4432048 w 12193588"/>
              <a:gd name="connsiteY5393" fmla="*/ 3622977 h 6858000"/>
              <a:gd name="connsiteX5394" fmla="*/ 4432048 w 12193588"/>
              <a:gd name="connsiteY5394" fmla="*/ 3638402 h 6858000"/>
              <a:gd name="connsiteX5395" fmla="*/ 4441289 w 12193588"/>
              <a:gd name="connsiteY5395" fmla="*/ 3632233 h 6858000"/>
              <a:gd name="connsiteX5396" fmla="*/ 4693876 w 12193588"/>
              <a:gd name="connsiteY5396" fmla="*/ 3487243 h 6858000"/>
              <a:gd name="connsiteX5397" fmla="*/ 4703118 w 12193588"/>
              <a:gd name="connsiteY5397" fmla="*/ 3462564 h 6858000"/>
              <a:gd name="connsiteX5398" fmla="*/ 4703229 w 12193588"/>
              <a:gd name="connsiteY5398" fmla="*/ 3460217 h 6858000"/>
              <a:gd name="connsiteX5399" fmla="*/ 4700036 w 12193588"/>
              <a:gd name="connsiteY5399" fmla="*/ 3460217 h 6858000"/>
              <a:gd name="connsiteX5400" fmla="*/ 4696958 w 12193588"/>
              <a:gd name="connsiteY5400" fmla="*/ 3154816 h 6858000"/>
              <a:gd name="connsiteX5401" fmla="*/ 4422807 w 12193588"/>
              <a:gd name="connsiteY5401" fmla="*/ 2997488 h 6858000"/>
              <a:gd name="connsiteX5402" fmla="*/ 4425887 w 12193588"/>
              <a:gd name="connsiteY5402" fmla="*/ 3309059 h 6858000"/>
              <a:gd name="connsiteX5403" fmla="*/ 4684635 w 12193588"/>
              <a:gd name="connsiteY5403" fmla="*/ 3460217 h 6858000"/>
              <a:gd name="connsiteX5404" fmla="*/ 4672315 w 12193588"/>
              <a:gd name="connsiteY5404" fmla="*/ 3460217 h 6858000"/>
              <a:gd name="connsiteX5405" fmla="*/ 4432048 w 12193588"/>
              <a:gd name="connsiteY5405" fmla="*/ 3324483 h 6858000"/>
              <a:gd name="connsiteX5406" fmla="*/ 4407405 w 12193588"/>
              <a:gd name="connsiteY5406" fmla="*/ 3327569 h 6858000"/>
              <a:gd name="connsiteX5407" fmla="*/ 4167139 w 12193588"/>
              <a:gd name="connsiteY5407" fmla="*/ 3460217 h 6858000"/>
              <a:gd name="connsiteX5408" fmla="*/ 4165983 w 12193588"/>
              <a:gd name="connsiteY5408" fmla="*/ 3460217 h 6858000"/>
              <a:gd name="connsiteX5409" fmla="*/ 4160978 w 12193588"/>
              <a:gd name="connsiteY5409" fmla="*/ 3460217 h 6858000"/>
              <a:gd name="connsiteX5410" fmla="*/ 4401244 w 12193588"/>
              <a:gd name="connsiteY5410" fmla="*/ 3318313 h 6858000"/>
              <a:gd name="connsiteX5411" fmla="*/ 4416647 w 12193588"/>
              <a:gd name="connsiteY5411" fmla="*/ 3290550 h 6858000"/>
              <a:gd name="connsiteX5412" fmla="*/ 4419727 w 12193588"/>
              <a:gd name="connsiteY5412" fmla="*/ 3012912 h 6858000"/>
              <a:gd name="connsiteX5413" fmla="*/ 4416647 w 12193588"/>
              <a:gd name="connsiteY5413" fmla="*/ 2994403 h 6858000"/>
              <a:gd name="connsiteX5414" fmla="*/ 3852945 w 12193588"/>
              <a:gd name="connsiteY5414" fmla="*/ 2994403 h 6858000"/>
              <a:gd name="connsiteX5415" fmla="*/ 3840622 w 12193588"/>
              <a:gd name="connsiteY5415" fmla="*/ 3000573 h 6858000"/>
              <a:gd name="connsiteX5416" fmla="*/ 3803658 w 12193588"/>
              <a:gd name="connsiteY5416" fmla="*/ 3022166 h 6858000"/>
              <a:gd name="connsiteX5417" fmla="*/ 3597276 w 12193588"/>
              <a:gd name="connsiteY5417" fmla="*/ 3145562 h 6858000"/>
              <a:gd name="connsiteX5418" fmla="*/ 3584954 w 12193588"/>
              <a:gd name="connsiteY5418" fmla="*/ 3164070 h 6858000"/>
              <a:gd name="connsiteX5419" fmla="*/ 3582498 w 12193588"/>
              <a:gd name="connsiteY5419" fmla="*/ 3397783 h 6858000"/>
              <a:gd name="connsiteX5420" fmla="*/ 3591115 w 12193588"/>
              <a:gd name="connsiteY5420" fmla="*/ 3397783 h 6858000"/>
              <a:gd name="connsiteX5421" fmla="*/ 3591115 w 12193588"/>
              <a:gd name="connsiteY5421" fmla="*/ 3477989 h 6858000"/>
              <a:gd name="connsiteX5422" fmla="*/ 3862185 w 12193588"/>
              <a:gd name="connsiteY5422" fmla="*/ 3638402 h 6858000"/>
              <a:gd name="connsiteX5423" fmla="*/ 3859104 w 12193588"/>
              <a:gd name="connsiteY5423" fmla="*/ 3397783 h 6858000"/>
              <a:gd name="connsiteX5424" fmla="*/ 3871427 w 12193588"/>
              <a:gd name="connsiteY5424" fmla="*/ 3397783 h 6858000"/>
              <a:gd name="connsiteX5425" fmla="*/ 3868345 w 12193588"/>
              <a:gd name="connsiteY5425" fmla="*/ 3626062 h 6858000"/>
              <a:gd name="connsiteX5426" fmla="*/ 3871427 w 12193588"/>
              <a:gd name="connsiteY5426" fmla="*/ 3635317 h 6858000"/>
              <a:gd name="connsiteX5427" fmla="*/ 3877587 w 12193588"/>
              <a:gd name="connsiteY5427" fmla="*/ 3632233 h 6858000"/>
              <a:gd name="connsiteX5428" fmla="*/ 3886828 w 12193588"/>
              <a:gd name="connsiteY5428" fmla="*/ 3629147 h 6858000"/>
              <a:gd name="connsiteX5429" fmla="*/ 4130173 w 12193588"/>
              <a:gd name="connsiteY5429" fmla="*/ 3484159 h 6858000"/>
              <a:gd name="connsiteX5430" fmla="*/ 4142496 w 12193588"/>
              <a:gd name="connsiteY5430" fmla="*/ 3462564 h 6858000"/>
              <a:gd name="connsiteX5431" fmla="*/ 4142496 w 12193588"/>
              <a:gd name="connsiteY5431" fmla="*/ 3460217 h 6858000"/>
              <a:gd name="connsiteX5432" fmla="*/ 4136336 w 12193588"/>
              <a:gd name="connsiteY5432" fmla="*/ 3460217 h 6858000"/>
              <a:gd name="connsiteX5433" fmla="*/ 4133255 w 12193588"/>
              <a:gd name="connsiteY5433" fmla="*/ 3154816 h 6858000"/>
              <a:gd name="connsiteX5434" fmla="*/ 4016203 w 12193588"/>
              <a:gd name="connsiteY5434" fmla="*/ 3083864 h 6858000"/>
              <a:gd name="connsiteX5435" fmla="*/ 4013122 w 12193588"/>
              <a:gd name="connsiteY5435" fmla="*/ 3080779 h 6858000"/>
              <a:gd name="connsiteX5436" fmla="*/ 4013122 w 12193588"/>
              <a:gd name="connsiteY5436" fmla="*/ 3083864 h 6858000"/>
              <a:gd name="connsiteX5437" fmla="*/ 3917631 w 12193588"/>
              <a:gd name="connsiteY5437" fmla="*/ 3025251 h 6858000"/>
              <a:gd name="connsiteX5438" fmla="*/ 3862185 w 12193588"/>
              <a:gd name="connsiteY5438" fmla="*/ 2997488 h 6858000"/>
              <a:gd name="connsiteX5439" fmla="*/ 3862185 w 12193588"/>
              <a:gd name="connsiteY5439" fmla="*/ 3012912 h 6858000"/>
              <a:gd name="connsiteX5440" fmla="*/ 3865265 w 12193588"/>
              <a:gd name="connsiteY5440" fmla="*/ 3290550 h 6858000"/>
              <a:gd name="connsiteX5441" fmla="*/ 3877588 w 12193588"/>
              <a:gd name="connsiteY5441" fmla="*/ 3315229 h 6858000"/>
              <a:gd name="connsiteX5442" fmla="*/ 3886828 w 12193588"/>
              <a:gd name="connsiteY5442" fmla="*/ 3321398 h 6858000"/>
              <a:gd name="connsiteX5443" fmla="*/ 4016203 w 12193588"/>
              <a:gd name="connsiteY5443" fmla="*/ 3398521 h 6858000"/>
              <a:gd name="connsiteX5444" fmla="*/ 4124013 w 12193588"/>
              <a:gd name="connsiteY5444" fmla="*/ 3460217 h 6858000"/>
              <a:gd name="connsiteX5445" fmla="*/ 4108613 w 12193588"/>
              <a:gd name="connsiteY5445" fmla="*/ 3460217 h 6858000"/>
              <a:gd name="connsiteX5446" fmla="*/ 4013122 w 12193588"/>
              <a:gd name="connsiteY5446" fmla="*/ 3407775 h 6858000"/>
              <a:gd name="connsiteX5447" fmla="*/ 3868345 w 12193588"/>
              <a:gd name="connsiteY5447" fmla="*/ 3324483 h 6858000"/>
              <a:gd name="connsiteX5448" fmla="*/ 3859105 w 12193588"/>
              <a:gd name="connsiteY5448" fmla="*/ 3321398 h 6858000"/>
              <a:gd name="connsiteX5449" fmla="*/ 3846783 w 12193588"/>
              <a:gd name="connsiteY5449" fmla="*/ 3327569 h 6858000"/>
              <a:gd name="connsiteX5450" fmla="*/ 3606517 w 12193588"/>
              <a:gd name="connsiteY5450" fmla="*/ 3460217 h 6858000"/>
              <a:gd name="connsiteX5451" fmla="*/ 3594196 w 12193588"/>
              <a:gd name="connsiteY5451" fmla="*/ 3460217 h 6858000"/>
              <a:gd name="connsiteX5452" fmla="*/ 3840622 w 12193588"/>
              <a:gd name="connsiteY5452" fmla="*/ 3315229 h 6858000"/>
              <a:gd name="connsiteX5453" fmla="*/ 3846783 w 12193588"/>
              <a:gd name="connsiteY5453" fmla="*/ 3312144 h 6858000"/>
              <a:gd name="connsiteX5454" fmla="*/ 3849864 w 12193588"/>
              <a:gd name="connsiteY5454" fmla="*/ 3309059 h 6858000"/>
              <a:gd name="connsiteX5455" fmla="*/ 3852945 w 12193588"/>
              <a:gd name="connsiteY5455" fmla="*/ 3293635 h 6858000"/>
              <a:gd name="connsiteX5456" fmla="*/ 3856024 w 12193588"/>
              <a:gd name="connsiteY5456" fmla="*/ 3012912 h 6858000"/>
              <a:gd name="connsiteX5457" fmla="*/ 3852945 w 12193588"/>
              <a:gd name="connsiteY5457" fmla="*/ 2994403 h 6858000"/>
              <a:gd name="connsiteX5458" fmla="*/ 3292321 w 12193588"/>
              <a:gd name="connsiteY5458" fmla="*/ 2994403 h 6858000"/>
              <a:gd name="connsiteX5459" fmla="*/ 3286161 w 12193588"/>
              <a:gd name="connsiteY5459" fmla="*/ 2997488 h 6858000"/>
              <a:gd name="connsiteX5460" fmla="*/ 3030493 w 12193588"/>
              <a:gd name="connsiteY5460" fmla="*/ 3148647 h 6858000"/>
              <a:gd name="connsiteX5461" fmla="*/ 3021251 w 12193588"/>
              <a:gd name="connsiteY5461" fmla="*/ 3170240 h 6858000"/>
              <a:gd name="connsiteX5462" fmla="*/ 3018782 w 12193588"/>
              <a:gd name="connsiteY5462" fmla="*/ 3397783 h 6858000"/>
              <a:gd name="connsiteX5463" fmla="*/ 3027412 w 12193588"/>
              <a:gd name="connsiteY5463" fmla="*/ 3397783 h 6858000"/>
              <a:gd name="connsiteX5464" fmla="*/ 3030493 w 12193588"/>
              <a:gd name="connsiteY5464" fmla="*/ 3477989 h 6858000"/>
              <a:gd name="connsiteX5465" fmla="*/ 3298482 w 12193588"/>
              <a:gd name="connsiteY5465" fmla="*/ 3638402 h 6858000"/>
              <a:gd name="connsiteX5466" fmla="*/ 3298482 w 12193588"/>
              <a:gd name="connsiteY5466" fmla="*/ 3397783 h 6858000"/>
              <a:gd name="connsiteX5467" fmla="*/ 3310804 w 12193588"/>
              <a:gd name="connsiteY5467" fmla="*/ 3397783 h 6858000"/>
              <a:gd name="connsiteX5468" fmla="*/ 3307724 w 12193588"/>
              <a:gd name="connsiteY5468" fmla="*/ 3629147 h 6858000"/>
              <a:gd name="connsiteX5469" fmla="*/ 3310804 w 12193588"/>
              <a:gd name="connsiteY5469" fmla="*/ 3638402 h 6858000"/>
              <a:gd name="connsiteX5470" fmla="*/ 3320045 w 12193588"/>
              <a:gd name="connsiteY5470" fmla="*/ 3632233 h 6858000"/>
              <a:gd name="connsiteX5471" fmla="*/ 3566472 w 12193588"/>
              <a:gd name="connsiteY5471" fmla="*/ 3487243 h 6858000"/>
              <a:gd name="connsiteX5472" fmla="*/ 3578793 w 12193588"/>
              <a:gd name="connsiteY5472" fmla="*/ 3462564 h 6858000"/>
              <a:gd name="connsiteX5473" fmla="*/ 3578793 w 12193588"/>
              <a:gd name="connsiteY5473" fmla="*/ 3460217 h 6858000"/>
              <a:gd name="connsiteX5474" fmla="*/ 3572634 w 12193588"/>
              <a:gd name="connsiteY5474" fmla="*/ 3460217 h 6858000"/>
              <a:gd name="connsiteX5475" fmla="*/ 3569553 w 12193588"/>
              <a:gd name="connsiteY5475" fmla="*/ 3154816 h 6858000"/>
              <a:gd name="connsiteX5476" fmla="*/ 3566472 w 12193588"/>
              <a:gd name="connsiteY5476" fmla="*/ 3151731 h 6858000"/>
              <a:gd name="connsiteX5477" fmla="*/ 3344688 w 12193588"/>
              <a:gd name="connsiteY5477" fmla="*/ 3019081 h 6858000"/>
              <a:gd name="connsiteX5478" fmla="*/ 3301564 w 12193588"/>
              <a:gd name="connsiteY5478" fmla="*/ 2997488 h 6858000"/>
              <a:gd name="connsiteX5479" fmla="*/ 3301564 w 12193588"/>
              <a:gd name="connsiteY5479" fmla="*/ 3309059 h 6858000"/>
              <a:gd name="connsiteX5480" fmla="*/ 3563393 w 12193588"/>
              <a:gd name="connsiteY5480" fmla="*/ 3460217 h 6858000"/>
              <a:gd name="connsiteX5481" fmla="*/ 3544910 w 12193588"/>
              <a:gd name="connsiteY5481" fmla="*/ 3460217 h 6858000"/>
              <a:gd name="connsiteX5482" fmla="*/ 3310804 w 12193588"/>
              <a:gd name="connsiteY5482" fmla="*/ 3327569 h 6858000"/>
              <a:gd name="connsiteX5483" fmla="*/ 3295402 w 12193588"/>
              <a:gd name="connsiteY5483" fmla="*/ 3324483 h 6858000"/>
              <a:gd name="connsiteX5484" fmla="*/ 3276921 w 12193588"/>
              <a:gd name="connsiteY5484" fmla="*/ 3327569 h 6858000"/>
              <a:gd name="connsiteX5485" fmla="*/ 3042814 w 12193588"/>
              <a:gd name="connsiteY5485" fmla="*/ 3460217 h 6858000"/>
              <a:gd name="connsiteX5486" fmla="*/ 3030493 w 12193588"/>
              <a:gd name="connsiteY5486" fmla="*/ 3460217 h 6858000"/>
              <a:gd name="connsiteX5487" fmla="*/ 3276921 w 12193588"/>
              <a:gd name="connsiteY5487" fmla="*/ 3315229 h 6858000"/>
              <a:gd name="connsiteX5488" fmla="*/ 3289242 w 12193588"/>
              <a:gd name="connsiteY5488" fmla="*/ 3293635 h 6858000"/>
              <a:gd name="connsiteX5489" fmla="*/ 3292321 w 12193588"/>
              <a:gd name="connsiteY5489" fmla="*/ 3009827 h 6858000"/>
              <a:gd name="connsiteX5490" fmla="*/ 3292321 w 12193588"/>
              <a:gd name="connsiteY5490" fmla="*/ 2994403 h 6858000"/>
              <a:gd name="connsiteX5491" fmla="*/ 2728619 w 12193588"/>
              <a:gd name="connsiteY5491" fmla="*/ 2994403 h 6858000"/>
              <a:gd name="connsiteX5492" fmla="*/ 2722458 w 12193588"/>
              <a:gd name="connsiteY5492" fmla="*/ 2997488 h 6858000"/>
              <a:gd name="connsiteX5493" fmla="*/ 2466817 w 12193588"/>
              <a:gd name="connsiteY5493" fmla="*/ 3148647 h 6858000"/>
              <a:gd name="connsiteX5494" fmla="*/ 2457576 w 12193588"/>
              <a:gd name="connsiteY5494" fmla="*/ 3167156 h 6858000"/>
              <a:gd name="connsiteX5495" fmla="*/ 2455100 w 12193588"/>
              <a:gd name="connsiteY5495" fmla="*/ 3397783 h 6858000"/>
              <a:gd name="connsiteX5496" fmla="*/ 2456036 w 12193588"/>
              <a:gd name="connsiteY5496" fmla="*/ 3397783 h 6858000"/>
              <a:gd name="connsiteX5497" fmla="*/ 2466816 w 12193588"/>
              <a:gd name="connsiteY5497" fmla="*/ 3397783 h 6858000"/>
              <a:gd name="connsiteX5498" fmla="*/ 2466816 w 12193588"/>
              <a:gd name="connsiteY5498" fmla="*/ 3462564 h 6858000"/>
              <a:gd name="connsiteX5499" fmla="*/ 2482217 w 12193588"/>
              <a:gd name="connsiteY5499" fmla="*/ 3487243 h 6858000"/>
              <a:gd name="connsiteX5500" fmla="*/ 2719378 w 12193588"/>
              <a:gd name="connsiteY5500" fmla="*/ 3629147 h 6858000"/>
              <a:gd name="connsiteX5501" fmla="*/ 2737860 w 12193588"/>
              <a:gd name="connsiteY5501" fmla="*/ 3638402 h 6858000"/>
              <a:gd name="connsiteX5502" fmla="*/ 2737860 w 12193588"/>
              <a:gd name="connsiteY5502" fmla="*/ 3635317 h 6858000"/>
              <a:gd name="connsiteX5503" fmla="*/ 2734780 w 12193588"/>
              <a:gd name="connsiteY5503" fmla="*/ 3397783 h 6858000"/>
              <a:gd name="connsiteX5504" fmla="*/ 2747101 w 12193588"/>
              <a:gd name="connsiteY5504" fmla="*/ 3397783 h 6858000"/>
              <a:gd name="connsiteX5505" fmla="*/ 2744021 w 12193588"/>
              <a:gd name="connsiteY5505" fmla="*/ 3619893 h 6858000"/>
              <a:gd name="connsiteX5506" fmla="*/ 2744021 w 12193588"/>
              <a:gd name="connsiteY5506" fmla="*/ 3638402 h 6858000"/>
              <a:gd name="connsiteX5507" fmla="*/ 2747101 w 12193588"/>
              <a:gd name="connsiteY5507" fmla="*/ 3635317 h 6858000"/>
              <a:gd name="connsiteX5508" fmla="*/ 2753261 w 12193588"/>
              <a:gd name="connsiteY5508" fmla="*/ 3632233 h 6858000"/>
              <a:gd name="connsiteX5509" fmla="*/ 3005850 w 12193588"/>
              <a:gd name="connsiteY5509" fmla="*/ 3484159 h 6858000"/>
              <a:gd name="connsiteX5510" fmla="*/ 3008930 w 12193588"/>
              <a:gd name="connsiteY5510" fmla="*/ 3481074 h 6858000"/>
              <a:gd name="connsiteX5511" fmla="*/ 3012010 w 12193588"/>
              <a:gd name="connsiteY5511" fmla="*/ 3477989 h 6858000"/>
              <a:gd name="connsiteX5512" fmla="*/ 3015092 w 12193588"/>
              <a:gd name="connsiteY5512" fmla="*/ 3465650 h 6858000"/>
              <a:gd name="connsiteX5513" fmla="*/ 3015092 w 12193588"/>
              <a:gd name="connsiteY5513" fmla="*/ 3460217 h 6858000"/>
              <a:gd name="connsiteX5514" fmla="*/ 3008931 w 12193588"/>
              <a:gd name="connsiteY5514" fmla="*/ 3460217 h 6858000"/>
              <a:gd name="connsiteX5515" fmla="*/ 3012010 w 12193588"/>
              <a:gd name="connsiteY5515" fmla="*/ 3450963 h 6858000"/>
              <a:gd name="connsiteX5516" fmla="*/ 3008931 w 12193588"/>
              <a:gd name="connsiteY5516" fmla="*/ 3170240 h 6858000"/>
              <a:gd name="connsiteX5517" fmla="*/ 2993529 w 12193588"/>
              <a:gd name="connsiteY5517" fmla="*/ 3145562 h 6858000"/>
              <a:gd name="connsiteX5518" fmla="*/ 2753262 w 12193588"/>
              <a:gd name="connsiteY5518" fmla="*/ 3003657 h 6858000"/>
              <a:gd name="connsiteX5519" fmla="*/ 2737861 w 12193588"/>
              <a:gd name="connsiteY5519" fmla="*/ 2994403 h 6858000"/>
              <a:gd name="connsiteX5520" fmla="*/ 2737861 w 12193588"/>
              <a:gd name="connsiteY5520" fmla="*/ 3003657 h 6858000"/>
              <a:gd name="connsiteX5521" fmla="*/ 2740941 w 12193588"/>
              <a:gd name="connsiteY5521" fmla="*/ 3296720 h 6858000"/>
              <a:gd name="connsiteX5522" fmla="*/ 2750182 w 12193588"/>
              <a:gd name="connsiteY5522" fmla="*/ 3315229 h 6858000"/>
              <a:gd name="connsiteX5523" fmla="*/ 2996610 w 12193588"/>
              <a:gd name="connsiteY5523" fmla="*/ 3460217 h 6858000"/>
              <a:gd name="connsiteX5524" fmla="*/ 2984287 w 12193588"/>
              <a:gd name="connsiteY5524" fmla="*/ 3460217 h 6858000"/>
              <a:gd name="connsiteX5525" fmla="*/ 2744022 w 12193588"/>
              <a:gd name="connsiteY5525" fmla="*/ 3327569 h 6858000"/>
              <a:gd name="connsiteX5526" fmla="*/ 2731699 w 12193588"/>
              <a:gd name="connsiteY5526" fmla="*/ 3321398 h 6858000"/>
              <a:gd name="connsiteX5527" fmla="*/ 2722458 w 12193588"/>
              <a:gd name="connsiteY5527" fmla="*/ 3327569 h 6858000"/>
              <a:gd name="connsiteX5528" fmla="*/ 2482218 w 12193588"/>
              <a:gd name="connsiteY5528" fmla="*/ 3460217 h 6858000"/>
              <a:gd name="connsiteX5529" fmla="*/ 2466817 w 12193588"/>
              <a:gd name="connsiteY5529" fmla="*/ 3460217 h 6858000"/>
              <a:gd name="connsiteX5530" fmla="*/ 2713218 w 12193588"/>
              <a:gd name="connsiteY5530" fmla="*/ 3315229 h 6858000"/>
              <a:gd name="connsiteX5531" fmla="*/ 2725539 w 12193588"/>
              <a:gd name="connsiteY5531" fmla="*/ 3293635 h 6858000"/>
              <a:gd name="connsiteX5532" fmla="*/ 2728619 w 12193588"/>
              <a:gd name="connsiteY5532" fmla="*/ 3009827 h 6858000"/>
              <a:gd name="connsiteX5533" fmla="*/ 2728619 w 12193588"/>
              <a:gd name="connsiteY5533" fmla="*/ 2994403 h 6858000"/>
              <a:gd name="connsiteX5534" fmla="*/ 2168019 w 12193588"/>
              <a:gd name="connsiteY5534" fmla="*/ 2994403 h 6858000"/>
              <a:gd name="connsiteX5535" fmla="*/ 2152620 w 12193588"/>
              <a:gd name="connsiteY5535" fmla="*/ 3003657 h 6858000"/>
              <a:gd name="connsiteX5536" fmla="*/ 1912356 w 12193588"/>
              <a:gd name="connsiteY5536" fmla="*/ 3142477 h 6858000"/>
              <a:gd name="connsiteX5537" fmla="*/ 1896956 w 12193588"/>
              <a:gd name="connsiteY5537" fmla="*/ 3170240 h 6858000"/>
              <a:gd name="connsiteX5538" fmla="*/ 1894459 w 12193588"/>
              <a:gd name="connsiteY5538" fmla="*/ 3397783 h 6858000"/>
              <a:gd name="connsiteX5539" fmla="*/ 1903116 w 12193588"/>
              <a:gd name="connsiteY5539" fmla="*/ 3397783 h 6858000"/>
              <a:gd name="connsiteX5540" fmla="*/ 1903116 w 12193588"/>
              <a:gd name="connsiteY5540" fmla="*/ 3462564 h 6858000"/>
              <a:gd name="connsiteX5541" fmla="*/ 1918518 w 12193588"/>
              <a:gd name="connsiteY5541" fmla="*/ 3487243 h 6858000"/>
              <a:gd name="connsiteX5542" fmla="*/ 2158780 w 12193588"/>
              <a:gd name="connsiteY5542" fmla="*/ 3629147 h 6858000"/>
              <a:gd name="connsiteX5543" fmla="*/ 2174182 w 12193588"/>
              <a:gd name="connsiteY5543" fmla="*/ 3638402 h 6858000"/>
              <a:gd name="connsiteX5544" fmla="*/ 2174182 w 12193588"/>
              <a:gd name="connsiteY5544" fmla="*/ 3622977 h 6858000"/>
              <a:gd name="connsiteX5545" fmla="*/ 2171102 w 12193588"/>
              <a:gd name="connsiteY5545" fmla="*/ 3397783 h 6858000"/>
              <a:gd name="connsiteX5546" fmla="*/ 2183426 w 12193588"/>
              <a:gd name="connsiteY5546" fmla="*/ 3397783 h 6858000"/>
              <a:gd name="connsiteX5547" fmla="*/ 2183426 w 12193588"/>
              <a:gd name="connsiteY5547" fmla="*/ 3622977 h 6858000"/>
              <a:gd name="connsiteX5548" fmla="*/ 2183426 w 12193588"/>
              <a:gd name="connsiteY5548" fmla="*/ 3638402 h 6858000"/>
              <a:gd name="connsiteX5549" fmla="*/ 2192659 w 12193588"/>
              <a:gd name="connsiteY5549" fmla="*/ 3632233 h 6858000"/>
              <a:gd name="connsiteX5550" fmla="*/ 2442174 w 12193588"/>
              <a:gd name="connsiteY5550" fmla="*/ 3487243 h 6858000"/>
              <a:gd name="connsiteX5551" fmla="*/ 2454495 w 12193588"/>
              <a:gd name="connsiteY5551" fmla="*/ 3462564 h 6858000"/>
              <a:gd name="connsiteX5552" fmla="*/ 2454495 w 12193588"/>
              <a:gd name="connsiteY5552" fmla="*/ 3460217 h 6858000"/>
              <a:gd name="connsiteX5553" fmla="*/ 2448334 w 12193588"/>
              <a:gd name="connsiteY5553" fmla="*/ 3460217 h 6858000"/>
              <a:gd name="connsiteX5554" fmla="*/ 2445253 w 12193588"/>
              <a:gd name="connsiteY5554" fmla="*/ 3154816 h 6858000"/>
              <a:gd name="connsiteX5555" fmla="*/ 2174182 w 12193588"/>
              <a:gd name="connsiteY5555" fmla="*/ 2997488 h 6858000"/>
              <a:gd name="connsiteX5556" fmla="*/ 2177264 w 12193588"/>
              <a:gd name="connsiteY5556" fmla="*/ 3309059 h 6858000"/>
              <a:gd name="connsiteX5557" fmla="*/ 2436013 w 12193588"/>
              <a:gd name="connsiteY5557" fmla="*/ 3460217 h 6858000"/>
              <a:gd name="connsiteX5558" fmla="*/ 2420611 w 12193588"/>
              <a:gd name="connsiteY5558" fmla="*/ 3460217 h 6858000"/>
              <a:gd name="connsiteX5559" fmla="*/ 2180345 w 12193588"/>
              <a:gd name="connsiteY5559" fmla="*/ 3324483 h 6858000"/>
              <a:gd name="connsiteX5560" fmla="*/ 2171102 w 12193588"/>
              <a:gd name="connsiteY5560" fmla="*/ 3321398 h 6858000"/>
              <a:gd name="connsiteX5561" fmla="*/ 2155700 w 12193588"/>
              <a:gd name="connsiteY5561" fmla="*/ 3327569 h 6858000"/>
              <a:gd name="connsiteX5562" fmla="*/ 1918518 w 12193588"/>
              <a:gd name="connsiteY5562" fmla="*/ 3460217 h 6858000"/>
              <a:gd name="connsiteX5563" fmla="*/ 1916978 w 12193588"/>
              <a:gd name="connsiteY5563" fmla="*/ 3460217 h 6858000"/>
              <a:gd name="connsiteX5564" fmla="*/ 1909276 w 12193588"/>
              <a:gd name="connsiteY5564" fmla="*/ 3460217 h 6858000"/>
              <a:gd name="connsiteX5565" fmla="*/ 2149541 w 12193588"/>
              <a:gd name="connsiteY5565" fmla="*/ 3318313 h 6858000"/>
              <a:gd name="connsiteX5566" fmla="*/ 2164941 w 12193588"/>
              <a:gd name="connsiteY5566" fmla="*/ 3290550 h 6858000"/>
              <a:gd name="connsiteX5567" fmla="*/ 2168019 w 12193588"/>
              <a:gd name="connsiteY5567" fmla="*/ 3012912 h 6858000"/>
              <a:gd name="connsiteX5568" fmla="*/ 2168019 w 12193588"/>
              <a:gd name="connsiteY5568" fmla="*/ 2994403 h 6858000"/>
              <a:gd name="connsiteX5569" fmla="*/ 1604319 w 12193588"/>
              <a:gd name="connsiteY5569" fmla="*/ 2994403 h 6858000"/>
              <a:gd name="connsiteX5570" fmla="*/ 1588919 w 12193588"/>
              <a:gd name="connsiteY5570" fmla="*/ 3000573 h 6858000"/>
              <a:gd name="connsiteX5571" fmla="*/ 1551951 w 12193588"/>
              <a:gd name="connsiteY5571" fmla="*/ 3022166 h 6858000"/>
              <a:gd name="connsiteX5572" fmla="*/ 1345572 w 12193588"/>
              <a:gd name="connsiteY5572" fmla="*/ 3145562 h 6858000"/>
              <a:gd name="connsiteX5573" fmla="*/ 1342493 w 12193588"/>
              <a:gd name="connsiteY5573" fmla="*/ 3148647 h 6858000"/>
              <a:gd name="connsiteX5574" fmla="*/ 1339413 w 12193588"/>
              <a:gd name="connsiteY5574" fmla="*/ 3148647 h 6858000"/>
              <a:gd name="connsiteX5575" fmla="*/ 1339413 w 12193588"/>
              <a:gd name="connsiteY5575" fmla="*/ 3151731 h 6858000"/>
              <a:gd name="connsiteX5576" fmla="*/ 1333253 w 12193588"/>
              <a:gd name="connsiteY5576" fmla="*/ 3167156 h 6858000"/>
              <a:gd name="connsiteX5577" fmla="*/ 1330777 w 12193588"/>
              <a:gd name="connsiteY5577" fmla="*/ 3397783 h 6858000"/>
              <a:gd name="connsiteX5578" fmla="*/ 1339412 w 12193588"/>
              <a:gd name="connsiteY5578" fmla="*/ 3397783 h 6858000"/>
              <a:gd name="connsiteX5579" fmla="*/ 1342492 w 12193588"/>
              <a:gd name="connsiteY5579" fmla="*/ 3477989 h 6858000"/>
              <a:gd name="connsiteX5580" fmla="*/ 1610479 w 12193588"/>
              <a:gd name="connsiteY5580" fmla="*/ 3638402 h 6858000"/>
              <a:gd name="connsiteX5581" fmla="*/ 1610479 w 12193588"/>
              <a:gd name="connsiteY5581" fmla="*/ 3397783 h 6858000"/>
              <a:gd name="connsiteX5582" fmla="*/ 1622798 w 12193588"/>
              <a:gd name="connsiteY5582" fmla="*/ 3397783 h 6858000"/>
              <a:gd name="connsiteX5583" fmla="*/ 1619718 w 12193588"/>
              <a:gd name="connsiteY5583" fmla="*/ 3619893 h 6858000"/>
              <a:gd name="connsiteX5584" fmla="*/ 1619718 w 12193588"/>
              <a:gd name="connsiteY5584" fmla="*/ 3632233 h 6858000"/>
              <a:gd name="connsiteX5585" fmla="*/ 1619718 w 12193588"/>
              <a:gd name="connsiteY5585" fmla="*/ 3635317 h 6858000"/>
              <a:gd name="connsiteX5586" fmla="*/ 1628958 w 12193588"/>
              <a:gd name="connsiteY5586" fmla="*/ 3632233 h 6858000"/>
              <a:gd name="connsiteX5587" fmla="*/ 1878474 w 12193588"/>
              <a:gd name="connsiteY5587" fmla="*/ 3484159 h 6858000"/>
              <a:gd name="connsiteX5588" fmla="*/ 1890795 w 12193588"/>
              <a:gd name="connsiteY5588" fmla="*/ 3462564 h 6858000"/>
              <a:gd name="connsiteX5589" fmla="*/ 1890795 w 12193588"/>
              <a:gd name="connsiteY5589" fmla="*/ 3460217 h 6858000"/>
              <a:gd name="connsiteX5590" fmla="*/ 1884634 w 12193588"/>
              <a:gd name="connsiteY5590" fmla="*/ 3460217 h 6858000"/>
              <a:gd name="connsiteX5591" fmla="*/ 1881554 w 12193588"/>
              <a:gd name="connsiteY5591" fmla="*/ 3154816 h 6858000"/>
              <a:gd name="connsiteX5592" fmla="*/ 1764495 w 12193588"/>
              <a:gd name="connsiteY5592" fmla="*/ 3083864 h 6858000"/>
              <a:gd name="connsiteX5593" fmla="*/ 1724447 w 12193588"/>
              <a:gd name="connsiteY5593" fmla="*/ 3059185 h 6858000"/>
              <a:gd name="connsiteX5594" fmla="*/ 1613560 w 12193588"/>
              <a:gd name="connsiteY5594" fmla="*/ 2997488 h 6858000"/>
              <a:gd name="connsiteX5595" fmla="*/ 1610479 w 12193588"/>
              <a:gd name="connsiteY5595" fmla="*/ 3000573 h 6858000"/>
              <a:gd name="connsiteX5596" fmla="*/ 1613560 w 12193588"/>
              <a:gd name="connsiteY5596" fmla="*/ 3299804 h 6858000"/>
              <a:gd name="connsiteX5597" fmla="*/ 1619720 w 12193588"/>
              <a:gd name="connsiteY5597" fmla="*/ 3312144 h 6858000"/>
              <a:gd name="connsiteX5598" fmla="*/ 1690560 w 12193588"/>
              <a:gd name="connsiteY5598" fmla="*/ 3355332 h 6858000"/>
              <a:gd name="connsiteX5599" fmla="*/ 1764495 w 12193588"/>
              <a:gd name="connsiteY5599" fmla="*/ 3398521 h 6858000"/>
              <a:gd name="connsiteX5600" fmla="*/ 1875392 w 12193588"/>
              <a:gd name="connsiteY5600" fmla="*/ 3460217 h 6858000"/>
              <a:gd name="connsiteX5601" fmla="*/ 1856912 w 12193588"/>
              <a:gd name="connsiteY5601" fmla="*/ 3460217 h 6858000"/>
              <a:gd name="connsiteX5602" fmla="*/ 1616638 w 12193588"/>
              <a:gd name="connsiteY5602" fmla="*/ 3324483 h 6858000"/>
              <a:gd name="connsiteX5603" fmla="*/ 1610479 w 12193588"/>
              <a:gd name="connsiteY5603" fmla="*/ 3321398 h 6858000"/>
              <a:gd name="connsiteX5604" fmla="*/ 1604319 w 12193588"/>
              <a:gd name="connsiteY5604" fmla="*/ 3321398 h 6858000"/>
              <a:gd name="connsiteX5605" fmla="*/ 1601239 w 12193588"/>
              <a:gd name="connsiteY5605" fmla="*/ 3324483 h 6858000"/>
              <a:gd name="connsiteX5606" fmla="*/ 1595079 w 12193588"/>
              <a:gd name="connsiteY5606" fmla="*/ 3327569 h 6858000"/>
              <a:gd name="connsiteX5607" fmla="*/ 1354813 w 12193588"/>
              <a:gd name="connsiteY5607" fmla="*/ 3460217 h 6858000"/>
              <a:gd name="connsiteX5608" fmla="*/ 1342493 w 12193588"/>
              <a:gd name="connsiteY5608" fmla="*/ 3460217 h 6858000"/>
              <a:gd name="connsiteX5609" fmla="*/ 1588919 w 12193588"/>
              <a:gd name="connsiteY5609" fmla="*/ 3315229 h 6858000"/>
              <a:gd name="connsiteX5610" fmla="*/ 1601239 w 12193588"/>
              <a:gd name="connsiteY5610" fmla="*/ 3293635 h 6858000"/>
              <a:gd name="connsiteX5611" fmla="*/ 1604319 w 12193588"/>
              <a:gd name="connsiteY5611" fmla="*/ 3009827 h 6858000"/>
              <a:gd name="connsiteX5612" fmla="*/ 1604319 w 12193588"/>
              <a:gd name="connsiteY5612" fmla="*/ 2994403 h 6858000"/>
              <a:gd name="connsiteX5613" fmla="*/ 1040618 w 12193588"/>
              <a:gd name="connsiteY5613" fmla="*/ 2994403 h 6858000"/>
              <a:gd name="connsiteX5614" fmla="*/ 1040618 w 12193588"/>
              <a:gd name="connsiteY5614" fmla="*/ 2997488 h 6858000"/>
              <a:gd name="connsiteX5615" fmla="*/ 1034456 w 12193588"/>
              <a:gd name="connsiteY5615" fmla="*/ 2997488 h 6858000"/>
              <a:gd name="connsiteX5616" fmla="*/ 781867 w 12193588"/>
              <a:gd name="connsiteY5616" fmla="*/ 3148647 h 6858000"/>
              <a:gd name="connsiteX5617" fmla="*/ 769546 w 12193588"/>
              <a:gd name="connsiteY5617" fmla="*/ 3167156 h 6858000"/>
              <a:gd name="connsiteX5618" fmla="*/ 767069 w 12193588"/>
              <a:gd name="connsiteY5618" fmla="*/ 3397783 h 6858000"/>
              <a:gd name="connsiteX5619" fmla="*/ 768006 w 12193588"/>
              <a:gd name="connsiteY5619" fmla="*/ 3397783 h 6858000"/>
              <a:gd name="connsiteX5620" fmla="*/ 778787 w 12193588"/>
              <a:gd name="connsiteY5620" fmla="*/ 3397783 h 6858000"/>
              <a:gd name="connsiteX5621" fmla="*/ 778787 w 12193588"/>
              <a:gd name="connsiteY5621" fmla="*/ 3477989 h 6858000"/>
              <a:gd name="connsiteX5622" fmla="*/ 1049858 w 12193588"/>
              <a:gd name="connsiteY5622" fmla="*/ 3638402 h 6858000"/>
              <a:gd name="connsiteX5623" fmla="*/ 1046778 w 12193588"/>
              <a:gd name="connsiteY5623" fmla="*/ 3397783 h 6858000"/>
              <a:gd name="connsiteX5624" fmla="*/ 1059099 w 12193588"/>
              <a:gd name="connsiteY5624" fmla="*/ 3397783 h 6858000"/>
              <a:gd name="connsiteX5625" fmla="*/ 1056019 w 12193588"/>
              <a:gd name="connsiteY5625" fmla="*/ 3619893 h 6858000"/>
              <a:gd name="connsiteX5626" fmla="*/ 1056019 w 12193588"/>
              <a:gd name="connsiteY5626" fmla="*/ 3632233 h 6858000"/>
              <a:gd name="connsiteX5627" fmla="*/ 1059099 w 12193588"/>
              <a:gd name="connsiteY5627" fmla="*/ 3638402 h 6858000"/>
              <a:gd name="connsiteX5628" fmla="*/ 1071419 w 12193588"/>
              <a:gd name="connsiteY5628" fmla="*/ 3632233 h 6858000"/>
              <a:gd name="connsiteX5629" fmla="*/ 1314767 w 12193588"/>
              <a:gd name="connsiteY5629" fmla="*/ 3487243 h 6858000"/>
              <a:gd name="connsiteX5630" fmla="*/ 1327092 w 12193588"/>
              <a:gd name="connsiteY5630" fmla="*/ 3462564 h 6858000"/>
              <a:gd name="connsiteX5631" fmla="*/ 1327203 w 12193588"/>
              <a:gd name="connsiteY5631" fmla="*/ 3460217 h 6858000"/>
              <a:gd name="connsiteX5632" fmla="*/ 1324013 w 12193588"/>
              <a:gd name="connsiteY5632" fmla="*/ 3460217 h 6858000"/>
              <a:gd name="connsiteX5633" fmla="*/ 1320933 w 12193588"/>
              <a:gd name="connsiteY5633" fmla="*/ 3154816 h 6858000"/>
              <a:gd name="connsiteX5634" fmla="*/ 1296292 w 12193588"/>
              <a:gd name="connsiteY5634" fmla="*/ 3139392 h 6858000"/>
              <a:gd name="connsiteX5635" fmla="*/ 1123785 w 12193588"/>
              <a:gd name="connsiteY5635" fmla="*/ 3037591 h 6858000"/>
              <a:gd name="connsiteX5636" fmla="*/ 1049859 w 12193588"/>
              <a:gd name="connsiteY5636" fmla="*/ 2997488 h 6858000"/>
              <a:gd name="connsiteX5637" fmla="*/ 1052939 w 12193588"/>
              <a:gd name="connsiteY5637" fmla="*/ 3309059 h 6858000"/>
              <a:gd name="connsiteX5638" fmla="*/ 1314767 w 12193588"/>
              <a:gd name="connsiteY5638" fmla="*/ 3460217 h 6858000"/>
              <a:gd name="connsiteX5639" fmla="*/ 1296292 w 12193588"/>
              <a:gd name="connsiteY5639" fmla="*/ 3460217 h 6858000"/>
              <a:gd name="connsiteX5640" fmla="*/ 1056019 w 12193588"/>
              <a:gd name="connsiteY5640" fmla="*/ 3327569 h 6858000"/>
              <a:gd name="connsiteX5641" fmla="*/ 1052939 w 12193588"/>
              <a:gd name="connsiteY5641" fmla="*/ 3324483 h 6858000"/>
              <a:gd name="connsiteX5642" fmla="*/ 1028296 w 12193588"/>
              <a:gd name="connsiteY5642" fmla="*/ 3327569 h 6858000"/>
              <a:gd name="connsiteX5643" fmla="*/ 791108 w 12193588"/>
              <a:gd name="connsiteY5643" fmla="*/ 3460217 h 6858000"/>
              <a:gd name="connsiteX5644" fmla="*/ 781867 w 12193588"/>
              <a:gd name="connsiteY5644" fmla="*/ 3460217 h 6858000"/>
              <a:gd name="connsiteX5645" fmla="*/ 1028296 w 12193588"/>
              <a:gd name="connsiteY5645" fmla="*/ 3315229 h 6858000"/>
              <a:gd name="connsiteX5646" fmla="*/ 1037536 w 12193588"/>
              <a:gd name="connsiteY5646" fmla="*/ 3293635 h 6858000"/>
              <a:gd name="connsiteX5647" fmla="*/ 1043698 w 12193588"/>
              <a:gd name="connsiteY5647" fmla="*/ 3009827 h 6858000"/>
              <a:gd name="connsiteX5648" fmla="*/ 1040618 w 12193588"/>
              <a:gd name="connsiteY5648" fmla="*/ 2994403 h 6858000"/>
              <a:gd name="connsiteX5649" fmla="*/ 476913 w 12193588"/>
              <a:gd name="connsiteY5649" fmla="*/ 2994403 h 6858000"/>
              <a:gd name="connsiteX5650" fmla="*/ 467673 w 12193588"/>
              <a:gd name="connsiteY5650" fmla="*/ 3000573 h 6858000"/>
              <a:gd name="connsiteX5651" fmla="*/ 446112 w 12193588"/>
              <a:gd name="connsiteY5651" fmla="*/ 3012912 h 6858000"/>
              <a:gd name="connsiteX5652" fmla="*/ 375262 w 12193588"/>
              <a:gd name="connsiteY5652" fmla="*/ 3053016 h 6858000"/>
              <a:gd name="connsiteX5653" fmla="*/ 218165 w 12193588"/>
              <a:gd name="connsiteY5653" fmla="*/ 3148647 h 6858000"/>
              <a:gd name="connsiteX5654" fmla="*/ 208924 w 12193588"/>
              <a:gd name="connsiteY5654" fmla="*/ 3167156 h 6858000"/>
              <a:gd name="connsiteX5655" fmla="*/ 206448 w 12193588"/>
              <a:gd name="connsiteY5655" fmla="*/ 3397783 h 6858000"/>
              <a:gd name="connsiteX5656" fmla="*/ 215085 w 12193588"/>
              <a:gd name="connsiteY5656" fmla="*/ 3397783 h 6858000"/>
              <a:gd name="connsiteX5657" fmla="*/ 215085 w 12193588"/>
              <a:gd name="connsiteY5657" fmla="*/ 3462564 h 6858000"/>
              <a:gd name="connsiteX5658" fmla="*/ 230486 w 12193588"/>
              <a:gd name="connsiteY5658" fmla="*/ 3487243 h 6858000"/>
              <a:gd name="connsiteX5659" fmla="*/ 375261 w 12193588"/>
              <a:gd name="connsiteY5659" fmla="*/ 3573620 h 6858000"/>
              <a:gd name="connsiteX5660" fmla="*/ 483074 w 12193588"/>
              <a:gd name="connsiteY5660" fmla="*/ 3635317 h 6858000"/>
              <a:gd name="connsiteX5661" fmla="*/ 486154 w 12193588"/>
              <a:gd name="connsiteY5661" fmla="*/ 3638402 h 6858000"/>
              <a:gd name="connsiteX5662" fmla="*/ 486154 w 12193588"/>
              <a:gd name="connsiteY5662" fmla="*/ 3616808 h 6858000"/>
              <a:gd name="connsiteX5663" fmla="*/ 483074 w 12193588"/>
              <a:gd name="connsiteY5663" fmla="*/ 3397783 h 6858000"/>
              <a:gd name="connsiteX5664" fmla="*/ 495394 w 12193588"/>
              <a:gd name="connsiteY5664" fmla="*/ 3397783 h 6858000"/>
              <a:gd name="connsiteX5665" fmla="*/ 495394 w 12193588"/>
              <a:gd name="connsiteY5665" fmla="*/ 3619893 h 6858000"/>
              <a:gd name="connsiteX5666" fmla="*/ 495394 w 12193588"/>
              <a:gd name="connsiteY5666" fmla="*/ 3638402 h 6858000"/>
              <a:gd name="connsiteX5667" fmla="*/ 504636 w 12193588"/>
              <a:gd name="connsiteY5667" fmla="*/ 3632233 h 6858000"/>
              <a:gd name="connsiteX5668" fmla="*/ 754144 w 12193588"/>
              <a:gd name="connsiteY5668" fmla="*/ 3487243 h 6858000"/>
              <a:gd name="connsiteX5669" fmla="*/ 766464 w 12193588"/>
              <a:gd name="connsiteY5669" fmla="*/ 3462564 h 6858000"/>
              <a:gd name="connsiteX5670" fmla="*/ 766464 w 12193588"/>
              <a:gd name="connsiteY5670" fmla="*/ 3460217 h 6858000"/>
              <a:gd name="connsiteX5671" fmla="*/ 760304 w 12193588"/>
              <a:gd name="connsiteY5671" fmla="*/ 3460217 h 6858000"/>
              <a:gd name="connsiteX5672" fmla="*/ 760304 w 12193588"/>
              <a:gd name="connsiteY5672" fmla="*/ 3457132 h 6858000"/>
              <a:gd name="connsiteX5673" fmla="*/ 757226 w 12193588"/>
              <a:gd name="connsiteY5673" fmla="*/ 3167156 h 6858000"/>
              <a:gd name="connsiteX5674" fmla="*/ 744903 w 12193588"/>
              <a:gd name="connsiteY5674" fmla="*/ 3145562 h 6858000"/>
              <a:gd name="connsiteX5675" fmla="*/ 501556 w 12193588"/>
              <a:gd name="connsiteY5675" fmla="*/ 3000573 h 6858000"/>
              <a:gd name="connsiteX5676" fmla="*/ 489235 w 12193588"/>
              <a:gd name="connsiteY5676" fmla="*/ 2994403 h 6858000"/>
              <a:gd name="connsiteX5677" fmla="*/ 486155 w 12193588"/>
              <a:gd name="connsiteY5677" fmla="*/ 3000573 h 6858000"/>
              <a:gd name="connsiteX5678" fmla="*/ 489235 w 12193588"/>
              <a:gd name="connsiteY5678" fmla="*/ 3296720 h 6858000"/>
              <a:gd name="connsiteX5679" fmla="*/ 498475 w 12193588"/>
              <a:gd name="connsiteY5679" fmla="*/ 3315229 h 6858000"/>
              <a:gd name="connsiteX5680" fmla="*/ 747984 w 12193588"/>
              <a:gd name="connsiteY5680" fmla="*/ 3460217 h 6858000"/>
              <a:gd name="connsiteX5681" fmla="*/ 732582 w 12193588"/>
              <a:gd name="connsiteY5681" fmla="*/ 3460217 h 6858000"/>
              <a:gd name="connsiteX5682" fmla="*/ 492316 w 12193588"/>
              <a:gd name="connsiteY5682" fmla="*/ 3324483 h 6858000"/>
              <a:gd name="connsiteX5683" fmla="*/ 486155 w 12193588"/>
              <a:gd name="connsiteY5683" fmla="*/ 3324483 h 6858000"/>
              <a:gd name="connsiteX5684" fmla="*/ 479993 w 12193588"/>
              <a:gd name="connsiteY5684" fmla="*/ 3324483 h 6858000"/>
              <a:gd name="connsiteX5685" fmla="*/ 476913 w 12193588"/>
              <a:gd name="connsiteY5685" fmla="*/ 3324483 h 6858000"/>
              <a:gd name="connsiteX5686" fmla="*/ 470753 w 12193588"/>
              <a:gd name="connsiteY5686" fmla="*/ 3327569 h 6858000"/>
              <a:gd name="connsiteX5687" fmla="*/ 384504 w 12193588"/>
              <a:gd name="connsiteY5687" fmla="*/ 3376926 h 6858000"/>
              <a:gd name="connsiteX5688" fmla="*/ 230486 w 12193588"/>
              <a:gd name="connsiteY5688" fmla="*/ 3460217 h 6858000"/>
              <a:gd name="connsiteX5689" fmla="*/ 218165 w 12193588"/>
              <a:gd name="connsiteY5689" fmla="*/ 3460217 h 6858000"/>
              <a:gd name="connsiteX5690" fmla="*/ 372182 w 12193588"/>
              <a:gd name="connsiteY5690" fmla="*/ 3370756 h 6858000"/>
              <a:gd name="connsiteX5691" fmla="*/ 372182 w 12193588"/>
              <a:gd name="connsiteY5691" fmla="*/ 3367671 h 6858000"/>
              <a:gd name="connsiteX5692" fmla="*/ 464593 w 12193588"/>
              <a:gd name="connsiteY5692" fmla="*/ 3315229 h 6858000"/>
              <a:gd name="connsiteX5693" fmla="*/ 476913 w 12193588"/>
              <a:gd name="connsiteY5693" fmla="*/ 3293635 h 6858000"/>
              <a:gd name="connsiteX5694" fmla="*/ 479993 w 12193588"/>
              <a:gd name="connsiteY5694" fmla="*/ 3009827 h 6858000"/>
              <a:gd name="connsiteX5695" fmla="*/ 476913 w 12193588"/>
              <a:gd name="connsiteY5695" fmla="*/ 2994403 h 6858000"/>
              <a:gd name="connsiteX5696" fmla="*/ 5550212 w 12193588"/>
              <a:gd name="connsiteY5696" fmla="*/ 2991318 h 6858000"/>
              <a:gd name="connsiteX5697" fmla="*/ 5553293 w 12193588"/>
              <a:gd name="connsiteY5697" fmla="*/ 3309059 h 6858000"/>
              <a:gd name="connsiteX5698" fmla="*/ 5812041 w 12193588"/>
              <a:gd name="connsiteY5698" fmla="*/ 3460217 h 6858000"/>
              <a:gd name="connsiteX5699" fmla="*/ 5796639 w 12193588"/>
              <a:gd name="connsiteY5699" fmla="*/ 3460217 h 6858000"/>
              <a:gd name="connsiteX5700" fmla="*/ 5562533 w 12193588"/>
              <a:gd name="connsiteY5700" fmla="*/ 3327569 h 6858000"/>
              <a:gd name="connsiteX5701" fmla="*/ 5528649 w 12193588"/>
              <a:gd name="connsiteY5701" fmla="*/ 3327569 h 6858000"/>
              <a:gd name="connsiteX5702" fmla="*/ 5291463 w 12193588"/>
              <a:gd name="connsiteY5702" fmla="*/ 3460217 h 6858000"/>
              <a:gd name="connsiteX5703" fmla="*/ 5282222 w 12193588"/>
              <a:gd name="connsiteY5703" fmla="*/ 3460217 h 6858000"/>
              <a:gd name="connsiteX5704" fmla="*/ 5528649 w 12193588"/>
              <a:gd name="connsiteY5704" fmla="*/ 3315229 h 6858000"/>
              <a:gd name="connsiteX5705" fmla="*/ 5540971 w 12193588"/>
              <a:gd name="connsiteY5705" fmla="*/ 3293635 h 6858000"/>
              <a:gd name="connsiteX5706" fmla="*/ 5544052 w 12193588"/>
              <a:gd name="connsiteY5706" fmla="*/ 3009827 h 6858000"/>
              <a:gd name="connsiteX5707" fmla="*/ 5544052 w 12193588"/>
              <a:gd name="connsiteY5707" fmla="*/ 2994403 h 6858000"/>
              <a:gd name="connsiteX5708" fmla="*/ 5534810 w 12193588"/>
              <a:gd name="connsiteY5708" fmla="*/ 2997488 h 6858000"/>
              <a:gd name="connsiteX5709" fmla="*/ 5279142 w 12193588"/>
              <a:gd name="connsiteY5709" fmla="*/ 3148647 h 6858000"/>
              <a:gd name="connsiteX5710" fmla="*/ 5269901 w 12193588"/>
              <a:gd name="connsiteY5710" fmla="*/ 3170240 h 6858000"/>
              <a:gd name="connsiteX5711" fmla="*/ 5267432 w 12193588"/>
              <a:gd name="connsiteY5711" fmla="*/ 3397783 h 6858000"/>
              <a:gd name="connsiteX5712" fmla="*/ 5276062 w 12193588"/>
              <a:gd name="connsiteY5712" fmla="*/ 3397783 h 6858000"/>
              <a:gd name="connsiteX5713" fmla="*/ 5279142 w 12193588"/>
              <a:gd name="connsiteY5713" fmla="*/ 3477989 h 6858000"/>
              <a:gd name="connsiteX5714" fmla="*/ 5550212 w 12193588"/>
              <a:gd name="connsiteY5714" fmla="*/ 3641487 h 6858000"/>
              <a:gd name="connsiteX5715" fmla="*/ 5547132 w 12193588"/>
              <a:gd name="connsiteY5715" fmla="*/ 3397783 h 6858000"/>
              <a:gd name="connsiteX5716" fmla="*/ 5559454 w 12193588"/>
              <a:gd name="connsiteY5716" fmla="*/ 3397783 h 6858000"/>
              <a:gd name="connsiteX5717" fmla="*/ 5556373 w 12193588"/>
              <a:gd name="connsiteY5717" fmla="*/ 3629147 h 6858000"/>
              <a:gd name="connsiteX5718" fmla="*/ 5559454 w 12193588"/>
              <a:gd name="connsiteY5718" fmla="*/ 3638402 h 6858000"/>
              <a:gd name="connsiteX5719" fmla="*/ 5571774 w 12193588"/>
              <a:gd name="connsiteY5719" fmla="*/ 3632233 h 6858000"/>
              <a:gd name="connsiteX5720" fmla="*/ 5818202 w 12193588"/>
              <a:gd name="connsiteY5720" fmla="*/ 3487243 h 6858000"/>
              <a:gd name="connsiteX5721" fmla="*/ 5830523 w 12193588"/>
              <a:gd name="connsiteY5721" fmla="*/ 3462564 h 6858000"/>
              <a:gd name="connsiteX5722" fmla="*/ 5830523 w 12193588"/>
              <a:gd name="connsiteY5722" fmla="*/ 3460217 h 6858000"/>
              <a:gd name="connsiteX5723" fmla="*/ 5824363 w 12193588"/>
              <a:gd name="connsiteY5723" fmla="*/ 3460217 h 6858000"/>
              <a:gd name="connsiteX5724" fmla="*/ 5821282 w 12193588"/>
              <a:gd name="connsiteY5724" fmla="*/ 3154816 h 6858000"/>
              <a:gd name="connsiteX5725" fmla="*/ 5550212 w 12193588"/>
              <a:gd name="connsiteY5725" fmla="*/ 2991318 h 6858000"/>
              <a:gd name="connsiteX5726" fmla="*/ 11442212 w 12193588"/>
              <a:gd name="connsiteY5726" fmla="*/ 2837703 h 6858000"/>
              <a:gd name="connsiteX5727" fmla="*/ 11189296 w 12193588"/>
              <a:gd name="connsiteY5727" fmla="*/ 2979200 h 6858000"/>
              <a:gd name="connsiteX5728" fmla="*/ 11180042 w 12193588"/>
              <a:gd name="connsiteY5728" fmla="*/ 2988429 h 6858000"/>
              <a:gd name="connsiteX5729" fmla="*/ 11195463 w 12193588"/>
              <a:gd name="connsiteY5729" fmla="*/ 2997656 h 6858000"/>
              <a:gd name="connsiteX5730" fmla="*/ 11439128 w 12193588"/>
              <a:gd name="connsiteY5730" fmla="*/ 3136077 h 6858000"/>
              <a:gd name="connsiteX5731" fmla="*/ 11469971 w 12193588"/>
              <a:gd name="connsiteY5731" fmla="*/ 3136077 h 6858000"/>
              <a:gd name="connsiteX5732" fmla="*/ 11710552 w 12193588"/>
              <a:gd name="connsiteY5732" fmla="*/ 3000733 h 6858000"/>
              <a:gd name="connsiteX5733" fmla="*/ 11729058 w 12193588"/>
              <a:gd name="connsiteY5733" fmla="*/ 2988429 h 6858000"/>
              <a:gd name="connsiteX5734" fmla="*/ 11722888 w 12193588"/>
              <a:gd name="connsiteY5734" fmla="*/ 2985352 h 6858000"/>
              <a:gd name="connsiteX5735" fmla="*/ 11463803 w 12193588"/>
              <a:gd name="connsiteY5735" fmla="*/ 2837703 h 6858000"/>
              <a:gd name="connsiteX5736" fmla="*/ 11442212 w 12193588"/>
              <a:gd name="connsiteY5736" fmla="*/ 2837703 h 6858000"/>
              <a:gd name="connsiteX5737" fmla="*/ 6941762 w 12193588"/>
              <a:gd name="connsiteY5737" fmla="*/ 2837703 h 6858000"/>
              <a:gd name="connsiteX5738" fmla="*/ 6689442 w 12193588"/>
              <a:gd name="connsiteY5738" fmla="*/ 2979200 h 6858000"/>
              <a:gd name="connsiteX5739" fmla="*/ 6680211 w 12193588"/>
              <a:gd name="connsiteY5739" fmla="*/ 2988429 h 6858000"/>
              <a:gd name="connsiteX5740" fmla="*/ 6695596 w 12193588"/>
              <a:gd name="connsiteY5740" fmla="*/ 2997656 h 6858000"/>
              <a:gd name="connsiteX5741" fmla="*/ 6938685 w 12193588"/>
              <a:gd name="connsiteY5741" fmla="*/ 3136077 h 6858000"/>
              <a:gd name="connsiteX5742" fmla="*/ 6969456 w 12193588"/>
              <a:gd name="connsiteY5742" fmla="*/ 3136077 h 6858000"/>
              <a:gd name="connsiteX5743" fmla="*/ 7123309 w 12193588"/>
              <a:gd name="connsiteY5743" fmla="*/ 3046873 h 6858000"/>
              <a:gd name="connsiteX5744" fmla="*/ 7209467 w 12193588"/>
              <a:gd name="connsiteY5744" fmla="*/ 3000733 h 6858000"/>
              <a:gd name="connsiteX5745" fmla="*/ 7227929 w 12193588"/>
              <a:gd name="connsiteY5745" fmla="*/ 2988429 h 6858000"/>
              <a:gd name="connsiteX5746" fmla="*/ 7212543 w 12193588"/>
              <a:gd name="connsiteY5746" fmla="*/ 2979200 h 6858000"/>
              <a:gd name="connsiteX5747" fmla="*/ 7123309 w 12193588"/>
              <a:gd name="connsiteY5747" fmla="*/ 2929983 h 6858000"/>
              <a:gd name="connsiteX5748" fmla="*/ 6963302 w 12193588"/>
              <a:gd name="connsiteY5748" fmla="*/ 2837703 h 6858000"/>
              <a:gd name="connsiteX5749" fmla="*/ 6941762 w 12193588"/>
              <a:gd name="connsiteY5749" fmla="*/ 2837703 h 6858000"/>
              <a:gd name="connsiteX5750" fmla="*/ 4690485 w 12193588"/>
              <a:gd name="connsiteY5750" fmla="*/ 2837703 h 6858000"/>
              <a:gd name="connsiteX5751" fmla="*/ 4437566 w 12193588"/>
              <a:gd name="connsiteY5751" fmla="*/ 2979200 h 6858000"/>
              <a:gd name="connsiteX5752" fmla="*/ 4428313 w 12193588"/>
              <a:gd name="connsiteY5752" fmla="*/ 2988429 h 6858000"/>
              <a:gd name="connsiteX5753" fmla="*/ 4443734 w 12193588"/>
              <a:gd name="connsiteY5753" fmla="*/ 2997656 h 6858000"/>
              <a:gd name="connsiteX5754" fmla="*/ 4687399 w 12193588"/>
              <a:gd name="connsiteY5754" fmla="*/ 3136077 h 6858000"/>
              <a:gd name="connsiteX5755" fmla="*/ 4718242 w 12193588"/>
              <a:gd name="connsiteY5755" fmla="*/ 3136077 h 6858000"/>
              <a:gd name="connsiteX5756" fmla="*/ 4958822 w 12193588"/>
              <a:gd name="connsiteY5756" fmla="*/ 3000733 h 6858000"/>
              <a:gd name="connsiteX5757" fmla="*/ 4977328 w 12193588"/>
              <a:gd name="connsiteY5757" fmla="*/ 2988429 h 6858000"/>
              <a:gd name="connsiteX5758" fmla="*/ 4971159 w 12193588"/>
              <a:gd name="connsiteY5758" fmla="*/ 2985352 h 6858000"/>
              <a:gd name="connsiteX5759" fmla="*/ 4712073 w 12193588"/>
              <a:gd name="connsiteY5759" fmla="*/ 2837703 h 6858000"/>
              <a:gd name="connsiteX5760" fmla="*/ 4690485 w 12193588"/>
              <a:gd name="connsiteY5760" fmla="*/ 2837703 h 6858000"/>
              <a:gd name="connsiteX5761" fmla="*/ 10330156 w 12193588"/>
              <a:gd name="connsiteY5761" fmla="*/ 2837222 h 6858000"/>
              <a:gd name="connsiteX5762" fmla="*/ 10317837 w 12193588"/>
              <a:gd name="connsiteY5762" fmla="*/ 2840308 h 6858000"/>
              <a:gd name="connsiteX5763" fmla="*/ 10071454 w 12193588"/>
              <a:gd name="connsiteY5763" fmla="*/ 2979171 h 6858000"/>
              <a:gd name="connsiteX5764" fmla="*/ 10056055 w 12193588"/>
              <a:gd name="connsiteY5764" fmla="*/ 2988429 h 6858000"/>
              <a:gd name="connsiteX5765" fmla="*/ 10068374 w 12193588"/>
              <a:gd name="connsiteY5765" fmla="*/ 2994599 h 6858000"/>
              <a:gd name="connsiteX5766" fmla="*/ 10317837 w 12193588"/>
              <a:gd name="connsiteY5766" fmla="*/ 3136548 h 6858000"/>
              <a:gd name="connsiteX5767" fmla="*/ 10342476 w 12193588"/>
              <a:gd name="connsiteY5767" fmla="*/ 3136548 h 6858000"/>
              <a:gd name="connsiteX5768" fmla="*/ 10456426 w 12193588"/>
              <a:gd name="connsiteY5768" fmla="*/ 3071745 h 6858000"/>
              <a:gd name="connsiteX5769" fmla="*/ 10477984 w 12193588"/>
              <a:gd name="connsiteY5769" fmla="*/ 3059403 h 6858000"/>
              <a:gd name="connsiteX5770" fmla="*/ 10588857 w 12193588"/>
              <a:gd name="connsiteY5770" fmla="*/ 2997686 h 6858000"/>
              <a:gd name="connsiteX5771" fmla="*/ 10601176 w 12193588"/>
              <a:gd name="connsiteY5771" fmla="*/ 2988429 h 6858000"/>
              <a:gd name="connsiteX5772" fmla="*/ 10591936 w 12193588"/>
              <a:gd name="connsiteY5772" fmla="*/ 2982257 h 6858000"/>
              <a:gd name="connsiteX5773" fmla="*/ 10339396 w 12193588"/>
              <a:gd name="connsiteY5773" fmla="*/ 2840308 h 6858000"/>
              <a:gd name="connsiteX5774" fmla="*/ 10336316 w 12193588"/>
              <a:gd name="connsiteY5774" fmla="*/ 2837222 h 6858000"/>
              <a:gd name="connsiteX5775" fmla="*/ 10330156 w 12193588"/>
              <a:gd name="connsiteY5775" fmla="*/ 2837222 h 6858000"/>
              <a:gd name="connsiteX5776" fmla="*/ 8071656 w 12193588"/>
              <a:gd name="connsiteY5776" fmla="*/ 2837222 h 6858000"/>
              <a:gd name="connsiteX5777" fmla="*/ 8068573 w 12193588"/>
              <a:gd name="connsiteY5777" fmla="*/ 2840308 h 6858000"/>
              <a:gd name="connsiteX5778" fmla="*/ 8065497 w 12193588"/>
              <a:gd name="connsiteY5778" fmla="*/ 2840308 h 6858000"/>
              <a:gd name="connsiteX5779" fmla="*/ 8025461 w 12193588"/>
              <a:gd name="connsiteY5779" fmla="*/ 2861909 h 6858000"/>
              <a:gd name="connsiteX5780" fmla="*/ 7819113 w 12193588"/>
              <a:gd name="connsiteY5780" fmla="*/ 2979171 h 6858000"/>
              <a:gd name="connsiteX5781" fmla="*/ 7806794 w 12193588"/>
              <a:gd name="connsiteY5781" fmla="*/ 2988429 h 6858000"/>
              <a:gd name="connsiteX5782" fmla="*/ 7819113 w 12193588"/>
              <a:gd name="connsiteY5782" fmla="*/ 2997686 h 6858000"/>
              <a:gd name="connsiteX5783" fmla="*/ 8062416 w 12193588"/>
              <a:gd name="connsiteY5783" fmla="*/ 3136548 h 6858000"/>
              <a:gd name="connsiteX5784" fmla="*/ 8077816 w 12193588"/>
              <a:gd name="connsiteY5784" fmla="*/ 3139634 h 6858000"/>
              <a:gd name="connsiteX5785" fmla="*/ 8093214 w 12193588"/>
              <a:gd name="connsiteY5785" fmla="*/ 3136548 h 6858000"/>
              <a:gd name="connsiteX5786" fmla="*/ 8333436 w 12193588"/>
              <a:gd name="connsiteY5786" fmla="*/ 2997686 h 6858000"/>
              <a:gd name="connsiteX5787" fmla="*/ 8348834 w 12193588"/>
              <a:gd name="connsiteY5787" fmla="*/ 2991515 h 6858000"/>
              <a:gd name="connsiteX5788" fmla="*/ 8351914 w 12193588"/>
              <a:gd name="connsiteY5788" fmla="*/ 2988429 h 6858000"/>
              <a:gd name="connsiteX5789" fmla="*/ 8336516 w 12193588"/>
              <a:gd name="connsiteY5789" fmla="*/ 2979171 h 6858000"/>
              <a:gd name="connsiteX5790" fmla="*/ 8093214 w 12193588"/>
              <a:gd name="connsiteY5790" fmla="*/ 2840308 h 6858000"/>
              <a:gd name="connsiteX5791" fmla="*/ 8077816 w 12193588"/>
              <a:gd name="connsiteY5791" fmla="*/ 2837222 h 6858000"/>
              <a:gd name="connsiteX5792" fmla="*/ 8074736 w 12193588"/>
              <a:gd name="connsiteY5792" fmla="*/ 2837222 h 6858000"/>
              <a:gd name="connsiteX5793" fmla="*/ 8071656 w 12193588"/>
              <a:gd name="connsiteY5793" fmla="*/ 2837222 h 6858000"/>
              <a:gd name="connsiteX5794" fmla="*/ 3578428 w 12193588"/>
              <a:gd name="connsiteY5794" fmla="*/ 2837222 h 6858000"/>
              <a:gd name="connsiteX5795" fmla="*/ 3566109 w 12193588"/>
              <a:gd name="connsiteY5795" fmla="*/ 2840308 h 6858000"/>
              <a:gd name="connsiteX5796" fmla="*/ 3319726 w 12193588"/>
              <a:gd name="connsiteY5796" fmla="*/ 2979171 h 6858000"/>
              <a:gd name="connsiteX5797" fmla="*/ 3304327 w 12193588"/>
              <a:gd name="connsiteY5797" fmla="*/ 2988429 h 6858000"/>
              <a:gd name="connsiteX5798" fmla="*/ 3316646 w 12193588"/>
              <a:gd name="connsiteY5798" fmla="*/ 2994599 h 6858000"/>
              <a:gd name="connsiteX5799" fmla="*/ 3566109 w 12193588"/>
              <a:gd name="connsiteY5799" fmla="*/ 3136548 h 6858000"/>
              <a:gd name="connsiteX5800" fmla="*/ 3590747 w 12193588"/>
              <a:gd name="connsiteY5800" fmla="*/ 3136548 h 6858000"/>
              <a:gd name="connsiteX5801" fmla="*/ 3704699 w 12193588"/>
              <a:gd name="connsiteY5801" fmla="*/ 3071745 h 6858000"/>
              <a:gd name="connsiteX5802" fmla="*/ 3726257 w 12193588"/>
              <a:gd name="connsiteY5802" fmla="*/ 3059403 h 6858000"/>
              <a:gd name="connsiteX5803" fmla="*/ 3837128 w 12193588"/>
              <a:gd name="connsiteY5803" fmla="*/ 2997686 h 6858000"/>
              <a:gd name="connsiteX5804" fmla="*/ 3849447 w 12193588"/>
              <a:gd name="connsiteY5804" fmla="*/ 2988429 h 6858000"/>
              <a:gd name="connsiteX5805" fmla="*/ 3840208 w 12193588"/>
              <a:gd name="connsiteY5805" fmla="*/ 2982257 h 6858000"/>
              <a:gd name="connsiteX5806" fmla="*/ 3587667 w 12193588"/>
              <a:gd name="connsiteY5806" fmla="*/ 2840308 h 6858000"/>
              <a:gd name="connsiteX5807" fmla="*/ 3584588 w 12193588"/>
              <a:gd name="connsiteY5807" fmla="*/ 2837222 h 6858000"/>
              <a:gd name="connsiteX5808" fmla="*/ 3578428 w 12193588"/>
              <a:gd name="connsiteY5808" fmla="*/ 2837222 h 6858000"/>
              <a:gd name="connsiteX5809" fmla="*/ 1319928 w 12193588"/>
              <a:gd name="connsiteY5809" fmla="*/ 2837222 h 6858000"/>
              <a:gd name="connsiteX5810" fmla="*/ 1316846 w 12193588"/>
              <a:gd name="connsiteY5810" fmla="*/ 2840308 h 6858000"/>
              <a:gd name="connsiteX5811" fmla="*/ 1313768 w 12193588"/>
              <a:gd name="connsiteY5811" fmla="*/ 2840308 h 6858000"/>
              <a:gd name="connsiteX5812" fmla="*/ 1273732 w 12193588"/>
              <a:gd name="connsiteY5812" fmla="*/ 2861909 h 6858000"/>
              <a:gd name="connsiteX5813" fmla="*/ 1067384 w 12193588"/>
              <a:gd name="connsiteY5813" fmla="*/ 2979171 h 6858000"/>
              <a:gd name="connsiteX5814" fmla="*/ 1055066 w 12193588"/>
              <a:gd name="connsiteY5814" fmla="*/ 2988429 h 6858000"/>
              <a:gd name="connsiteX5815" fmla="*/ 1067384 w 12193588"/>
              <a:gd name="connsiteY5815" fmla="*/ 2997686 h 6858000"/>
              <a:gd name="connsiteX5816" fmla="*/ 1310688 w 12193588"/>
              <a:gd name="connsiteY5816" fmla="*/ 3136548 h 6858000"/>
              <a:gd name="connsiteX5817" fmla="*/ 1326087 w 12193588"/>
              <a:gd name="connsiteY5817" fmla="*/ 3139634 h 6858000"/>
              <a:gd name="connsiteX5818" fmla="*/ 1341486 w 12193588"/>
              <a:gd name="connsiteY5818" fmla="*/ 3136548 h 6858000"/>
              <a:gd name="connsiteX5819" fmla="*/ 1581707 w 12193588"/>
              <a:gd name="connsiteY5819" fmla="*/ 2997686 h 6858000"/>
              <a:gd name="connsiteX5820" fmla="*/ 1597105 w 12193588"/>
              <a:gd name="connsiteY5820" fmla="*/ 2991515 h 6858000"/>
              <a:gd name="connsiteX5821" fmla="*/ 1600185 w 12193588"/>
              <a:gd name="connsiteY5821" fmla="*/ 2988429 h 6858000"/>
              <a:gd name="connsiteX5822" fmla="*/ 1584788 w 12193588"/>
              <a:gd name="connsiteY5822" fmla="*/ 2979171 h 6858000"/>
              <a:gd name="connsiteX5823" fmla="*/ 1341486 w 12193588"/>
              <a:gd name="connsiteY5823" fmla="*/ 2840308 h 6858000"/>
              <a:gd name="connsiteX5824" fmla="*/ 1326087 w 12193588"/>
              <a:gd name="connsiteY5824" fmla="*/ 2837222 h 6858000"/>
              <a:gd name="connsiteX5825" fmla="*/ 1323007 w 12193588"/>
              <a:gd name="connsiteY5825" fmla="*/ 2837222 h 6858000"/>
              <a:gd name="connsiteX5826" fmla="*/ 1319928 w 12193588"/>
              <a:gd name="connsiteY5826" fmla="*/ 2837222 h 6858000"/>
              <a:gd name="connsiteX5827" fmla="*/ 10891522 w 12193588"/>
              <a:gd name="connsiteY5827" fmla="*/ 2836165 h 6858000"/>
              <a:gd name="connsiteX5828" fmla="*/ 10871889 w 12193588"/>
              <a:gd name="connsiteY5828" fmla="*/ 2840779 h 6858000"/>
              <a:gd name="connsiteX5829" fmla="*/ 10767176 w 12193588"/>
              <a:gd name="connsiteY5829" fmla="*/ 2902299 h 6858000"/>
              <a:gd name="connsiteX5830" fmla="*/ 10628586 w 12193588"/>
              <a:gd name="connsiteY5830" fmla="*/ 2979200 h 6858000"/>
              <a:gd name="connsiteX5831" fmla="*/ 10619346 w 12193588"/>
              <a:gd name="connsiteY5831" fmla="*/ 2988429 h 6858000"/>
              <a:gd name="connsiteX5832" fmla="*/ 10625506 w 12193588"/>
              <a:gd name="connsiteY5832" fmla="*/ 2994579 h 6858000"/>
              <a:gd name="connsiteX5833" fmla="*/ 10767176 w 12193588"/>
              <a:gd name="connsiteY5833" fmla="*/ 3071481 h 6858000"/>
              <a:gd name="connsiteX5834" fmla="*/ 10767176 w 12193588"/>
              <a:gd name="connsiteY5834" fmla="*/ 3074557 h 6858000"/>
              <a:gd name="connsiteX5835" fmla="*/ 10881128 w 12193588"/>
              <a:gd name="connsiteY5835" fmla="*/ 3136077 h 6858000"/>
              <a:gd name="connsiteX5836" fmla="*/ 10902687 w 12193588"/>
              <a:gd name="connsiteY5836" fmla="*/ 3136077 h 6858000"/>
              <a:gd name="connsiteX5837" fmla="*/ 11152148 w 12193588"/>
              <a:gd name="connsiteY5837" fmla="*/ 2997656 h 6858000"/>
              <a:gd name="connsiteX5838" fmla="*/ 11164467 w 12193588"/>
              <a:gd name="connsiteY5838" fmla="*/ 2988429 h 6858000"/>
              <a:gd name="connsiteX5839" fmla="*/ 11149068 w 12193588"/>
              <a:gd name="connsiteY5839" fmla="*/ 2976124 h 6858000"/>
              <a:gd name="connsiteX5840" fmla="*/ 10908846 w 12193588"/>
              <a:gd name="connsiteY5840" fmla="*/ 2840779 h 6858000"/>
              <a:gd name="connsiteX5841" fmla="*/ 10891522 w 12193588"/>
              <a:gd name="connsiteY5841" fmla="*/ 2836165 h 6858000"/>
              <a:gd name="connsiteX5842" fmla="*/ 6391671 w 12193588"/>
              <a:gd name="connsiteY5842" fmla="*/ 2836165 h 6858000"/>
              <a:gd name="connsiteX5843" fmla="*/ 6374707 w 12193588"/>
              <a:gd name="connsiteY5843" fmla="*/ 2840779 h 6858000"/>
              <a:gd name="connsiteX5844" fmla="*/ 6196512 w 12193588"/>
              <a:gd name="connsiteY5844" fmla="*/ 2940744 h 6858000"/>
              <a:gd name="connsiteX5845" fmla="*/ 6129317 w 12193588"/>
              <a:gd name="connsiteY5845" fmla="*/ 2978979 h 6858000"/>
              <a:gd name="connsiteX5846" fmla="*/ 6116994 w 12193588"/>
              <a:gd name="connsiteY5846" fmla="*/ 2988233 h 6858000"/>
              <a:gd name="connsiteX5847" fmla="*/ 6120285 w 12193588"/>
              <a:gd name="connsiteY5847" fmla="*/ 2991528 h 6858000"/>
              <a:gd name="connsiteX5848" fmla="*/ 6124876 w 12193588"/>
              <a:gd name="connsiteY5848" fmla="*/ 2994579 h 6858000"/>
              <a:gd name="connsiteX5849" fmla="*/ 6214784 w 12193588"/>
              <a:gd name="connsiteY5849" fmla="*/ 3044274 h 6858000"/>
              <a:gd name="connsiteX5850" fmla="*/ 6264851 w 12193588"/>
              <a:gd name="connsiteY5850" fmla="*/ 3071525 h 6858000"/>
              <a:gd name="connsiteX5851" fmla="*/ 6264851 w 12193588"/>
              <a:gd name="connsiteY5851" fmla="*/ 3071947 h 6858000"/>
              <a:gd name="connsiteX5852" fmla="*/ 6380877 w 12193588"/>
              <a:gd name="connsiteY5852" fmla="*/ 3136077 h 6858000"/>
              <a:gd name="connsiteX5853" fmla="*/ 6402466 w 12193588"/>
              <a:gd name="connsiteY5853" fmla="*/ 3136077 h 6858000"/>
              <a:gd name="connsiteX5854" fmla="*/ 6652299 w 12193588"/>
              <a:gd name="connsiteY5854" fmla="*/ 2997656 h 6858000"/>
              <a:gd name="connsiteX5855" fmla="*/ 6664636 w 12193588"/>
              <a:gd name="connsiteY5855" fmla="*/ 2988429 h 6858000"/>
              <a:gd name="connsiteX5856" fmla="*/ 6649214 w 12193588"/>
              <a:gd name="connsiteY5856" fmla="*/ 2976124 h 6858000"/>
              <a:gd name="connsiteX5857" fmla="*/ 6408636 w 12193588"/>
              <a:gd name="connsiteY5857" fmla="*/ 2840779 h 6858000"/>
              <a:gd name="connsiteX5858" fmla="*/ 6391671 w 12193588"/>
              <a:gd name="connsiteY5858" fmla="*/ 2836165 h 6858000"/>
              <a:gd name="connsiteX5859" fmla="*/ 5826807 w 12193588"/>
              <a:gd name="connsiteY5859" fmla="*/ 2836165 h 6858000"/>
              <a:gd name="connsiteX5860" fmla="*/ 5814471 w 12193588"/>
              <a:gd name="connsiteY5860" fmla="*/ 2840779 h 6858000"/>
              <a:gd name="connsiteX5861" fmla="*/ 5567723 w 12193588"/>
              <a:gd name="connsiteY5861" fmla="*/ 2979200 h 6858000"/>
              <a:gd name="connsiteX5862" fmla="*/ 5552300 w 12193588"/>
              <a:gd name="connsiteY5862" fmla="*/ 2988429 h 6858000"/>
              <a:gd name="connsiteX5863" fmla="*/ 5564637 w 12193588"/>
              <a:gd name="connsiteY5863" fmla="*/ 2994579 h 6858000"/>
              <a:gd name="connsiteX5864" fmla="*/ 5814471 w 12193588"/>
              <a:gd name="connsiteY5864" fmla="*/ 3136077 h 6858000"/>
              <a:gd name="connsiteX5865" fmla="*/ 5839145 w 12193588"/>
              <a:gd name="connsiteY5865" fmla="*/ 3136077 h 6858000"/>
              <a:gd name="connsiteX5866" fmla="*/ 5961867 w 12193588"/>
              <a:gd name="connsiteY5866" fmla="*/ 3068083 h 6858000"/>
              <a:gd name="connsiteX5867" fmla="*/ 6085834 w 12193588"/>
              <a:gd name="connsiteY5867" fmla="*/ 2997488 h 6858000"/>
              <a:gd name="connsiteX5868" fmla="*/ 6096027 w 12193588"/>
              <a:gd name="connsiteY5868" fmla="*/ 2992385 h 6858000"/>
              <a:gd name="connsiteX5869" fmla="*/ 6101315 w 12193588"/>
              <a:gd name="connsiteY5869" fmla="*/ 2988429 h 6858000"/>
              <a:gd name="connsiteX5870" fmla="*/ 6092062 w 12193588"/>
              <a:gd name="connsiteY5870" fmla="*/ 2982275 h 6858000"/>
              <a:gd name="connsiteX5871" fmla="*/ 5839145 w 12193588"/>
              <a:gd name="connsiteY5871" fmla="*/ 2840779 h 6858000"/>
              <a:gd name="connsiteX5872" fmla="*/ 5826807 w 12193588"/>
              <a:gd name="connsiteY5872" fmla="*/ 2836165 h 6858000"/>
              <a:gd name="connsiteX5873" fmla="*/ 4139793 w 12193588"/>
              <a:gd name="connsiteY5873" fmla="*/ 2836165 h 6858000"/>
              <a:gd name="connsiteX5874" fmla="*/ 4120160 w 12193588"/>
              <a:gd name="connsiteY5874" fmla="*/ 2840779 h 6858000"/>
              <a:gd name="connsiteX5875" fmla="*/ 4015448 w 12193588"/>
              <a:gd name="connsiteY5875" fmla="*/ 2902299 h 6858000"/>
              <a:gd name="connsiteX5876" fmla="*/ 3876858 w 12193588"/>
              <a:gd name="connsiteY5876" fmla="*/ 2979200 h 6858000"/>
              <a:gd name="connsiteX5877" fmla="*/ 3867618 w 12193588"/>
              <a:gd name="connsiteY5877" fmla="*/ 2988429 h 6858000"/>
              <a:gd name="connsiteX5878" fmla="*/ 3873777 w 12193588"/>
              <a:gd name="connsiteY5878" fmla="*/ 2994579 h 6858000"/>
              <a:gd name="connsiteX5879" fmla="*/ 4015448 w 12193588"/>
              <a:gd name="connsiteY5879" fmla="*/ 3071481 h 6858000"/>
              <a:gd name="connsiteX5880" fmla="*/ 4015448 w 12193588"/>
              <a:gd name="connsiteY5880" fmla="*/ 3074557 h 6858000"/>
              <a:gd name="connsiteX5881" fmla="*/ 4129399 w 12193588"/>
              <a:gd name="connsiteY5881" fmla="*/ 3136077 h 6858000"/>
              <a:gd name="connsiteX5882" fmla="*/ 4150958 w 12193588"/>
              <a:gd name="connsiteY5882" fmla="*/ 3136077 h 6858000"/>
              <a:gd name="connsiteX5883" fmla="*/ 4400420 w 12193588"/>
              <a:gd name="connsiteY5883" fmla="*/ 2997656 h 6858000"/>
              <a:gd name="connsiteX5884" fmla="*/ 4412738 w 12193588"/>
              <a:gd name="connsiteY5884" fmla="*/ 2988429 h 6858000"/>
              <a:gd name="connsiteX5885" fmla="*/ 4397339 w 12193588"/>
              <a:gd name="connsiteY5885" fmla="*/ 2976124 h 6858000"/>
              <a:gd name="connsiteX5886" fmla="*/ 4157117 w 12193588"/>
              <a:gd name="connsiteY5886" fmla="*/ 2840779 h 6858000"/>
              <a:gd name="connsiteX5887" fmla="*/ 4139793 w 12193588"/>
              <a:gd name="connsiteY5887" fmla="*/ 2836165 h 6858000"/>
              <a:gd name="connsiteX5888" fmla="*/ 5263517 w 12193588"/>
              <a:gd name="connsiteY5888" fmla="*/ 2835780 h 6858000"/>
              <a:gd name="connsiteX5889" fmla="*/ 5251180 w 12193588"/>
              <a:gd name="connsiteY5889" fmla="*/ 2840779 h 6858000"/>
              <a:gd name="connsiteX5890" fmla="*/ 5007515 w 12193588"/>
              <a:gd name="connsiteY5890" fmla="*/ 2976124 h 6858000"/>
              <a:gd name="connsiteX5891" fmla="*/ 4989009 w 12193588"/>
              <a:gd name="connsiteY5891" fmla="*/ 2985352 h 6858000"/>
              <a:gd name="connsiteX5892" fmla="*/ 5001346 w 12193588"/>
              <a:gd name="connsiteY5892" fmla="*/ 2994579 h 6858000"/>
              <a:gd name="connsiteX5893" fmla="*/ 5251180 w 12193588"/>
              <a:gd name="connsiteY5893" fmla="*/ 3136077 h 6858000"/>
              <a:gd name="connsiteX5894" fmla="*/ 5278937 w 12193588"/>
              <a:gd name="connsiteY5894" fmla="*/ 3136077 h 6858000"/>
              <a:gd name="connsiteX5895" fmla="*/ 5525687 w 12193588"/>
              <a:gd name="connsiteY5895" fmla="*/ 2997656 h 6858000"/>
              <a:gd name="connsiteX5896" fmla="*/ 5538024 w 12193588"/>
              <a:gd name="connsiteY5896" fmla="*/ 2988429 h 6858000"/>
              <a:gd name="connsiteX5897" fmla="*/ 5528771 w 12193588"/>
              <a:gd name="connsiteY5897" fmla="*/ 2979200 h 6858000"/>
              <a:gd name="connsiteX5898" fmla="*/ 5275854 w 12193588"/>
              <a:gd name="connsiteY5898" fmla="*/ 2837703 h 6858000"/>
              <a:gd name="connsiteX5899" fmla="*/ 5263517 w 12193588"/>
              <a:gd name="connsiteY5899" fmla="*/ 2835780 h 6858000"/>
              <a:gd name="connsiteX5900" fmla="*/ 9763785 w 12193588"/>
              <a:gd name="connsiteY5900" fmla="*/ 2834626 h 6858000"/>
              <a:gd name="connsiteX5901" fmla="*/ 9754546 w 12193588"/>
              <a:gd name="connsiteY5901" fmla="*/ 2840789 h 6858000"/>
              <a:gd name="connsiteX5902" fmla="*/ 9508163 w 12193588"/>
              <a:gd name="connsiteY5902" fmla="*/ 2976347 h 6858000"/>
              <a:gd name="connsiteX5903" fmla="*/ 9492764 w 12193588"/>
              <a:gd name="connsiteY5903" fmla="*/ 2985590 h 6858000"/>
              <a:gd name="connsiteX5904" fmla="*/ 9505083 w 12193588"/>
              <a:gd name="connsiteY5904" fmla="*/ 2994833 h 6858000"/>
              <a:gd name="connsiteX5905" fmla="*/ 9754546 w 12193588"/>
              <a:gd name="connsiteY5905" fmla="*/ 3136553 h 6858000"/>
              <a:gd name="connsiteX5906" fmla="*/ 9760706 w 12193588"/>
              <a:gd name="connsiteY5906" fmla="*/ 3139634 h 6858000"/>
              <a:gd name="connsiteX5907" fmla="*/ 9769945 w 12193588"/>
              <a:gd name="connsiteY5907" fmla="*/ 3139634 h 6858000"/>
              <a:gd name="connsiteX5908" fmla="*/ 9773025 w 12193588"/>
              <a:gd name="connsiteY5908" fmla="*/ 3139634 h 6858000"/>
              <a:gd name="connsiteX5909" fmla="*/ 9779184 w 12193588"/>
              <a:gd name="connsiteY5909" fmla="*/ 3136553 h 6858000"/>
              <a:gd name="connsiteX5910" fmla="*/ 10025565 w 12193588"/>
              <a:gd name="connsiteY5910" fmla="*/ 2997913 h 6858000"/>
              <a:gd name="connsiteX5911" fmla="*/ 10037885 w 12193588"/>
              <a:gd name="connsiteY5911" fmla="*/ 2988671 h 6858000"/>
              <a:gd name="connsiteX5912" fmla="*/ 10028645 w 12193588"/>
              <a:gd name="connsiteY5912" fmla="*/ 2979428 h 6858000"/>
              <a:gd name="connsiteX5913" fmla="*/ 9779184 w 12193588"/>
              <a:gd name="connsiteY5913" fmla="*/ 2837707 h 6858000"/>
              <a:gd name="connsiteX5914" fmla="*/ 9773025 w 12193588"/>
              <a:gd name="connsiteY5914" fmla="*/ 2837707 h 6858000"/>
              <a:gd name="connsiteX5915" fmla="*/ 9763785 w 12193588"/>
              <a:gd name="connsiteY5915" fmla="*/ 2834626 h 6858000"/>
              <a:gd name="connsiteX5916" fmla="*/ 9203098 w 12193588"/>
              <a:gd name="connsiteY5916" fmla="*/ 2834626 h 6858000"/>
              <a:gd name="connsiteX5917" fmla="*/ 9193859 w 12193588"/>
              <a:gd name="connsiteY5917" fmla="*/ 2837707 h 6858000"/>
              <a:gd name="connsiteX5918" fmla="*/ 8941316 w 12193588"/>
              <a:gd name="connsiteY5918" fmla="*/ 2979428 h 6858000"/>
              <a:gd name="connsiteX5919" fmla="*/ 8932077 w 12193588"/>
              <a:gd name="connsiteY5919" fmla="*/ 2988671 h 6858000"/>
              <a:gd name="connsiteX5920" fmla="*/ 8947474 w 12193588"/>
              <a:gd name="connsiteY5920" fmla="*/ 2997913 h 6858000"/>
              <a:gd name="connsiteX5921" fmla="*/ 9190779 w 12193588"/>
              <a:gd name="connsiteY5921" fmla="*/ 3136553 h 6858000"/>
              <a:gd name="connsiteX5922" fmla="*/ 9206178 w 12193588"/>
              <a:gd name="connsiteY5922" fmla="*/ 3139634 h 6858000"/>
              <a:gd name="connsiteX5923" fmla="*/ 9218497 w 12193588"/>
              <a:gd name="connsiteY5923" fmla="*/ 3136553 h 6858000"/>
              <a:gd name="connsiteX5924" fmla="*/ 9461790 w 12193588"/>
              <a:gd name="connsiteY5924" fmla="*/ 3000994 h 6858000"/>
              <a:gd name="connsiteX5925" fmla="*/ 9477189 w 12193588"/>
              <a:gd name="connsiteY5925" fmla="*/ 2988671 h 6858000"/>
              <a:gd name="connsiteX5926" fmla="*/ 9471029 w 12193588"/>
              <a:gd name="connsiteY5926" fmla="*/ 2985590 h 6858000"/>
              <a:gd name="connsiteX5927" fmla="*/ 9212338 w 12193588"/>
              <a:gd name="connsiteY5927" fmla="*/ 2837707 h 6858000"/>
              <a:gd name="connsiteX5928" fmla="*/ 9203098 w 12193588"/>
              <a:gd name="connsiteY5928" fmla="*/ 2834626 h 6858000"/>
              <a:gd name="connsiteX5929" fmla="*/ 8641591 w 12193588"/>
              <a:gd name="connsiteY5929" fmla="*/ 2834626 h 6858000"/>
              <a:gd name="connsiteX5930" fmla="*/ 8623112 w 12193588"/>
              <a:gd name="connsiteY5930" fmla="*/ 2840789 h 6858000"/>
              <a:gd name="connsiteX5931" fmla="*/ 8379807 w 12193588"/>
              <a:gd name="connsiteY5931" fmla="*/ 2979428 h 6858000"/>
              <a:gd name="connsiteX5932" fmla="*/ 8376728 w 12193588"/>
              <a:gd name="connsiteY5932" fmla="*/ 2979428 h 6858000"/>
              <a:gd name="connsiteX5933" fmla="*/ 8367488 w 12193588"/>
              <a:gd name="connsiteY5933" fmla="*/ 2988671 h 6858000"/>
              <a:gd name="connsiteX5934" fmla="*/ 8376728 w 12193588"/>
              <a:gd name="connsiteY5934" fmla="*/ 2994833 h 6858000"/>
              <a:gd name="connsiteX5935" fmla="*/ 8632352 w 12193588"/>
              <a:gd name="connsiteY5935" fmla="*/ 3136553 h 6858000"/>
              <a:gd name="connsiteX5936" fmla="*/ 8641591 w 12193588"/>
              <a:gd name="connsiteY5936" fmla="*/ 3139634 h 6858000"/>
              <a:gd name="connsiteX5937" fmla="*/ 8650830 w 12193588"/>
              <a:gd name="connsiteY5937" fmla="*/ 3136553 h 6858000"/>
              <a:gd name="connsiteX5938" fmla="*/ 8900290 w 12193588"/>
              <a:gd name="connsiteY5938" fmla="*/ 2997913 h 6858000"/>
              <a:gd name="connsiteX5939" fmla="*/ 8912609 w 12193588"/>
              <a:gd name="connsiteY5939" fmla="*/ 2988671 h 6858000"/>
              <a:gd name="connsiteX5940" fmla="*/ 8897210 w 12193588"/>
              <a:gd name="connsiteY5940" fmla="*/ 2976347 h 6858000"/>
              <a:gd name="connsiteX5941" fmla="*/ 8656989 w 12193588"/>
              <a:gd name="connsiteY5941" fmla="*/ 2840789 h 6858000"/>
              <a:gd name="connsiteX5942" fmla="*/ 8641591 w 12193588"/>
              <a:gd name="connsiteY5942" fmla="*/ 2834626 h 6858000"/>
              <a:gd name="connsiteX5943" fmla="*/ 7514523 w 12193588"/>
              <a:gd name="connsiteY5943" fmla="*/ 2834626 h 6858000"/>
              <a:gd name="connsiteX5944" fmla="*/ 7511444 w 12193588"/>
              <a:gd name="connsiteY5944" fmla="*/ 2837707 h 6858000"/>
              <a:gd name="connsiteX5945" fmla="*/ 7508364 w 12193588"/>
              <a:gd name="connsiteY5945" fmla="*/ 2837707 h 6858000"/>
              <a:gd name="connsiteX5946" fmla="*/ 7502204 w 12193588"/>
              <a:gd name="connsiteY5946" fmla="*/ 2840789 h 6858000"/>
              <a:gd name="connsiteX5947" fmla="*/ 7486806 w 12193588"/>
              <a:gd name="connsiteY5947" fmla="*/ 2850031 h 6858000"/>
              <a:gd name="connsiteX5948" fmla="*/ 7261982 w 12193588"/>
              <a:gd name="connsiteY5948" fmla="*/ 2976347 h 6858000"/>
              <a:gd name="connsiteX5949" fmla="*/ 7243502 w 12193588"/>
              <a:gd name="connsiteY5949" fmla="*/ 2985590 h 6858000"/>
              <a:gd name="connsiteX5950" fmla="*/ 7252742 w 12193588"/>
              <a:gd name="connsiteY5950" fmla="*/ 2994833 h 6858000"/>
              <a:gd name="connsiteX5951" fmla="*/ 7505284 w 12193588"/>
              <a:gd name="connsiteY5951" fmla="*/ 3136553 h 6858000"/>
              <a:gd name="connsiteX5952" fmla="*/ 7514523 w 12193588"/>
              <a:gd name="connsiteY5952" fmla="*/ 3139634 h 6858000"/>
              <a:gd name="connsiteX5953" fmla="*/ 7526843 w 12193588"/>
              <a:gd name="connsiteY5953" fmla="*/ 3136553 h 6858000"/>
              <a:gd name="connsiteX5954" fmla="*/ 7776304 w 12193588"/>
              <a:gd name="connsiteY5954" fmla="*/ 2994833 h 6858000"/>
              <a:gd name="connsiteX5955" fmla="*/ 7788623 w 12193588"/>
              <a:gd name="connsiteY5955" fmla="*/ 2988671 h 6858000"/>
              <a:gd name="connsiteX5956" fmla="*/ 7773224 w 12193588"/>
              <a:gd name="connsiteY5956" fmla="*/ 2979428 h 6858000"/>
              <a:gd name="connsiteX5957" fmla="*/ 7529922 w 12193588"/>
              <a:gd name="connsiteY5957" fmla="*/ 2840789 h 6858000"/>
              <a:gd name="connsiteX5958" fmla="*/ 7514523 w 12193588"/>
              <a:gd name="connsiteY5958" fmla="*/ 2834626 h 6858000"/>
              <a:gd name="connsiteX5959" fmla="*/ 3012057 w 12193588"/>
              <a:gd name="connsiteY5959" fmla="*/ 2834626 h 6858000"/>
              <a:gd name="connsiteX5960" fmla="*/ 3002818 w 12193588"/>
              <a:gd name="connsiteY5960" fmla="*/ 2840789 h 6858000"/>
              <a:gd name="connsiteX5961" fmla="*/ 2756435 w 12193588"/>
              <a:gd name="connsiteY5961" fmla="*/ 2976347 h 6858000"/>
              <a:gd name="connsiteX5962" fmla="*/ 2741036 w 12193588"/>
              <a:gd name="connsiteY5962" fmla="*/ 2985590 h 6858000"/>
              <a:gd name="connsiteX5963" fmla="*/ 2753355 w 12193588"/>
              <a:gd name="connsiteY5963" fmla="*/ 2994833 h 6858000"/>
              <a:gd name="connsiteX5964" fmla="*/ 3002818 w 12193588"/>
              <a:gd name="connsiteY5964" fmla="*/ 3136553 h 6858000"/>
              <a:gd name="connsiteX5965" fmla="*/ 3008977 w 12193588"/>
              <a:gd name="connsiteY5965" fmla="*/ 3139634 h 6858000"/>
              <a:gd name="connsiteX5966" fmla="*/ 3018217 w 12193588"/>
              <a:gd name="connsiteY5966" fmla="*/ 3139634 h 6858000"/>
              <a:gd name="connsiteX5967" fmla="*/ 3021296 w 12193588"/>
              <a:gd name="connsiteY5967" fmla="*/ 3139634 h 6858000"/>
              <a:gd name="connsiteX5968" fmla="*/ 3027456 w 12193588"/>
              <a:gd name="connsiteY5968" fmla="*/ 3136553 h 6858000"/>
              <a:gd name="connsiteX5969" fmla="*/ 3273837 w 12193588"/>
              <a:gd name="connsiteY5969" fmla="*/ 2997913 h 6858000"/>
              <a:gd name="connsiteX5970" fmla="*/ 3286156 w 12193588"/>
              <a:gd name="connsiteY5970" fmla="*/ 2988671 h 6858000"/>
              <a:gd name="connsiteX5971" fmla="*/ 3276917 w 12193588"/>
              <a:gd name="connsiteY5971" fmla="*/ 2979428 h 6858000"/>
              <a:gd name="connsiteX5972" fmla="*/ 3027456 w 12193588"/>
              <a:gd name="connsiteY5972" fmla="*/ 2837707 h 6858000"/>
              <a:gd name="connsiteX5973" fmla="*/ 3021296 w 12193588"/>
              <a:gd name="connsiteY5973" fmla="*/ 2837707 h 6858000"/>
              <a:gd name="connsiteX5974" fmla="*/ 3012057 w 12193588"/>
              <a:gd name="connsiteY5974" fmla="*/ 2834626 h 6858000"/>
              <a:gd name="connsiteX5975" fmla="*/ 2451369 w 12193588"/>
              <a:gd name="connsiteY5975" fmla="*/ 2834626 h 6858000"/>
              <a:gd name="connsiteX5976" fmla="*/ 2442131 w 12193588"/>
              <a:gd name="connsiteY5976" fmla="*/ 2837707 h 6858000"/>
              <a:gd name="connsiteX5977" fmla="*/ 2189587 w 12193588"/>
              <a:gd name="connsiteY5977" fmla="*/ 2979428 h 6858000"/>
              <a:gd name="connsiteX5978" fmla="*/ 2180349 w 12193588"/>
              <a:gd name="connsiteY5978" fmla="*/ 2988671 h 6858000"/>
              <a:gd name="connsiteX5979" fmla="*/ 2195746 w 12193588"/>
              <a:gd name="connsiteY5979" fmla="*/ 2997913 h 6858000"/>
              <a:gd name="connsiteX5980" fmla="*/ 2439051 w 12193588"/>
              <a:gd name="connsiteY5980" fmla="*/ 3136553 h 6858000"/>
              <a:gd name="connsiteX5981" fmla="*/ 2454450 w 12193588"/>
              <a:gd name="connsiteY5981" fmla="*/ 3139634 h 6858000"/>
              <a:gd name="connsiteX5982" fmla="*/ 2466768 w 12193588"/>
              <a:gd name="connsiteY5982" fmla="*/ 3136553 h 6858000"/>
              <a:gd name="connsiteX5983" fmla="*/ 2710062 w 12193588"/>
              <a:gd name="connsiteY5983" fmla="*/ 3000994 h 6858000"/>
              <a:gd name="connsiteX5984" fmla="*/ 2725461 w 12193588"/>
              <a:gd name="connsiteY5984" fmla="*/ 2988671 h 6858000"/>
              <a:gd name="connsiteX5985" fmla="*/ 2719301 w 12193588"/>
              <a:gd name="connsiteY5985" fmla="*/ 2985590 h 6858000"/>
              <a:gd name="connsiteX5986" fmla="*/ 2460609 w 12193588"/>
              <a:gd name="connsiteY5986" fmla="*/ 2837707 h 6858000"/>
              <a:gd name="connsiteX5987" fmla="*/ 2451369 w 12193588"/>
              <a:gd name="connsiteY5987" fmla="*/ 2834626 h 6858000"/>
              <a:gd name="connsiteX5988" fmla="*/ 1889862 w 12193588"/>
              <a:gd name="connsiteY5988" fmla="*/ 2834626 h 6858000"/>
              <a:gd name="connsiteX5989" fmla="*/ 1871384 w 12193588"/>
              <a:gd name="connsiteY5989" fmla="*/ 2840789 h 6858000"/>
              <a:gd name="connsiteX5990" fmla="*/ 1628079 w 12193588"/>
              <a:gd name="connsiteY5990" fmla="*/ 2979428 h 6858000"/>
              <a:gd name="connsiteX5991" fmla="*/ 1624999 w 12193588"/>
              <a:gd name="connsiteY5991" fmla="*/ 2979428 h 6858000"/>
              <a:gd name="connsiteX5992" fmla="*/ 1615759 w 12193588"/>
              <a:gd name="connsiteY5992" fmla="*/ 2988671 h 6858000"/>
              <a:gd name="connsiteX5993" fmla="*/ 1624999 w 12193588"/>
              <a:gd name="connsiteY5993" fmla="*/ 2994833 h 6858000"/>
              <a:gd name="connsiteX5994" fmla="*/ 1880623 w 12193588"/>
              <a:gd name="connsiteY5994" fmla="*/ 3136553 h 6858000"/>
              <a:gd name="connsiteX5995" fmla="*/ 1889862 w 12193588"/>
              <a:gd name="connsiteY5995" fmla="*/ 3139634 h 6858000"/>
              <a:gd name="connsiteX5996" fmla="*/ 1899101 w 12193588"/>
              <a:gd name="connsiteY5996" fmla="*/ 3136553 h 6858000"/>
              <a:gd name="connsiteX5997" fmla="*/ 2148561 w 12193588"/>
              <a:gd name="connsiteY5997" fmla="*/ 2997913 h 6858000"/>
              <a:gd name="connsiteX5998" fmla="*/ 2160882 w 12193588"/>
              <a:gd name="connsiteY5998" fmla="*/ 2988671 h 6858000"/>
              <a:gd name="connsiteX5999" fmla="*/ 2145482 w 12193588"/>
              <a:gd name="connsiteY5999" fmla="*/ 2976347 h 6858000"/>
              <a:gd name="connsiteX6000" fmla="*/ 1905261 w 12193588"/>
              <a:gd name="connsiteY6000" fmla="*/ 2840789 h 6858000"/>
              <a:gd name="connsiteX6001" fmla="*/ 1889862 w 12193588"/>
              <a:gd name="connsiteY6001" fmla="*/ 2834626 h 6858000"/>
              <a:gd name="connsiteX6002" fmla="*/ 762795 w 12193588"/>
              <a:gd name="connsiteY6002" fmla="*/ 2834626 h 6858000"/>
              <a:gd name="connsiteX6003" fmla="*/ 759715 w 12193588"/>
              <a:gd name="connsiteY6003" fmla="*/ 2837707 h 6858000"/>
              <a:gd name="connsiteX6004" fmla="*/ 756635 w 12193588"/>
              <a:gd name="connsiteY6004" fmla="*/ 2837707 h 6858000"/>
              <a:gd name="connsiteX6005" fmla="*/ 750475 w 12193588"/>
              <a:gd name="connsiteY6005" fmla="*/ 2840789 h 6858000"/>
              <a:gd name="connsiteX6006" fmla="*/ 735076 w 12193588"/>
              <a:gd name="connsiteY6006" fmla="*/ 2850031 h 6858000"/>
              <a:gd name="connsiteX6007" fmla="*/ 510253 w 12193588"/>
              <a:gd name="connsiteY6007" fmla="*/ 2976347 h 6858000"/>
              <a:gd name="connsiteX6008" fmla="*/ 491774 w 12193588"/>
              <a:gd name="connsiteY6008" fmla="*/ 2985590 h 6858000"/>
              <a:gd name="connsiteX6009" fmla="*/ 501013 w 12193588"/>
              <a:gd name="connsiteY6009" fmla="*/ 2994833 h 6858000"/>
              <a:gd name="connsiteX6010" fmla="*/ 753554 w 12193588"/>
              <a:gd name="connsiteY6010" fmla="*/ 3136553 h 6858000"/>
              <a:gd name="connsiteX6011" fmla="*/ 762795 w 12193588"/>
              <a:gd name="connsiteY6011" fmla="*/ 3139634 h 6858000"/>
              <a:gd name="connsiteX6012" fmla="*/ 775114 w 12193588"/>
              <a:gd name="connsiteY6012" fmla="*/ 3136553 h 6858000"/>
              <a:gd name="connsiteX6013" fmla="*/ 1024575 w 12193588"/>
              <a:gd name="connsiteY6013" fmla="*/ 2994833 h 6858000"/>
              <a:gd name="connsiteX6014" fmla="*/ 1036895 w 12193588"/>
              <a:gd name="connsiteY6014" fmla="*/ 2988671 h 6858000"/>
              <a:gd name="connsiteX6015" fmla="*/ 1021496 w 12193588"/>
              <a:gd name="connsiteY6015" fmla="*/ 2979428 h 6858000"/>
              <a:gd name="connsiteX6016" fmla="*/ 778194 w 12193588"/>
              <a:gd name="connsiteY6016" fmla="*/ 2840789 h 6858000"/>
              <a:gd name="connsiteX6017" fmla="*/ 762795 w 12193588"/>
              <a:gd name="connsiteY6017" fmla="*/ 2834626 h 6858000"/>
              <a:gd name="connsiteX6018" fmla="*/ 11457794 w 12193588"/>
              <a:gd name="connsiteY6018" fmla="*/ 2510150 h 6858000"/>
              <a:gd name="connsiteX6019" fmla="*/ 11457794 w 12193588"/>
              <a:gd name="connsiteY6019" fmla="*/ 2513238 h 6858000"/>
              <a:gd name="connsiteX6020" fmla="*/ 11460872 w 12193588"/>
              <a:gd name="connsiteY6020" fmla="*/ 2812757 h 6858000"/>
              <a:gd name="connsiteX6021" fmla="*/ 11470103 w 12193588"/>
              <a:gd name="connsiteY6021" fmla="*/ 2828196 h 6858000"/>
              <a:gd name="connsiteX6022" fmla="*/ 11719345 w 12193588"/>
              <a:gd name="connsiteY6022" fmla="*/ 2976413 h 6858000"/>
              <a:gd name="connsiteX6023" fmla="*/ 11731653 w 12193588"/>
              <a:gd name="connsiteY6023" fmla="*/ 2982587 h 6858000"/>
              <a:gd name="connsiteX6024" fmla="*/ 11728576 w 12193588"/>
              <a:gd name="connsiteY6024" fmla="*/ 2667630 h 6858000"/>
              <a:gd name="connsiteX6025" fmla="*/ 11457794 w 12193588"/>
              <a:gd name="connsiteY6025" fmla="*/ 2510150 h 6858000"/>
              <a:gd name="connsiteX6026" fmla="*/ 10893206 w 12193588"/>
              <a:gd name="connsiteY6026" fmla="*/ 2510150 h 6858000"/>
              <a:gd name="connsiteX6027" fmla="*/ 10896292 w 12193588"/>
              <a:gd name="connsiteY6027" fmla="*/ 2822021 h 6858000"/>
              <a:gd name="connsiteX6028" fmla="*/ 11170958 w 12193588"/>
              <a:gd name="connsiteY6028" fmla="*/ 2982587 h 6858000"/>
              <a:gd name="connsiteX6029" fmla="*/ 11167872 w 12193588"/>
              <a:gd name="connsiteY6029" fmla="*/ 2667630 h 6858000"/>
              <a:gd name="connsiteX6030" fmla="*/ 10893206 w 12193588"/>
              <a:gd name="connsiteY6030" fmla="*/ 2510150 h 6858000"/>
              <a:gd name="connsiteX6031" fmla="*/ 9208532 w 12193588"/>
              <a:gd name="connsiteY6031" fmla="*/ 2510150 h 6858000"/>
              <a:gd name="connsiteX6032" fmla="*/ 9208532 w 12193588"/>
              <a:gd name="connsiteY6032" fmla="*/ 2513232 h 6858000"/>
              <a:gd name="connsiteX6033" fmla="*/ 9211610 w 12193588"/>
              <a:gd name="connsiteY6033" fmla="*/ 2812238 h 6858000"/>
              <a:gd name="connsiteX6034" fmla="*/ 9220839 w 12193588"/>
              <a:gd name="connsiteY6034" fmla="*/ 2827650 h 6858000"/>
              <a:gd name="connsiteX6035" fmla="*/ 9470074 w 12193588"/>
              <a:gd name="connsiteY6035" fmla="*/ 2975612 h 6858000"/>
              <a:gd name="connsiteX6036" fmla="*/ 9479305 w 12193588"/>
              <a:gd name="connsiteY6036" fmla="*/ 2978694 h 6858000"/>
              <a:gd name="connsiteX6037" fmla="*/ 9482381 w 12193588"/>
              <a:gd name="connsiteY6037" fmla="*/ 2975612 h 6858000"/>
              <a:gd name="connsiteX6038" fmla="*/ 9479305 w 12193588"/>
              <a:gd name="connsiteY6038" fmla="*/ 2673524 h 6858000"/>
              <a:gd name="connsiteX6039" fmla="*/ 9473151 w 12193588"/>
              <a:gd name="connsiteY6039" fmla="*/ 2664276 h 6858000"/>
              <a:gd name="connsiteX6040" fmla="*/ 9442380 w 12193588"/>
              <a:gd name="connsiteY6040" fmla="*/ 2642698 h 6858000"/>
              <a:gd name="connsiteX6041" fmla="*/ 9374684 w 12193588"/>
              <a:gd name="connsiteY6041" fmla="*/ 2605708 h 6858000"/>
              <a:gd name="connsiteX6042" fmla="*/ 9374684 w 12193588"/>
              <a:gd name="connsiteY6042" fmla="*/ 2602625 h 6858000"/>
              <a:gd name="connsiteX6043" fmla="*/ 9208532 w 12193588"/>
              <a:gd name="connsiteY6043" fmla="*/ 2510150 h 6858000"/>
              <a:gd name="connsiteX6044" fmla="*/ 8645242 w 12193588"/>
              <a:gd name="connsiteY6044" fmla="*/ 2510150 h 6858000"/>
              <a:gd name="connsiteX6045" fmla="*/ 8648319 w 12193588"/>
              <a:gd name="connsiteY6045" fmla="*/ 2822021 h 6858000"/>
              <a:gd name="connsiteX6046" fmla="*/ 8919100 w 12193588"/>
              <a:gd name="connsiteY6046" fmla="*/ 2982587 h 6858000"/>
              <a:gd name="connsiteX6047" fmla="*/ 8916022 w 12193588"/>
              <a:gd name="connsiteY6047" fmla="*/ 2667630 h 6858000"/>
              <a:gd name="connsiteX6048" fmla="*/ 8645242 w 12193588"/>
              <a:gd name="connsiteY6048" fmla="*/ 2510150 h 6858000"/>
              <a:gd name="connsiteX6049" fmla="*/ 6956666 w 12193588"/>
              <a:gd name="connsiteY6049" fmla="*/ 2510150 h 6858000"/>
              <a:gd name="connsiteX6050" fmla="*/ 6956666 w 12193588"/>
              <a:gd name="connsiteY6050" fmla="*/ 2513232 h 6858000"/>
              <a:gd name="connsiteX6051" fmla="*/ 6959758 w 12193588"/>
              <a:gd name="connsiteY6051" fmla="*/ 2812238 h 6858000"/>
              <a:gd name="connsiteX6052" fmla="*/ 6969033 w 12193588"/>
              <a:gd name="connsiteY6052" fmla="*/ 2827650 h 6858000"/>
              <a:gd name="connsiteX6053" fmla="*/ 7126705 w 12193588"/>
              <a:gd name="connsiteY6053" fmla="*/ 2920125 h 6858000"/>
              <a:gd name="connsiteX6054" fmla="*/ 7225638 w 12193588"/>
              <a:gd name="connsiteY6054" fmla="*/ 2978694 h 6858000"/>
              <a:gd name="connsiteX6055" fmla="*/ 7231822 w 12193588"/>
              <a:gd name="connsiteY6055" fmla="*/ 2978694 h 6858000"/>
              <a:gd name="connsiteX6056" fmla="*/ 7231822 w 12193588"/>
              <a:gd name="connsiteY6056" fmla="*/ 2966363 h 6858000"/>
              <a:gd name="connsiteX6057" fmla="*/ 7228730 w 12193588"/>
              <a:gd name="connsiteY6057" fmla="*/ 2679689 h 6858000"/>
              <a:gd name="connsiteX6058" fmla="*/ 7216363 w 12193588"/>
              <a:gd name="connsiteY6058" fmla="*/ 2658111 h 6858000"/>
              <a:gd name="connsiteX6059" fmla="*/ 7123615 w 12193588"/>
              <a:gd name="connsiteY6059" fmla="*/ 2605708 h 6858000"/>
              <a:gd name="connsiteX6060" fmla="*/ 7123615 w 12193588"/>
              <a:gd name="connsiteY6060" fmla="*/ 2602625 h 6858000"/>
              <a:gd name="connsiteX6061" fmla="*/ 6956666 w 12193588"/>
              <a:gd name="connsiteY6061" fmla="*/ 2510150 h 6858000"/>
              <a:gd name="connsiteX6062" fmla="*/ 6395970 w 12193588"/>
              <a:gd name="connsiteY6062" fmla="*/ 2510150 h 6858000"/>
              <a:gd name="connsiteX6063" fmla="*/ 6395970 w 12193588"/>
              <a:gd name="connsiteY6063" fmla="*/ 2822021 h 6858000"/>
              <a:gd name="connsiteX6064" fmla="*/ 6671126 w 12193588"/>
              <a:gd name="connsiteY6064" fmla="*/ 2982587 h 6858000"/>
              <a:gd name="connsiteX6065" fmla="*/ 6668034 w 12193588"/>
              <a:gd name="connsiteY6065" fmla="*/ 2667630 h 6858000"/>
              <a:gd name="connsiteX6066" fmla="*/ 6395970 w 12193588"/>
              <a:gd name="connsiteY6066" fmla="*/ 2510150 h 6858000"/>
              <a:gd name="connsiteX6067" fmla="*/ 4706065 w 12193588"/>
              <a:gd name="connsiteY6067" fmla="*/ 2510150 h 6858000"/>
              <a:gd name="connsiteX6068" fmla="*/ 4706065 w 12193588"/>
              <a:gd name="connsiteY6068" fmla="*/ 2513238 h 6858000"/>
              <a:gd name="connsiteX6069" fmla="*/ 4709143 w 12193588"/>
              <a:gd name="connsiteY6069" fmla="*/ 2812757 h 6858000"/>
              <a:gd name="connsiteX6070" fmla="*/ 4718374 w 12193588"/>
              <a:gd name="connsiteY6070" fmla="*/ 2828196 h 6858000"/>
              <a:gd name="connsiteX6071" fmla="*/ 4967615 w 12193588"/>
              <a:gd name="connsiteY6071" fmla="*/ 2976413 h 6858000"/>
              <a:gd name="connsiteX6072" fmla="*/ 4979924 w 12193588"/>
              <a:gd name="connsiteY6072" fmla="*/ 2982587 h 6858000"/>
              <a:gd name="connsiteX6073" fmla="*/ 4976847 w 12193588"/>
              <a:gd name="connsiteY6073" fmla="*/ 2667630 h 6858000"/>
              <a:gd name="connsiteX6074" fmla="*/ 4706065 w 12193588"/>
              <a:gd name="connsiteY6074" fmla="*/ 2510150 h 6858000"/>
              <a:gd name="connsiteX6075" fmla="*/ 4141476 w 12193588"/>
              <a:gd name="connsiteY6075" fmla="*/ 2510150 h 6858000"/>
              <a:gd name="connsiteX6076" fmla="*/ 4144563 w 12193588"/>
              <a:gd name="connsiteY6076" fmla="*/ 2822021 h 6858000"/>
              <a:gd name="connsiteX6077" fmla="*/ 4419228 w 12193588"/>
              <a:gd name="connsiteY6077" fmla="*/ 2982587 h 6858000"/>
              <a:gd name="connsiteX6078" fmla="*/ 4416143 w 12193588"/>
              <a:gd name="connsiteY6078" fmla="*/ 2667630 h 6858000"/>
              <a:gd name="connsiteX6079" fmla="*/ 4141476 w 12193588"/>
              <a:gd name="connsiteY6079" fmla="*/ 2510150 h 6858000"/>
              <a:gd name="connsiteX6080" fmla="*/ 2456804 w 12193588"/>
              <a:gd name="connsiteY6080" fmla="*/ 2510150 h 6858000"/>
              <a:gd name="connsiteX6081" fmla="*/ 2456804 w 12193588"/>
              <a:gd name="connsiteY6081" fmla="*/ 2513232 h 6858000"/>
              <a:gd name="connsiteX6082" fmla="*/ 2459881 w 12193588"/>
              <a:gd name="connsiteY6082" fmla="*/ 2812238 h 6858000"/>
              <a:gd name="connsiteX6083" fmla="*/ 2469112 w 12193588"/>
              <a:gd name="connsiteY6083" fmla="*/ 2827650 h 6858000"/>
              <a:gd name="connsiteX6084" fmla="*/ 2718345 w 12193588"/>
              <a:gd name="connsiteY6084" fmla="*/ 2975612 h 6858000"/>
              <a:gd name="connsiteX6085" fmla="*/ 2727577 w 12193588"/>
              <a:gd name="connsiteY6085" fmla="*/ 2978694 h 6858000"/>
              <a:gd name="connsiteX6086" fmla="*/ 2730654 w 12193588"/>
              <a:gd name="connsiteY6086" fmla="*/ 2975612 h 6858000"/>
              <a:gd name="connsiteX6087" fmla="*/ 2727577 w 12193588"/>
              <a:gd name="connsiteY6087" fmla="*/ 2673524 h 6858000"/>
              <a:gd name="connsiteX6088" fmla="*/ 2721422 w 12193588"/>
              <a:gd name="connsiteY6088" fmla="*/ 2664276 h 6858000"/>
              <a:gd name="connsiteX6089" fmla="*/ 2690651 w 12193588"/>
              <a:gd name="connsiteY6089" fmla="*/ 2642698 h 6858000"/>
              <a:gd name="connsiteX6090" fmla="*/ 2622956 w 12193588"/>
              <a:gd name="connsiteY6090" fmla="*/ 2605708 h 6858000"/>
              <a:gd name="connsiteX6091" fmla="*/ 2622956 w 12193588"/>
              <a:gd name="connsiteY6091" fmla="*/ 2602625 h 6858000"/>
              <a:gd name="connsiteX6092" fmla="*/ 2456804 w 12193588"/>
              <a:gd name="connsiteY6092" fmla="*/ 2510150 h 6858000"/>
              <a:gd name="connsiteX6093" fmla="*/ 1893514 w 12193588"/>
              <a:gd name="connsiteY6093" fmla="*/ 2510150 h 6858000"/>
              <a:gd name="connsiteX6094" fmla="*/ 1896591 w 12193588"/>
              <a:gd name="connsiteY6094" fmla="*/ 2822021 h 6858000"/>
              <a:gd name="connsiteX6095" fmla="*/ 2167371 w 12193588"/>
              <a:gd name="connsiteY6095" fmla="*/ 2982587 h 6858000"/>
              <a:gd name="connsiteX6096" fmla="*/ 2164294 w 12193588"/>
              <a:gd name="connsiteY6096" fmla="*/ 2667630 h 6858000"/>
              <a:gd name="connsiteX6097" fmla="*/ 1893514 w 12193588"/>
              <a:gd name="connsiteY6097" fmla="*/ 2510150 h 6858000"/>
              <a:gd name="connsiteX6098" fmla="*/ 204937 w 12193588"/>
              <a:gd name="connsiteY6098" fmla="*/ 2510150 h 6858000"/>
              <a:gd name="connsiteX6099" fmla="*/ 204937 w 12193588"/>
              <a:gd name="connsiteY6099" fmla="*/ 2513232 h 6858000"/>
              <a:gd name="connsiteX6100" fmla="*/ 208028 w 12193588"/>
              <a:gd name="connsiteY6100" fmla="*/ 2812238 h 6858000"/>
              <a:gd name="connsiteX6101" fmla="*/ 217305 w 12193588"/>
              <a:gd name="connsiteY6101" fmla="*/ 2827650 h 6858000"/>
              <a:gd name="connsiteX6102" fmla="*/ 374977 w 12193588"/>
              <a:gd name="connsiteY6102" fmla="*/ 2920125 h 6858000"/>
              <a:gd name="connsiteX6103" fmla="*/ 473909 w 12193588"/>
              <a:gd name="connsiteY6103" fmla="*/ 2978694 h 6858000"/>
              <a:gd name="connsiteX6104" fmla="*/ 480092 w 12193588"/>
              <a:gd name="connsiteY6104" fmla="*/ 2978694 h 6858000"/>
              <a:gd name="connsiteX6105" fmla="*/ 480092 w 12193588"/>
              <a:gd name="connsiteY6105" fmla="*/ 2966363 h 6858000"/>
              <a:gd name="connsiteX6106" fmla="*/ 477001 w 12193588"/>
              <a:gd name="connsiteY6106" fmla="*/ 2679689 h 6858000"/>
              <a:gd name="connsiteX6107" fmla="*/ 464635 w 12193588"/>
              <a:gd name="connsiteY6107" fmla="*/ 2658111 h 6858000"/>
              <a:gd name="connsiteX6108" fmla="*/ 371886 w 12193588"/>
              <a:gd name="connsiteY6108" fmla="*/ 2605708 h 6858000"/>
              <a:gd name="connsiteX6109" fmla="*/ 371886 w 12193588"/>
              <a:gd name="connsiteY6109" fmla="*/ 2602625 h 6858000"/>
              <a:gd name="connsiteX6110" fmla="*/ 204937 w 12193588"/>
              <a:gd name="connsiteY6110" fmla="*/ 2510150 h 6858000"/>
              <a:gd name="connsiteX6111" fmla="*/ 12014596 w 12193588"/>
              <a:gd name="connsiteY6111" fmla="*/ 2507554 h 6858000"/>
              <a:gd name="connsiteX6112" fmla="*/ 11996167 w 12193588"/>
              <a:gd name="connsiteY6112" fmla="*/ 2516808 h 6858000"/>
              <a:gd name="connsiteX6113" fmla="*/ 11759644 w 12193588"/>
              <a:gd name="connsiteY6113" fmla="*/ 2655618 h 6858000"/>
              <a:gd name="connsiteX6114" fmla="*/ 11741213 w 12193588"/>
              <a:gd name="connsiteY6114" fmla="*/ 2686463 h 6858000"/>
              <a:gd name="connsiteX6115" fmla="*/ 11738142 w 12193588"/>
              <a:gd name="connsiteY6115" fmla="*/ 2964080 h 6858000"/>
              <a:gd name="connsiteX6116" fmla="*/ 11741213 w 12193588"/>
              <a:gd name="connsiteY6116" fmla="*/ 2982587 h 6858000"/>
              <a:gd name="connsiteX6117" fmla="*/ 11756572 w 12193588"/>
              <a:gd name="connsiteY6117" fmla="*/ 2973333 h 6858000"/>
              <a:gd name="connsiteX6118" fmla="*/ 11996167 w 12193588"/>
              <a:gd name="connsiteY6118" fmla="*/ 2831441 h 6858000"/>
              <a:gd name="connsiteX6119" fmla="*/ 12011525 w 12193588"/>
              <a:gd name="connsiteY6119" fmla="*/ 2803679 h 6858000"/>
              <a:gd name="connsiteX6120" fmla="*/ 12014596 w 12193588"/>
              <a:gd name="connsiteY6120" fmla="*/ 2526062 h 6858000"/>
              <a:gd name="connsiteX6121" fmla="*/ 12014596 w 12193588"/>
              <a:gd name="connsiteY6121" fmla="*/ 2507554 h 6858000"/>
              <a:gd name="connsiteX6122" fmla="*/ 11451305 w 12193588"/>
              <a:gd name="connsiteY6122" fmla="*/ 2507554 h 6858000"/>
              <a:gd name="connsiteX6123" fmla="*/ 11438960 w 12193588"/>
              <a:gd name="connsiteY6123" fmla="*/ 2510639 h 6858000"/>
              <a:gd name="connsiteX6124" fmla="*/ 11188985 w 12193588"/>
              <a:gd name="connsiteY6124" fmla="*/ 2658701 h 6858000"/>
              <a:gd name="connsiteX6125" fmla="*/ 11176639 w 12193588"/>
              <a:gd name="connsiteY6125" fmla="*/ 2680294 h 6858000"/>
              <a:gd name="connsiteX6126" fmla="*/ 11173553 w 12193588"/>
              <a:gd name="connsiteY6126" fmla="*/ 2967165 h 6858000"/>
              <a:gd name="connsiteX6127" fmla="*/ 11176639 w 12193588"/>
              <a:gd name="connsiteY6127" fmla="*/ 2982587 h 6858000"/>
              <a:gd name="connsiteX6128" fmla="*/ 11188985 w 12193588"/>
              <a:gd name="connsiteY6128" fmla="*/ 2976418 h 6858000"/>
              <a:gd name="connsiteX6129" fmla="*/ 11435875 w 12193588"/>
              <a:gd name="connsiteY6129" fmla="*/ 2828356 h 6858000"/>
              <a:gd name="connsiteX6130" fmla="*/ 11448219 w 12193588"/>
              <a:gd name="connsiteY6130" fmla="*/ 2806764 h 6858000"/>
              <a:gd name="connsiteX6131" fmla="*/ 11451305 w 12193588"/>
              <a:gd name="connsiteY6131" fmla="*/ 2522978 h 6858000"/>
              <a:gd name="connsiteX6132" fmla="*/ 11451305 w 12193588"/>
              <a:gd name="connsiteY6132" fmla="*/ 2507554 h 6858000"/>
              <a:gd name="connsiteX6133" fmla="*/ 10887524 w 12193588"/>
              <a:gd name="connsiteY6133" fmla="*/ 2507554 h 6858000"/>
              <a:gd name="connsiteX6134" fmla="*/ 10875179 w 12193588"/>
              <a:gd name="connsiteY6134" fmla="*/ 2513724 h 6858000"/>
              <a:gd name="connsiteX6135" fmla="*/ 10767164 w 12193588"/>
              <a:gd name="connsiteY6135" fmla="*/ 2578501 h 6858000"/>
              <a:gd name="connsiteX6136" fmla="*/ 10628289 w 12193588"/>
              <a:gd name="connsiteY6136" fmla="*/ 2661786 h 6858000"/>
              <a:gd name="connsiteX6137" fmla="*/ 10615944 w 12193588"/>
              <a:gd name="connsiteY6137" fmla="*/ 2683379 h 6858000"/>
              <a:gd name="connsiteX6138" fmla="*/ 10612858 w 12193588"/>
              <a:gd name="connsiteY6138" fmla="*/ 2967165 h 6858000"/>
              <a:gd name="connsiteX6139" fmla="*/ 10615944 w 12193588"/>
              <a:gd name="connsiteY6139" fmla="*/ 2982587 h 6858000"/>
              <a:gd name="connsiteX6140" fmla="*/ 10619030 w 12193588"/>
              <a:gd name="connsiteY6140" fmla="*/ 2979503 h 6858000"/>
              <a:gd name="connsiteX6141" fmla="*/ 10764079 w 12193588"/>
              <a:gd name="connsiteY6141" fmla="*/ 2893133 h 6858000"/>
              <a:gd name="connsiteX6142" fmla="*/ 10872092 w 12193588"/>
              <a:gd name="connsiteY6142" fmla="*/ 2831441 h 6858000"/>
              <a:gd name="connsiteX6143" fmla="*/ 10887524 w 12193588"/>
              <a:gd name="connsiteY6143" fmla="*/ 2803679 h 6858000"/>
              <a:gd name="connsiteX6144" fmla="*/ 10890610 w 12193588"/>
              <a:gd name="connsiteY6144" fmla="*/ 2526062 h 6858000"/>
              <a:gd name="connsiteX6145" fmla="*/ 10887524 w 12193588"/>
              <a:gd name="connsiteY6145" fmla="*/ 2507554 h 6858000"/>
              <a:gd name="connsiteX6146" fmla="*/ 10332510 w 12193588"/>
              <a:gd name="connsiteY6146" fmla="*/ 2507554 h 6858000"/>
              <a:gd name="connsiteX6147" fmla="*/ 10332510 w 12193588"/>
              <a:gd name="connsiteY6147" fmla="*/ 2519871 h 6858000"/>
              <a:gd name="connsiteX6148" fmla="*/ 10335602 w 12193588"/>
              <a:gd name="connsiteY6148" fmla="*/ 2809329 h 6858000"/>
              <a:gd name="connsiteX6149" fmla="*/ 10347968 w 12193588"/>
              <a:gd name="connsiteY6149" fmla="*/ 2827806 h 6858000"/>
              <a:gd name="connsiteX6150" fmla="*/ 10595299 w 12193588"/>
              <a:gd name="connsiteY6150" fmla="*/ 2975615 h 6858000"/>
              <a:gd name="connsiteX6151" fmla="*/ 10601482 w 12193588"/>
              <a:gd name="connsiteY6151" fmla="*/ 2978694 h 6858000"/>
              <a:gd name="connsiteX6152" fmla="*/ 10607666 w 12193588"/>
              <a:gd name="connsiteY6152" fmla="*/ 2978694 h 6858000"/>
              <a:gd name="connsiteX6153" fmla="*/ 10607666 w 12193588"/>
              <a:gd name="connsiteY6153" fmla="*/ 2963297 h 6858000"/>
              <a:gd name="connsiteX6154" fmla="*/ 10604575 w 12193588"/>
              <a:gd name="connsiteY6154" fmla="*/ 2683076 h 6858000"/>
              <a:gd name="connsiteX6155" fmla="*/ 10589115 w 12193588"/>
              <a:gd name="connsiteY6155" fmla="*/ 2658443 h 6858000"/>
              <a:gd name="connsiteX6156" fmla="*/ 10351060 w 12193588"/>
              <a:gd name="connsiteY6156" fmla="*/ 2516792 h 6858000"/>
              <a:gd name="connsiteX6157" fmla="*/ 10335602 w 12193588"/>
              <a:gd name="connsiteY6157" fmla="*/ 2507554 h 6858000"/>
              <a:gd name="connsiteX6158" fmla="*/ 10332510 w 12193588"/>
              <a:gd name="connsiteY6158" fmla="*/ 2507554 h 6858000"/>
              <a:gd name="connsiteX6159" fmla="*/ 10324242 w 12193588"/>
              <a:gd name="connsiteY6159" fmla="*/ 2507554 h 6858000"/>
              <a:gd name="connsiteX6160" fmla="*/ 10311934 w 12193588"/>
              <a:gd name="connsiteY6160" fmla="*/ 2513713 h 6858000"/>
              <a:gd name="connsiteX6161" fmla="*/ 10068845 w 12193588"/>
              <a:gd name="connsiteY6161" fmla="*/ 2658443 h 6858000"/>
              <a:gd name="connsiteX6162" fmla="*/ 10056537 w 12193588"/>
              <a:gd name="connsiteY6162" fmla="*/ 2683076 h 6858000"/>
              <a:gd name="connsiteX6163" fmla="*/ 10053460 w 12193588"/>
              <a:gd name="connsiteY6163" fmla="*/ 2963297 h 6858000"/>
              <a:gd name="connsiteX6164" fmla="*/ 10053460 w 12193588"/>
              <a:gd name="connsiteY6164" fmla="*/ 2978694 h 6858000"/>
              <a:gd name="connsiteX6165" fmla="*/ 10065769 w 12193588"/>
              <a:gd name="connsiteY6165" fmla="*/ 2972535 h 6858000"/>
              <a:gd name="connsiteX6166" fmla="*/ 10287316 w 12193588"/>
              <a:gd name="connsiteY6166" fmla="*/ 2843203 h 6858000"/>
              <a:gd name="connsiteX6167" fmla="*/ 10308856 w 12193588"/>
              <a:gd name="connsiteY6167" fmla="*/ 2830885 h 6858000"/>
              <a:gd name="connsiteX6168" fmla="*/ 10324242 w 12193588"/>
              <a:gd name="connsiteY6168" fmla="*/ 2803171 h 6858000"/>
              <a:gd name="connsiteX6169" fmla="*/ 10327318 w 12193588"/>
              <a:gd name="connsiteY6169" fmla="*/ 2526031 h 6858000"/>
              <a:gd name="connsiteX6170" fmla="*/ 10324242 w 12193588"/>
              <a:gd name="connsiteY6170" fmla="*/ 2507554 h 6858000"/>
              <a:gd name="connsiteX6171" fmla="*/ 9773112 w 12193588"/>
              <a:gd name="connsiteY6171" fmla="*/ 2507554 h 6858000"/>
              <a:gd name="connsiteX6172" fmla="*/ 9773112 w 12193588"/>
              <a:gd name="connsiteY6172" fmla="*/ 2816018 h 6858000"/>
              <a:gd name="connsiteX6173" fmla="*/ 9779248 w 12193588"/>
              <a:gd name="connsiteY6173" fmla="*/ 2825272 h 6858000"/>
              <a:gd name="connsiteX6174" fmla="*/ 10036941 w 12193588"/>
              <a:gd name="connsiteY6174" fmla="*/ 2979503 h 6858000"/>
              <a:gd name="connsiteX6175" fmla="*/ 10043076 w 12193588"/>
              <a:gd name="connsiteY6175" fmla="*/ 2982587 h 6858000"/>
              <a:gd name="connsiteX6176" fmla="*/ 10043076 w 12193588"/>
              <a:gd name="connsiteY6176" fmla="*/ 2960995 h 6858000"/>
              <a:gd name="connsiteX6177" fmla="*/ 10040009 w 12193588"/>
              <a:gd name="connsiteY6177" fmla="*/ 2686463 h 6858000"/>
              <a:gd name="connsiteX6178" fmla="*/ 10024671 w 12193588"/>
              <a:gd name="connsiteY6178" fmla="*/ 2658701 h 6858000"/>
              <a:gd name="connsiteX6179" fmla="*/ 9788452 w 12193588"/>
              <a:gd name="connsiteY6179" fmla="*/ 2516808 h 6858000"/>
              <a:gd name="connsiteX6180" fmla="*/ 9773112 w 12193588"/>
              <a:gd name="connsiteY6180" fmla="*/ 2507554 h 6858000"/>
              <a:gd name="connsiteX6181" fmla="*/ 9762730 w 12193588"/>
              <a:gd name="connsiteY6181" fmla="*/ 2507554 h 6858000"/>
              <a:gd name="connsiteX6182" fmla="*/ 9750421 w 12193588"/>
              <a:gd name="connsiteY6182" fmla="*/ 2513724 h 6858000"/>
              <a:gd name="connsiteX6183" fmla="*/ 9747344 w 12193588"/>
              <a:gd name="connsiteY6183" fmla="*/ 2516808 h 6858000"/>
              <a:gd name="connsiteX6184" fmla="*/ 9507334 w 12193588"/>
              <a:gd name="connsiteY6184" fmla="*/ 2655618 h 6858000"/>
              <a:gd name="connsiteX6185" fmla="*/ 9491949 w 12193588"/>
              <a:gd name="connsiteY6185" fmla="*/ 2686463 h 6858000"/>
              <a:gd name="connsiteX6186" fmla="*/ 9488871 w 12193588"/>
              <a:gd name="connsiteY6186" fmla="*/ 2964080 h 6858000"/>
              <a:gd name="connsiteX6187" fmla="*/ 9488871 w 12193588"/>
              <a:gd name="connsiteY6187" fmla="*/ 2979503 h 6858000"/>
              <a:gd name="connsiteX6188" fmla="*/ 9488871 w 12193588"/>
              <a:gd name="connsiteY6188" fmla="*/ 2982587 h 6858000"/>
              <a:gd name="connsiteX6189" fmla="*/ 9498102 w 12193588"/>
              <a:gd name="connsiteY6189" fmla="*/ 2976418 h 6858000"/>
              <a:gd name="connsiteX6190" fmla="*/ 9504256 w 12193588"/>
              <a:gd name="connsiteY6190" fmla="*/ 2973333 h 6858000"/>
              <a:gd name="connsiteX6191" fmla="*/ 9744267 w 12193588"/>
              <a:gd name="connsiteY6191" fmla="*/ 2831441 h 6858000"/>
              <a:gd name="connsiteX6192" fmla="*/ 9759653 w 12193588"/>
              <a:gd name="connsiteY6192" fmla="*/ 2803679 h 6858000"/>
              <a:gd name="connsiteX6193" fmla="*/ 9762730 w 12193588"/>
              <a:gd name="connsiteY6193" fmla="*/ 2526062 h 6858000"/>
              <a:gd name="connsiteX6194" fmla="*/ 9762730 w 12193588"/>
              <a:gd name="connsiteY6194" fmla="*/ 2507554 h 6858000"/>
              <a:gd name="connsiteX6195" fmla="*/ 9199447 w 12193588"/>
              <a:gd name="connsiteY6195" fmla="*/ 2507554 h 6858000"/>
              <a:gd name="connsiteX6196" fmla="*/ 9190216 w 12193588"/>
              <a:gd name="connsiteY6196" fmla="*/ 2510634 h 6858000"/>
              <a:gd name="connsiteX6197" fmla="*/ 8940973 w 12193588"/>
              <a:gd name="connsiteY6197" fmla="*/ 2658443 h 6858000"/>
              <a:gd name="connsiteX6198" fmla="*/ 8928666 w 12193588"/>
              <a:gd name="connsiteY6198" fmla="*/ 2679998 h 6858000"/>
              <a:gd name="connsiteX6199" fmla="*/ 8925588 w 12193588"/>
              <a:gd name="connsiteY6199" fmla="*/ 2966376 h 6858000"/>
              <a:gd name="connsiteX6200" fmla="*/ 8928666 w 12193588"/>
              <a:gd name="connsiteY6200" fmla="*/ 2978694 h 6858000"/>
              <a:gd name="connsiteX6201" fmla="*/ 8937895 w 12193588"/>
              <a:gd name="connsiteY6201" fmla="*/ 2975615 h 6858000"/>
              <a:gd name="connsiteX6202" fmla="*/ 9187139 w 12193588"/>
              <a:gd name="connsiteY6202" fmla="*/ 2827806 h 6858000"/>
              <a:gd name="connsiteX6203" fmla="*/ 9196370 w 12193588"/>
              <a:gd name="connsiteY6203" fmla="*/ 2806250 h 6858000"/>
              <a:gd name="connsiteX6204" fmla="*/ 9199447 w 12193588"/>
              <a:gd name="connsiteY6204" fmla="*/ 2522950 h 6858000"/>
              <a:gd name="connsiteX6205" fmla="*/ 9199447 w 12193588"/>
              <a:gd name="connsiteY6205" fmla="*/ 2507554 h 6858000"/>
              <a:gd name="connsiteX6206" fmla="*/ 8638753 w 12193588"/>
              <a:gd name="connsiteY6206" fmla="*/ 2507554 h 6858000"/>
              <a:gd name="connsiteX6207" fmla="*/ 8626444 w 12193588"/>
              <a:gd name="connsiteY6207" fmla="*/ 2513724 h 6858000"/>
              <a:gd name="connsiteX6208" fmla="*/ 8380278 w 12193588"/>
              <a:gd name="connsiteY6208" fmla="*/ 2658701 h 6858000"/>
              <a:gd name="connsiteX6209" fmla="*/ 8367969 w 12193588"/>
              <a:gd name="connsiteY6209" fmla="*/ 2683379 h 6858000"/>
              <a:gd name="connsiteX6210" fmla="*/ 8364893 w 12193588"/>
              <a:gd name="connsiteY6210" fmla="*/ 2964080 h 6858000"/>
              <a:gd name="connsiteX6211" fmla="*/ 8364893 w 12193588"/>
              <a:gd name="connsiteY6211" fmla="*/ 2982587 h 6858000"/>
              <a:gd name="connsiteX6212" fmla="*/ 8367969 w 12193588"/>
              <a:gd name="connsiteY6212" fmla="*/ 2979503 h 6858000"/>
              <a:gd name="connsiteX6213" fmla="*/ 8383355 w 12193588"/>
              <a:gd name="connsiteY6213" fmla="*/ 2973333 h 6858000"/>
              <a:gd name="connsiteX6214" fmla="*/ 8620291 w 12193588"/>
              <a:gd name="connsiteY6214" fmla="*/ 2831441 h 6858000"/>
              <a:gd name="connsiteX6215" fmla="*/ 8635676 w 12193588"/>
              <a:gd name="connsiteY6215" fmla="*/ 2803679 h 6858000"/>
              <a:gd name="connsiteX6216" fmla="*/ 8638753 w 12193588"/>
              <a:gd name="connsiteY6216" fmla="*/ 2526062 h 6858000"/>
              <a:gd name="connsiteX6217" fmla="*/ 8638753 w 12193588"/>
              <a:gd name="connsiteY6217" fmla="*/ 2507554 h 6858000"/>
              <a:gd name="connsiteX6218" fmla="*/ 8084547 w 12193588"/>
              <a:gd name="connsiteY6218" fmla="*/ 2507554 h 6858000"/>
              <a:gd name="connsiteX6219" fmla="*/ 8084547 w 12193588"/>
              <a:gd name="connsiteY6219" fmla="*/ 2516792 h 6858000"/>
              <a:gd name="connsiteX6220" fmla="*/ 8084547 w 12193588"/>
              <a:gd name="connsiteY6220" fmla="*/ 2812410 h 6858000"/>
              <a:gd name="connsiteX6221" fmla="*/ 8096877 w 12193588"/>
              <a:gd name="connsiteY6221" fmla="*/ 2827806 h 6858000"/>
              <a:gd name="connsiteX6222" fmla="*/ 8346560 w 12193588"/>
              <a:gd name="connsiteY6222" fmla="*/ 2975615 h 6858000"/>
              <a:gd name="connsiteX6223" fmla="*/ 8355809 w 12193588"/>
              <a:gd name="connsiteY6223" fmla="*/ 2978694 h 6858000"/>
              <a:gd name="connsiteX6224" fmla="*/ 8355809 w 12193588"/>
              <a:gd name="connsiteY6224" fmla="*/ 2969456 h 6858000"/>
              <a:gd name="connsiteX6225" fmla="*/ 8355809 w 12193588"/>
              <a:gd name="connsiteY6225" fmla="*/ 2679998 h 6858000"/>
              <a:gd name="connsiteX6226" fmla="*/ 8349644 w 12193588"/>
              <a:gd name="connsiteY6226" fmla="*/ 2667681 h 6858000"/>
              <a:gd name="connsiteX6227" fmla="*/ 8349644 w 12193588"/>
              <a:gd name="connsiteY6227" fmla="*/ 2664600 h 6858000"/>
              <a:gd name="connsiteX6228" fmla="*/ 8340395 w 12193588"/>
              <a:gd name="connsiteY6228" fmla="*/ 2658443 h 6858000"/>
              <a:gd name="connsiteX6229" fmla="*/ 8096877 w 12193588"/>
              <a:gd name="connsiteY6229" fmla="*/ 2513713 h 6858000"/>
              <a:gd name="connsiteX6230" fmla="*/ 8084547 w 12193588"/>
              <a:gd name="connsiteY6230" fmla="*/ 2507554 h 6858000"/>
              <a:gd name="connsiteX6231" fmla="*/ 8075463 w 12193588"/>
              <a:gd name="connsiteY6231" fmla="*/ 2507554 h 6858000"/>
              <a:gd name="connsiteX6232" fmla="*/ 8066231 w 12193588"/>
              <a:gd name="connsiteY6232" fmla="*/ 2513713 h 6858000"/>
              <a:gd name="connsiteX6233" fmla="*/ 8063153 w 12193588"/>
              <a:gd name="connsiteY6233" fmla="*/ 2513713 h 6858000"/>
              <a:gd name="connsiteX6234" fmla="*/ 7816988 w 12193588"/>
              <a:gd name="connsiteY6234" fmla="*/ 2658443 h 6858000"/>
              <a:gd name="connsiteX6235" fmla="*/ 7810834 w 12193588"/>
              <a:gd name="connsiteY6235" fmla="*/ 2661521 h 6858000"/>
              <a:gd name="connsiteX6236" fmla="*/ 7807756 w 12193588"/>
              <a:gd name="connsiteY6236" fmla="*/ 2664600 h 6858000"/>
              <a:gd name="connsiteX6237" fmla="*/ 7807756 w 12193588"/>
              <a:gd name="connsiteY6237" fmla="*/ 2667681 h 6858000"/>
              <a:gd name="connsiteX6238" fmla="*/ 7804680 w 12193588"/>
              <a:gd name="connsiteY6238" fmla="*/ 2683076 h 6858000"/>
              <a:gd name="connsiteX6239" fmla="*/ 7801603 w 12193588"/>
              <a:gd name="connsiteY6239" fmla="*/ 2963297 h 6858000"/>
              <a:gd name="connsiteX6240" fmla="*/ 7801603 w 12193588"/>
              <a:gd name="connsiteY6240" fmla="*/ 2978694 h 6858000"/>
              <a:gd name="connsiteX6241" fmla="*/ 7810834 w 12193588"/>
              <a:gd name="connsiteY6241" fmla="*/ 2975615 h 6858000"/>
              <a:gd name="connsiteX6242" fmla="*/ 8060077 w 12193588"/>
              <a:gd name="connsiteY6242" fmla="*/ 2827806 h 6858000"/>
              <a:gd name="connsiteX6243" fmla="*/ 8072385 w 12193588"/>
              <a:gd name="connsiteY6243" fmla="*/ 2806250 h 6858000"/>
              <a:gd name="connsiteX6244" fmla="*/ 8075463 w 12193588"/>
              <a:gd name="connsiteY6244" fmla="*/ 2522950 h 6858000"/>
              <a:gd name="connsiteX6245" fmla="*/ 8075463 w 12193588"/>
              <a:gd name="connsiteY6245" fmla="*/ 2507554 h 6858000"/>
              <a:gd name="connsiteX6246" fmla="*/ 7521254 w 12193588"/>
              <a:gd name="connsiteY6246" fmla="*/ 2507554 h 6858000"/>
              <a:gd name="connsiteX6247" fmla="*/ 7521254 w 12193588"/>
              <a:gd name="connsiteY6247" fmla="*/ 2522978 h 6858000"/>
              <a:gd name="connsiteX6248" fmla="*/ 7524332 w 12193588"/>
              <a:gd name="connsiteY6248" fmla="*/ 2809848 h 6858000"/>
              <a:gd name="connsiteX6249" fmla="*/ 7536639 w 12193588"/>
              <a:gd name="connsiteY6249" fmla="*/ 2828356 h 6858000"/>
              <a:gd name="connsiteX6250" fmla="*/ 7779728 w 12193588"/>
              <a:gd name="connsiteY6250" fmla="*/ 2973333 h 6858000"/>
              <a:gd name="connsiteX6251" fmla="*/ 7795114 w 12193588"/>
              <a:gd name="connsiteY6251" fmla="*/ 2982587 h 6858000"/>
              <a:gd name="connsiteX6252" fmla="*/ 7792036 w 12193588"/>
              <a:gd name="connsiteY6252" fmla="*/ 2674125 h 6858000"/>
              <a:gd name="connsiteX6253" fmla="*/ 7782806 w 12193588"/>
              <a:gd name="connsiteY6253" fmla="*/ 2661786 h 6858000"/>
              <a:gd name="connsiteX6254" fmla="*/ 7530486 w 12193588"/>
              <a:gd name="connsiteY6254" fmla="*/ 2510639 h 6858000"/>
              <a:gd name="connsiteX6255" fmla="*/ 7521254 w 12193588"/>
              <a:gd name="connsiteY6255" fmla="*/ 2507554 h 6858000"/>
              <a:gd name="connsiteX6256" fmla="*/ 7511679 w 12193588"/>
              <a:gd name="connsiteY6256" fmla="*/ 2507554 h 6858000"/>
              <a:gd name="connsiteX6257" fmla="*/ 7453043 w 12193588"/>
              <a:gd name="connsiteY6257" fmla="*/ 2544570 h 6858000"/>
              <a:gd name="connsiteX6258" fmla="*/ 7255530 w 12193588"/>
              <a:gd name="connsiteY6258" fmla="*/ 2658701 h 6858000"/>
              <a:gd name="connsiteX6259" fmla="*/ 7252443 w 12193588"/>
              <a:gd name="connsiteY6259" fmla="*/ 2658701 h 6858000"/>
              <a:gd name="connsiteX6260" fmla="*/ 7243186 w 12193588"/>
              <a:gd name="connsiteY6260" fmla="*/ 2674125 h 6858000"/>
              <a:gd name="connsiteX6261" fmla="*/ 7240099 w 12193588"/>
              <a:gd name="connsiteY6261" fmla="*/ 2680294 h 6858000"/>
              <a:gd name="connsiteX6262" fmla="*/ 7237013 w 12193588"/>
              <a:gd name="connsiteY6262" fmla="*/ 2970250 h 6858000"/>
              <a:gd name="connsiteX6263" fmla="*/ 7240099 w 12193588"/>
              <a:gd name="connsiteY6263" fmla="*/ 2982587 h 6858000"/>
              <a:gd name="connsiteX6264" fmla="*/ 7249357 w 12193588"/>
              <a:gd name="connsiteY6264" fmla="*/ 2976418 h 6858000"/>
              <a:gd name="connsiteX6265" fmla="*/ 7499334 w 12193588"/>
              <a:gd name="connsiteY6265" fmla="*/ 2831441 h 6858000"/>
              <a:gd name="connsiteX6266" fmla="*/ 7511679 w 12193588"/>
              <a:gd name="connsiteY6266" fmla="*/ 2809848 h 6858000"/>
              <a:gd name="connsiteX6267" fmla="*/ 7514765 w 12193588"/>
              <a:gd name="connsiteY6267" fmla="*/ 2522978 h 6858000"/>
              <a:gd name="connsiteX6268" fmla="*/ 7511679 w 12193588"/>
              <a:gd name="connsiteY6268" fmla="*/ 2507554 h 6858000"/>
              <a:gd name="connsiteX6269" fmla="*/ 6951474 w 12193588"/>
              <a:gd name="connsiteY6269" fmla="*/ 2507554 h 6858000"/>
              <a:gd name="connsiteX6270" fmla="*/ 6942199 w 12193588"/>
              <a:gd name="connsiteY6270" fmla="*/ 2510639 h 6858000"/>
              <a:gd name="connsiteX6271" fmla="*/ 6688683 w 12193588"/>
              <a:gd name="connsiteY6271" fmla="*/ 2658701 h 6858000"/>
              <a:gd name="connsiteX6272" fmla="*/ 6679408 w 12193588"/>
              <a:gd name="connsiteY6272" fmla="*/ 2680294 h 6858000"/>
              <a:gd name="connsiteX6273" fmla="*/ 6676317 w 12193588"/>
              <a:gd name="connsiteY6273" fmla="*/ 2967165 h 6858000"/>
              <a:gd name="connsiteX6274" fmla="*/ 6676317 w 12193588"/>
              <a:gd name="connsiteY6274" fmla="*/ 2982587 h 6858000"/>
              <a:gd name="connsiteX6275" fmla="*/ 6688683 w 12193588"/>
              <a:gd name="connsiteY6275" fmla="*/ 2976418 h 6858000"/>
              <a:gd name="connsiteX6276" fmla="*/ 6936016 w 12193588"/>
              <a:gd name="connsiteY6276" fmla="*/ 2828356 h 6858000"/>
              <a:gd name="connsiteX6277" fmla="*/ 6948382 w 12193588"/>
              <a:gd name="connsiteY6277" fmla="*/ 2806764 h 6858000"/>
              <a:gd name="connsiteX6278" fmla="*/ 6951474 w 12193588"/>
              <a:gd name="connsiteY6278" fmla="*/ 2522978 h 6858000"/>
              <a:gd name="connsiteX6279" fmla="*/ 6951474 w 12193588"/>
              <a:gd name="connsiteY6279" fmla="*/ 2507554 h 6858000"/>
              <a:gd name="connsiteX6280" fmla="*/ 6387692 w 12193588"/>
              <a:gd name="connsiteY6280" fmla="*/ 2507554 h 6858000"/>
              <a:gd name="connsiteX6281" fmla="*/ 6375347 w 12193588"/>
              <a:gd name="connsiteY6281" fmla="*/ 2513724 h 6858000"/>
              <a:gd name="connsiteX6282" fmla="*/ 6216394 w 12193588"/>
              <a:gd name="connsiteY6282" fmla="*/ 2607063 h 6858000"/>
              <a:gd name="connsiteX6283" fmla="*/ 6126236 w 12193588"/>
              <a:gd name="connsiteY6283" fmla="*/ 2661238 h 6858000"/>
              <a:gd name="connsiteX6284" fmla="*/ 6118745 w 12193588"/>
              <a:gd name="connsiteY6284" fmla="*/ 2669096 h 6858000"/>
              <a:gd name="connsiteX6285" fmla="*/ 6117710 w 12193588"/>
              <a:gd name="connsiteY6285" fmla="*/ 2674714 h 6858000"/>
              <a:gd name="connsiteX6286" fmla="*/ 6116994 w 12193588"/>
              <a:gd name="connsiteY6286" fmla="*/ 2682832 h 6858000"/>
              <a:gd name="connsiteX6287" fmla="*/ 6113915 w 12193588"/>
              <a:gd name="connsiteY6287" fmla="*/ 2966639 h 6858000"/>
              <a:gd name="connsiteX6288" fmla="*/ 6113915 w 12193588"/>
              <a:gd name="connsiteY6288" fmla="*/ 2982064 h 6858000"/>
              <a:gd name="connsiteX6289" fmla="*/ 6120076 w 12193588"/>
              <a:gd name="connsiteY6289" fmla="*/ 2978979 h 6858000"/>
              <a:gd name="connsiteX6290" fmla="*/ 6264851 w 12193588"/>
              <a:gd name="connsiteY6290" fmla="*/ 2892603 h 6858000"/>
              <a:gd name="connsiteX6291" fmla="*/ 6264851 w 12193588"/>
              <a:gd name="connsiteY6291" fmla="*/ 2893760 h 6858000"/>
              <a:gd name="connsiteX6292" fmla="*/ 6264851 w 12193588"/>
              <a:gd name="connsiteY6292" fmla="*/ 2894754 h 6858000"/>
              <a:gd name="connsiteX6293" fmla="*/ 6372261 w 12193588"/>
              <a:gd name="connsiteY6293" fmla="*/ 2831441 h 6858000"/>
              <a:gd name="connsiteX6294" fmla="*/ 6387692 w 12193588"/>
              <a:gd name="connsiteY6294" fmla="*/ 2803679 h 6858000"/>
              <a:gd name="connsiteX6295" fmla="*/ 6390779 w 12193588"/>
              <a:gd name="connsiteY6295" fmla="*/ 2526062 h 6858000"/>
              <a:gd name="connsiteX6296" fmla="*/ 6387692 w 12193588"/>
              <a:gd name="connsiteY6296" fmla="*/ 2507554 h 6858000"/>
              <a:gd name="connsiteX6297" fmla="*/ 5833139 w 12193588"/>
              <a:gd name="connsiteY6297" fmla="*/ 2507554 h 6858000"/>
              <a:gd name="connsiteX6298" fmla="*/ 5830052 w 12193588"/>
              <a:gd name="connsiteY6298" fmla="*/ 2519892 h 6858000"/>
              <a:gd name="connsiteX6299" fmla="*/ 5833139 w 12193588"/>
              <a:gd name="connsiteY6299" fmla="*/ 2809848 h 6858000"/>
              <a:gd name="connsiteX6300" fmla="*/ 5845483 w 12193588"/>
              <a:gd name="connsiteY6300" fmla="*/ 2828356 h 6858000"/>
              <a:gd name="connsiteX6301" fmla="*/ 5928739 w 12193588"/>
              <a:gd name="connsiteY6301" fmla="*/ 2878285 h 6858000"/>
              <a:gd name="connsiteX6302" fmla="*/ 5928739 w 12193588"/>
              <a:gd name="connsiteY6302" fmla="*/ 2877178 h 6858000"/>
              <a:gd name="connsiteX6303" fmla="*/ 6095077 w 12193588"/>
              <a:gd name="connsiteY6303" fmla="*/ 2975895 h 6858000"/>
              <a:gd name="connsiteX6304" fmla="*/ 6105403 w 12193588"/>
              <a:gd name="connsiteY6304" fmla="*/ 2978480 h 6858000"/>
              <a:gd name="connsiteX6305" fmla="*/ 6107365 w 12193588"/>
              <a:gd name="connsiteY6305" fmla="*/ 2966717 h 6858000"/>
              <a:gd name="connsiteX6306" fmla="*/ 6104341 w 12193588"/>
              <a:gd name="connsiteY6306" fmla="*/ 2682078 h 6858000"/>
              <a:gd name="connsiteX6307" fmla="*/ 6100475 w 12193588"/>
              <a:gd name="connsiteY6307" fmla="*/ 2668726 h 6858000"/>
              <a:gd name="connsiteX6308" fmla="*/ 6089288 w 12193588"/>
              <a:gd name="connsiteY6308" fmla="*/ 2658701 h 6858000"/>
              <a:gd name="connsiteX6309" fmla="*/ 5851655 w 12193588"/>
              <a:gd name="connsiteY6309" fmla="*/ 2516808 h 6858000"/>
              <a:gd name="connsiteX6310" fmla="*/ 5833139 w 12193588"/>
              <a:gd name="connsiteY6310" fmla="*/ 2507554 h 6858000"/>
              <a:gd name="connsiteX6311" fmla="*/ 5823563 w 12193588"/>
              <a:gd name="connsiteY6311" fmla="*/ 2507554 h 6858000"/>
              <a:gd name="connsiteX6312" fmla="*/ 5808178 w 12193588"/>
              <a:gd name="connsiteY6312" fmla="*/ 2513724 h 6858000"/>
              <a:gd name="connsiteX6313" fmla="*/ 5565089 w 12193588"/>
              <a:gd name="connsiteY6313" fmla="*/ 2658701 h 6858000"/>
              <a:gd name="connsiteX6314" fmla="*/ 5552782 w 12193588"/>
              <a:gd name="connsiteY6314" fmla="*/ 2683379 h 6858000"/>
              <a:gd name="connsiteX6315" fmla="*/ 5549704 w 12193588"/>
              <a:gd name="connsiteY6315" fmla="*/ 2964080 h 6858000"/>
              <a:gd name="connsiteX6316" fmla="*/ 5549704 w 12193588"/>
              <a:gd name="connsiteY6316" fmla="*/ 2982587 h 6858000"/>
              <a:gd name="connsiteX6317" fmla="*/ 5565089 w 12193588"/>
              <a:gd name="connsiteY6317" fmla="*/ 2973333 h 6858000"/>
              <a:gd name="connsiteX6318" fmla="*/ 5805100 w 12193588"/>
              <a:gd name="connsiteY6318" fmla="*/ 2831441 h 6858000"/>
              <a:gd name="connsiteX6319" fmla="*/ 5820486 w 12193588"/>
              <a:gd name="connsiteY6319" fmla="*/ 2803679 h 6858000"/>
              <a:gd name="connsiteX6320" fmla="*/ 5823563 w 12193588"/>
              <a:gd name="connsiteY6320" fmla="*/ 2526062 h 6858000"/>
              <a:gd name="connsiteX6321" fmla="*/ 5823563 w 12193588"/>
              <a:gd name="connsiteY6321" fmla="*/ 2507554 h 6858000"/>
              <a:gd name="connsiteX6322" fmla="*/ 5269356 w 12193588"/>
              <a:gd name="connsiteY6322" fmla="*/ 2507554 h 6858000"/>
              <a:gd name="connsiteX6323" fmla="*/ 5272434 w 12193588"/>
              <a:gd name="connsiteY6323" fmla="*/ 2822187 h 6858000"/>
              <a:gd name="connsiteX6324" fmla="*/ 5543215 w 12193588"/>
              <a:gd name="connsiteY6324" fmla="*/ 2982587 h 6858000"/>
              <a:gd name="connsiteX6325" fmla="*/ 5543215 w 12193588"/>
              <a:gd name="connsiteY6325" fmla="*/ 2960995 h 6858000"/>
              <a:gd name="connsiteX6326" fmla="*/ 5540138 w 12193588"/>
              <a:gd name="connsiteY6326" fmla="*/ 2686463 h 6858000"/>
              <a:gd name="connsiteX6327" fmla="*/ 5524753 w 12193588"/>
              <a:gd name="connsiteY6327" fmla="*/ 2658701 h 6858000"/>
              <a:gd name="connsiteX6328" fmla="*/ 5287819 w 12193588"/>
              <a:gd name="connsiteY6328" fmla="*/ 2516808 h 6858000"/>
              <a:gd name="connsiteX6329" fmla="*/ 5269356 w 12193588"/>
              <a:gd name="connsiteY6329" fmla="*/ 2507554 h 6858000"/>
              <a:gd name="connsiteX6330" fmla="*/ 5262867 w 12193588"/>
              <a:gd name="connsiteY6330" fmla="*/ 2507554 h 6858000"/>
              <a:gd name="connsiteX6331" fmla="*/ 5244438 w 12193588"/>
              <a:gd name="connsiteY6331" fmla="*/ 2516808 h 6858000"/>
              <a:gd name="connsiteX6332" fmla="*/ 5007915 w 12193588"/>
              <a:gd name="connsiteY6332" fmla="*/ 2655618 h 6858000"/>
              <a:gd name="connsiteX6333" fmla="*/ 4989484 w 12193588"/>
              <a:gd name="connsiteY6333" fmla="*/ 2686463 h 6858000"/>
              <a:gd name="connsiteX6334" fmla="*/ 4986413 w 12193588"/>
              <a:gd name="connsiteY6334" fmla="*/ 2964080 h 6858000"/>
              <a:gd name="connsiteX6335" fmla="*/ 4989484 w 12193588"/>
              <a:gd name="connsiteY6335" fmla="*/ 2982587 h 6858000"/>
              <a:gd name="connsiteX6336" fmla="*/ 5004844 w 12193588"/>
              <a:gd name="connsiteY6336" fmla="*/ 2973333 h 6858000"/>
              <a:gd name="connsiteX6337" fmla="*/ 5244438 w 12193588"/>
              <a:gd name="connsiteY6337" fmla="*/ 2831441 h 6858000"/>
              <a:gd name="connsiteX6338" fmla="*/ 5259795 w 12193588"/>
              <a:gd name="connsiteY6338" fmla="*/ 2803679 h 6858000"/>
              <a:gd name="connsiteX6339" fmla="*/ 5262867 w 12193588"/>
              <a:gd name="connsiteY6339" fmla="*/ 2526062 h 6858000"/>
              <a:gd name="connsiteX6340" fmla="*/ 5262867 w 12193588"/>
              <a:gd name="connsiteY6340" fmla="*/ 2507554 h 6858000"/>
              <a:gd name="connsiteX6341" fmla="*/ 4699576 w 12193588"/>
              <a:gd name="connsiteY6341" fmla="*/ 2507554 h 6858000"/>
              <a:gd name="connsiteX6342" fmla="*/ 4687231 w 12193588"/>
              <a:gd name="connsiteY6342" fmla="*/ 2510639 h 6858000"/>
              <a:gd name="connsiteX6343" fmla="*/ 4437255 w 12193588"/>
              <a:gd name="connsiteY6343" fmla="*/ 2658701 h 6858000"/>
              <a:gd name="connsiteX6344" fmla="*/ 4424910 w 12193588"/>
              <a:gd name="connsiteY6344" fmla="*/ 2680294 h 6858000"/>
              <a:gd name="connsiteX6345" fmla="*/ 4421824 w 12193588"/>
              <a:gd name="connsiteY6345" fmla="*/ 2967165 h 6858000"/>
              <a:gd name="connsiteX6346" fmla="*/ 4424910 w 12193588"/>
              <a:gd name="connsiteY6346" fmla="*/ 2982587 h 6858000"/>
              <a:gd name="connsiteX6347" fmla="*/ 4437255 w 12193588"/>
              <a:gd name="connsiteY6347" fmla="*/ 2976418 h 6858000"/>
              <a:gd name="connsiteX6348" fmla="*/ 4684145 w 12193588"/>
              <a:gd name="connsiteY6348" fmla="*/ 2828356 h 6858000"/>
              <a:gd name="connsiteX6349" fmla="*/ 4696490 w 12193588"/>
              <a:gd name="connsiteY6349" fmla="*/ 2806764 h 6858000"/>
              <a:gd name="connsiteX6350" fmla="*/ 4699576 w 12193588"/>
              <a:gd name="connsiteY6350" fmla="*/ 2522978 h 6858000"/>
              <a:gd name="connsiteX6351" fmla="*/ 4699576 w 12193588"/>
              <a:gd name="connsiteY6351" fmla="*/ 2507554 h 6858000"/>
              <a:gd name="connsiteX6352" fmla="*/ 4135795 w 12193588"/>
              <a:gd name="connsiteY6352" fmla="*/ 2507554 h 6858000"/>
              <a:gd name="connsiteX6353" fmla="*/ 4123450 w 12193588"/>
              <a:gd name="connsiteY6353" fmla="*/ 2513724 h 6858000"/>
              <a:gd name="connsiteX6354" fmla="*/ 4015435 w 12193588"/>
              <a:gd name="connsiteY6354" fmla="*/ 2578501 h 6858000"/>
              <a:gd name="connsiteX6355" fmla="*/ 3876561 w 12193588"/>
              <a:gd name="connsiteY6355" fmla="*/ 2661786 h 6858000"/>
              <a:gd name="connsiteX6356" fmla="*/ 3864216 w 12193588"/>
              <a:gd name="connsiteY6356" fmla="*/ 2683379 h 6858000"/>
              <a:gd name="connsiteX6357" fmla="*/ 3861129 w 12193588"/>
              <a:gd name="connsiteY6357" fmla="*/ 2967165 h 6858000"/>
              <a:gd name="connsiteX6358" fmla="*/ 3864216 w 12193588"/>
              <a:gd name="connsiteY6358" fmla="*/ 2982587 h 6858000"/>
              <a:gd name="connsiteX6359" fmla="*/ 3867302 w 12193588"/>
              <a:gd name="connsiteY6359" fmla="*/ 2979503 h 6858000"/>
              <a:gd name="connsiteX6360" fmla="*/ 4012350 w 12193588"/>
              <a:gd name="connsiteY6360" fmla="*/ 2893133 h 6858000"/>
              <a:gd name="connsiteX6361" fmla="*/ 4120363 w 12193588"/>
              <a:gd name="connsiteY6361" fmla="*/ 2831441 h 6858000"/>
              <a:gd name="connsiteX6362" fmla="*/ 4135795 w 12193588"/>
              <a:gd name="connsiteY6362" fmla="*/ 2803679 h 6858000"/>
              <a:gd name="connsiteX6363" fmla="*/ 4138880 w 12193588"/>
              <a:gd name="connsiteY6363" fmla="*/ 2526062 h 6858000"/>
              <a:gd name="connsiteX6364" fmla="*/ 4135795 w 12193588"/>
              <a:gd name="connsiteY6364" fmla="*/ 2507554 h 6858000"/>
              <a:gd name="connsiteX6365" fmla="*/ 3580782 w 12193588"/>
              <a:gd name="connsiteY6365" fmla="*/ 2507554 h 6858000"/>
              <a:gd name="connsiteX6366" fmla="*/ 3580782 w 12193588"/>
              <a:gd name="connsiteY6366" fmla="*/ 2519871 h 6858000"/>
              <a:gd name="connsiteX6367" fmla="*/ 3583874 w 12193588"/>
              <a:gd name="connsiteY6367" fmla="*/ 2809329 h 6858000"/>
              <a:gd name="connsiteX6368" fmla="*/ 3596241 w 12193588"/>
              <a:gd name="connsiteY6368" fmla="*/ 2827806 h 6858000"/>
              <a:gd name="connsiteX6369" fmla="*/ 3843571 w 12193588"/>
              <a:gd name="connsiteY6369" fmla="*/ 2975615 h 6858000"/>
              <a:gd name="connsiteX6370" fmla="*/ 3849754 w 12193588"/>
              <a:gd name="connsiteY6370" fmla="*/ 2978694 h 6858000"/>
              <a:gd name="connsiteX6371" fmla="*/ 3855938 w 12193588"/>
              <a:gd name="connsiteY6371" fmla="*/ 2978694 h 6858000"/>
              <a:gd name="connsiteX6372" fmla="*/ 3855938 w 12193588"/>
              <a:gd name="connsiteY6372" fmla="*/ 2963297 h 6858000"/>
              <a:gd name="connsiteX6373" fmla="*/ 3852846 w 12193588"/>
              <a:gd name="connsiteY6373" fmla="*/ 2683076 h 6858000"/>
              <a:gd name="connsiteX6374" fmla="*/ 3837388 w 12193588"/>
              <a:gd name="connsiteY6374" fmla="*/ 2658443 h 6858000"/>
              <a:gd name="connsiteX6375" fmla="*/ 3599331 w 12193588"/>
              <a:gd name="connsiteY6375" fmla="*/ 2516792 h 6858000"/>
              <a:gd name="connsiteX6376" fmla="*/ 3583874 w 12193588"/>
              <a:gd name="connsiteY6376" fmla="*/ 2507554 h 6858000"/>
              <a:gd name="connsiteX6377" fmla="*/ 3580782 w 12193588"/>
              <a:gd name="connsiteY6377" fmla="*/ 2507554 h 6858000"/>
              <a:gd name="connsiteX6378" fmla="*/ 3572513 w 12193588"/>
              <a:gd name="connsiteY6378" fmla="*/ 2507554 h 6858000"/>
              <a:gd name="connsiteX6379" fmla="*/ 3560205 w 12193588"/>
              <a:gd name="connsiteY6379" fmla="*/ 2513713 h 6858000"/>
              <a:gd name="connsiteX6380" fmla="*/ 3317116 w 12193588"/>
              <a:gd name="connsiteY6380" fmla="*/ 2658443 h 6858000"/>
              <a:gd name="connsiteX6381" fmla="*/ 3304809 w 12193588"/>
              <a:gd name="connsiteY6381" fmla="*/ 2683076 h 6858000"/>
              <a:gd name="connsiteX6382" fmla="*/ 3301731 w 12193588"/>
              <a:gd name="connsiteY6382" fmla="*/ 2963297 h 6858000"/>
              <a:gd name="connsiteX6383" fmla="*/ 3301731 w 12193588"/>
              <a:gd name="connsiteY6383" fmla="*/ 2978694 h 6858000"/>
              <a:gd name="connsiteX6384" fmla="*/ 3314040 w 12193588"/>
              <a:gd name="connsiteY6384" fmla="*/ 2972535 h 6858000"/>
              <a:gd name="connsiteX6385" fmla="*/ 3535589 w 12193588"/>
              <a:gd name="connsiteY6385" fmla="*/ 2843203 h 6858000"/>
              <a:gd name="connsiteX6386" fmla="*/ 3557127 w 12193588"/>
              <a:gd name="connsiteY6386" fmla="*/ 2830885 h 6858000"/>
              <a:gd name="connsiteX6387" fmla="*/ 3572513 w 12193588"/>
              <a:gd name="connsiteY6387" fmla="*/ 2803171 h 6858000"/>
              <a:gd name="connsiteX6388" fmla="*/ 3575590 w 12193588"/>
              <a:gd name="connsiteY6388" fmla="*/ 2526031 h 6858000"/>
              <a:gd name="connsiteX6389" fmla="*/ 3572513 w 12193588"/>
              <a:gd name="connsiteY6389" fmla="*/ 2507554 h 6858000"/>
              <a:gd name="connsiteX6390" fmla="*/ 3021383 w 12193588"/>
              <a:gd name="connsiteY6390" fmla="*/ 2507554 h 6858000"/>
              <a:gd name="connsiteX6391" fmla="*/ 3021383 w 12193588"/>
              <a:gd name="connsiteY6391" fmla="*/ 2816018 h 6858000"/>
              <a:gd name="connsiteX6392" fmla="*/ 3027520 w 12193588"/>
              <a:gd name="connsiteY6392" fmla="*/ 2825272 h 6858000"/>
              <a:gd name="connsiteX6393" fmla="*/ 3285213 w 12193588"/>
              <a:gd name="connsiteY6393" fmla="*/ 2979503 h 6858000"/>
              <a:gd name="connsiteX6394" fmla="*/ 3291348 w 12193588"/>
              <a:gd name="connsiteY6394" fmla="*/ 2982587 h 6858000"/>
              <a:gd name="connsiteX6395" fmla="*/ 3291348 w 12193588"/>
              <a:gd name="connsiteY6395" fmla="*/ 2960995 h 6858000"/>
              <a:gd name="connsiteX6396" fmla="*/ 3288280 w 12193588"/>
              <a:gd name="connsiteY6396" fmla="*/ 2686463 h 6858000"/>
              <a:gd name="connsiteX6397" fmla="*/ 3272941 w 12193588"/>
              <a:gd name="connsiteY6397" fmla="*/ 2658701 h 6858000"/>
              <a:gd name="connsiteX6398" fmla="*/ 3036723 w 12193588"/>
              <a:gd name="connsiteY6398" fmla="*/ 2516808 h 6858000"/>
              <a:gd name="connsiteX6399" fmla="*/ 3021383 w 12193588"/>
              <a:gd name="connsiteY6399" fmla="*/ 2507554 h 6858000"/>
              <a:gd name="connsiteX6400" fmla="*/ 3011001 w 12193588"/>
              <a:gd name="connsiteY6400" fmla="*/ 2507554 h 6858000"/>
              <a:gd name="connsiteX6401" fmla="*/ 2998693 w 12193588"/>
              <a:gd name="connsiteY6401" fmla="*/ 2513724 h 6858000"/>
              <a:gd name="connsiteX6402" fmla="*/ 2995616 w 12193588"/>
              <a:gd name="connsiteY6402" fmla="*/ 2516808 h 6858000"/>
              <a:gd name="connsiteX6403" fmla="*/ 2755605 w 12193588"/>
              <a:gd name="connsiteY6403" fmla="*/ 2655618 h 6858000"/>
              <a:gd name="connsiteX6404" fmla="*/ 2740219 w 12193588"/>
              <a:gd name="connsiteY6404" fmla="*/ 2686463 h 6858000"/>
              <a:gd name="connsiteX6405" fmla="*/ 2737143 w 12193588"/>
              <a:gd name="connsiteY6405" fmla="*/ 2964080 h 6858000"/>
              <a:gd name="connsiteX6406" fmla="*/ 2737143 w 12193588"/>
              <a:gd name="connsiteY6406" fmla="*/ 2979503 h 6858000"/>
              <a:gd name="connsiteX6407" fmla="*/ 2737143 w 12193588"/>
              <a:gd name="connsiteY6407" fmla="*/ 2982587 h 6858000"/>
              <a:gd name="connsiteX6408" fmla="*/ 2746374 w 12193588"/>
              <a:gd name="connsiteY6408" fmla="*/ 2976418 h 6858000"/>
              <a:gd name="connsiteX6409" fmla="*/ 2752527 w 12193588"/>
              <a:gd name="connsiteY6409" fmla="*/ 2973333 h 6858000"/>
              <a:gd name="connsiteX6410" fmla="*/ 2992539 w 12193588"/>
              <a:gd name="connsiteY6410" fmla="*/ 2831441 h 6858000"/>
              <a:gd name="connsiteX6411" fmla="*/ 3007925 w 12193588"/>
              <a:gd name="connsiteY6411" fmla="*/ 2803679 h 6858000"/>
              <a:gd name="connsiteX6412" fmla="*/ 3011001 w 12193588"/>
              <a:gd name="connsiteY6412" fmla="*/ 2526062 h 6858000"/>
              <a:gd name="connsiteX6413" fmla="*/ 3011001 w 12193588"/>
              <a:gd name="connsiteY6413" fmla="*/ 2507554 h 6858000"/>
              <a:gd name="connsiteX6414" fmla="*/ 2447719 w 12193588"/>
              <a:gd name="connsiteY6414" fmla="*/ 2507554 h 6858000"/>
              <a:gd name="connsiteX6415" fmla="*/ 2438488 w 12193588"/>
              <a:gd name="connsiteY6415" fmla="*/ 2510634 h 6858000"/>
              <a:gd name="connsiteX6416" fmla="*/ 2189245 w 12193588"/>
              <a:gd name="connsiteY6416" fmla="*/ 2658443 h 6858000"/>
              <a:gd name="connsiteX6417" fmla="*/ 2176938 w 12193588"/>
              <a:gd name="connsiteY6417" fmla="*/ 2679998 h 6858000"/>
              <a:gd name="connsiteX6418" fmla="*/ 2173859 w 12193588"/>
              <a:gd name="connsiteY6418" fmla="*/ 2966376 h 6858000"/>
              <a:gd name="connsiteX6419" fmla="*/ 2176938 w 12193588"/>
              <a:gd name="connsiteY6419" fmla="*/ 2978694 h 6858000"/>
              <a:gd name="connsiteX6420" fmla="*/ 2186168 w 12193588"/>
              <a:gd name="connsiteY6420" fmla="*/ 2975615 h 6858000"/>
              <a:gd name="connsiteX6421" fmla="*/ 2435410 w 12193588"/>
              <a:gd name="connsiteY6421" fmla="*/ 2827806 h 6858000"/>
              <a:gd name="connsiteX6422" fmla="*/ 2444641 w 12193588"/>
              <a:gd name="connsiteY6422" fmla="*/ 2806250 h 6858000"/>
              <a:gd name="connsiteX6423" fmla="*/ 2447719 w 12193588"/>
              <a:gd name="connsiteY6423" fmla="*/ 2522950 h 6858000"/>
              <a:gd name="connsiteX6424" fmla="*/ 2447719 w 12193588"/>
              <a:gd name="connsiteY6424" fmla="*/ 2507554 h 6858000"/>
              <a:gd name="connsiteX6425" fmla="*/ 1887025 w 12193588"/>
              <a:gd name="connsiteY6425" fmla="*/ 2507554 h 6858000"/>
              <a:gd name="connsiteX6426" fmla="*/ 1874717 w 12193588"/>
              <a:gd name="connsiteY6426" fmla="*/ 2513724 h 6858000"/>
              <a:gd name="connsiteX6427" fmla="*/ 1628549 w 12193588"/>
              <a:gd name="connsiteY6427" fmla="*/ 2658701 h 6858000"/>
              <a:gd name="connsiteX6428" fmla="*/ 1616241 w 12193588"/>
              <a:gd name="connsiteY6428" fmla="*/ 2683379 h 6858000"/>
              <a:gd name="connsiteX6429" fmla="*/ 1613164 w 12193588"/>
              <a:gd name="connsiteY6429" fmla="*/ 2964080 h 6858000"/>
              <a:gd name="connsiteX6430" fmla="*/ 1613164 w 12193588"/>
              <a:gd name="connsiteY6430" fmla="*/ 2982587 h 6858000"/>
              <a:gd name="connsiteX6431" fmla="*/ 1616241 w 12193588"/>
              <a:gd name="connsiteY6431" fmla="*/ 2979503 h 6858000"/>
              <a:gd name="connsiteX6432" fmla="*/ 1631627 w 12193588"/>
              <a:gd name="connsiteY6432" fmla="*/ 2973333 h 6858000"/>
              <a:gd name="connsiteX6433" fmla="*/ 1868562 w 12193588"/>
              <a:gd name="connsiteY6433" fmla="*/ 2831441 h 6858000"/>
              <a:gd name="connsiteX6434" fmla="*/ 1883947 w 12193588"/>
              <a:gd name="connsiteY6434" fmla="*/ 2803679 h 6858000"/>
              <a:gd name="connsiteX6435" fmla="*/ 1887025 w 12193588"/>
              <a:gd name="connsiteY6435" fmla="*/ 2526062 h 6858000"/>
              <a:gd name="connsiteX6436" fmla="*/ 1887025 w 12193588"/>
              <a:gd name="connsiteY6436" fmla="*/ 2507554 h 6858000"/>
              <a:gd name="connsiteX6437" fmla="*/ 1332818 w 12193588"/>
              <a:gd name="connsiteY6437" fmla="*/ 2507554 h 6858000"/>
              <a:gd name="connsiteX6438" fmla="*/ 1332818 w 12193588"/>
              <a:gd name="connsiteY6438" fmla="*/ 2516792 h 6858000"/>
              <a:gd name="connsiteX6439" fmla="*/ 1332818 w 12193588"/>
              <a:gd name="connsiteY6439" fmla="*/ 2812410 h 6858000"/>
              <a:gd name="connsiteX6440" fmla="*/ 1345148 w 12193588"/>
              <a:gd name="connsiteY6440" fmla="*/ 2827806 h 6858000"/>
              <a:gd name="connsiteX6441" fmla="*/ 1594832 w 12193588"/>
              <a:gd name="connsiteY6441" fmla="*/ 2975615 h 6858000"/>
              <a:gd name="connsiteX6442" fmla="*/ 1604080 w 12193588"/>
              <a:gd name="connsiteY6442" fmla="*/ 2978694 h 6858000"/>
              <a:gd name="connsiteX6443" fmla="*/ 1604080 w 12193588"/>
              <a:gd name="connsiteY6443" fmla="*/ 2969456 h 6858000"/>
              <a:gd name="connsiteX6444" fmla="*/ 1604080 w 12193588"/>
              <a:gd name="connsiteY6444" fmla="*/ 2679998 h 6858000"/>
              <a:gd name="connsiteX6445" fmla="*/ 1597915 w 12193588"/>
              <a:gd name="connsiteY6445" fmla="*/ 2667681 h 6858000"/>
              <a:gd name="connsiteX6446" fmla="*/ 1597915 w 12193588"/>
              <a:gd name="connsiteY6446" fmla="*/ 2664600 h 6858000"/>
              <a:gd name="connsiteX6447" fmla="*/ 1588666 w 12193588"/>
              <a:gd name="connsiteY6447" fmla="*/ 2658443 h 6858000"/>
              <a:gd name="connsiteX6448" fmla="*/ 1345148 w 12193588"/>
              <a:gd name="connsiteY6448" fmla="*/ 2513713 h 6858000"/>
              <a:gd name="connsiteX6449" fmla="*/ 1332818 w 12193588"/>
              <a:gd name="connsiteY6449" fmla="*/ 2507554 h 6858000"/>
              <a:gd name="connsiteX6450" fmla="*/ 1323734 w 12193588"/>
              <a:gd name="connsiteY6450" fmla="*/ 2507554 h 6858000"/>
              <a:gd name="connsiteX6451" fmla="*/ 1314502 w 12193588"/>
              <a:gd name="connsiteY6451" fmla="*/ 2513713 h 6858000"/>
              <a:gd name="connsiteX6452" fmla="*/ 1311424 w 12193588"/>
              <a:gd name="connsiteY6452" fmla="*/ 2513713 h 6858000"/>
              <a:gd name="connsiteX6453" fmla="*/ 1065259 w 12193588"/>
              <a:gd name="connsiteY6453" fmla="*/ 2658443 h 6858000"/>
              <a:gd name="connsiteX6454" fmla="*/ 1059105 w 12193588"/>
              <a:gd name="connsiteY6454" fmla="*/ 2661521 h 6858000"/>
              <a:gd name="connsiteX6455" fmla="*/ 1056028 w 12193588"/>
              <a:gd name="connsiteY6455" fmla="*/ 2664600 h 6858000"/>
              <a:gd name="connsiteX6456" fmla="*/ 1056028 w 12193588"/>
              <a:gd name="connsiteY6456" fmla="*/ 2667681 h 6858000"/>
              <a:gd name="connsiteX6457" fmla="*/ 1052952 w 12193588"/>
              <a:gd name="connsiteY6457" fmla="*/ 2683076 h 6858000"/>
              <a:gd name="connsiteX6458" fmla="*/ 1049874 w 12193588"/>
              <a:gd name="connsiteY6458" fmla="*/ 2963297 h 6858000"/>
              <a:gd name="connsiteX6459" fmla="*/ 1049874 w 12193588"/>
              <a:gd name="connsiteY6459" fmla="*/ 2978694 h 6858000"/>
              <a:gd name="connsiteX6460" fmla="*/ 1059105 w 12193588"/>
              <a:gd name="connsiteY6460" fmla="*/ 2975615 h 6858000"/>
              <a:gd name="connsiteX6461" fmla="*/ 1308349 w 12193588"/>
              <a:gd name="connsiteY6461" fmla="*/ 2827806 h 6858000"/>
              <a:gd name="connsiteX6462" fmla="*/ 1320657 w 12193588"/>
              <a:gd name="connsiteY6462" fmla="*/ 2806250 h 6858000"/>
              <a:gd name="connsiteX6463" fmla="*/ 1323734 w 12193588"/>
              <a:gd name="connsiteY6463" fmla="*/ 2522950 h 6858000"/>
              <a:gd name="connsiteX6464" fmla="*/ 1323734 w 12193588"/>
              <a:gd name="connsiteY6464" fmla="*/ 2507554 h 6858000"/>
              <a:gd name="connsiteX6465" fmla="*/ 769526 w 12193588"/>
              <a:gd name="connsiteY6465" fmla="*/ 2507554 h 6858000"/>
              <a:gd name="connsiteX6466" fmla="*/ 769526 w 12193588"/>
              <a:gd name="connsiteY6466" fmla="*/ 2522978 h 6858000"/>
              <a:gd name="connsiteX6467" fmla="*/ 772603 w 12193588"/>
              <a:gd name="connsiteY6467" fmla="*/ 2809848 h 6858000"/>
              <a:gd name="connsiteX6468" fmla="*/ 784911 w 12193588"/>
              <a:gd name="connsiteY6468" fmla="*/ 2828356 h 6858000"/>
              <a:gd name="connsiteX6469" fmla="*/ 1027999 w 12193588"/>
              <a:gd name="connsiteY6469" fmla="*/ 2973333 h 6858000"/>
              <a:gd name="connsiteX6470" fmla="*/ 1043385 w 12193588"/>
              <a:gd name="connsiteY6470" fmla="*/ 2982587 h 6858000"/>
              <a:gd name="connsiteX6471" fmla="*/ 1040307 w 12193588"/>
              <a:gd name="connsiteY6471" fmla="*/ 2674125 h 6858000"/>
              <a:gd name="connsiteX6472" fmla="*/ 1031077 w 12193588"/>
              <a:gd name="connsiteY6472" fmla="*/ 2661786 h 6858000"/>
              <a:gd name="connsiteX6473" fmla="*/ 778757 w 12193588"/>
              <a:gd name="connsiteY6473" fmla="*/ 2510639 h 6858000"/>
              <a:gd name="connsiteX6474" fmla="*/ 769526 w 12193588"/>
              <a:gd name="connsiteY6474" fmla="*/ 2507554 h 6858000"/>
              <a:gd name="connsiteX6475" fmla="*/ 759950 w 12193588"/>
              <a:gd name="connsiteY6475" fmla="*/ 2507554 h 6858000"/>
              <a:gd name="connsiteX6476" fmla="*/ 701313 w 12193588"/>
              <a:gd name="connsiteY6476" fmla="*/ 2544570 h 6858000"/>
              <a:gd name="connsiteX6477" fmla="*/ 503801 w 12193588"/>
              <a:gd name="connsiteY6477" fmla="*/ 2658701 h 6858000"/>
              <a:gd name="connsiteX6478" fmla="*/ 500714 w 12193588"/>
              <a:gd name="connsiteY6478" fmla="*/ 2658701 h 6858000"/>
              <a:gd name="connsiteX6479" fmla="*/ 491456 w 12193588"/>
              <a:gd name="connsiteY6479" fmla="*/ 2674125 h 6858000"/>
              <a:gd name="connsiteX6480" fmla="*/ 488369 w 12193588"/>
              <a:gd name="connsiteY6480" fmla="*/ 2680294 h 6858000"/>
              <a:gd name="connsiteX6481" fmla="*/ 485284 w 12193588"/>
              <a:gd name="connsiteY6481" fmla="*/ 2970250 h 6858000"/>
              <a:gd name="connsiteX6482" fmla="*/ 488369 w 12193588"/>
              <a:gd name="connsiteY6482" fmla="*/ 2982587 h 6858000"/>
              <a:gd name="connsiteX6483" fmla="*/ 497628 w 12193588"/>
              <a:gd name="connsiteY6483" fmla="*/ 2976418 h 6858000"/>
              <a:gd name="connsiteX6484" fmla="*/ 747605 w 12193588"/>
              <a:gd name="connsiteY6484" fmla="*/ 2831441 h 6858000"/>
              <a:gd name="connsiteX6485" fmla="*/ 759950 w 12193588"/>
              <a:gd name="connsiteY6485" fmla="*/ 2809848 h 6858000"/>
              <a:gd name="connsiteX6486" fmla="*/ 763037 w 12193588"/>
              <a:gd name="connsiteY6486" fmla="*/ 2522978 h 6858000"/>
              <a:gd name="connsiteX6487" fmla="*/ 759950 w 12193588"/>
              <a:gd name="connsiteY6487" fmla="*/ 2507554 h 6858000"/>
              <a:gd name="connsiteX6488" fmla="*/ 10043411 w 12193588"/>
              <a:gd name="connsiteY6488" fmla="*/ 2349694 h 6858000"/>
              <a:gd name="connsiteX6489" fmla="*/ 10037257 w 12193588"/>
              <a:gd name="connsiteY6489" fmla="*/ 2352776 h 6858000"/>
              <a:gd name="connsiteX6490" fmla="*/ 9788017 w 12193588"/>
              <a:gd name="connsiteY6490" fmla="*/ 2494496 h 6858000"/>
              <a:gd name="connsiteX6491" fmla="*/ 9775708 w 12193588"/>
              <a:gd name="connsiteY6491" fmla="*/ 2500657 h 6858000"/>
              <a:gd name="connsiteX6492" fmla="*/ 9791093 w 12193588"/>
              <a:gd name="connsiteY6492" fmla="*/ 2509901 h 6858000"/>
              <a:gd name="connsiteX6493" fmla="*/ 10034182 w 12193588"/>
              <a:gd name="connsiteY6493" fmla="*/ 2648541 h 6858000"/>
              <a:gd name="connsiteX6494" fmla="*/ 10049566 w 12193588"/>
              <a:gd name="connsiteY6494" fmla="*/ 2651621 h 6858000"/>
              <a:gd name="connsiteX6495" fmla="*/ 10055720 w 12193588"/>
              <a:gd name="connsiteY6495" fmla="*/ 2651621 h 6858000"/>
              <a:gd name="connsiteX6496" fmla="*/ 10061874 w 12193588"/>
              <a:gd name="connsiteY6496" fmla="*/ 2648541 h 6858000"/>
              <a:gd name="connsiteX6497" fmla="*/ 10304962 w 12193588"/>
              <a:gd name="connsiteY6497" fmla="*/ 2512981 h 6858000"/>
              <a:gd name="connsiteX6498" fmla="*/ 10323424 w 12193588"/>
              <a:gd name="connsiteY6498" fmla="*/ 2503740 h 6858000"/>
              <a:gd name="connsiteX6499" fmla="*/ 10314192 w 12193588"/>
              <a:gd name="connsiteY6499" fmla="*/ 2497577 h 6858000"/>
              <a:gd name="connsiteX6500" fmla="*/ 10058798 w 12193588"/>
              <a:gd name="connsiteY6500" fmla="*/ 2349694 h 6858000"/>
              <a:gd name="connsiteX6501" fmla="*/ 10055720 w 12193588"/>
              <a:gd name="connsiteY6501" fmla="*/ 2349694 h 6858000"/>
              <a:gd name="connsiteX6502" fmla="*/ 10043411 w 12193588"/>
              <a:gd name="connsiteY6502" fmla="*/ 2349694 h 6858000"/>
              <a:gd name="connsiteX6503" fmla="*/ 7224937 w 12193588"/>
              <a:gd name="connsiteY6503" fmla="*/ 2349694 h 6858000"/>
              <a:gd name="connsiteX6504" fmla="*/ 7221857 w 12193588"/>
              <a:gd name="connsiteY6504" fmla="*/ 2352776 h 6858000"/>
              <a:gd name="connsiteX6505" fmla="*/ 7126383 w 12193588"/>
              <a:gd name="connsiteY6505" fmla="*/ 2405151 h 6858000"/>
              <a:gd name="connsiteX6506" fmla="*/ 6975474 w 12193588"/>
              <a:gd name="connsiteY6506" fmla="*/ 2491415 h 6858000"/>
              <a:gd name="connsiteX6507" fmla="*/ 6963155 w 12193588"/>
              <a:gd name="connsiteY6507" fmla="*/ 2500657 h 6858000"/>
              <a:gd name="connsiteX6508" fmla="*/ 6981634 w 12193588"/>
              <a:gd name="connsiteY6508" fmla="*/ 2509901 h 6858000"/>
              <a:gd name="connsiteX6509" fmla="*/ 7126383 w 12193588"/>
              <a:gd name="connsiteY6509" fmla="*/ 2593084 h 6858000"/>
              <a:gd name="connsiteX6510" fmla="*/ 7218777 w 12193588"/>
              <a:gd name="connsiteY6510" fmla="*/ 2645459 h 6858000"/>
              <a:gd name="connsiteX6511" fmla="*/ 7228017 w 12193588"/>
              <a:gd name="connsiteY6511" fmla="*/ 2651621 h 6858000"/>
              <a:gd name="connsiteX6512" fmla="*/ 7234176 w 12193588"/>
              <a:gd name="connsiteY6512" fmla="*/ 2651621 h 6858000"/>
              <a:gd name="connsiteX6513" fmla="*/ 7252654 w 12193588"/>
              <a:gd name="connsiteY6513" fmla="*/ 2645459 h 6858000"/>
              <a:gd name="connsiteX6514" fmla="*/ 7468239 w 12193588"/>
              <a:gd name="connsiteY6514" fmla="*/ 2522225 h 6858000"/>
              <a:gd name="connsiteX6515" fmla="*/ 7508277 w 12193588"/>
              <a:gd name="connsiteY6515" fmla="*/ 2500657 h 6858000"/>
              <a:gd name="connsiteX6516" fmla="*/ 7495956 w 12193588"/>
              <a:gd name="connsiteY6516" fmla="*/ 2491415 h 6858000"/>
              <a:gd name="connsiteX6517" fmla="*/ 7249575 w 12193588"/>
              <a:gd name="connsiteY6517" fmla="*/ 2352776 h 6858000"/>
              <a:gd name="connsiteX6518" fmla="*/ 7243416 w 12193588"/>
              <a:gd name="connsiteY6518" fmla="*/ 2349694 h 6858000"/>
              <a:gd name="connsiteX6519" fmla="*/ 7224937 w 12193588"/>
              <a:gd name="connsiteY6519" fmla="*/ 2349694 h 6858000"/>
              <a:gd name="connsiteX6520" fmla="*/ 3291683 w 12193588"/>
              <a:gd name="connsiteY6520" fmla="*/ 2349694 h 6858000"/>
              <a:gd name="connsiteX6521" fmla="*/ 3285529 w 12193588"/>
              <a:gd name="connsiteY6521" fmla="*/ 2352776 h 6858000"/>
              <a:gd name="connsiteX6522" fmla="*/ 3036288 w 12193588"/>
              <a:gd name="connsiteY6522" fmla="*/ 2494496 h 6858000"/>
              <a:gd name="connsiteX6523" fmla="*/ 3023979 w 12193588"/>
              <a:gd name="connsiteY6523" fmla="*/ 2500657 h 6858000"/>
              <a:gd name="connsiteX6524" fmla="*/ 3039364 w 12193588"/>
              <a:gd name="connsiteY6524" fmla="*/ 2509901 h 6858000"/>
              <a:gd name="connsiteX6525" fmla="*/ 3282453 w 12193588"/>
              <a:gd name="connsiteY6525" fmla="*/ 2648541 h 6858000"/>
              <a:gd name="connsiteX6526" fmla="*/ 3297838 w 12193588"/>
              <a:gd name="connsiteY6526" fmla="*/ 2651621 h 6858000"/>
              <a:gd name="connsiteX6527" fmla="*/ 3303992 w 12193588"/>
              <a:gd name="connsiteY6527" fmla="*/ 2651621 h 6858000"/>
              <a:gd name="connsiteX6528" fmla="*/ 3310145 w 12193588"/>
              <a:gd name="connsiteY6528" fmla="*/ 2648541 h 6858000"/>
              <a:gd name="connsiteX6529" fmla="*/ 3553233 w 12193588"/>
              <a:gd name="connsiteY6529" fmla="*/ 2512981 h 6858000"/>
              <a:gd name="connsiteX6530" fmla="*/ 3571696 w 12193588"/>
              <a:gd name="connsiteY6530" fmla="*/ 2503740 h 6858000"/>
              <a:gd name="connsiteX6531" fmla="*/ 3562465 w 12193588"/>
              <a:gd name="connsiteY6531" fmla="*/ 2497577 h 6858000"/>
              <a:gd name="connsiteX6532" fmla="*/ 3307069 w 12193588"/>
              <a:gd name="connsiteY6532" fmla="*/ 2349694 h 6858000"/>
              <a:gd name="connsiteX6533" fmla="*/ 3303992 w 12193588"/>
              <a:gd name="connsiteY6533" fmla="*/ 2349694 h 6858000"/>
              <a:gd name="connsiteX6534" fmla="*/ 3291683 w 12193588"/>
              <a:gd name="connsiteY6534" fmla="*/ 2349694 h 6858000"/>
              <a:gd name="connsiteX6535" fmla="*/ 473208 w 12193588"/>
              <a:gd name="connsiteY6535" fmla="*/ 2349694 h 6858000"/>
              <a:gd name="connsiteX6536" fmla="*/ 470129 w 12193588"/>
              <a:gd name="connsiteY6536" fmla="*/ 2352776 h 6858000"/>
              <a:gd name="connsiteX6537" fmla="*/ 374655 w 12193588"/>
              <a:gd name="connsiteY6537" fmla="*/ 2405151 h 6858000"/>
              <a:gd name="connsiteX6538" fmla="*/ 223746 w 12193588"/>
              <a:gd name="connsiteY6538" fmla="*/ 2491415 h 6858000"/>
              <a:gd name="connsiteX6539" fmla="*/ 211426 w 12193588"/>
              <a:gd name="connsiteY6539" fmla="*/ 2500657 h 6858000"/>
              <a:gd name="connsiteX6540" fmla="*/ 229905 w 12193588"/>
              <a:gd name="connsiteY6540" fmla="*/ 2509901 h 6858000"/>
              <a:gd name="connsiteX6541" fmla="*/ 374655 w 12193588"/>
              <a:gd name="connsiteY6541" fmla="*/ 2593084 h 6858000"/>
              <a:gd name="connsiteX6542" fmla="*/ 467049 w 12193588"/>
              <a:gd name="connsiteY6542" fmla="*/ 2645459 h 6858000"/>
              <a:gd name="connsiteX6543" fmla="*/ 476288 w 12193588"/>
              <a:gd name="connsiteY6543" fmla="*/ 2651621 h 6858000"/>
              <a:gd name="connsiteX6544" fmla="*/ 482447 w 12193588"/>
              <a:gd name="connsiteY6544" fmla="*/ 2651621 h 6858000"/>
              <a:gd name="connsiteX6545" fmla="*/ 500926 w 12193588"/>
              <a:gd name="connsiteY6545" fmla="*/ 2645459 h 6858000"/>
              <a:gd name="connsiteX6546" fmla="*/ 716510 w 12193588"/>
              <a:gd name="connsiteY6546" fmla="*/ 2522225 h 6858000"/>
              <a:gd name="connsiteX6547" fmla="*/ 756547 w 12193588"/>
              <a:gd name="connsiteY6547" fmla="*/ 2500657 h 6858000"/>
              <a:gd name="connsiteX6548" fmla="*/ 744228 w 12193588"/>
              <a:gd name="connsiteY6548" fmla="*/ 2491415 h 6858000"/>
              <a:gd name="connsiteX6549" fmla="*/ 497846 w 12193588"/>
              <a:gd name="connsiteY6549" fmla="*/ 2352776 h 6858000"/>
              <a:gd name="connsiteX6550" fmla="*/ 491687 w 12193588"/>
              <a:gd name="connsiteY6550" fmla="*/ 2349694 h 6858000"/>
              <a:gd name="connsiteX6551" fmla="*/ 473208 w 12193588"/>
              <a:gd name="connsiteY6551" fmla="*/ 2349694 h 6858000"/>
              <a:gd name="connsiteX6552" fmla="*/ 6101236 w 12193588"/>
              <a:gd name="connsiteY6552" fmla="*/ 2349667 h 6858000"/>
              <a:gd name="connsiteX6553" fmla="*/ 5928739 w 12193588"/>
              <a:gd name="connsiteY6553" fmla="*/ 2448382 h 6858000"/>
              <a:gd name="connsiteX6554" fmla="*/ 5928739 w 12193588"/>
              <a:gd name="connsiteY6554" fmla="*/ 2447611 h 6858000"/>
              <a:gd name="connsiteX6555" fmla="*/ 5928739 w 12193588"/>
              <a:gd name="connsiteY6555" fmla="*/ 2445046 h 6858000"/>
              <a:gd name="connsiteX6556" fmla="*/ 5845924 w 12193588"/>
              <a:gd name="connsiteY6556" fmla="*/ 2491571 h 6858000"/>
              <a:gd name="connsiteX6557" fmla="*/ 5836684 w 12193588"/>
              <a:gd name="connsiteY6557" fmla="*/ 2500825 h 6858000"/>
              <a:gd name="connsiteX6558" fmla="*/ 5852085 w 12193588"/>
              <a:gd name="connsiteY6558" fmla="*/ 2510080 h 6858000"/>
              <a:gd name="connsiteX6559" fmla="*/ 5928739 w 12193588"/>
              <a:gd name="connsiteY6559" fmla="*/ 2553384 h 6858000"/>
              <a:gd name="connsiteX6560" fmla="*/ 5928739 w 12193588"/>
              <a:gd name="connsiteY6560" fmla="*/ 2553268 h 6858000"/>
              <a:gd name="connsiteX6561" fmla="*/ 6095077 w 12193588"/>
              <a:gd name="connsiteY6561" fmla="*/ 2645814 h 6858000"/>
              <a:gd name="connsiteX6562" fmla="*/ 6109914 w 12193588"/>
              <a:gd name="connsiteY6562" fmla="*/ 2652501 h 6858000"/>
              <a:gd name="connsiteX6563" fmla="*/ 6122307 w 12193588"/>
              <a:gd name="connsiteY6563" fmla="*/ 2647424 h 6858000"/>
              <a:gd name="connsiteX6564" fmla="*/ 6125879 w 12193588"/>
              <a:gd name="connsiteY6564" fmla="*/ 2645814 h 6858000"/>
              <a:gd name="connsiteX6565" fmla="*/ 6366145 w 12193588"/>
              <a:gd name="connsiteY6565" fmla="*/ 2510080 h 6858000"/>
              <a:gd name="connsiteX6566" fmla="*/ 6384627 w 12193588"/>
              <a:gd name="connsiteY6566" fmla="*/ 2500825 h 6858000"/>
              <a:gd name="connsiteX6567" fmla="*/ 6378467 w 12193588"/>
              <a:gd name="connsiteY6567" fmla="*/ 2494655 h 6858000"/>
              <a:gd name="connsiteX6568" fmla="*/ 6264851 w 12193588"/>
              <a:gd name="connsiteY6568" fmla="*/ 2430224 h 6858000"/>
              <a:gd name="connsiteX6569" fmla="*/ 6264851 w 12193588"/>
              <a:gd name="connsiteY6569" fmla="*/ 2432958 h 6858000"/>
              <a:gd name="connsiteX6570" fmla="*/ 6132915 w 12193588"/>
              <a:gd name="connsiteY6570" fmla="*/ 2355404 h 6858000"/>
              <a:gd name="connsiteX6571" fmla="*/ 6122800 w 12193588"/>
              <a:gd name="connsiteY6571" fmla="*/ 2349667 h 6858000"/>
              <a:gd name="connsiteX6572" fmla="*/ 11735810 w 12193588"/>
              <a:gd name="connsiteY6572" fmla="*/ 2348158 h 6858000"/>
              <a:gd name="connsiteX6573" fmla="*/ 11719248 w 12193588"/>
              <a:gd name="connsiteY6573" fmla="*/ 2352793 h 6858000"/>
              <a:gd name="connsiteX6574" fmla="*/ 11475798 w 12193588"/>
              <a:gd name="connsiteY6574" fmla="*/ 2491797 h 6858000"/>
              <a:gd name="connsiteX6575" fmla="*/ 11460390 w 12193588"/>
              <a:gd name="connsiteY6575" fmla="*/ 2501064 h 6858000"/>
              <a:gd name="connsiteX6576" fmla="*/ 11481962 w 12193588"/>
              <a:gd name="connsiteY6576" fmla="*/ 2510331 h 6858000"/>
              <a:gd name="connsiteX6577" fmla="*/ 11719248 w 12193588"/>
              <a:gd name="connsiteY6577" fmla="*/ 2646248 h 6858000"/>
              <a:gd name="connsiteX6578" fmla="*/ 11753145 w 12193588"/>
              <a:gd name="connsiteY6578" fmla="*/ 2646248 h 6858000"/>
              <a:gd name="connsiteX6579" fmla="*/ 11971940 w 12193588"/>
              <a:gd name="connsiteY6579" fmla="*/ 2525777 h 6858000"/>
              <a:gd name="connsiteX6580" fmla="*/ 12012000 w 12193588"/>
              <a:gd name="connsiteY6580" fmla="*/ 2501064 h 6858000"/>
              <a:gd name="connsiteX6581" fmla="*/ 11993511 w 12193588"/>
              <a:gd name="connsiteY6581" fmla="*/ 2491797 h 6858000"/>
              <a:gd name="connsiteX6582" fmla="*/ 11750062 w 12193588"/>
              <a:gd name="connsiteY6582" fmla="*/ 2352793 h 6858000"/>
              <a:gd name="connsiteX6583" fmla="*/ 11735810 w 12193588"/>
              <a:gd name="connsiteY6583" fmla="*/ 2348158 h 6858000"/>
              <a:gd name="connsiteX6584" fmla="*/ 11174203 w 12193588"/>
              <a:gd name="connsiteY6584" fmla="*/ 2348158 h 6858000"/>
              <a:gd name="connsiteX6585" fmla="*/ 11161864 w 12193588"/>
              <a:gd name="connsiteY6585" fmla="*/ 2352793 h 6858000"/>
              <a:gd name="connsiteX6586" fmla="*/ 10915117 w 12193588"/>
              <a:gd name="connsiteY6586" fmla="*/ 2491797 h 6858000"/>
              <a:gd name="connsiteX6587" fmla="*/ 10899694 w 12193588"/>
              <a:gd name="connsiteY6587" fmla="*/ 2501064 h 6858000"/>
              <a:gd name="connsiteX6588" fmla="*/ 10908948 w 12193588"/>
              <a:gd name="connsiteY6588" fmla="*/ 2507243 h 6858000"/>
              <a:gd name="connsiteX6589" fmla="*/ 11161864 w 12193588"/>
              <a:gd name="connsiteY6589" fmla="*/ 2649337 h 6858000"/>
              <a:gd name="connsiteX6590" fmla="*/ 11186540 w 12193588"/>
              <a:gd name="connsiteY6590" fmla="*/ 2649337 h 6858000"/>
              <a:gd name="connsiteX6591" fmla="*/ 11433287 w 12193588"/>
              <a:gd name="connsiteY6591" fmla="*/ 2510331 h 6858000"/>
              <a:gd name="connsiteX6592" fmla="*/ 11448710 w 12193588"/>
              <a:gd name="connsiteY6592" fmla="*/ 2501064 h 6858000"/>
              <a:gd name="connsiteX6593" fmla="*/ 11436372 w 12193588"/>
              <a:gd name="connsiteY6593" fmla="*/ 2494887 h 6858000"/>
              <a:gd name="connsiteX6594" fmla="*/ 11186540 w 12193588"/>
              <a:gd name="connsiteY6594" fmla="*/ 2352793 h 6858000"/>
              <a:gd name="connsiteX6595" fmla="*/ 11174203 w 12193588"/>
              <a:gd name="connsiteY6595" fmla="*/ 2348158 h 6858000"/>
              <a:gd name="connsiteX6596" fmla="*/ 6673722 w 12193588"/>
              <a:gd name="connsiteY6596" fmla="*/ 2348158 h 6858000"/>
              <a:gd name="connsiteX6597" fmla="*/ 6661413 w 12193588"/>
              <a:gd name="connsiteY6597" fmla="*/ 2352793 h 6858000"/>
              <a:gd name="connsiteX6598" fmla="*/ 6415248 w 12193588"/>
              <a:gd name="connsiteY6598" fmla="*/ 2491797 h 6858000"/>
              <a:gd name="connsiteX6599" fmla="*/ 6399863 w 12193588"/>
              <a:gd name="connsiteY6599" fmla="*/ 2501064 h 6858000"/>
              <a:gd name="connsiteX6600" fmla="*/ 6412172 w 12193588"/>
              <a:gd name="connsiteY6600" fmla="*/ 2507243 h 6858000"/>
              <a:gd name="connsiteX6601" fmla="*/ 6661413 w 12193588"/>
              <a:gd name="connsiteY6601" fmla="*/ 2649337 h 6858000"/>
              <a:gd name="connsiteX6602" fmla="*/ 6686030 w 12193588"/>
              <a:gd name="connsiteY6602" fmla="*/ 2649337 h 6858000"/>
              <a:gd name="connsiteX6603" fmla="*/ 6932195 w 12193588"/>
              <a:gd name="connsiteY6603" fmla="*/ 2510331 h 6858000"/>
              <a:gd name="connsiteX6604" fmla="*/ 6947580 w 12193588"/>
              <a:gd name="connsiteY6604" fmla="*/ 2501064 h 6858000"/>
              <a:gd name="connsiteX6605" fmla="*/ 6935273 w 12193588"/>
              <a:gd name="connsiteY6605" fmla="*/ 2494887 h 6858000"/>
              <a:gd name="connsiteX6606" fmla="*/ 6686030 w 12193588"/>
              <a:gd name="connsiteY6606" fmla="*/ 2352793 h 6858000"/>
              <a:gd name="connsiteX6607" fmla="*/ 6673722 w 12193588"/>
              <a:gd name="connsiteY6607" fmla="*/ 2348158 h 6858000"/>
              <a:gd name="connsiteX6608" fmla="*/ 4984081 w 12193588"/>
              <a:gd name="connsiteY6608" fmla="*/ 2348158 h 6858000"/>
              <a:gd name="connsiteX6609" fmla="*/ 4967519 w 12193588"/>
              <a:gd name="connsiteY6609" fmla="*/ 2352793 h 6858000"/>
              <a:gd name="connsiteX6610" fmla="*/ 4724069 w 12193588"/>
              <a:gd name="connsiteY6610" fmla="*/ 2491797 h 6858000"/>
              <a:gd name="connsiteX6611" fmla="*/ 4708661 w 12193588"/>
              <a:gd name="connsiteY6611" fmla="*/ 2501064 h 6858000"/>
              <a:gd name="connsiteX6612" fmla="*/ 4730232 w 12193588"/>
              <a:gd name="connsiteY6612" fmla="*/ 2510331 h 6858000"/>
              <a:gd name="connsiteX6613" fmla="*/ 4967519 w 12193588"/>
              <a:gd name="connsiteY6613" fmla="*/ 2646248 h 6858000"/>
              <a:gd name="connsiteX6614" fmla="*/ 5001416 w 12193588"/>
              <a:gd name="connsiteY6614" fmla="*/ 2646248 h 6858000"/>
              <a:gd name="connsiteX6615" fmla="*/ 5220211 w 12193588"/>
              <a:gd name="connsiteY6615" fmla="*/ 2525777 h 6858000"/>
              <a:gd name="connsiteX6616" fmla="*/ 5260271 w 12193588"/>
              <a:gd name="connsiteY6616" fmla="*/ 2501064 h 6858000"/>
              <a:gd name="connsiteX6617" fmla="*/ 5241782 w 12193588"/>
              <a:gd name="connsiteY6617" fmla="*/ 2491797 h 6858000"/>
              <a:gd name="connsiteX6618" fmla="*/ 4998333 w 12193588"/>
              <a:gd name="connsiteY6618" fmla="*/ 2352793 h 6858000"/>
              <a:gd name="connsiteX6619" fmla="*/ 4984081 w 12193588"/>
              <a:gd name="connsiteY6619" fmla="*/ 2348158 h 6858000"/>
              <a:gd name="connsiteX6620" fmla="*/ 4422474 w 12193588"/>
              <a:gd name="connsiteY6620" fmla="*/ 2348158 h 6858000"/>
              <a:gd name="connsiteX6621" fmla="*/ 4410135 w 12193588"/>
              <a:gd name="connsiteY6621" fmla="*/ 2352793 h 6858000"/>
              <a:gd name="connsiteX6622" fmla="*/ 4163388 w 12193588"/>
              <a:gd name="connsiteY6622" fmla="*/ 2491797 h 6858000"/>
              <a:gd name="connsiteX6623" fmla="*/ 4147965 w 12193588"/>
              <a:gd name="connsiteY6623" fmla="*/ 2501064 h 6858000"/>
              <a:gd name="connsiteX6624" fmla="*/ 4157219 w 12193588"/>
              <a:gd name="connsiteY6624" fmla="*/ 2507243 h 6858000"/>
              <a:gd name="connsiteX6625" fmla="*/ 4410135 w 12193588"/>
              <a:gd name="connsiteY6625" fmla="*/ 2649337 h 6858000"/>
              <a:gd name="connsiteX6626" fmla="*/ 4434811 w 12193588"/>
              <a:gd name="connsiteY6626" fmla="*/ 2649337 h 6858000"/>
              <a:gd name="connsiteX6627" fmla="*/ 4681558 w 12193588"/>
              <a:gd name="connsiteY6627" fmla="*/ 2510331 h 6858000"/>
              <a:gd name="connsiteX6628" fmla="*/ 4696980 w 12193588"/>
              <a:gd name="connsiteY6628" fmla="*/ 2501064 h 6858000"/>
              <a:gd name="connsiteX6629" fmla="*/ 4684644 w 12193588"/>
              <a:gd name="connsiteY6629" fmla="*/ 2494887 h 6858000"/>
              <a:gd name="connsiteX6630" fmla="*/ 4434811 w 12193588"/>
              <a:gd name="connsiteY6630" fmla="*/ 2352793 h 6858000"/>
              <a:gd name="connsiteX6631" fmla="*/ 4422474 w 12193588"/>
              <a:gd name="connsiteY6631" fmla="*/ 2348158 h 6858000"/>
              <a:gd name="connsiteX6632" fmla="*/ 5546483 w 12193588"/>
              <a:gd name="connsiteY6632" fmla="*/ 2347772 h 6858000"/>
              <a:gd name="connsiteX6633" fmla="*/ 5534548 w 12193588"/>
              <a:gd name="connsiteY6633" fmla="*/ 2352793 h 6858000"/>
              <a:gd name="connsiteX6634" fmla="*/ 5285086 w 12193588"/>
              <a:gd name="connsiteY6634" fmla="*/ 2494887 h 6858000"/>
              <a:gd name="connsiteX6635" fmla="*/ 5275847 w 12193588"/>
              <a:gd name="connsiteY6635" fmla="*/ 2501064 h 6858000"/>
              <a:gd name="connsiteX6636" fmla="*/ 5288166 w 12193588"/>
              <a:gd name="connsiteY6636" fmla="*/ 2510331 h 6858000"/>
              <a:gd name="connsiteX6637" fmla="*/ 5531468 w 12193588"/>
              <a:gd name="connsiteY6637" fmla="*/ 2649337 h 6858000"/>
              <a:gd name="connsiteX6638" fmla="*/ 5562266 w 12193588"/>
              <a:gd name="connsiteY6638" fmla="*/ 2649337 h 6858000"/>
              <a:gd name="connsiteX6639" fmla="*/ 5805568 w 12193588"/>
              <a:gd name="connsiteY6639" fmla="*/ 2513421 h 6858000"/>
              <a:gd name="connsiteX6640" fmla="*/ 5820967 w 12193588"/>
              <a:gd name="connsiteY6640" fmla="*/ 2504154 h 6858000"/>
              <a:gd name="connsiteX6641" fmla="*/ 5814807 w 12193588"/>
              <a:gd name="connsiteY6641" fmla="*/ 2497975 h 6858000"/>
              <a:gd name="connsiteX6642" fmla="*/ 5556108 w 12193588"/>
              <a:gd name="connsiteY6642" fmla="*/ 2349702 h 6858000"/>
              <a:gd name="connsiteX6643" fmla="*/ 5546483 w 12193588"/>
              <a:gd name="connsiteY6643" fmla="*/ 2347772 h 6858000"/>
              <a:gd name="connsiteX6644" fmla="*/ 10610020 w 12193588"/>
              <a:gd name="connsiteY6644" fmla="*/ 2346614 h 6858000"/>
              <a:gd name="connsiteX6645" fmla="*/ 10600780 w 12193588"/>
              <a:gd name="connsiteY6645" fmla="*/ 2349694 h 6858000"/>
              <a:gd name="connsiteX6646" fmla="*/ 10348238 w 12193588"/>
              <a:gd name="connsiteY6646" fmla="*/ 2491415 h 6858000"/>
              <a:gd name="connsiteX6647" fmla="*/ 10338999 w 12193588"/>
              <a:gd name="connsiteY6647" fmla="*/ 2500657 h 6858000"/>
              <a:gd name="connsiteX6648" fmla="*/ 10354398 w 12193588"/>
              <a:gd name="connsiteY6648" fmla="*/ 2509901 h 6858000"/>
              <a:gd name="connsiteX6649" fmla="*/ 10594621 w 12193588"/>
              <a:gd name="connsiteY6649" fmla="*/ 2645459 h 6858000"/>
              <a:gd name="connsiteX6650" fmla="*/ 10603860 w 12193588"/>
              <a:gd name="connsiteY6650" fmla="*/ 2651621 h 6858000"/>
              <a:gd name="connsiteX6651" fmla="*/ 10613100 w 12193588"/>
              <a:gd name="connsiteY6651" fmla="*/ 2651621 h 6858000"/>
              <a:gd name="connsiteX6652" fmla="*/ 10616180 w 12193588"/>
              <a:gd name="connsiteY6652" fmla="*/ 2651621 h 6858000"/>
              <a:gd name="connsiteX6653" fmla="*/ 10619259 w 12193588"/>
              <a:gd name="connsiteY6653" fmla="*/ 2648541 h 6858000"/>
              <a:gd name="connsiteX6654" fmla="*/ 10625419 w 12193588"/>
              <a:gd name="connsiteY6654" fmla="*/ 2645459 h 6858000"/>
              <a:gd name="connsiteX6655" fmla="*/ 10764009 w 12193588"/>
              <a:gd name="connsiteY6655" fmla="*/ 2568437 h 6858000"/>
              <a:gd name="connsiteX6656" fmla="*/ 10865641 w 12193588"/>
              <a:gd name="connsiteY6656" fmla="*/ 2509901 h 6858000"/>
              <a:gd name="connsiteX6657" fmla="*/ 10884119 w 12193588"/>
              <a:gd name="connsiteY6657" fmla="*/ 2500657 h 6858000"/>
              <a:gd name="connsiteX6658" fmla="*/ 10877959 w 12193588"/>
              <a:gd name="connsiteY6658" fmla="*/ 2494496 h 6858000"/>
              <a:gd name="connsiteX6659" fmla="*/ 10764009 w 12193588"/>
              <a:gd name="connsiteY6659" fmla="*/ 2432878 h 6858000"/>
              <a:gd name="connsiteX6660" fmla="*/ 10622339 w 12193588"/>
              <a:gd name="connsiteY6660" fmla="*/ 2349694 h 6858000"/>
              <a:gd name="connsiteX6661" fmla="*/ 10610020 w 12193588"/>
              <a:gd name="connsiteY6661" fmla="*/ 2346614 h 6858000"/>
              <a:gd name="connsiteX6662" fmla="*/ 9486275 w 12193588"/>
              <a:gd name="connsiteY6662" fmla="*/ 2346614 h 6858000"/>
              <a:gd name="connsiteX6663" fmla="*/ 9470889 w 12193588"/>
              <a:gd name="connsiteY6663" fmla="*/ 2352776 h 6858000"/>
              <a:gd name="connsiteX6664" fmla="*/ 9224734 w 12193588"/>
              <a:gd name="connsiteY6664" fmla="*/ 2491415 h 6858000"/>
              <a:gd name="connsiteX6665" fmla="*/ 9212425 w 12193588"/>
              <a:gd name="connsiteY6665" fmla="*/ 2500657 h 6858000"/>
              <a:gd name="connsiteX6666" fmla="*/ 9230888 w 12193588"/>
              <a:gd name="connsiteY6666" fmla="*/ 2509901 h 6858000"/>
              <a:gd name="connsiteX6667" fmla="*/ 9467812 w 12193588"/>
              <a:gd name="connsiteY6667" fmla="*/ 2645459 h 6858000"/>
              <a:gd name="connsiteX6668" fmla="*/ 9486275 w 12193588"/>
              <a:gd name="connsiteY6668" fmla="*/ 2651621 h 6858000"/>
              <a:gd name="connsiteX6669" fmla="*/ 9504736 w 12193588"/>
              <a:gd name="connsiteY6669" fmla="*/ 2645459 h 6858000"/>
              <a:gd name="connsiteX6670" fmla="*/ 9532430 w 12193588"/>
              <a:gd name="connsiteY6670" fmla="*/ 2630054 h 6858000"/>
              <a:gd name="connsiteX6671" fmla="*/ 9720131 w 12193588"/>
              <a:gd name="connsiteY6671" fmla="*/ 2525305 h 6858000"/>
              <a:gd name="connsiteX6672" fmla="*/ 9760133 w 12193588"/>
              <a:gd name="connsiteY6672" fmla="*/ 2500657 h 6858000"/>
              <a:gd name="connsiteX6673" fmla="*/ 9744747 w 12193588"/>
              <a:gd name="connsiteY6673" fmla="*/ 2491415 h 6858000"/>
              <a:gd name="connsiteX6674" fmla="*/ 9501660 w 12193588"/>
              <a:gd name="connsiteY6674" fmla="*/ 2352776 h 6858000"/>
              <a:gd name="connsiteX6675" fmla="*/ 9486275 w 12193588"/>
              <a:gd name="connsiteY6675" fmla="*/ 2346614 h 6858000"/>
              <a:gd name="connsiteX6676" fmla="*/ 8922750 w 12193588"/>
              <a:gd name="connsiteY6676" fmla="*/ 2346614 h 6858000"/>
              <a:gd name="connsiteX6677" fmla="*/ 8913511 w 12193588"/>
              <a:gd name="connsiteY6677" fmla="*/ 2352776 h 6858000"/>
              <a:gd name="connsiteX6678" fmla="*/ 8667129 w 12193588"/>
              <a:gd name="connsiteY6678" fmla="*/ 2491415 h 6858000"/>
              <a:gd name="connsiteX6679" fmla="*/ 8651730 w 12193588"/>
              <a:gd name="connsiteY6679" fmla="*/ 2500657 h 6858000"/>
              <a:gd name="connsiteX6680" fmla="*/ 8660970 w 12193588"/>
              <a:gd name="connsiteY6680" fmla="*/ 2506820 h 6858000"/>
              <a:gd name="connsiteX6681" fmla="*/ 8913511 w 12193588"/>
              <a:gd name="connsiteY6681" fmla="*/ 2648541 h 6858000"/>
              <a:gd name="connsiteX6682" fmla="*/ 8925830 w 12193588"/>
              <a:gd name="connsiteY6682" fmla="*/ 2651621 h 6858000"/>
              <a:gd name="connsiteX6683" fmla="*/ 8935070 w 12193588"/>
              <a:gd name="connsiteY6683" fmla="*/ 2648541 h 6858000"/>
              <a:gd name="connsiteX6684" fmla="*/ 9181451 w 12193588"/>
              <a:gd name="connsiteY6684" fmla="*/ 2509901 h 6858000"/>
              <a:gd name="connsiteX6685" fmla="*/ 9196850 w 12193588"/>
              <a:gd name="connsiteY6685" fmla="*/ 2500657 h 6858000"/>
              <a:gd name="connsiteX6686" fmla="*/ 9187611 w 12193588"/>
              <a:gd name="connsiteY6686" fmla="*/ 2494496 h 6858000"/>
              <a:gd name="connsiteX6687" fmla="*/ 8935070 w 12193588"/>
              <a:gd name="connsiteY6687" fmla="*/ 2352776 h 6858000"/>
              <a:gd name="connsiteX6688" fmla="*/ 8922750 w 12193588"/>
              <a:gd name="connsiteY6688" fmla="*/ 2346614 h 6858000"/>
              <a:gd name="connsiteX6689" fmla="*/ 8367401 w 12193588"/>
              <a:gd name="connsiteY6689" fmla="*/ 2346614 h 6858000"/>
              <a:gd name="connsiteX6690" fmla="*/ 8355082 w 12193588"/>
              <a:gd name="connsiteY6690" fmla="*/ 2349694 h 6858000"/>
              <a:gd name="connsiteX6691" fmla="*/ 8348923 w 12193588"/>
              <a:gd name="connsiteY6691" fmla="*/ 2349694 h 6858000"/>
              <a:gd name="connsiteX6692" fmla="*/ 8099461 w 12193588"/>
              <a:gd name="connsiteY6692" fmla="*/ 2491415 h 6858000"/>
              <a:gd name="connsiteX6693" fmla="*/ 8087142 w 12193588"/>
              <a:gd name="connsiteY6693" fmla="*/ 2500657 h 6858000"/>
              <a:gd name="connsiteX6694" fmla="*/ 8102541 w 12193588"/>
              <a:gd name="connsiteY6694" fmla="*/ 2509901 h 6858000"/>
              <a:gd name="connsiteX6695" fmla="*/ 8345843 w 12193588"/>
              <a:gd name="connsiteY6695" fmla="*/ 2645459 h 6858000"/>
              <a:gd name="connsiteX6696" fmla="*/ 8358162 w 12193588"/>
              <a:gd name="connsiteY6696" fmla="*/ 2651621 h 6858000"/>
              <a:gd name="connsiteX6697" fmla="*/ 8376640 w 12193588"/>
              <a:gd name="connsiteY6697" fmla="*/ 2645459 h 6858000"/>
              <a:gd name="connsiteX6698" fmla="*/ 8616866 w 12193588"/>
              <a:gd name="connsiteY6698" fmla="*/ 2509901 h 6858000"/>
              <a:gd name="connsiteX6699" fmla="*/ 8632264 w 12193588"/>
              <a:gd name="connsiteY6699" fmla="*/ 2500657 h 6858000"/>
              <a:gd name="connsiteX6700" fmla="*/ 8626103 w 12193588"/>
              <a:gd name="connsiteY6700" fmla="*/ 2494496 h 6858000"/>
              <a:gd name="connsiteX6701" fmla="*/ 8370481 w 12193588"/>
              <a:gd name="connsiteY6701" fmla="*/ 2349694 h 6858000"/>
              <a:gd name="connsiteX6702" fmla="*/ 8367401 w 12193588"/>
              <a:gd name="connsiteY6702" fmla="*/ 2346614 h 6858000"/>
              <a:gd name="connsiteX6703" fmla="*/ 7797467 w 12193588"/>
              <a:gd name="connsiteY6703" fmla="*/ 2346614 h 6858000"/>
              <a:gd name="connsiteX6704" fmla="*/ 7791307 w 12193588"/>
              <a:gd name="connsiteY6704" fmla="*/ 2349694 h 6858000"/>
              <a:gd name="connsiteX6705" fmla="*/ 7785148 w 12193588"/>
              <a:gd name="connsiteY6705" fmla="*/ 2352776 h 6858000"/>
              <a:gd name="connsiteX6706" fmla="*/ 7742032 w 12193588"/>
              <a:gd name="connsiteY6706" fmla="*/ 2377423 h 6858000"/>
              <a:gd name="connsiteX6707" fmla="*/ 7538765 w 12193588"/>
              <a:gd name="connsiteY6707" fmla="*/ 2491415 h 6858000"/>
              <a:gd name="connsiteX6708" fmla="*/ 7529525 w 12193588"/>
              <a:gd name="connsiteY6708" fmla="*/ 2497577 h 6858000"/>
              <a:gd name="connsiteX6709" fmla="*/ 7526446 w 12193588"/>
              <a:gd name="connsiteY6709" fmla="*/ 2500657 h 6858000"/>
              <a:gd name="connsiteX6710" fmla="*/ 7538765 w 12193588"/>
              <a:gd name="connsiteY6710" fmla="*/ 2509901 h 6858000"/>
              <a:gd name="connsiteX6711" fmla="*/ 7785148 w 12193588"/>
              <a:gd name="connsiteY6711" fmla="*/ 2648541 h 6858000"/>
              <a:gd name="connsiteX6712" fmla="*/ 7797467 w 12193588"/>
              <a:gd name="connsiteY6712" fmla="*/ 2651621 h 6858000"/>
              <a:gd name="connsiteX6713" fmla="*/ 7812866 w 12193588"/>
              <a:gd name="connsiteY6713" fmla="*/ 2648541 h 6858000"/>
              <a:gd name="connsiteX6714" fmla="*/ 8056169 w 12193588"/>
              <a:gd name="connsiteY6714" fmla="*/ 2509901 h 6858000"/>
              <a:gd name="connsiteX6715" fmla="*/ 8071569 w 12193588"/>
              <a:gd name="connsiteY6715" fmla="*/ 2500657 h 6858000"/>
              <a:gd name="connsiteX6716" fmla="*/ 8056169 w 12193588"/>
              <a:gd name="connsiteY6716" fmla="*/ 2491415 h 6858000"/>
              <a:gd name="connsiteX6717" fmla="*/ 7809786 w 12193588"/>
              <a:gd name="connsiteY6717" fmla="*/ 2352776 h 6858000"/>
              <a:gd name="connsiteX6718" fmla="*/ 7797467 w 12193588"/>
              <a:gd name="connsiteY6718" fmla="*/ 2346614 h 6858000"/>
              <a:gd name="connsiteX6719" fmla="*/ 3858292 w 12193588"/>
              <a:gd name="connsiteY6719" fmla="*/ 2346614 h 6858000"/>
              <a:gd name="connsiteX6720" fmla="*/ 3849052 w 12193588"/>
              <a:gd name="connsiteY6720" fmla="*/ 2349694 h 6858000"/>
              <a:gd name="connsiteX6721" fmla="*/ 3596510 w 12193588"/>
              <a:gd name="connsiteY6721" fmla="*/ 2491415 h 6858000"/>
              <a:gd name="connsiteX6722" fmla="*/ 3587270 w 12193588"/>
              <a:gd name="connsiteY6722" fmla="*/ 2500657 h 6858000"/>
              <a:gd name="connsiteX6723" fmla="*/ 3602669 w 12193588"/>
              <a:gd name="connsiteY6723" fmla="*/ 2509901 h 6858000"/>
              <a:gd name="connsiteX6724" fmla="*/ 3842893 w 12193588"/>
              <a:gd name="connsiteY6724" fmla="*/ 2645459 h 6858000"/>
              <a:gd name="connsiteX6725" fmla="*/ 3852132 w 12193588"/>
              <a:gd name="connsiteY6725" fmla="*/ 2651621 h 6858000"/>
              <a:gd name="connsiteX6726" fmla="*/ 3861371 w 12193588"/>
              <a:gd name="connsiteY6726" fmla="*/ 2651621 h 6858000"/>
              <a:gd name="connsiteX6727" fmla="*/ 3864451 w 12193588"/>
              <a:gd name="connsiteY6727" fmla="*/ 2651621 h 6858000"/>
              <a:gd name="connsiteX6728" fmla="*/ 3867531 w 12193588"/>
              <a:gd name="connsiteY6728" fmla="*/ 2648541 h 6858000"/>
              <a:gd name="connsiteX6729" fmla="*/ 3873690 w 12193588"/>
              <a:gd name="connsiteY6729" fmla="*/ 2645459 h 6858000"/>
              <a:gd name="connsiteX6730" fmla="*/ 4012280 w 12193588"/>
              <a:gd name="connsiteY6730" fmla="*/ 2568437 h 6858000"/>
              <a:gd name="connsiteX6731" fmla="*/ 4113912 w 12193588"/>
              <a:gd name="connsiteY6731" fmla="*/ 2509901 h 6858000"/>
              <a:gd name="connsiteX6732" fmla="*/ 4132390 w 12193588"/>
              <a:gd name="connsiteY6732" fmla="*/ 2500657 h 6858000"/>
              <a:gd name="connsiteX6733" fmla="*/ 4126230 w 12193588"/>
              <a:gd name="connsiteY6733" fmla="*/ 2494496 h 6858000"/>
              <a:gd name="connsiteX6734" fmla="*/ 4012280 w 12193588"/>
              <a:gd name="connsiteY6734" fmla="*/ 2432878 h 6858000"/>
              <a:gd name="connsiteX6735" fmla="*/ 3870611 w 12193588"/>
              <a:gd name="connsiteY6735" fmla="*/ 2349694 h 6858000"/>
              <a:gd name="connsiteX6736" fmla="*/ 3858292 w 12193588"/>
              <a:gd name="connsiteY6736" fmla="*/ 2346614 h 6858000"/>
              <a:gd name="connsiteX6737" fmla="*/ 2734547 w 12193588"/>
              <a:gd name="connsiteY6737" fmla="*/ 2346614 h 6858000"/>
              <a:gd name="connsiteX6738" fmla="*/ 2719162 w 12193588"/>
              <a:gd name="connsiteY6738" fmla="*/ 2352776 h 6858000"/>
              <a:gd name="connsiteX6739" fmla="*/ 2473005 w 12193588"/>
              <a:gd name="connsiteY6739" fmla="*/ 2491415 h 6858000"/>
              <a:gd name="connsiteX6740" fmla="*/ 2460697 w 12193588"/>
              <a:gd name="connsiteY6740" fmla="*/ 2500657 h 6858000"/>
              <a:gd name="connsiteX6741" fmla="*/ 2479159 w 12193588"/>
              <a:gd name="connsiteY6741" fmla="*/ 2509901 h 6858000"/>
              <a:gd name="connsiteX6742" fmla="*/ 2716084 w 12193588"/>
              <a:gd name="connsiteY6742" fmla="*/ 2645459 h 6858000"/>
              <a:gd name="connsiteX6743" fmla="*/ 2734547 w 12193588"/>
              <a:gd name="connsiteY6743" fmla="*/ 2651621 h 6858000"/>
              <a:gd name="connsiteX6744" fmla="*/ 2753009 w 12193588"/>
              <a:gd name="connsiteY6744" fmla="*/ 2645459 h 6858000"/>
              <a:gd name="connsiteX6745" fmla="*/ 2780702 w 12193588"/>
              <a:gd name="connsiteY6745" fmla="*/ 2630054 h 6858000"/>
              <a:gd name="connsiteX6746" fmla="*/ 2968403 w 12193588"/>
              <a:gd name="connsiteY6746" fmla="*/ 2525305 h 6858000"/>
              <a:gd name="connsiteX6747" fmla="*/ 3008405 w 12193588"/>
              <a:gd name="connsiteY6747" fmla="*/ 2500657 h 6858000"/>
              <a:gd name="connsiteX6748" fmla="*/ 2993019 w 12193588"/>
              <a:gd name="connsiteY6748" fmla="*/ 2491415 h 6858000"/>
              <a:gd name="connsiteX6749" fmla="*/ 2749932 w 12193588"/>
              <a:gd name="connsiteY6749" fmla="*/ 2352776 h 6858000"/>
              <a:gd name="connsiteX6750" fmla="*/ 2734547 w 12193588"/>
              <a:gd name="connsiteY6750" fmla="*/ 2346614 h 6858000"/>
              <a:gd name="connsiteX6751" fmla="*/ 2171022 w 12193588"/>
              <a:gd name="connsiteY6751" fmla="*/ 2346614 h 6858000"/>
              <a:gd name="connsiteX6752" fmla="*/ 2161782 w 12193588"/>
              <a:gd name="connsiteY6752" fmla="*/ 2352776 h 6858000"/>
              <a:gd name="connsiteX6753" fmla="*/ 1915402 w 12193588"/>
              <a:gd name="connsiteY6753" fmla="*/ 2491415 h 6858000"/>
              <a:gd name="connsiteX6754" fmla="*/ 1900003 w 12193588"/>
              <a:gd name="connsiteY6754" fmla="*/ 2500657 h 6858000"/>
              <a:gd name="connsiteX6755" fmla="*/ 1909241 w 12193588"/>
              <a:gd name="connsiteY6755" fmla="*/ 2506820 h 6858000"/>
              <a:gd name="connsiteX6756" fmla="*/ 2161782 w 12193588"/>
              <a:gd name="connsiteY6756" fmla="*/ 2648541 h 6858000"/>
              <a:gd name="connsiteX6757" fmla="*/ 2174101 w 12193588"/>
              <a:gd name="connsiteY6757" fmla="*/ 2651621 h 6858000"/>
              <a:gd name="connsiteX6758" fmla="*/ 2183341 w 12193588"/>
              <a:gd name="connsiteY6758" fmla="*/ 2648541 h 6858000"/>
              <a:gd name="connsiteX6759" fmla="*/ 2429722 w 12193588"/>
              <a:gd name="connsiteY6759" fmla="*/ 2509901 h 6858000"/>
              <a:gd name="connsiteX6760" fmla="*/ 2445122 w 12193588"/>
              <a:gd name="connsiteY6760" fmla="*/ 2500657 h 6858000"/>
              <a:gd name="connsiteX6761" fmla="*/ 2435883 w 12193588"/>
              <a:gd name="connsiteY6761" fmla="*/ 2494496 h 6858000"/>
              <a:gd name="connsiteX6762" fmla="*/ 2183341 w 12193588"/>
              <a:gd name="connsiteY6762" fmla="*/ 2352776 h 6858000"/>
              <a:gd name="connsiteX6763" fmla="*/ 2171022 w 12193588"/>
              <a:gd name="connsiteY6763" fmla="*/ 2346614 h 6858000"/>
              <a:gd name="connsiteX6764" fmla="*/ 1615672 w 12193588"/>
              <a:gd name="connsiteY6764" fmla="*/ 2346614 h 6858000"/>
              <a:gd name="connsiteX6765" fmla="*/ 1603353 w 12193588"/>
              <a:gd name="connsiteY6765" fmla="*/ 2349694 h 6858000"/>
              <a:gd name="connsiteX6766" fmla="*/ 1597194 w 12193588"/>
              <a:gd name="connsiteY6766" fmla="*/ 2349694 h 6858000"/>
              <a:gd name="connsiteX6767" fmla="*/ 1347732 w 12193588"/>
              <a:gd name="connsiteY6767" fmla="*/ 2491415 h 6858000"/>
              <a:gd name="connsiteX6768" fmla="*/ 1335413 w 12193588"/>
              <a:gd name="connsiteY6768" fmla="*/ 2500657 h 6858000"/>
              <a:gd name="connsiteX6769" fmla="*/ 1350812 w 12193588"/>
              <a:gd name="connsiteY6769" fmla="*/ 2509901 h 6858000"/>
              <a:gd name="connsiteX6770" fmla="*/ 1594114 w 12193588"/>
              <a:gd name="connsiteY6770" fmla="*/ 2645459 h 6858000"/>
              <a:gd name="connsiteX6771" fmla="*/ 1606433 w 12193588"/>
              <a:gd name="connsiteY6771" fmla="*/ 2651621 h 6858000"/>
              <a:gd name="connsiteX6772" fmla="*/ 1624911 w 12193588"/>
              <a:gd name="connsiteY6772" fmla="*/ 2645459 h 6858000"/>
              <a:gd name="connsiteX6773" fmla="*/ 1865137 w 12193588"/>
              <a:gd name="connsiteY6773" fmla="*/ 2509901 h 6858000"/>
              <a:gd name="connsiteX6774" fmla="*/ 1880534 w 12193588"/>
              <a:gd name="connsiteY6774" fmla="*/ 2500657 h 6858000"/>
              <a:gd name="connsiteX6775" fmla="*/ 1874375 w 12193588"/>
              <a:gd name="connsiteY6775" fmla="*/ 2494496 h 6858000"/>
              <a:gd name="connsiteX6776" fmla="*/ 1618752 w 12193588"/>
              <a:gd name="connsiteY6776" fmla="*/ 2349694 h 6858000"/>
              <a:gd name="connsiteX6777" fmla="*/ 1615672 w 12193588"/>
              <a:gd name="connsiteY6777" fmla="*/ 2346614 h 6858000"/>
              <a:gd name="connsiteX6778" fmla="*/ 1045738 w 12193588"/>
              <a:gd name="connsiteY6778" fmla="*/ 2346614 h 6858000"/>
              <a:gd name="connsiteX6779" fmla="*/ 1039578 w 12193588"/>
              <a:gd name="connsiteY6779" fmla="*/ 2349694 h 6858000"/>
              <a:gd name="connsiteX6780" fmla="*/ 1033420 w 12193588"/>
              <a:gd name="connsiteY6780" fmla="*/ 2352776 h 6858000"/>
              <a:gd name="connsiteX6781" fmla="*/ 990302 w 12193588"/>
              <a:gd name="connsiteY6781" fmla="*/ 2377423 h 6858000"/>
              <a:gd name="connsiteX6782" fmla="*/ 787036 w 12193588"/>
              <a:gd name="connsiteY6782" fmla="*/ 2491415 h 6858000"/>
              <a:gd name="connsiteX6783" fmla="*/ 777797 w 12193588"/>
              <a:gd name="connsiteY6783" fmla="*/ 2497577 h 6858000"/>
              <a:gd name="connsiteX6784" fmla="*/ 774717 w 12193588"/>
              <a:gd name="connsiteY6784" fmla="*/ 2500657 h 6858000"/>
              <a:gd name="connsiteX6785" fmla="*/ 787036 w 12193588"/>
              <a:gd name="connsiteY6785" fmla="*/ 2509901 h 6858000"/>
              <a:gd name="connsiteX6786" fmla="*/ 1033420 w 12193588"/>
              <a:gd name="connsiteY6786" fmla="*/ 2648541 h 6858000"/>
              <a:gd name="connsiteX6787" fmla="*/ 1045738 w 12193588"/>
              <a:gd name="connsiteY6787" fmla="*/ 2651621 h 6858000"/>
              <a:gd name="connsiteX6788" fmla="*/ 1061137 w 12193588"/>
              <a:gd name="connsiteY6788" fmla="*/ 2648541 h 6858000"/>
              <a:gd name="connsiteX6789" fmla="*/ 1304442 w 12193588"/>
              <a:gd name="connsiteY6789" fmla="*/ 2509901 h 6858000"/>
              <a:gd name="connsiteX6790" fmla="*/ 1319840 w 12193588"/>
              <a:gd name="connsiteY6790" fmla="*/ 2500657 h 6858000"/>
              <a:gd name="connsiteX6791" fmla="*/ 1304442 w 12193588"/>
              <a:gd name="connsiteY6791" fmla="*/ 2491415 h 6858000"/>
              <a:gd name="connsiteX6792" fmla="*/ 1058057 w 12193588"/>
              <a:gd name="connsiteY6792" fmla="*/ 2352776 h 6858000"/>
              <a:gd name="connsiteX6793" fmla="*/ 1045738 w 12193588"/>
              <a:gd name="connsiteY6793" fmla="*/ 2346614 h 6858000"/>
              <a:gd name="connsiteX6794" fmla="*/ 10053460 w 12193588"/>
              <a:gd name="connsiteY6794" fmla="*/ 2023436 h 6858000"/>
              <a:gd name="connsiteX6795" fmla="*/ 10053460 w 12193588"/>
              <a:gd name="connsiteY6795" fmla="*/ 2038832 h 6858000"/>
              <a:gd name="connsiteX6796" fmla="*/ 10056537 w 12193588"/>
              <a:gd name="connsiteY6796" fmla="*/ 2315973 h 6858000"/>
              <a:gd name="connsiteX6797" fmla="*/ 10071922 w 12193588"/>
              <a:gd name="connsiteY6797" fmla="*/ 2343687 h 6858000"/>
              <a:gd name="connsiteX6798" fmla="*/ 10311934 w 12193588"/>
              <a:gd name="connsiteY6798" fmla="*/ 2485337 h 6858000"/>
              <a:gd name="connsiteX6799" fmla="*/ 10327318 w 12193588"/>
              <a:gd name="connsiteY6799" fmla="*/ 2494575 h 6858000"/>
              <a:gd name="connsiteX6800" fmla="*/ 10327318 w 12193588"/>
              <a:gd name="connsiteY6800" fmla="*/ 2476099 h 6858000"/>
              <a:gd name="connsiteX6801" fmla="*/ 10324242 w 12193588"/>
              <a:gd name="connsiteY6801" fmla="*/ 2195879 h 6858000"/>
              <a:gd name="connsiteX6802" fmla="*/ 10311934 w 12193588"/>
              <a:gd name="connsiteY6802" fmla="*/ 2171245 h 6858000"/>
              <a:gd name="connsiteX6803" fmla="*/ 10305779 w 12193588"/>
              <a:gd name="connsiteY6803" fmla="*/ 2168165 h 6858000"/>
              <a:gd name="connsiteX6804" fmla="*/ 10105770 w 12193588"/>
              <a:gd name="connsiteY6804" fmla="*/ 2051150 h 6858000"/>
              <a:gd name="connsiteX6805" fmla="*/ 10053460 w 12193588"/>
              <a:gd name="connsiteY6805" fmla="*/ 2023436 h 6858000"/>
              <a:gd name="connsiteX6806" fmla="*/ 7804204 w 12193588"/>
              <a:gd name="connsiteY6806" fmla="*/ 2023436 h 6858000"/>
              <a:gd name="connsiteX6807" fmla="*/ 7804204 w 12193588"/>
              <a:gd name="connsiteY6807" fmla="*/ 2026516 h 6858000"/>
              <a:gd name="connsiteX6808" fmla="*/ 7804204 w 12193588"/>
              <a:gd name="connsiteY6808" fmla="*/ 2325212 h 6858000"/>
              <a:gd name="connsiteX6809" fmla="*/ 7813452 w 12193588"/>
              <a:gd name="connsiteY6809" fmla="*/ 2337528 h 6858000"/>
              <a:gd name="connsiteX6810" fmla="*/ 8069302 w 12193588"/>
              <a:gd name="connsiteY6810" fmla="*/ 2491496 h 6858000"/>
              <a:gd name="connsiteX6811" fmla="*/ 8075470 w 12193588"/>
              <a:gd name="connsiteY6811" fmla="*/ 2494575 h 6858000"/>
              <a:gd name="connsiteX6812" fmla="*/ 8072387 w 12193588"/>
              <a:gd name="connsiteY6812" fmla="*/ 2186640 h 6858000"/>
              <a:gd name="connsiteX6813" fmla="*/ 8069302 w 12193588"/>
              <a:gd name="connsiteY6813" fmla="*/ 2177402 h 6858000"/>
              <a:gd name="connsiteX6814" fmla="*/ 8013821 w 12193588"/>
              <a:gd name="connsiteY6814" fmla="*/ 2143530 h 6858000"/>
              <a:gd name="connsiteX6815" fmla="*/ 7905927 w 12193588"/>
              <a:gd name="connsiteY6815" fmla="*/ 2078864 h 6858000"/>
              <a:gd name="connsiteX6816" fmla="*/ 7804204 w 12193588"/>
              <a:gd name="connsiteY6816" fmla="*/ 2023436 h 6858000"/>
              <a:gd name="connsiteX6817" fmla="*/ 3301731 w 12193588"/>
              <a:gd name="connsiteY6817" fmla="*/ 2023436 h 6858000"/>
              <a:gd name="connsiteX6818" fmla="*/ 3301731 w 12193588"/>
              <a:gd name="connsiteY6818" fmla="*/ 2038832 h 6858000"/>
              <a:gd name="connsiteX6819" fmla="*/ 3304809 w 12193588"/>
              <a:gd name="connsiteY6819" fmla="*/ 2315973 h 6858000"/>
              <a:gd name="connsiteX6820" fmla="*/ 3320194 w 12193588"/>
              <a:gd name="connsiteY6820" fmla="*/ 2343687 h 6858000"/>
              <a:gd name="connsiteX6821" fmla="*/ 3560205 w 12193588"/>
              <a:gd name="connsiteY6821" fmla="*/ 2485337 h 6858000"/>
              <a:gd name="connsiteX6822" fmla="*/ 3575590 w 12193588"/>
              <a:gd name="connsiteY6822" fmla="*/ 2494575 h 6858000"/>
              <a:gd name="connsiteX6823" fmla="*/ 3575590 w 12193588"/>
              <a:gd name="connsiteY6823" fmla="*/ 2476099 h 6858000"/>
              <a:gd name="connsiteX6824" fmla="*/ 3572513 w 12193588"/>
              <a:gd name="connsiteY6824" fmla="*/ 2195879 h 6858000"/>
              <a:gd name="connsiteX6825" fmla="*/ 3560205 w 12193588"/>
              <a:gd name="connsiteY6825" fmla="*/ 2171245 h 6858000"/>
              <a:gd name="connsiteX6826" fmla="*/ 3554050 w 12193588"/>
              <a:gd name="connsiteY6826" fmla="*/ 2168165 h 6858000"/>
              <a:gd name="connsiteX6827" fmla="*/ 3354042 w 12193588"/>
              <a:gd name="connsiteY6827" fmla="*/ 2051150 h 6858000"/>
              <a:gd name="connsiteX6828" fmla="*/ 3301731 w 12193588"/>
              <a:gd name="connsiteY6828" fmla="*/ 2023436 h 6858000"/>
              <a:gd name="connsiteX6829" fmla="*/ 1052476 w 12193588"/>
              <a:gd name="connsiteY6829" fmla="*/ 2023436 h 6858000"/>
              <a:gd name="connsiteX6830" fmla="*/ 1052476 w 12193588"/>
              <a:gd name="connsiteY6830" fmla="*/ 2026516 h 6858000"/>
              <a:gd name="connsiteX6831" fmla="*/ 1052476 w 12193588"/>
              <a:gd name="connsiteY6831" fmla="*/ 2325212 h 6858000"/>
              <a:gd name="connsiteX6832" fmla="*/ 1061723 w 12193588"/>
              <a:gd name="connsiteY6832" fmla="*/ 2337528 h 6858000"/>
              <a:gd name="connsiteX6833" fmla="*/ 1317573 w 12193588"/>
              <a:gd name="connsiteY6833" fmla="*/ 2491496 h 6858000"/>
              <a:gd name="connsiteX6834" fmla="*/ 1323741 w 12193588"/>
              <a:gd name="connsiteY6834" fmla="*/ 2494575 h 6858000"/>
              <a:gd name="connsiteX6835" fmla="*/ 1320660 w 12193588"/>
              <a:gd name="connsiteY6835" fmla="*/ 2186640 h 6858000"/>
              <a:gd name="connsiteX6836" fmla="*/ 1317573 w 12193588"/>
              <a:gd name="connsiteY6836" fmla="*/ 2177402 h 6858000"/>
              <a:gd name="connsiteX6837" fmla="*/ 1262092 w 12193588"/>
              <a:gd name="connsiteY6837" fmla="*/ 2143530 h 6858000"/>
              <a:gd name="connsiteX6838" fmla="*/ 1154198 w 12193588"/>
              <a:gd name="connsiteY6838" fmla="*/ 2078864 h 6858000"/>
              <a:gd name="connsiteX6839" fmla="*/ 1052476 w 12193588"/>
              <a:gd name="connsiteY6839" fmla="*/ 2023436 h 6858000"/>
              <a:gd name="connsiteX6840" fmla="*/ 6105074 w 12193588"/>
              <a:gd name="connsiteY6840" fmla="*/ 2020982 h 6858000"/>
              <a:gd name="connsiteX6841" fmla="*/ 6093472 w 12193588"/>
              <a:gd name="connsiteY6841" fmla="*/ 2027953 h 6858000"/>
              <a:gd name="connsiteX6842" fmla="*/ 6092347 w 12193588"/>
              <a:gd name="connsiteY6842" fmla="*/ 2028795 h 6858000"/>
              <a:gd name="connsiteX6843" fmla="*/ 6079052 w 12193588"/>
              <a:gd name="connsiteY6843" fmla="*/ 2036619 h 6858000"/>
              <a:gd name="connsiteX6844" fmla="*/ 6045791 w 12193588"/>
              <a:gd name="connsiteY6844" fmla="*/ 2056604 h 6858000"/>
              <a:gd name="connsiteX6845" fmla="*/ 5997560 w 12193588"/>
              <a:gd name="connsiteY6845" fmla="*/ 2084569 h 6858000"/>
              <a:gd name="connsiteX6846" fmla="*/ 5851198 w 12193588"/>
              <a:gd name="connsiteY6846" fmla="*/ 2170689 h 6858000"/>
              <a:gd name="connsiteX6847" fmla="*/ 5832649 w 12193588"/>
              <a:gd name="connsiteY6847" fmla="*/ 2195366 h 6858000"/>
              <a:gd name="connsiteX6848" fmla="*/ 5832649 w 12193588"/>
              <a:gd name="connsiteY6848" fmla="*/ 2476067 h 6858000"/>
              <a:gd name="connsiteX6849" fmla="*/ 5832649 w 12193588"/>
              <a:gd name="connsiteY6849" fmla="*/ 2494575 h 6858000"/>
              <a:gd name="connsiteX6850" fmla="*/ 5838832 w 12193588"/>
              <a:gd name="connsiteY6850" fmla="*/ 2491490 h 6858000"/>
              <a:gd name="connsiteX6851" fmla="*/ 6095437 w 12193588"/>
              <a:gd name="connsiteY6851" fmla="*/ 2340343 h 6858000"/>
              <a:gd name="connsiteX6852" fmla="*/ 6104712 w 12193588"/>
              <a:gd name="connsiteY6852" fmla="*/ 2321835 h 6858000"/>
              <a:gd name="connsiteX6853" fmla="*/ 6107804 w 12193588"/>
              <a:gd name="connsiteY6853" fmla="*/ 2031880 h 6858000"/>
              <a:gd name="connsiteX6854" fmla="*/ 11740738 w 12193588"/>
              <a:gd name="connsiteY6854" fmla="*/ 2019541 h 6858000"/>
              <a:gd name="connsiteX6855" fmla="*/ 11740738 w 12193588"/>
              <a:gd name="connsiteY6855" fmla="*/ 2041134 h 6858000"/>
              <a:gd name="connsiteX6856" fmla="*/ 11740738 w 12193588"/>
              <a:gd name="connsiteY6856" fmla="*/ 2315666 h 6858000"/>
              <a:gd name="connsiteX6857" fmla="*/ 11759200 w 12193588"/>
              <a:gd name="connsiteY6857" fmla="*/ 2343429 h 6858000"/>
              <a:gd name="connsiteX6858" fmla="*/ 11996134 w 12193588"/>
              <a:gd name="connsiteY6858" fmla="*/ 2485321 h 6858000"/>
              <a:gd name="connsiteX6859" fmla="*/ 12014596 w 12193588"/>
              <a:gd name="connsiteY6859" fmla="*/ 2494575 h 6858000"/>
              <a:gd name="connsiteX6860" fmla="*/ 12011520 w 12193588"/>
              <a:gd name="connsiteY6860" fmla="*/ 2179943 h 6858000"/>
              <a:gd name="connsiteX6861" fmla="*/ 11740738 w 12193588"/>
              <a:gd name="connsiteY6861" fmla="*/ 2019541 h 6858000"/>
              <a:gd name="connsiteX6862" fmla="*/ 11731177 w 12193588"/>
              <a:gd name="connsiteY6862" fmla="*/ 2019541 h 6858000"/>
              <a:gd name="connsiteX6863" fmla="*/ 11721962 w 12193588"/>
              <a:gd name="connsiteY6863" fmla="*/ 2025711 h 6858000"/>
              <a:gd name="connsiteX6864" fmla="*/ 11473152 w 12193588"/>
              <a:gd name="connsiteY6864" fmla="*/ 2173773 h 6858000"/>
              <a:gd name="connsiteX6865" fmla="*/ 11460866 w 12193588"/>
              <a:gd name="connsiteY6865" fmla="*/ 2192282 h 6858000"/>
              <a:gd name="connsiteX6866" fmla="*/ 11457794 w 12193588"/>
              <a:gd name="connsiteY6866" fmla="*/ 2479151 h 6858000"/>
              <a:gd name="connsiteX6867" fmla="*/ 11460866 w 12193588"/>
              <a:gd name="connsiteY6867" fmla="*/ 2494575 h 6858000"/>
              <a:gd name="connsiteX6868" fmla="*/ 11463938 w 12193588"/>
              <a:gd name="connsiteY6868" fmla="*/ 2491490 h 6858000"/>
              <a:gd name="connsiteX6869" fmla="*/ 11721962 w 12193588"/>
              <a:gd name="connsiteY6869" fmla="*/ 2340343 h 6858000"/>
              <a:gd name="connsiteX6870" fmla="*/ 11731177 w 12193588"/>
              <a:gd name="connsiteY6870" fmla="*/ 2321835 h 6858000"/>
              <a:gd name="connsiteX6871" fmla="*/ 11734248 w 12193588"/>
              <a:gd name="connsiteY6871" fmla="*/ 2034965 h 6858000"/>
              <a:gd name="connsiteX6872" fmla="*/ 11731177 w 12193588"/>
              <a:gd name="connsiteY6872" fmla="*/ 2019541 h 6858000"/>
              <a:gd name="connsiteX6873" fmla="*/ 11177446 w 12193588"/>
              <a:gd name="connsiteY6873" fmla="*/ 2019541 h 6858000"/>
              <a:gd name="connsiteX6874" fmla="*/ 11177446 w 12193588"/>
              <a:gd name="connsiteY6874" fmla="*/ 2034965 h 6858000"/>
              <a:gd name="connsiteX6875" fmla="*/ 11180524 w 12193588"/>
              <a:gd name="connsiteY6875" fmla="*/ 2318750 h 6858000"/>
              <a:gd name="connsiteX6876" fmla="*/ 11192832 w 12193588"/>
              <a:gd name="connsiteY6876" fmla="*/ 2343429 h 6858000"/>
              <a:gd name="connsiteX6877" fmla="*/ 11435920 w 12193588"/>
              <a:gd name="connsiteY6877" fmla="*/ 2485321 h 6858000"/>
              <a:gd name="connsiteX6878" fmla="*/ 11451305 w 12193588"/>
              <a:gd name="connsiteY6878" fmla="*/ 2494575 h 6858000"/>
              <a:gd name="connsiteX6879" fmla="*/ 11451305 w 12193588"/>
              <a:gd name="connsiteY6879" fmla="*/ 2485321 h 6858000"/>
              <a:gd name="connsiteX6880" fmla="*/ 11451305 w 12193588"/>
              <a:gd name="connsiteY6880" fmla="*/ 2189197 h 6858000"/>
              <a:gd name="connsiteX6881" fmla="*/ 11438997 w 12193588"/>
              <a:gd name="connsiteY6881" fmla="*/ 2173773 h 6858000"/>
              <a:gd name="connsiteX6882" fmla="*/ 11189755 w 12193588"/>
              <a:gd name="connsiteY6882" fmla="*/ 2022626 h 6858000"/>
              <a:gd name="connsiteX6883" fmla="*/ 11177446 w 12193588"/>
              <a:gd name="connsiteY6883" fmla="*/ 2019541 h 6858000"/>
              <a:gd name="connsiteX6884" fmla="*/ 11170958 w 12193588"/>
              <a:gd name="connsiteY6884" fmla="*/ 2019541 h 6858000"/>
              <a:gd name="connsiteX6885" fmla="*/ 11158612 w 12193588"/>
              <a:gd name="connsiteY6885" fmla="*/ 2025711 h 6858000"/>
              <a:gd name="connsiteX6886" fmla="*/ 10908637 w 12193588"/>
              <a:gd name="connsiteY6886" fmla="*/ 2170689 h 6858000"/>
              <a:gd name="connsiteX6887" fmla="*/ 10899378 w 12193588"/>
              <a:gd name="connsiteY6887" fmla="*/ 2192282 h 6858000"/>
              <a:gd name="connsiteX6888" fmla="*/ 10896292 w 12193588"/>
              <a:gd name="connsiteY6888" fmla="*/ 2476067 h 6858000"/>
              <a:gd name="connsiteX6889" fmla="*/ 10896292 w 12193588"/>
              <a:gd name="connsiteY6889" fmla="*/ 2494575 h 6858000"/>
              <a:gd name="connsiteX6890" fmla="*/ 10905550 w 12193588"/>
              <a:gd name="connsiteY6890" fmla="*/ 2488406 h 6858000"/>
              <a:gd name="connsiteX6891" fmla="*/ 11155527 w 12193588"/>
              <a:gd name="connsiteY6891" fmla="*/ 2340343 h 6858000"/>
              <a:gd name="connsiteX6892" fmla="*/ 11167872 w 12193588"/>
              <a:gd name="connsiteY6892" fmla="*/ 2318750 h 6858000"/>
              <a:gd name="connsiteX6893" fmla="*/ 11170958 w 12193588"/>
              <a:gd name="connsiteY6893" fmla="*/ 2034965 h 6858000"/>
              <a:gd name="connsiteX6894" fmla="*/ 11170958 w 12193588"/>
              <a:gd name="connsiteY6894" fmla="*/ 2019541 h 6858000"/>
              <a:gd name="connsiteX6895" fmla="*/ 10616751 w 12193588"/>
              <a:gd name="connsiteY6895" fmla="*/ 2019541 h 6858000"/>
              <a:gd name="connsiteX6896" fmla="*/ 10619828 w 12193588"/>
              <a:gd name="connsiteY6896" fmla="*/ 2334499 h 6858000"/>
              <a:gd name="connsiteX6897" fmla="*/ 10629060 w 12193588"/>
              <a:gd name="connsiteY6897" fmla="*/ 2340676 h 6858000"/>
              <a:gd name="connsiteX6898" fmla="*/ 10767527 w 12193588"/>
              <a:gd name="connsiteY6898" fmla="*/ 2424048 h 6858000"/>
              <a:gd name="connsiteX6899" fmla="*/ 10890610 w 12193588"/>
              <a:gd name="connsiteY6899" fmla="*/ 2491979 h 6858000"/>
              <a:gd name="connsiteX6900" fmla="*/ 10887533 w 12193588"/>
              <a:gd name="connsiteY6900" fmla="*/ 2180109 h 6858000"/>
              <a:gd name="connsiteX6901" fmla="*/ 10764450 w 12193588"/>
              <a:gd name="connsiteY6901" fmla="*/ 2106000 h 6858000"/>
              <a:gd name="connsiteX6902" fmla="*/ 10764450 w 12193588"/>
              <a:gd name="connsiteY6902" fmla="*/ 2109089 h 6858000"/>
              <a:gd name="connsiteX6903" fmla="*/ 10616751 w 12193588"/>
              <a:gd name="connsiteY6903" fmla="*/ 2019541 h 6858000"/>
              <a:gd name="connsiteX6904" fmla="*/ 10607666 w 12193588"/>
              <a:gd name="connsiteY6904" fmla="*/ 2019541 h 6858000"/>
              <a:gd name="connsiteX6905" fmla="*/ 10592208 w 12193588"/>
              <a:gd name="connsiteY6905" fmla="*/ 2028795 h 6858000"/>
              <a:gd name="connsiteX6906" fmla="*/ 10351060 w 12193588"/>
              <a:gd name="connsiteY6906" fmla="*/ 2170689 h 6858000"/>
              <a:gd name="connsiteX6907" fmla="*/ 10335602 w 12193588"/>
              <a:gd name="connsiteY6907" fmla="*/ 2195366 h 6858000"/>
              <a:gd name="connsiteX6908" fmla="*/ 10332510 w 12193588"/>
              <a:gd name="connsiteY6908" fmla="*/ 2476067 h 6858000"/>
              <a:gd name="connsiteX6909" fmla="*/ 10335602 w 12193588"/>
              <a:gd name="connsiteY6909" fmla="*/ 2491490 h 6858000"/>
              <a:gd name="connsiteX6910" fmla="*/ 10335602 w 12193588"/>
              <a:gd name="connsiteY6910" fmla="*/ 2494575 h 6858000"/>
              <a:gd name="connsiteX6911" fmla="*/ 10341785 w 12193588"/>
              <a:gd name="connsiteY6911" fmla="*/ 2491490 h 6858000"/>
              <a:gd name="connsiteX6912" fmla="*/ 10592208 w 12193588"/>
              <a:gd name="connsiteY6912" fmla="*/ 2343429 h 6858000"/>
              <a:gd name="connsiteX6913" fmla="*/ 10604575 w 12193588"/>
              <a:gd name="connsiteY6913" fmla="*/ 2328005 h 6858000"/>
              <a:gd name="connsiteX6914" fmla="*/ 10604575 w 12193588"/>
              <a:gd name="connsiteY6914" fmla="*/ 2321835 h 6858000"/>
              <a:gd name="connsiteX6915" fmla="*/ 10607666 w 12193588"/>
              <a:gd name="connsiteY6915" fmla="*/ 2031880 h 6858000"/>
              <a:gd name="connsiteX6916" fmla="*/ 10607666 w 12193588"/>
              <a:gd name="connsiteY6916" fmla="*/ 2019541 h 6858000"/>
              <a:gd name="connsiteX6917" fmla="*/ 10043894 w 12193588"/>
              <a:gd name="connsiteY6917" fmla="*/ 2019541 h 6858000"/>
              <a:gd name="connsiteX6918" fmla="*/ 10034663 w 12193588"/>
              <a:gd name="connsiteY6918" fmla="*/ 2025711 h 6858000"/>
              <a:gd name="connsiteX6919" fmla="*/ 9788497 w 12193588"/>
              <a:gd name="connsiteY6919" fmla="*/ 2170689 h 6858000"/>
              <a:gd name="connsiteX6920" fmla="*/ 9776190 w 12193588"/>
              <a:gd name="connsiteY6920" fmla="*/ 2192282 h 6858000"/>
              <a:gd name="connsiteX6921" fmla="*/ 9773112 w 12193588"/>
              <a:gd name="connsiteY6921" fmla="*/ 2476067 h 6858000"/>
              <a:gd name="connsiteX6922" fmla="*/ 9773112 w 12193588"/>
              <a:gd name="connsiteY6922" fmla="*/ 2491490 h 6858000"/>
              <a:gd name="connsiteX6923" fmla="*/ 9785421 w 12193588"/>
              <a:gd name="connsiteY6923" fmla="*/ 2488406 h 6858000"/>
              <a:gd name="connsiteX6924" fmla="*/ 10031586 w 12193588"/>
              <a:gd name="connsiteY6924" fmla="*/ 2343429 h 6858000"/>
              <a:gd name="connsiteX6925" fmla="*/ 10043894 w 12193588"/>
              <a:gd name="connsiteY6925" fmla="*/ 2318750 h 6858000"/>
              <a:gd name="connsiteX6926" fmla="*/ 10046971 w 12193588"/>
              <a:gd name="connsiteY6926" fmla="*/ 2034965 h 6858000"/>
              <a:gd name="connsiteX6927" fmla="*/ 10043894 w 12193588"/>
              <a:gd name="connsiteY6927" fmla="*/ 2022626 h 6858000"/>
              <a:gd name="connsiteX6928" fmla="*/ 10043894 w 12193588"/>
              <a:gd name="connsiteY6928" fmla="*/ 2019541 h 6858000"/>
              <a:gd name="connsiteX6929" fmla="*/ 9492764 w 12193588"/>
              <a:gd name="connsiteY6929" fmla="*/ 2019541 h 6858000"/>
              <a:gd name="connsiteX6930" fmla="*/ 9492764 w 12193588"/>
              <a:gd name="connsiteY6930" fmla="*/ 2041134 h 6858000"/>
              <a:gd name="connsiteX6931" fmla="*/ 9492764 w 12193588"/>
              <a:gd name="connsiteY6931" fmla="*/ 2315666 h 6858000"/>
              <a:gd name="connsiteX6932" fmla="*/ 9511171 w 12193588"/>
              <a:gd name="connsiteY6932" fmla="*/ 2343429 h 6858000"/>
              <a:gd name="connsiteX6933" fmla="*/ 9744322 w 12193588"/>
              <a:gd name="connsiteY6933" fmla="*/ 2485321 h 6858000"/>
              <a:gd name="connsiteX6934" fmla="*/ 9762728 w 12193588"/>
              <a:gd name="connsiteY6934" fmla="*/ 2494575 h 6858000"/>
              <a:gd name="connsiteX6935" fmla="*/ 9762728 w 12193588"/>
              <a:gd name="connsiteY6935" fmla="*/ 2488406 h 6858000"/>
              <a:gd name="connsiteX6936" fmla="*/ 9759661 w 12193588"/>
              <a:gd name="connsiteY6936" fmla="*/ 2186112 h 6858000"/>
              <a:gd name="connsiteX6937" fmla="*/ 9753525 w 12193588"/>
              <a:gd name="connsiteY6937" fmla="*/ 2176858 h 6858000"/>
              <a:gd name="connsiteX6938" fmla="*/ 9495832 w 12193588"/>
              <a:gd name="connsiteY6938" fmla="*/ 2022626 h 6858000"/>
              <a:gd name="connsiteX6939" fmla="*/ 9492764 w 12193588"/>
              <a:gd name="connsiteY6939" fmla="*/ 2019541 h 6858000"/>
              <a:gd name="connsiteX6940" fmla="*/ 9482381 w 12193588"/>
              <a:gd name="connsiteY6940" fmla="*/ 2019541 h 6858000"/>
              <a:gd name="connsiteX6941" fmla="*/ 9473151 w 12193588"/>
              <a:gd name="connsiteY6941" fmla="*/ 2025718 h 6858000"/>
              <a:gd name="connsiteX6942" fmla="*/ 9223927 w 12193588"/>
              <a:gd name="connsiteY6942" fmla="*/ 2173933 h 6858000"/>
              <a:gd name="connsiteX6943" fmla="*/ 9211618 w 12193588"/>
              <a:gd name="connsiteY6943" fmla="*/ 2192460 h 6858000"/>
              <a:gd name="connsiteX6944" fmla="*/ 9208541 w 12193588"/>
              <a:gd name="connsiteY6944" fmla="*/ 2479629 h 6858000"/>
              <a:gd name="connsiteX6945" fmla="*/ 9208541 w 12193588"/>
              <a:gd name="connsiteY6945" fmla="*/ 2491979 h 6858000"/>
              <a:gd name="connsiteX6946" fmla="*/ 9214696 w 12193588"/>
              <a:gd name="connsiteY6946" fmla="*/ 2491979 h 6858000"/>
              <a:gd name="connsiteX6947" fmla="*/ 9470074 w 12193588"/>
              <a:gd name="connsiteY6947" fmla="*/ 2340676 h 6858000"/>
              <a:gd name="connsiteX6948" fmla="*/ 9479305 w 12193588"/>
              <a:gd name="connsiteY6948" fmla="*/ 2328324 h 6858000"/>
              <a:gd name="connsiteX6949" fmla="*/ 9479305 w 12193588"/>
              <a:gd name="connsiteY6949" fmla="*/ 2322149 h 6858000"/>
              <a:gd name="connsiteX6950" fmla="*/ 9482381 w 12193588"/>
              <a:gd name="connsiteY6950" fmla="*/ 2034981 h 6858000"/>
              <a:gd name="connsiteX6951" fmla="*/ 9482381 w 12193588"/>
              <a:gd name="connsiteY6951" fmla="*/ 2019541 h 6858000"/>
              <a:gd name="connsiteX6952" fmla="*/ 8928192 w 12193588"/>
              <a:gd name="connsiteY6952" fmla="*/ 2019541 h 6858000"/>
              <a:gd name="connsiteX6953" fmla="*/ 8928192 w 12193588"/>
              <a:gd name="connsiteY6953" fmla="*/ 2034965 h 6858000"/>
              <a:gd name="connsiteX6954" fmla="*/ 8931271 w 12193588"/>
              <a:gd name="connsiteY6954" fmla="*/ 2318750 h 6858000"/>
              <a:gd name="connsiteX6955" fmla="*/ 8943574 w 12193588"/>
              <a:gd name="connsiteY6955" fmla="*/ 2343429 h 6858000"/>
              <a:gd name="connsiteX6956" fmla="*/ 9186668 w 12193588"/>
              <a:gd name="connsiteY6956" fmla="*/ 2485321 h 6858000"/>
              <a:gd name="connsiteX6957" fmla="*/ 9198977 w 12193588"/>
              <a:gd name="connsiteY6957" fmla="*/ 2494575 h 6858000"/>
              <a:gd name="connsiteX6958" fmla="*/ 9202052 w 12193588"/>
              <a:gd name="connsiteY6958" fmla="*/ 2485321 h 6858000"/>
              <a:gd name="connsiteX6959" fmla="*/ 9198977 w 12193588"/>
              <a:gd name="connsiteY6959" fmla="*/ 2189197 h 6858000"/>
              <a:gd name="connsiteX6960" fmla="*/ 9186668 w 12193588"/>
              <a:gd name="connsiteY6960" fmla="*/ 2173773 h 6858000"/>
              <a:gd name="connsiteX6961" fmla="*/ 8937424 w 12193588"/>
              <a:gd name="connsiteY6961" fmla="*/ 2022626 h 6858000"/>
              <a:gd name="connsiteX6962" fmla="*/ 8928192 w 12193588"/>
              <a:gd name="connsiteY6962" fmla="*/ 2019541 h 6858000"/>
              <a:gd name="connsiteX6963" fmla="*/ 8919105 w 12193588"/>
              <a:gd name="connsiteY6963" fmla="*/ 2019541 h 6858000"/>
              <a:gd name="connsiteX6964" fmla="*/ 8909875 w 12193588"/>
              <a:gd name="connsiteY6964" fmla="*/ 2025718 h 6858000"/>
              <a:gd name="connsiteX6965" fmla="*/ 8660635 w 12193588"/>
              <a:gd name="connsiteY6965" fmla="*/ 2170844 h 6858000"/>
              <a:gd name="connsiteX6966" fmla="*/ 8648328 w 12193588"/>
              <a:gd name="connsiteY6966" fmla="*/ 2192460 h 6858000"/>
              <a:gd name="connsiteX6967" fmla="*/ 8645250 w 12193588"/>
              <a:gd name="connsiteY6967" fmla="*/ 2476540 h 6858000"/>
              <a:gd name="connsiteX6968" fmla="*/ 8648328 w 12193588"/>
              <a:gd name="connsiteY6968" fmla="*/ 2491979 h 6858000"/>
              <a:gd name="connsiteX6969" fmla="*/ 8654482 w 12193588"/>
              <a:gd name="connsiteY6969" fmla="*/ 2488892 h 6858000"/>
              <a:gd name="connsiteX6970" fmla="*/ 8906798 w 12193588"/>
              <a:gd name="connsiteY6970" fmla="*/ 2340676 h 6858000"/>
              <a:gd name="connsiteX6971" fmla="*/ 8916029 w 12193588"/>
              <a:gd name="connsiteY6971" fmla="*/ 2319061 h 6858000"/>
              <a:gd name="connsiteX6972" fmla="*/ 8919105 w 12193588"/>
              <a:gd name="connsiteY6972" fmla="*/ 2034981 h 6858000"/>
              <a:gd name="connsiteX6973" fmla="*/ 8919105 w 12193588"/>
              <a:gd name="connsiteY6973" fmla="*/ 2019541 h 6858000"/>
              <a:gd name="connsiteX6974" fmla="*/ 8364900 w 12193588"/>
              <a:gd name="connsiteY6974" fmla="*/ 2019541 h 6858000"/>
              <a:gd name="connsiteX6975" fmla="*/ 8367976 w 12193588"/>
              <a:gd name="connsiteY6975" fmla="*/ 2334499 h 6858000"/>
              <a:gd name="connsiteX6976" fmla="*/ 8407976 w 12193588"/>
              <a:gd name="connsiteY6976" fmla="*/ 2359202 h 6858000"/>
              <a:gd name="connsiteX6977" fmla="*/ 8515676 w 12193588"/>
              <a:gd name="connsiteY6977" fmla="*/ 2424048 h 6858000"/>
              <a:gd name="connsiteX6978" fmla="*/ 8638762 w 12193588"/>
              <a:gd name="connsiteY6978" fmla="*/ 2491979 h 6858000"/>
              <a:gd name="connsiteX6979" fmla="*/ 8635686 w 12193588"/>
              <a:gd name="connsiteY6979" fmla="*/ 2180109 h 6858000"/>
              <a:gd name="connsiteX6980" fmla="*/ 8364900 w 12193588"/>
              <a:gd name="connsiteY6980" fmla="*/ 2019541 h 6858000"/>
              <a:gd name="connsiteX6981" fmla="*/ 8358409 w 12193588"/>
              <a:gd name="connsiteY6981" fmla="*/ 2019541 h 6858000"/>
              <a:gd name="connsiteX6982" fmla="*/ 8296869 w 12193588"/>
              <a:gd name="connsiteY6982" fmla="*/ 2056558 h 6858000"/>
              <a:gd name="connsiteX6983" fmla="*/ 8099938 w 12193588"/>
              <a:gd name="connsiteY6983" fmla="*/ 2170689 h 6858000"/>
              <a:gd name="connsiteX6984" fmla="*/ 8096860 w 12193588"/>
              <a:gd name="connsiteY6984" fmla="*/ 2173773 h 6858000"/>
              <a:gd name="connsiteX6985" fmla="*/ 8087631 w 12193588"/>
              <a:gd name="connsiteY6985" fmla="*/ 2186112 h 6858000"/>
              <a:gd name="connsiteX6986" fmla="*/ 8087631 w 12193588"/>
              <a:gd name="connsiteY6986" fmla="*/ 2192282 h 6858000"/>
              <a:gd name="connsiteX6987" fmla="*/ 8084554 w 12193588"/>
              <a:gd name="connsiteY6987" fmla="*/ 2482238 h 6858000"/>
              <a:gd name="connsiteX6988" fmla="*/ 8087631 w 12193588"/>
              <a:gd name="connsiteY6988" fmla="*/ 2494575 h 6858000"/>
              <a:gd name="connsiteX6989" fmla="*/ 8099938 w 12193588"/>
              <a:gd name="connsiteY6989" fmla="*/ 2485321 h 6858000"/>
              <a:gd name="connsiteX6990" fmla="*/ 8339948 w 12193588"/>
              <a:gd name="connsiteY6990" fmla="*/ 2343429 h 6858000"/>
              <a:gd name="connsiteX6991" fmla="*/ 8355333 w 12193588"/>
              <a:gd name="connsiteY6991" fmla="*/ 2318750 h 6858000"/>
              <a:gd name="connsiteX6992" fmla="*/ 8358409 w 12193588"/>
              <a:gd name="connsiteY6992" fmla="*/ 2038049 h 6858000"/>
              <a:gd name="connsiteX6993" fmla="*/ 8358409 w 12193588"/>
              <a:gd name="connsiteY6993" fmla="*/ 2022626 h 6858000"/>
              <a:gd name="connsiteX6994" fmla="*/ 8358409 w 12193588"/>
              <a:gd name="connsiteY6994" fmla="*/ 2019541 h 6858000"/>
              <a:gd name="connsiteX6995" fmla="*/ 7795117 w 12193588"/>
              <a:gd name="connsiteY6995" fmla="*/ 2019541 h 6858000"/>
              <a:gd name="connsiteX6996" fmla="*/ 7788964 w 12193588"/>
              <a:gd name="connsiteY6996" fmla="*/ 2022626 h 6858000"/>
              <a:gd name="connsiteX6997" fmla="*/ 7782810 w 12193588"/>
              <a:gd name="connsiteY6997" fmla="*/ 2025711 h 6858000"/>
              <a:gd name="connsiteX6998" fmla="*/ 7539722 w 12193588"/>
              <a:gd name="connsiteY6998" fmla="*/ 2170689 h 6858000"/>
              <a:gd name="connsiteX6999" fmla="*/ 7536644 w 12193588"/>
              <a:gd name="connsiteY6999" fmla="*/ 2170689 h 6858000"/>
              <a:gd name="connsiteX7000" fmla="*/ 7533567 w 12193588"/>
              <a:gd name="connsiteY7000" fmla="*/ 2173773 h 6858000"/>
              <a:gd name="connsiteX7001" fmla="*/ 7524336 w 12193588"/>
              <a:gd name="connsiteY7001" fmla="*/ 2195366 h 6858000"/>
              <a:gd name="connsiteX7002" fmla="*/ 7521259 w 12193588"/>
              <a:gd name="connsiteY7002" fmla="*/ 2476067 h 6858000"/>
              <a:gd name="connsiteX7003" fmla="*/ 7521259 w 12193588"/>
              <a:gd name="connsiteY7003" fmla="*/ 2494575 h 6858000"/>
              <a:gd name="connsiteX7004" fmla="*/ 7530489 w 12193588"/>
              <a:gd name="connsiteY7004" fmla="*/ 2488406 h 6858000"/>
              <a:gd name="connsiteX7005" fmla="*/ 7779732 w 12193588"/>
              <a:gd name="connsiteY7005" fmla="*/ 2340343 h 6858000"/>
              <a:gd name="connsiteX7006" fmla="*/ 7792041 w 12193588"/>
              <a:gd name="connsiteY7006" fmla="*/ 2321835 h 6858000"/>
              <a:gd name="connsiteX7007" fmla="*/ 7795117 w 12193588"/>
              <a:gd name="connsiteY7007" fmla="*/ 2031880 h 6858000"/>
              <a:gd name="connsiteX7008" fmla="*/ 7795117 w 12193588"/>
              <a:gd name="connsiteY7008" fmla="*/ 2019541 h 6858000"/>
              <a:gd name="connsiteX7009" fmla="*/ 7240911 w 12193588"/>
              <a:gd name="connsiteY7009" fmla="*/ 2019541 h 6858000"/>
              <a:gd name="connsiteX7010" fmla="*/ 7240911 w 12193588"/>
              <a:gd name="connsiteY7010" fmla="*/ 2022626 h 6858000"/>
              <a:gd name="connsiteX7011" fmla="*/ 7243988 w 12193588"/>
              <a:gd name="connsiteY7011" fmla="*/ 2324919 h 6858000"/>
              <a:gd name="connsiteX7012" fmla="*/ 7250141 w 12193588"/>
              <a:gd name="connsiteY7012" fmla="*/ 2337258 h 6858000"/>
              <a:gd name="connsiteX7013" fmla="*/ 7511693 w 12193588"/>
              <a:gd name="connsiteY7013" fmla="*/ 2494575 h 6858000"/>
              <a:gd name="connsiteX7014" fmla="*/ 7514770 w 12193588"/>
              <a:gd name="connsiteY7014" fmla="*/ 2479151 h 6858000"/>
              <a:gd name="connsiteX7015" fmla="*/ 7511693 w 12193588"/>
              <a:gd name="connsiteY7015" fmla="*/ 2192282 h 6858000"/>
              <a:gd name="connsiteX7016" fmla="*/ 7499385 w 12193588"/>
              <a:gd name="connsiteY7016" fmla="*/ 2170689 h 6858000"/>
              <a:gd name="connsiteX7017" fmla="*/ 7256297 w 12193588"/>
              <a:gd name="connsiteY7017" fmla="*/ 2028795 h 6858000"/>
              <a:gd name="connsiteX7018" fmla="*/ 7240911 w 12193588"/>
              <a:gd name="connsiteY7018" fmla="*/ 2019541 h 6858000"/>
              <a:gd name="connsiteX7019" fmla="*/ 7231333 w 12193588"/>
              <a:gd name="connsiteY7019" fmla="*/ 2019541 h 6858000"/>
              <a:gd name="connsiteX7020" fmla="*/ 7225161 w 12193588"/>
              <a:gd name="connsiteY7020" fmla="*/ 2025711 h 6858000"/>
              <a:gd name="connsiteX7021" fmla="*/ 7215904 w 12193588"/>
              <a:gd name="connsiteY7021" fmla="*/ 2028795 h 6858000"/>
              <a:gd name="connsiteX7022" fmla="*/ 7126405 w 12193588"/>
              <a:gd name="connsiteY7022" fmla="*/ 2081234 h 6858000"/>
              <a:gd name="connsiteX7023" fmla="*/ 6972099 w 12193588"/>
              <a:gd name="connsiteY7023" fmla="*/ 2173773 h 6858000"/>
              <a:gd name="connsiteX7024" fmla="*/ 6959754 w 12193588"/>
              <a:gd name="connsiteY7024" fmla="*/ 2192282 h 6858000"/>
              <a:gd name="connsiteX7025" fmla="*/ 6956668 w 12193588"/>
              <a:gd name="connsiteY7025" fmla="*/ 2479151 h 6858000"/>
              <a:gd name="connsiteX7026" fmla="*/ 6959754 w 12193588"/>
              <a:gd name="connsiteY7026" fmla="*/ 2494575 h 6858000"/>
              <a:gd name="connsiteX7027" fmla="*/ 6965927 w 12193588"/>
              <a:gd name="connsiteY7027" fmla="*/ 2491490 h 6858000"/>
              <a:gd name="connsiteX7028" fmla="*/ 7123319 w 12193588"/>
              <a:gd name="connsiteY7028" fmla="*/ 2395867 h 6858000"/>
              <a:gd name="connsiteX7029" fmla="*/ 7215904 w 12193588"/>
              <a:gd name="connsiteY7029" fmla="*/ 2343429 h 6858000"/>
              <a:gd name="connsiteX7030" fmla="*/ 7231333 w 12193588"/>
              <a:gd name="connsiteY7030" fmla="*/ 2318750 h 6858000"/>
              <a:gd name="connsiteX7031" fmla="*/ 7234420 w 12193588"/>
              <a:gd name="connsiteY7031" fmla="*/ 2038049 h 6858000"/>
              <a:gd name="connsiteX7032" fmla="*/ 7231333 w 12193588"/>
              <a:gd name="connsiteY7032" fmla="*/ 2019541 h 6858000"/>
              <a:gd name="connsiteX7033" fmla="*/ 6676319 w 12193588"/>
              <a:gd name="connsiteY7033" fmla="*/ 2019541 h 6858000"/>
              <a:gd name="connsiteX7034" fmla="*/ 6676319 w 12193588"/>
              <a:gd name="connsiteY7034" fmla="*/ 2034965 h 6858000"/>
              <a:gd name="connsiteX7035" fmla="*/ 6679411 w 12193588"/>
              <a:gd name="connsiteY7035" fmla="*/ 2318750 h 6858000"/>
              <a:gd name="connsiteX7036" fmla="*/ 6691777 w 12193588"/>
              <a:gd name="connsiteY7036" fmla="*/ 2343429 h 6858000"/>
              <a:gd name="connsiteX7037" fmla="*/ 6936019 w 12193588"/>
              <a:gd name="connsiteY7037" fmla="*/ 2485321 h 6858000"/>
              <a:gd name="connsiteX7038" fmla="*/ 6951476 w 12193588"/>
              <a:gd name="connsiteY7038" fmla="*/ 2494575 h 6858000"/>
              <a:gd name="connsiteX7039" fmla="*/ 6951476 w 12193588"/>
              <a:gd name="connsiteY7039" fmla="*/ 2485321 h 6858000"/>
              <a:gd name="connsiteX7040" fmla="*/ 6951476 w 12193588"/>
              <a:gd name="connsiteY7040" fmla="*/ 2189197 h 6858000"/>
              <a:gd name="connsiteX7041" fmla="*/ 6939109 w 12193588"/>
              <a:gd name="connsiteY7041" fmla="*/ 2173773 h 6858000"/>
              <a:gd name="connsiteX7042" fmla="*/ 6688686 w 12193588"/>
              <a:gd name="connsiteY7042" fmla="*/ 2022626 h 6858000"/>
              <a:gd name="connsiteX7043" fmla="*/ 6676319 w 12193588"/>
              <a:gd name="connsiteY7043" fmla="*/ 2019541 h 6858000"/>
              <a:gd name="connsiteX7044" fmla="*/ 6671127 w 12193588"/>
              <a:gd name="connsiteY7044" fmla="*/ 2019541 h 6858000"/>
              <a:gd name="connsiteX7045" fmla="*/ 6658760 w 12193588"/>
              <a:gd name="connsiteY7045" fmla="*/ 2025711 h 6858000"/>
              <a:gd name="connsiteX7046" fmla="*/ 6408338 w 12193588"/>
              <a:gd name="connsiteY7046" fmla="*/ 2170689 h 6858000"/>
              <a:gd name="connsiteX7047" fmla="*/ 6399063 w 12193588"/>
              <a:gd name="connsiteY7047" fmla="*/ 2192282 h 6858000"/>
              <a:gd name="connsiteX7048" fmla="*/ 6395971 w 12193588"/>
              <a:gd name="connsiteY7048" fmla="*/ 2476067 h 6858000"/>
              <a:gd name="connsiteX7049" fmla="*/ 6395971 w 12193588"/>
              <a:gd name="connsiteY7049" fmla="*/ 2494575 h 6858000"/>
              <a:gd name="connsiteX7050" fmla="*/ 6405246 w 12193588"/>
              <a:gd name="connsiteY7050" fmla="*/ 2488406 h 6858000"/>
              <a:gd name="connsiteX7051" fmla="*/ 6658760 w 12193588"/>
              <a:gd name="connsiteY7051" fmla="*/ 2340343 h 6858000"/>
              <a:gd name="connsiteX7052" fmla="*/ 6668035 w 12193588"/>
              <a:gd name="connsiteY7052" fmla="*/ 2318750 h 6858000"/>
              <a:gd name="connsiteX7053" fmla="*/ 6671127 w 12193588"/>
              <a:gd name="connsiteY7053" fmla="*/ 2034965 h 6858000"/>
              <a:gd name="connsiteX7054" fmla="*/ 6671127 w 12193588"/>
              <a:gd name="connsiteY7054" fmla="*/ 2019541 h 6858000"/>
              <a:gd name="connsiteX7055" fmla="*/ 5552790 w 12193588"/>
              <a:gd name="connsiteY7055" fmla="*/ 2019541 h 6858000"/>
              <a:gd name="connsiteX7056" fmla="*/ 5549704 w 12193588"/>
              <a:gd name="connsiteY7056" fmla="*/ 2038049 h 6858000"/>
              <a:gd name="connsiteX7057" fmla="*/ 5552790 w 12193588"/>
              <a:gd name="connsiteY7057" fmla="*/ 2315666 h 6858000"/>
              <a:gd name="connsiteX7058" fmla="*/ 5568222 w 12193588"/>
              <a:gd name="connsiteY7058" fmla="*/ 2343429 h 6858000"/>
              <a:gd name="connsiteX7059" fmla="*/ 5808940 w 12193588"/>
              <a:gd name="connsiteY7059" fmla="*/ 2485321 h 6858000"/>
              <a:gd name="connsiteX7060" fmla="*/ 5824371 w 12193588"/>
              <a:gd name="connsiteY7060" fmla="*/ 2494575 h 6858000"/>
              <a:gd name="connsiteX7061" fmla="*/ 5827456 w 12193588"/>
              <a:gd name="connsiteY7061" fmla="*/ 2476067 h 6858000"/>
              <a:gd name="connsiteX7062" fmla="*/ 5824371 w 12193588"/>
              <a:gd name="connsiteY7062" fmla="*/ 2195366 h 6858000"/>
              <a:gd name="connsiteX7063" fmla="*/ 5808940 w 12193588"/>
              <a:gd name="connsiteY7063" fmla="*/ 2170689 h 6858000"/>
              <a:gd name="connsiteX7064" fmla="*/ 5568222 w 12193588"/>
              <a:gd name="connsiteY7064" fmla="*/ 2028795 h 6858000"/>
              <a:gd name="connsiteX7065" fmla="*/ 5552790 w 12193588"/>
              <a:gd name="connsiteY7065" fmla="*/ 2019541 h 6858000"/>
              <a:gd name="connsiteX7066" fmla="*/ 5543215 w 12193588"/>
              <a:gd name="connsiteY7066" fmla="*/ 2019541 h 6858000"/>
              <a:gd name="connsiteX7067" fmla="*/ 5530908 w 12193588"/>
              <a:gd name="connsiteY7067" fmla="*/ 2025711 h 6858000"/>
              <a:gd name="connsiteX7068" fmla="*/ 5284742 w 12193588"/>
              <a:gd name="connsiteY7068" fmla="*/ 2170689 h 6858000"/>
              <a:gd name="connsiteX7069" fmla="*/ 5272434 w 12193588"/>
              <a:gd name="connsiteY7069" fmla="*/ 2192282 h 6858000"/>
              <a:gd name="connsiteX7070" fmla="*/ 5269356 w 12193588"/>
              <a:gd name="connsiteY7070" fmla="*/ 2476067 h 6858000"/>
              <a:gd name="connsiteX7071" fmla="*/ 5269356 w 12193588"/>
              <a:gd name="connsiteY7071" fmla="*/ 2494575 h 6858000"/>
              <a:gd name="connsiteX7072" fmla="*/ 5284742 w 12193588"/>
              <a:gd name="connsiteY7072" fmla="*/ 2488406 h 6858000"/>
              <a:gd name="connsiteX7073" fmla="*/ 5527830 w 12193588"/>
              <a:gd name="connsiteY7073" fmla="*/ 2343429 h 6858000"/>
              <a:gd name="connsiteX7074" fmla="*/ 5540138 w 12193588"/>
              <a:gd name="connsiteY7074" fmla="*/ 2318750 h 6858000"/>
              <a:gd name="connsiteX7075" fmla="*/ 5543215 w 12193588"/>
              <a:gd name="connsiteY7075" fmla="*/ 2034965 h 6858000"/>
              <a:gd name="connsiteX7076" fmla="*/ 5543215 w 12193588"/>
              <a:gd name="connsiteY7076" fmla="*/ 2019541 h 6858000"/>
              <a:gd name="connsiteX7077" fmla="*/ 4989009 w 12193588"/>
              <a:gd name="connsiteY7077" fmla="*/ 2019541 h 6858000"/>
              <a:gd name="connsiteX7078" fmla="*/ 4989009 w 12193588"/>
              <a:gd name="connsiteY7078" fmla="*/ 2041134 h 6858000"/>
              <a:gd name="connsiteX7079" fmla="*/ 4989009 w 12193588"/>
              <a:gd name="connsiteY7079" fmla="*/ 2315666 h 6858000"/>
              <a:gd name="connsiteX7080" fmla="*/ 5007471 w 12193588"/>
              <a:gd name="connsiteY7080" fmla="*/ 2343429 h 6858000"/>
              <a:gd name="connsiteX7081" fmla="*/ 5244404 w 12193588"/>
              <a:gd name="connsiteY7081" fmla="*/ 2485321 h 6858000"/>
              <a:gd name="connsiteX7082" fmla="*/ 5262867 w 12193588"/>
              <a:gd name="connsiteY7082" fmla="*/ 2494575 h 6858000"/>
              <a:gd name="connsiteX7083" fmla="*/ 5259790 w 12193588"/>
              <a:gd name="connsiteY7083" fmla="*/ 2179943 h 6858000"/>
              <a:gd name="connsiteX7084" fmla="*/ 4989009 w 12193588"/>
              <a:gd name="connsiteY7084" fmla="*/ 2019541 h 6858000"/>
              <a:gd name="connsiteX7085" fmla="*/ 4979449 w 12193588"/>
              <a:gd name="connsiteY7085" fmla="*/ 2019541 h 6858000"/>
              <a:gd name="connsiteX7086" fmla="*/ 4970232 w 12193588"/>
              <a:gd name="connsiteY7086" fmla="*/ 2025711 h 6858000"/>
              <a:gd name="connsiteX7087" fmla="*/ 4721424 w 12193588"/>
              <a:gd name="connsiteY7087" fmla="*/ 2173773 h 6858000"/>
              <a:gd name="connsiteX7088" fmla="*/ 4709138 w 12193588"/>
              <a:gd name="connsiteY7088" fmla="*/ 2192282 h 6858000"/>
              <a:gd name="connsiteX7089" fmla="*/ 4706065 w 12193588"/>
              <a:gd name="connsiteY7089" fmla="*/ 2479151 h 6858000"/>
              <a:gd name="connsiteX7090" fmla="*/ 4709138 w 12193588"/>
              <a:gd name="connsiteY7090" fmla="*/ 2494575 h 6858000"/>
              <a:gd name="connsiteX7091" fmla="*/ 4712208 w 12193588"/>
              <a:gd name="connsiteY7091" fmla="*/ 2491490 h 6858000"/>
              <a:gd name="connsiteX7092" fmla="*/ 4970232 w 12193588"/>
              <a:gd name="connsiteY7092" fmla="*/ 2340343 h 6858000"/>
              <a:gd name="connsiteX7093" fmla="*/ 4979449 w 12193588"/>
              <a:gd name="connsiteY7093" fmla="*/ 2321835 h 6858000"/>
              <a:gd name="connsiteX7094" fmla="*/ 4982519 w 12193588"/>
              <a:gd name="connsiteY7094" fmla="*/ 2034965 h 6858000"/>
              <a:gd name="connsiteX7095" fmla="*/ 4979449 w 12193588"/>
              <a:gd name="connsiteY7095" fmla="*/ 2019541 h 6858000"/>
              <a:gd name="connsiteX7096" fmla="*/ 4425717 w 12193588"/>
              <a:gd name="connsiteY7096" fmla="*/ 2019541 h 6858000"/>
              <a:gd name="connsiteX7097" fmla="*/ 4425717 w 12193588"/>
              <a:gd name="connsiteY7097" fmla="*/ 2034965 h 6858000"/>
              <a:gd name="connsiteX7098" fmla="*/ 4428795 w 12193588"/>
              <a:gd name="connsiteY7098" fmla="*/ 2318750 h 6858000"/>
              <a:gd name="connsiteX7099" fmla="*/ 4441103 w 12193588"/>
              <a:gd name="connsiteY7099" fmla="*/ 2343429 h 6858000"/>
              <a:gd name="connsiteX7100" fmla="*/ 4684191 w 12193588"/>
              <a:gd name="connsiteY7100" fmla="*/ 2485321 h 6858000"/>
              <a:gd name="connsiteX7101" fmla="*/ 4699576 w 12193588"/>
              <a:gd name="connsiteY7101" fmla="*/ 2494575 h 6858000"/>
              <a:gd name="connsiteX7102" fmla="*/ 4699576 w 12193588"/>
              <a:gd name="connsiteY7102" fmla="*/ 2485321 h 6858000"/>
              <a:gd name="connsiteX7103" fmla="*/ 4699576 w 12193588"/>
              <a:gd name="connsiteY7103" fmla="*/ 2189197 h 6858000"/>
              <a:gd name="connsiteX7104" fmla="*/ 4687268 w 12193588"/>
              <a:gd name="connsiteY7104" fmla="*/ 2173773 h 6858000"/>
              <a:gd name="connsiteX7105" fmla="*/ 4438027 w 12193588"/>
              <a:gd name="connsiteY7105" fmla="*/ 2022626 h 6858000"/>
              <a:gd name="connsiteX7106" fmla="*/ 4425717 w 12193588"/>
              <a:gd name="connsiteY7106" fmla="*/ 2019541 h 6858000"/>
              <a:gd name="connsiteX7107" fmla="*/ 4419228 w 12193588"/>
              <a:gd name="connsiteY7107" fmla="*/ 2019541 h 6858000"/>
              <a:gd name="connsiteX7108" fmla="*/ 4406885 w 12193588"/>
              <a:gd name="connsiteY7108" fmla="*/ 2025711 h 6858000"/>
              <a:gd name="connsiteX7109" fmla="*/ 4156908 w 12193588"/>
              <a:gd name="connsiteY7109" fmla="*/ 2170689 h 6858000"/>
              <a:gd name="connsiteX7110" fmla="*/ 4147649 w 12193588"/>
              <a:gd name="connsiteY7110" fmla="*/ 2192282 h 6858000"/>
              <a:gd name="connsiteX7111" fmla="*/ 4144563 w 12193588"/>
              <a:gd name="connsiteY7111" fmla="*/ 2476067 h 6858000"/>
              <a:gd name="connsiteX7112" fmla="*/ 4144563 w 12193588"/>
              <a:gd name="connsiteY7112" fmla="*/ 2494575 h 6858000"/>
              <a:gd name="connsiteX7113" fmla="*/ 4153821 w 12193588"/>
              <a:gd name="connsiteY7113" fmla="*/ 2488406 h 6858000"/>
              <a:gd name="connsiteX7114" fmla="*/ 4403799 w 12193588"/>
              <a:gd name="connsiteY7114" fmla="*/ 2340343 h 6858000"/>
              <a:gd name="connsiteX7115" fmla="*/ 4416143 w 12193588"/>
              <a:gd name="connsiteY7115" fmla="*/ 2318750 h 6858000"/>
              <a:gd name="connsiteX7116" fmla="*/ 4419228 w 12193588"/>
              <a:gd name="connsiteY7116" fmla="*/ 2034965 h 6858000"/>
              <a:gd name="connsiteX7117" fmla="*/ 4419228 w 12193588"/>
              <a:gd name="connsiteY7117" fmla="*/ 2019541 h 6858000"/>
              <a:gd name="connsiteX7118" fmla="*/ 3865022 w 12193588"/>
              <a:gd name="connsiteY7118" fmla="*/ 2019541 h 6858000"/>
              <a:gd name="connsiteX7119" fmla="*/ 3868100 w 12193588"/>
              <a:gd name="connsiteY7119" fmla="*/ 2334499 h 6858000"/>
              <a:gd name="connsiteX7120" fmla="*/ 3877331 w 12193588"/>
              <a:gd name="connsiteY7120" fmla="*/ 2340676 h 6858000"/>
              <a:gd name="connsiteX7121" fmla="*/ 4015798 w 12193588"/>
              <a:gd name="connsiteY7121" fmla="*/ 2424048 h 6858000"/>
              <a:gd name="connsiteX7122" fmla="*/ 4138880 w 12193588"/>
              <a:gd name="connsiteY7122" fmla="*/ 2491979 h 6858000"/>
              <a:gd name="connsiteX7123" fmla="*/ 4135804 w 12193588"/>
              <a:gd name="connsiteY7123" fmla="*/ 2180109 h 6858000"/>
              <a:gd name="connsiteX7124" fmla="*/ 4012722 w 12193588"/>
              <a:gd name="connsiteY7124" fmla="*/ 2106000 h 6858000"/>
              <a:gd name="connsiteX7125" fmla="*/ 4012722 w 12193588"/>
              <a:gd name="connsiteY7125" fmla="*/ 2109089 h 6858000"/>
              <a:gd name="connsiteX7126" fmla="*/ 3865022 w 12193588"/>
              <a:gd name="connsiteY7126" fmla="*/ 2019541 h 6858000"/>
              <a:gd name="connsiteX7127" fmla="*/ 3855938 w 12193588"/>
              <a:gd name="connsiteY7127" fmla="*/ 2019541 h 6858000"/>
              <a:gd name="connsiteX7128" fmla="*/ 3840479 w 12193588"/>
              <a:gd name="connsiteY7128" fmla="*/ 2028795 h 6858000"/>
              <a:gd name="connsiteX7129" fmla="*/ 3599331 w 12193588"/>
              <a:gd name="connsiteY7129" fmla="*/ 2170689 h 6858000"/>
              <a:gd name="connsiteX7130" fmla="*/ 3583874 w 12193588"/>
              <a:gd name="connsiteY7130" fmla="*/ 2195366 h 6858000"/>
              <a:gd name="connsiteX7131" fmla="*/ 3580782 w 12193588"/>
              <a:gd name="connsiteY7131" fmla="*/ 2476067 h 6858000"/>
              <a:gd name="connsiteX7132" fmla="*/ 3583874 w 12193588"/>
              <a:gd name="connsiteY7132" fmla="*/ 2491490 h 6858000"/>
              <a:gd name="connsiteX7133" fmla="*/ 3583874 w 12193588"/>
              <a:gd name="connsiteY7133" fmla="*/ 2494575 h 6858000"/>
              <a:gd name="connsiteX7134" fmla="*/ 3590057 w 12193588"/>
              <a:gd name="connsiteY7134" fmla="*/ 2491490 h 6858000"/>
              <a:gd name="connsiteX7135" fmla="*/ 3840479 w 12193588"/>
              <a:gd name="connsiteY7135" fmla="*/ 2343429 h 6858000"/>
              <a:gd name="connsiteX7136" fmla="*/ 3852846 w 12193588"/>
              <a:gd name="connsiteY7136" fmla="*/ 2328005 h 6858000"/>
              <a:gd name="connsiteX7137" fmla="*/ 3852846 w 12193588"/>
              <a:gd name="connsiteY7137" fmla="*/ 2321835 h 6858000"/>
              <a:gd name="connsiteX7138" fmla="*/ 3855938 w 12193588"/>
              <a:gd name="connsiteY7138" fmla="*/ 2031880 h 6858000"/>
              <a:gd name="connsiteX7139" fmla="*/ 3855938 w 12193588"/>
              <a:gd name="connsiteY7139" fmla="*/ 2019541 h 6858000"/>
              <a:gd name="connsiteX7140" fmla="*/ 3292165 w 12193588"/>
              <a:gd name="connsiteY7140" fmla="*/ 2019541 h 6858000"/>
              <a:gd name="connsiteX7141" fmla="*/ 3282934 w 12193588"/>
              <a:gd name="connsiteY7141" fmla="*/ 2025711 h 6858000"/>
              <a:gd name="connsiteX7142" fmla="*/ 3036769 w 12193588"/>
              <a:gd name="connsiteY7142" fmla="*/ 2170689 h 6858000"/>
              <a:gd name="connsiteX7143" fmla="*/ 3024461 w 12193588"/>
              <a:gd name="connsiteY7143" fmla="*/ 2192282 h 6858000"/>
              <a:gd name="connsiteX7144" fmla="*/ 3021383 w 12193588"/>
              <a:gd name="connsiteY7144" fmla="*/ 2476067 h 6858000"/>
              <a:gd name="connsiteX7145" fmla="*/ 3021383 w 12193588"/>
              <a:gd name="connsiteY7145" fmla="*/ 2491490 h 6858000"/>
              <a:gd name="connsiteX7146" fmla="*/ 3033692 w 12193588"/>
              <a:gd name="connsiteY7146" fmla="*/ 2488406 h 6858000"/>
              <a:gd name="connsiteX7147" fmla="*/ 3279857 w 12193588"/>
              <a:gd name="connsiteY7147" fmla="*/ 2343429 h 6858000"/>
              <a:gd name="connsiteX7148" fmla="*/ 3292165 w 12193588"/>
              <a:gd name="connsiteY7148" fmla="*/ 2318750 h 6858000"/>
              <a:gd name="connsiteX7149" fmla="*/ 3295242 w 12193588"/>
              <a:gd name="connsiteY7149" fmla="*/ 2034965 h 6858000"/>
              <a:gd name="connsiteX7150" fmla="*/ 3292165 w 12193588"/>
              <a:gd name="connsiteY7150" fmla="*/ 2022626 h 6858000"/>
              <a:gd name="connsiteX7151" fmla="*/ 3292165 w 12193588"/>
              <a:gd name="connsiteY7151" fmla="*/ 2019541 h 6858000"/>
              <a:gd name="connsiteX7152" fmla="*/ 2741036 w 12193588"/>
              <a:gd name="connsiteY7152" fmla="*/ 2019541 h 6858000"/>
              <a:gd name="connsiteX7153" fmla="*/ 2741036 w 12193588"/>
              <a:gd name="connsiteY7153" fmla="*/ 2041134 h 6858000"/>
              <a:gd name="connsiteX7154" fmla="*/ 2741036 w 12193588"/>
              <a:gd name="connsiteY7154" fmla="*/ 2315666 h 6858000"/>
              <a:gd name="connsiteX7155" fmla="*/ 2759443 w 12193588"/>
              <a:gd name="connsiteY7155" fmla="*/ 2343429 h 6858000"/>
              <a:gd name="connsiteX7156" fmla="*/ 2992595 w 12193588"/>
              <a:gd name="connsiteY7156" fmla="*/ 2485321 h 6858000"/>
              <a:gd name="connsiteX7157" fmla="*/ 3011001 w 12193588"/>
              <a:gd name="connsiteY7157" fmla="*/ 2494575 h 6858000"/>
              <a:gd name="connsiteX7158" fmla="*/ 3011001 w 12193588"/>
              <a:gd name="connsiteY7158" fmla="*/ 2488406 h 6858000"/>
              <a:gd name="connsiteX7159" fmla="*/ 3007932 w 12193588"/>
              <a:gd name="connsiteY7159" fmla="*/ 2186112 h 6858000"/>
              <a:gd name="connsiteX7160" fmla="*/ 3001797 w 12193588"/>
              <a:gd name="connsiteY7160" fmla="*/ 2176858 h 6858000"/>
              <a:gd name="connsiteX7161" fmla="*/ 2744105 w 12193588"/>
              <a:gd name="connsiteY7161" fmla="*/ 2022626 h 6858000"/>
              <a:gd name="connsiteX7162" fmla="*/ 2741036 w 12193588"/>
              <a:gd name="connsiteY7162" fmla="*/ 2019541 h 6858000"/>
              <a:gd name="connsiteX7163" fmla="*/ 2730654 w 12193588"/>
              <a:gd name="connsiteY7163" fmla="*/ 2019541 h 6858000"/>
              <a:gd name="connsiteX7164" fmla="*/ 2721422 w 12193588"/>
              <a:gd name="connsiteY7164" fmla="*/ 2025718 h 6858000"/>
              <a:gd name="connsiteX7165" fmla="*/ 2472199 w 12193588"/>
              <a:gd name="connsiteY7165" fmla="*/ 2173933 h 6858000"/>
              <a:gd name="connsiteX7166" fmla="*/ 2459890 w 12193588"/>
              <a:gd name="connsiteY7166" fmla="*/ 2192461 h 6858000"/>
              <a:gd name="connsiteX7167" fmla="*/ 2456813 w 12193588"/>
              <a:gd name="connsiteY7167" fmla="*/ 2479629 h 6858000"/>
              <a:gd name="connsiteX7168" fmla="*/ 2456813 w 12193588"/>
              <a:gd name="connsiteY7168" fmla="*/ 2491979 h 6858000"/>
              <a:gd name="connsiteX7169" fmla="*/ 2462967 w 12193588"/>
              <a:gd name="connsiteY7169" fmla="*/ 2491979 h 6858000"/>
              <a:gd name="connsiteX7170" fmla="*/ 2718345 w 12193588"/>
              <a:gd name="connsiteY7170" fmla="*/ 2340676 h 6858000"/>
              <a:gd name="connsiteX7171" fmla="*/ 2727577 w 12193588"/>
              <a:gd name="connsiteY7171" fmla="*/ 2328324 h 6858000"/>
              <a:gd name="connsiteX7172" fmla="*/ 2727577 w 12193588"/>
              <a:gd name="connsiteY7172" fmla="*/ 2322149 h 6858000"/>
              <a:gd name="connsiteX7173" fmla="*/ 2730654 w 12193588"/>
              <a:gd name="connsiteY7173" fmla="*/ 2034981 h 6858000"/>
              <a:gd name="connsiteX7174" fmla="*/ 2730654 w 12193588"/>
              <a:gd name="connsiteY7174" fmla="*/ 2019541 h 6858000"/>
              <a:gd name="connsiteX7175" fmla="*/ 2176464 w 12193588"/>
              <a:gd name="connsiteY7175" fmla="*/ 2019541 h 6858000"/>
              <a:gd name="connsiteX7176" fmla="*/ 2176464 w 12193588"/>
              <a:gd name="connsiteY7176" fmla="*/ 2034965 h 6858000"/>
              <a:gd name="connsiteX7177" fmla="*/ 2179542 w 12193588"/>
              <a:gd name="connsiteY7177" fmla="*/ 2318750 h 6858000"/>
              <a:gd name="connsiteX7178" fmla="*/ 2191846 w 12193588"/>
              <a:gd name="connsiteY7178" fmla="*/ 2343429 h 6858000"/>
              <a:gd name="connsiteX7179" fmla="*/ 2434939 w 12193588"/>
              <a:gd name="connsiteY7179" fmla="*/ 2485321 h 6858000"/>
              <a:gd name="connsiteX7180" fmla="*/ 2447248 w 12193588"/>
              <a:gd name="connsiteY7180" fmla="*/ 2494575 h 6858000"/>
              <a:gd name="connsiteX7181" fmla="*/ 2450324 w 12193588"/>
              <a:gd name="connsiteY7181" fmla="*/ 2485321 h 6858000"/>
              <a:gd name="connsiteX7182" fmla="*/ 2447248 w 12193588"/>
              <a:gd name="connsiteY7182" fmla="*/ 2189197 h 6858000"/>
              <a:gd name="connsiteX7183" fmla="*/ 2434939 w 12193588"/>
              <a:gd name="connsiteY7183" fmla="*/ 2173773 h 6858000"/>
              <a:gd name="connsiteX7184" fmla="*/ 2185697 w 12193588"/>
              <a:gd name="connsiteY7184" fmla="*/ 2022626 h 6858000"/>
              <a:gd name="connsiteX7185" fmla="*/ 2176464 w 12193588"/>
              <a:gd name="connsiteY7185" fmla="*/ 2019541 h 6858000"/>
              <a:gd name="connsiteX7186" fmla="*/ 2167378 w 12193588"/>
              <a:gd name="connsiteY7186" fmla="*/ 2019541 h 6858000"/>
              <a:gd name="connsiteX7187" fmla="*/ 2158147 w 12193588"/>
              <a:gd name="connsiteY7187" fmla="*/ 2025718 h 6858000"/>
              <a:gd name="connsiteX7188" fmla="*/ 1908908 w 12193588"/>
              <a:gd name="connsiteY7188" fmla="*/ 2170844 h 6858000"/>
              <a:gd name="connsiteX7189" fmla="*/ 1896599 w 12193588"/>
              <a:gd name="connsiteY7189" fmla="*/ 2192461 h 6858000"/>
              <a:gd name="connsiteX7190" fmla="*/ 1893523 w 12193588"/>
              <a:gd name="connsiteY7190" fmla="*/ 2476540 h 6858000"/>
              <a:gd name="connsiteX7191" fmla="*/ 1896599 w 12193588"/>
              <a:gd name="connsiteY7191" fmla="*/ 2491979 h 6858000"/>
              <a:gd name="connsiteX7192" fmla="*/ 1902753 w 12193588"/>
              <a:gd name="connsiteY7192" fmla="*/ 2488892 h 6858000"/>
              <a:gd name="connsiteX7193" fmla="*/ 2155069 w 12193588"/>
              <a:gd name="connsiteY7193" fmla="*/ 2340676 h 6858000"/>
              <a:gd name="connsiteX7194" fmla="*/ 2164300 w 12193588"/>
              <a:gd name="connsiteY7194" fmla="*/ 2319061 h 6858000"/>
              <a:gd name="connsiteX7195" fmla="*/ 2167378 w 12193588"/>
              <a:gd name="connsiteY7195" fmla="*/ 2034981 h 6858000"/>
              <a:gd name="connsiteX7196" fmla="*/ 2167378 w 12193588"/>
              <a:gd name="connsiteY7196" fmla="*/ 2019541 h 6858000"/>
              <a:gd name="connsiteX7197" fmla="*/ 1613171 w 12193588"/>
              <a:gd name="connsiteY7197" fmla="*/ 2019541 h 6858000"/>
              <a:gd name="connsiteX7198" fmla="*/ 1616248 w 12193588"/>
              <a:gd name="connsiteY7198" fmla="*/ 2334499 h 6858000"/>
              <a:gd name="connsiteX7199" fmla="*/ 1656249 w 12193588"/>
              <a:gd name="connsiteY7199" fmla="*/ 2359202 h 6858000"/>
              <a:gd name="connsiteX7200" fmla="*/ 1763947 w 12193588"/>
              <a:gd name="connsiteY7200" fmla="*/ 2424048 h 6858000"/>
              <a:gd name="connsiteX7201" fmla="*/ 1887033 w 12193588"/>
              <a:gd name="connsiteY7201" fmla="*/ 2491979 h 6858000"/>
              <a:gd name="connsiteX7202" fmla="*/ 1883957 w 12193588"/>
              <a:gd name="connsiteY7202" fmla="*/ 2180109 h 6858000"/>
              <a:gd name="connsiteX7203" fmla="*/ 1613171 w 12193588"/>
              <a:gd name="connsiteY7203" fmla="*/ 2019541 h 6858000"/>
              <a:gd name="connsiteX7204" fmla="*/ 1606682 w 12193588"/>
              <a:gd name="connsiteY7204" fmla="*/ 2019541 h 6858000"/>
              <a:gd name="connsiteX7205" fmla="*/ 1545140 w 12193588"/>
              <a:gd name="connsiteY7205" fmla="*/ 2056558 h 6858000"/>
              <a:gd name="connsiteX7206" fmla="*/ 1348209 w 12193588"/>
              <a:gd name="connsiteY7206" fmla="*/ 2170689 h 6858000"/>
              <a:gd name="connsiteX7207" fmla="*/ 1345133 w 12193588"/>
              <a:gd name="connsiteY7207" fmla="*/ 2173773 h 6858000"/>
              <a:gd name="connsiteX7208" fmla="*/ 1335902 w 12193588"/>
              <a:gd name="connsiteY7208" fmla="*/ 2186112 h 6858000"/>
              <a:gd name="connsiteX7209" fmla="*/ 1335902 w 12193588"/>
              <a:gd name="connsiteY7209" fmla="*/ 2192282 h 6858000"/>
              <a:gd name="connsiteX7210" fmla="*/ 1332825 w 12193588"/>
              <a:gd name="connsiteY7210" fmla="*/ 2482238 h 6858000"/>
              <a:gd name="connsiteX7211" fmla="*/ 1335902 w 12193588"/>
              <a:gd name="connsiteY7211" fmla="*/ 2494575 h 6858000"/>
              <a:gd name="connsiteX7212" fmla="*/ 1348209 w 12193588"/>
              <a:gd name="connsiteY7212" fmla="*/ 2485321 h 6858000"/>
              <a:gd name="connsiteX7213" fmla="*/ 1588220 w 12193588"/>
              <a:gd name="connsiteY7213" fmla="*/ 2343429 h 6858000"/>
              <a:gd name="connsiteX7214" fmla="*/ 1603605 w 12193588"/>
              <a:gd name="connsiteY7214" fmla="*/ 2318750 h 6858000"/>
              <a:gd name="connsiteX7215" fmla="*/ 1606682 w 12193588"/>
              <a:gd name="connsiteY7215" fmla="*/ 2038049 h 6858000"/>
              <a:gd name="connsiteX7216" fmla="*/ 1606682 w 12193588"/>
              <a:gd name="connsiteY7216" fmla="*/ 2022626 h 6858000"/>
              <a:gd name="connsiteX7217" fmla="*/ 1606682 w 12193588"/>
              <a:gd name="connsiteY7217" fmla="*/ 2019541 h 6858000"/>
              <a:gd name="connsiteX7218" fmla="*/ 1043389 w 12193588"/>
              <a:gd name="connsiteY7218" fmla="*/ 2019541 h 6858000"/>
              <a:gd name="connsiteX7219" fmla="*/ 1037235 w 12193588"/>
              <a:gd name="connsiteY7219" fmla="*/ 2022626 h 6858000"/>
              <a:gd name="connsiteX7220" fmla="*/ 1031081 w 12193588"/>
              <a:gd name="connsiteY7220" fmla="*/ 2025711 h 6858000"/>
              <a:gd name="connsiteX7221" fmla="*/ 787992 w 12193588"/>
              <a:gd name="connsiteY7221" fmla="*/ 2170689 h 6858000"/>
              <a:gd name="connsiteX7222" fmla="*/ 784915 w 12193588"/>
              <a:gd name="connsiteY7222" fmla="*/ 2170689 h 6858000"/>
              <a:gd name="connsiteX7223" fmla="*/ 781838 w 12193588"/>
              <a:gd name="connsiteY7223" fmla="*/ 2173773 h 6858000"/>
              <a:gd name="connsiteX7224" fmla="*/ 772607 w 12193588"/>
              <a:gd name="connsiteY7224" fmla="*/ 2195366 h 6858000"/>
              <a:gd name="connsiteX7225" fmla="*/ 769529 w 12193588"/>
              <a:gd name="connsiteY7225" fmla="*/ 2476067 h 6858000"/>
              <a:gd name="connsiteX7226" fmla="*/ 769529 w 12193588"/>
              <a:gd name="connsiteY7226" fmla="*/ 2494575 h 6858000"/>
              <a:gd name="connsiteX7227" fmla="*/ 778760 w 12193588"/>
              <a:gd name="connsiteY7227" fmla="*/ 2488406 h 6858000"/>
              <a:gd name="connsiteX7228" fmla="*/ 1028004 w 12193588"/>
              <a:gd name="connsiteY7228" fmla="*/ 2340343 h 6858000"/>
              <a:gd name="connsiteX7229" fmla="*/ 1040312 w 12193588"/>
              <a:gd name="connsiteY7229" fmla="*/ 2321835 h 6858000"/>
              <a:gd name="connsiteX7230" fmla="*/ 1043389 w 12193588"/>
              <a:gd name="connsiteY7230" fmla="*/ 2031880 h 6858000"/>
              <a:gd name="connsiteX7231" fmla="*/ 1043389 w 12193588"/>
              <a:gd name="connsiteY7231" fmla="*/ 2019541 h 6858000"/>
              <a:gd name="connsiteX7232" fmla="*/ 489181 w 12193588"/>
              <a:gd name="connsiteY7232" fmla="*/ 2019541 h 6858000"/>
              <a:gd name="connsiteX7233" fmla="*/ 489181 w 12193588"/>
              <a:gd name="connsiteY7233" fmla="*/ 2022626 h 6858000"/>
              <a:gd name="connsiteX7234" fmla="*/ 492260 w 12193588"/>
              <a:gd name="connsiteY7234" fmla="*/ 2324919 h 6858000"/>
              <a:gd name="connsiteX7235" fmla="*/ 498413 w 12193588"/>
              <a:gd name="connsiteY7235" fmla="*/ 2337258 h 6858000"/>
              <a:gd name="connsiteX7236" fmla="*/ 759964 w 12193588"/>
              <a:gd name="connsiteY7236" fmla="*/ 2494575 h 6858000"/>
              <a:gd name="connsiteX7237" fmla="*/ 763041 w 12193588"/>
              <a:gd name="connsiteY7237" fmla="*/ 2479151 h 6858000"/>
              <a:gd name="connsiteX7238" fmla="*/ 759964 w 12193588"/>
              <a:gd name="connsiteY7238" fmla="*/ 2192282 h 6858000"/>
              <a:gd name="connsiteX7239" fmla="*/ 747656 w 12193588"/>
              <a:gd name="connsiteY7239" fmla="*/ 2170689 h 6858000"/>
              <a:gd name="connsiteX7240" fmla="*/ 504568 w 12193588"/>
              <a:gd name="connsiteY7240" fmla="*/ 2028795 h 6858000"/>
              <a:gd name="connsiteX7241" fmla="*/ 489181 w 12193588"/>
              <a:gd name="connsiteY7241" fmla="*/ 2019541 h 6858000"/>
              <a:gd name="connsiteX7242" fmla="*/ 479605 w 12193588"/>
              <a:gd name="connsiteY7242" fmla="*/ 2019541 h 6858000"/>
              <a:gd name="connsiteX7243" fmla="*/ 473433 w 12193588"/>
              <a:gd name="connsiteY7243" fmla="*/ 2025711 h 6858000"/>
              <a:gd name="connsiteX7244" fmla="*/ 464174 w 12193588"/>
              <a:gd name="connsiteY7244" fmla="*/ 2028795 h 6858000"/>
              <a:gd name="connsiteX7245" fmla="*/ 374677 w 12193588"/>
              <a:gd name="connsiteY7245" fmla="*/ 2081234 h 6858000"/>
              <a:gd name="connsiteX7246" fmla="*/ 220371 w 12193588"/>
              <a:gd name="connsiteY7246" fmla="*/ 2173773 h 6858000"/>
              <a:gd name="connsiteX7247" fmla="*/ 208026 w 12193588"/>
              <a:gd name="connsiteY7247" fmla="*/ 2192282 h 6858000"/>
              <a:gd name="connsiteX7248" fmla="*/ 204939 w 12193588"/>
              <a:gd name="connsiteY7248" fmla="*/ 2479151 h 6858000"/>
              <a:gd name="connsiteX7249" fmla="*/ 208026 w 12193588"/>
              <a:gd name="connsiteY7249" fmla="*/ 2494575 h 6858000"/>
              <a:gd name="connsiteX7250" fmla="*/ 214198 w 12193588"/>
              <a:gd name="connsiteY7250" fmla="*/ 2491490 h 6858000"/>
              <a:gd name="connsiteX7251" fmla="*/ 371590 w 12193588"/>
              <a:gd name="connsiteY7251" fmla="*/ 2395867 h 6858000"/>
              <a:gd name="connsiteX7252" fmla="*/ 464174 w 12193588"/>
              <a:gd name="connsiteY7252" fmla="*/ 2343429 h 6858000"/>
              <a:gd name="connsiteX7253" fmla="*/ 479605 w 12193588"/>
              <a:gd name="connsiteY7253" fmla="*/ 2318750 h 6858000"/>
              <a:gd name="connsiteX7254" fmla="*/ 482691 w 12193588"/>
              <a:gd name="connsiteY7254" fmla="*/ 2038049 h 6858000"/>
              <a:gd name="connsiteX7255" fmla="*/ 479605 w 12193588"/>
              <a:gd name="connsiteY7255" fmla="*/ 2019541 h 6858000"/>
              <a:gd name="connsiteX7256" fmla="*/ 6115622 w 12193588"/>
              <a:gd name="connsiteY7256" fmla="*/ 2017548 h 6858000"/>
              <a:gd name="connsiteX7257" fmla="*/ 6115622 w 12193588"/>
              <a:gd name="connsiteY7257" fmla="*/ 2194671 h 6858000"/>
              <a:gd name="connsiteX7258" fmla="*/ 6116994 w 12193588"/>
              <a:gd name="connsiteY7258" fmla="*/ 2334242 h 6858000"/>
              <a:gd name="connsiteX7259" fmla="*/ 6253986 w 12193588"/>
              <a:gd name="connsiteY7259" fmla="*/ 2417130 h 6858000"/>
              <a:gd name="connsiteX7260" fmla="*/ 6261316 w 12193588"/>
              <a:gd name="connsiteY7260" fmla="*/ 2421419 h 6858000"/>
              <a:gd name="connsiteX7261" fmla="*/ 6390779 w 12193588"/>
              <a:gd name="connsiteY7261" fmla="*/ 2491979 h 6858000"/>
              <a:gd name="connsiteX7262" fmla="*/ 6387686 w 12193588"/>
              <a:gd name="connsiteY7262" fmla="*/ 2180431 h 6858000"/>
              <a:gd name="connsiteX7263" fmla="*/ 6264851 w 12193588"/>
              <a:gd name="connsiteY7263" fmla="*/ 2106618 h 6858000"/>
              <a:gd name="connsiteX7264" fmla="*/ 6264851 w 12193588"/>
              <a:gd name="connsiteY7264" fmla="*/ 2109048 h 6858000"/>
              <a:gd name="connsiteX7265" fmla="*/ 8071663 w 12193588"/>
              <a:gd name="connsiteY7265" fmla="*/ 1862979 h 6858000"/>
              <a:gd name="connsiteX7266" fmla="*/ 8068579 w 12193588"/>
              <a:gd name="connsiteY7266" fmla="*/ 1866062 h 6858000"/>
              <a:gd name="connsiteX7267" fmla="*/ 7819119 w 12193588"/>
              <a:gd name="connsiteY7267" fmla="*/ 2004700 h 6858000"/>
              <a:gd name="connsiteX7268" fmla="*/ 7806799 w 12193588"/>
              <a:gd name="connsiteY7268" fmla="*/ 2013943 h 6858000"/>
              <a:gd name="connsiteX7269" fmla="*/ 7816039 w 12193588"/>
              <a:gd name="connsiteY7269" fmla="*/ 2020105 h 6858000"/>
              <a:gd name="connsiteX7270" fmla="*/ 8068579 w 12193588"/>
              <a:gd name="connsiteY7270" fmla="*/ 2161827 h 6858000"/>
              <a:gd name="connsiteX7271" fmla="*/ 8080902 w 12193588"/>
              <a:gd name="connsiteY7271" fmla="*/ 2164906 h 6858000"/>
              <a:gd name="connsiteX7272" fmla="*/ 8093221 w 12193588"/>
              <a:gd name="connsiteY7272" fmla="*/ 2161827 h 6858000"/>
              <a:gd name="connsiteX7273" fmla="*/ 8336521 w 12193588"/>
              <a:gd name="connsiteY7273" fmla="*/ 2023187 h 6858000"/>
              <a:gd name="connsiteX7274" fmla="*/ 8351920 w 12193588"/>
              <a:gd name="connsiteY7274" fmla="*/ 2013943 h 6858000"/>
              <a:gd name="connsiteX7275" fmla="*/ 8342681 w 12193588"/>
              <a:gd name="connsiteY7275" fmla="*/ 2004700 h 6858000"/>
              <a:gd name="connsiteX7276" fmla="*/ 8090141 w 12193588"/>
              <a:gd name="connsiteY7276" fmla="*/ 1862979 h 6858000"/>
              <a:gd name="connsiteX7277" fmla="*/ 8087062 w 12193588"/>
              <a:gd name="connsiteY7277" fmla="*/ 1862979 h 6858000"/>
              <a:gd name="connsiteX7278" fmla="*/ 8071663 w 12193588"/>
              <a:gd name="connsiteY7278" fmla="*/ 1862979 h 6858000"/>
              <a:gd name="connsiteX7279" fmla="*/ 1319934 w 12193588"/>
              <a:gd name="connsiteY7279" fmla="*/ 1862979 h 6858000"/>
              <a:gd name="connsiteX7280" fmla="*/ 1316850 w 12193588"/>
              <a:gd name="connsiteY7280" fmla="*/ 1866062 h 6858000"/>
              <a:gd name="connsiteX7281" fmla="*/ 1067390 w 12193588"/>
              <a:gd name="connsiteY7281" fmla="*/ 2004700 h 6858000"/>
              <a:gd name="connsiteX7282" fmla="*/ 1055071 w 12193588"/>
              <a:gd name="connsiteY7282" fmla="*/ 2013944 h 6858000"/>
              <a:gd name="connsiteX7283" fmla="*/ 1064310 w 12193588"/>
              <a:gd name="connsiteY7283" fmla="*/ 2020105 h 6858000"/>
              <a:gd name="connsiteX7284" fmla="*/ 1316850 w 12193588"/>
              <a:gd name="connsiteY7284" fmla="*/ 2161827 h 6858000"/>
              <a:gd name="connsiteX7285" fmla="*/ 1329174 w 12193588"/>
              <a:gd name="connsiteY7285" fmla="*/ 2164908 h 6858000"/>
              <a:gd name="connsiteX7286" fmla="*/ 1341492 w 12193588"/>
              <a:gd name="connsiteY7286" fmla="*/ 2161827 h 6858000"/>
              <a:gd name="connsiteX7287" fmla="*/ 1584793 w 12193588"/>
              <a:gd name="connsiteY7287" fmla="*/ 2023187 h 6858000"/>
              <a:gd name="connsiteX7288" fmla="*/ 1600192 w 12193588"/>
              <a:gd name="connsiteY7288" fmla="*/ 2013944 h 6858000"/>
              <a:gd name="connsiteX7289" fmla="*/ 1590952 w 12193588"/>
              <a:gd name="connsiteY7289" fmla="*/ 2004700 h 6858000"/>
              <a:gd name="connsiteX7290" fmla="*/ 1338412 w 12193588"/>
              <a:gd name="connsiteY7290" fmla="*/ 1862979 h 6858000"/>
              <a:gd name="connsiteX7291" fmla="*/ 1335333 w 12193588"/>
              <a:gd name="connsiteY7291" fmla="*/ 1862979 h 6858000"/>
              <a:gd name="connsiteX7292" fmla="*/ 1319934 w 12193588"/>
              <a:gd name="connsiteY7292" fmla="*/ 1862979 h 6858000"/>
              <a:gd name="connsiteX7293" fmla="*/ 9769461 w 12193588"/>
              <a:gd name="connsiteY7293" fmla="*/ 1862496 h 6858000"/>
              <a:gd name="connsiteX7294" fmla="*/ 9757142 w 12193588"/>
              <a:gd name="connsiteY7294" fmla="*/ 1865580 h 6858000"/>
              <a:gd name="connsiteX7295" fmla="*/ 9510759 w 12193588"/>
              <a:gd name="connsiteY7295" fmla="*/ 2004445 h 6858000"/>
              <a:gd name="connsiteX7296" fmla="*/ 9495360 w 12193588"/>
              <a:gd name="connsiteY7296" fmla="*/ 2013701 h 6858000"/>
              <a:gd name="connsiteX7297" fmla="*/ 9510759 w 12193588"/>
              <a:gd name="connsiteY7297" fmla="*/ 2022959 h 6858000"/>
              <a:gd name="connsiteX7298" fmla="*/ 9754062 w 12193588"/>
              <a:gd name="connsiteY7298" fmla="*/ 2161822 h 6858000"/>
              <a:gd name="connsiteX7299" fmla="*/ 9769461 w 12193588"/>
              <a:gd name="connsiteY7299" fmla="*/ 2164906 h 6858000"/>
              <a:gd name="connsiteX7300" fmla="*/ 9775620 w 12193588"/>
              <a:gd name="connsiteY7300" fmla="*/ 2164906 h 6858000"/>
              <a:gd name="connsiteX7301" fmla="*/ 9781780 w 12193588"/>
              <a:gd name="connsiteY7301" fmla="*/ 2161822 h 6858000"/>
              <a:gd name="connsiteX7302" fmla="*/ 9803338 w 12193588"/>
              <a:gd name="connsiteY7302" fmla="*/ 2149477 h 6858000"/>
              <a:gd name="connsiteX7303" fmla="*/ 10025081 w 12193588"/>
              <a:gd name="connsiteY7303" fmla="*/ 2022959 h 6858000"/>
              <a:gd name="connsiteX7304" fmla="*/ 10028161 w 12193588"/>
              <a:gd name="connsiteY7304" fmla="*/ 2022959 h 6858000"/>
              <a:gd name="connsiteX7305" fmla="*/ 10040480 w 12193588"/>
              <a:gd name="connsiteY7305" fmla="*/ 2013701 h 6858000"/>
              <a:gd name="connsiteX7306" fmla="*/ 10031241 w 12193588"/>
              <a:gd name="connsiteY7306" fmla="*/ 2007529 h 6858000"/>
              <a:gd name="connsiteX7307" fmla="*/ 9778700 w 12193588"/>
              <a:gd name="connsiteY7307" fmla="*/ 1865580 h 6858000"/>
              <a:gd name="connsiteX7308" fmla="*/ 9772540 w 12193588"/>
              <a:gd name="connsiteY7308" fmla="*/ 1862496 h 6858000"/>
              <a:gd name="connsiteX7309" fmla="*/ 9769461 w 12193588"/>
              <a:gd name="connsiteY7309" fmla="*/ 1862496 h 6858000"/>
              <a:gd name="connsiteX7310" fmla="*/ 8642413 w 12193588"/>
              <a:gd name="connsiteY7310" fmla="*/ 1862496 h 6858000"/>
              <a:gd name="connsiteX7311" fmla="*/ 8630093 w 12193588"/>
              <a:gd name="connsiteY7311" fmla="*/ 1865580 h 6858000"/>
              <a:gd name="connsiteX7312" fmla="*/ 8383706 w 12193588"/>
              <a:gd name="connsiteY7312" fmla="*/ 2004445 h 6858000"/>
              <a:gd name="connsiteX7313" fmla="*/ 8371388 w 12193588"/>
              <a:gd name="connsiteY7313" fmla="*/ 2013701 h 6858000"/>
              <a:gd name="connsiteX7314" fmla="*/ 8386786 w 12193588"/>
              <a:gd name="connsiteY7314" fmla="*/ 2022959 h 6858000"/>
              <a:gd name="connsiteX7315" fmla="*/ 8630093 w 12193588"/>
              <a:gd name="connsiteY7315" fmla="*/ 2161822 h 6858000"/>
              <a:gd name="connsiteX7316" fmla="*/ 8645492 w 12193588"/>
              <a:gd name="connsiteY7316" fmla="*/ 2164906 h 6858000"/>
              <a:gd name="connsiteX7317" fmla="*/ 8657811 w 12193588"/>
              <a:gd name="connsiteY7317" fmla="*/ 2161822 h 6858000"/>
              <a:gd name="connsiteX7318" fmla="*/ 8901111 w 12193588"/>
              <a:gd name="connsiteY7318" fmla="*/ 2026044 h 6858000"/>
              <a:gd name="connsiteX7319" fmla="*/ 8916509 w 12193588"/>
              <a:gd name="connsiteY7319" fmla="*/ 2013701 h 6858000"/>
              <a:gd name="connsiteX7320" fmla="*/ 8904191 w 12193588"/>
              <a:gd name="connsiteY7320" fmla="*/ 2004445 h 6858000"/>
              <a:gd name="connsiteX7321" fmla="*/ 8657811 w 12193588"/>
              <a:gd name="connsiteY7321" fmla="*/ 1865580 h 6858000"/>
              <a:gd name="connsiteX7322" fmla="*/ 8642413 w 12193588"/>
              <a:gd name="connsiteY7322" fmla="*/ 1862496 h 6858000"/>
              <a:gd name="connsiteX7323" fmla="*/ 7517768 w 12193588"/>
              <a:gd name="connsiteY7323" fmla="*/ 1862496 h 6858000"/>
              <a:gd name="connsiteX7324" fmla="*/ 7505420 w 12193588"/>
              <a:gd name="connsiteY7324" fmla="*/ 1865580 h 6858000"/>
              <a:gd name="connsiteX7325" fmla="*/ 7261538 w 12193588"/>
              <a:gd name="connsiteY7325" fmla="*/ 2001357 h 6858000"/>
              <a:gd name="connsiteX7326" fmla="*/ 7258451 w 12193588"/>
              <a:gd name="connsiteY7326" fmla="*/ 2004445 h 6858000"/>
              <a:gd name="connsiteX7327" fmla="*/ 7246102 w 12193588"/>
              <a:gd name="connsiteY7327" fmla="*/ 2013701 h 6858000"/>
              <a:gd name="connsiteX7328" fmla="*/ 7258451 w 12193588"/>
              <a:gd name="connsiteY7328" fmla="*/ 2019873 h 6858000"/>
              <a:gd name="connsiteX7329" fmla="*/ 7508508 w 12193588"/>
              <a:gd name="connsiteY7329" fmla="*/ 2161822 h 6858000"/>
              <a:gd name="connsiteX7330" fmla="*/ 7511595 w 12193588"/>
              <a:gd name="connsiteY7330" fmla="*/ 2164906 h 6858000"/>
              <a:gd name="connsiteX7331" fmla="*/ 7520855 w 12193588"/>
              <a:gd name="connsiteY7331" fmla="*/ 2164906 h 6858000"/>
              <a:gd name="connsiteX7332" fmla="*/ 7530117 w 12193588"/>
              <a:gd name="connsiteY7332" fmla="*/ 2161822 h 6858000"/>
              <a:gd name="connsiteX7333" fmla="*/ 7780173 w 12193588"/>
              <a:gd name="connsiteY7333" fmla="*/ 2022959 h 6858000"/>
              <a:gd name="connsiteX7334" fmla="*/ 7792522 w 12193588"/>
              <a:gd name="connsiteY7334" fmla="*/ 2013701 h 6858000"/>
              <a:gd name="connsiteX7335" fmla="*/ 7777087 w 12193588"/>
              <a:gd name="connsiteY7335" fmla="*/ 2004445 h 6858000"/>
              <a:gd name="connsiteX7336" fmla="*/ 7530117 w 12193588"/>
              <a:gd name="connsiteY7336" fmla="*/ 1865580 h 6858000"/>
              <a:gd name="connsiteX7337" fmla="*/ 7517768 w 12193588"/>
              <a:gd name="connsiteY7337" fmla="*/ 1862496 h 6858000"/>
              <a:gd name="connsiteX7338" fmla="*/ 3017732 w 12193588"/>
              <a:gd name="connsiteY7338" fmla="*/ 1862496 h 6858000"/>
              <a:gd name="connsiteX7339" fmla="*/ 3005413 w 12193588"/>
              <a:gd name="connsiteY7339" fmla="*/ 1865581 h 6858000"/>
              <a:gd name="connsiteX7340" fmla="*/ 2759030 w 12193588"/>
              <a:gd name="connsiteY7340" fmla="*/ 2004445 h 6858000"/>
              <a:gd name="connsiteX7341" fmla="*/ 2743631 w 12193588"/>
              <a:gd name="connsiteY7341" fmla="*/ 2013702 h 6858000"/>
              <a:gd name="connsiteX7342" fmla="*/ 2759030 w 12193588"/>
              <a:gd name="connsiteY7342" fmla="*/ 2022959 h 6858000"/>
              <a:gd name="connsiteX7343" fmla="*/ 3002333 w 12193588"/>
              <a:gd name="connsiteY7343" fmla="*/ 2161822 h 6858000"/>
              <a:gd name="connsiteX7344" fmla="*/ 3017732 w 12193588"/>
              <a:gd name="connsiteY7344" fmla="*/ 2164908 h 6858000"/>
              <a:gd name="connsiteX7345" fmla="*/ 3023892 w 12193588"/>
              <a:gd name="connsiteY7345" fmla="*/ 2164908 h 6858000"/>
              <a:gd name="connsiteX7346" fmla="*/ 3030051 w 12193588"/>
              <a:gd name="connsiteY7346" fmla="*/ 2161822 h 6858000"/>
              <a:gd name="connsiteX7347" fmla="*/ 3051609 w 12193588"/>
              <a:gd name="connsiteY7347" fmla="*/ 2149478 h 6858000"/>
              <a:gd name="connsiteX7348" fmla="*/ 3273353 w 12193588"/>
              <a:gd name="connsiteY7348" fmla="*/ 2022959 h 6858000"/>
              <a:gd name="connsiteX7349" fmla="*/ 3276432 w 12193588"/>
              <a:gd name="connsiteY7349" fmla="*/ 2022959 h 6858000"/>
              <a:gd name="connsiteX7350" fmla="*/ 3288753 w 12193588"/>
              <a:gd name="connsiteY7350" fmla="*/ 2013702 h 6858000"/>
              <a:gd name="connsiteX7351" fmla="*/ 3279512 w 12193588"/>
              <a:gd name="connsiteY7351" fmla="*/ 2007529 h 6858000"/>
              <a:gd name="connsiteX7352" fmla="*/ 3026972 w 12193588"/>
              <a:gd name="connsiteY7352" fmla="*/ 1865581 h 6858000"/>
              <a:gd name="connsiteX7353" fmla="*/ 3020812 w 12193588"/>
              <a:gd name="connsiteY7353" fmla="*/ 1862496 h 6858000"/>
              <a:gd name="connsiteX7354" fmla="*/ 3017732 w 12193588"/>
              <a:gd name="connsiteY7354" fmla="*/ 1862496 h 6858000"/>
              <a:gd name="connsiteX7355" fmla="*/ 1890684 w 12193588"/>
              <a:gd name="connsiteY7355" fmla="*/ 1862496 h 6858000"/>
              <a:gd name="connsiteX7356" fmla="*/ 1878365 w 12193588"/>
              <a:gd name="connsiteY7356" fmla="*/ 1865581 h 6858000"/>
              <a:gd name="connsiteX7357" fmla="*/ 1631978 w 12193588"/>
              <a:gd name="connsiteY7357" fmla="*/ 2004445 h 6858000"/>
              <a:gd name="connsiteX7358" fmla="*/ 1619659 w 12193588"/>
              <a:gd name="connsiteY7358" fmla="*/ 2013702 h 6858000"/>
              <a:gd name="connsiteX7359" fmla="*/ 1635057 w 12193588"/>
              <a:gd name="connsiteY7359" fmla="*/ 2022959 h 6858000"/>
              <a:gd name="connsiteX7360" fmla="*/ 1878365 w 12193588"/>
              <a:gd name="connsiteY7360" fmla="*/ 2161822 h 6858000"/>
              <a:gd name="connsiteX7361" fmla="*/ 1893764 w 12193588"/>
              <a:gd name="connsiteY7361" fmla="*/ 2164908 h 6858000"/>
              <a:gd name="connsiteX7362" fmla="*/ 1906082 w 12193588"/>
              <a:gd name="connsiteY7362" fmla="*/ 2161822 h 6858000"/>
              <a:gd name="connsiteX7363" fmla="*/ 2149383 w 12193588"/>
              <a:gd name="connsiteY7363" fmla="*/ 2026044 h 6858000"/>
              <a:gd name="connsiteX7364" fmla="*/ 2164782 w 12193588"/>
              <a:gd name="connsiteY7364" fmla="*/ 2013702 h 6858000"/>
              <a:gd name="connsiteX7365" fmla="*/ 2152463 w 12193588"/>
              <a:gd name="connsiteY7365" fmla="*/ 2004445 h 6858000"/>
              <a:gd name="connsiteX7366" fmla="*/ 1906082 w 12193588"/>
              <a:gd name="connsiteY7366" fmla="*/ 1865581 h 6858000"/>
              <a:gd name="connsiteX7367" fmla="*/ 1890684 w 12193588"/>
              <a:gd name="connsiteY7367" fmla="*/ 1862496 h 6858000"/>
              <a:gd name="connsiteX7368" fmla="*/ 766039 w 12193588"/>
              <a:gd name="connsiteY7368" fmla="*/ 1862496 h 6858000"/>
              <a:gd name="connsiteX7369" fmla="*/ 753692 w 12193588"/>
              <a:gd name="connsiteY7369" fmla="*/ 1865581 h 6858000"/>
              <a:gd name="connsiteX7370" fmla="*/ 509809 w 12193588"/>
              <a:gd name="connsiteY7370" fmla="*/ 2001357 h 6858000"/>
              <a:gd name="connsiteX7371" fmla="*/ 506722 w 12193588"/>
              <a:gd name="connsiteY7371" fmla="*/ 2004445 h 6858000"/>
              <a:gd name="connsiteX7372" fmla="*/ 494374 w 12193588"/>
              <a:gd name="connsiteY7372" fmla="*/ 2013702 h 6858000"/>
              <a:gd name="connsiteX7373" fmla="*/ 506722 w 12193588"/>
              <a:gd name="connsiteY7373" fmla="*/ 2019873 h 6858000"/>
              <a:gd name="connsiteX7374" fmla="*/ 756779 w 12193588"/>
              <a:gd name="connsiteY7374" fmla="*/ 2161822 h 6858000"/>
              <a:gd name="connsiteX7375" fmla="*/ 759866 w 12193588"/>
              <a:gd name="connsiteY7375" fmla="*/ 2164908 h 6858000"/>
              <a:gd name="connsiteX7376" fmla="*/ 769127 w 12193588"/>
              <a:gd name="connsiteY7376" fmla="*/ 2164908 h 6858000"/>
              <a:gd name="connsiteX7377" fmla="*/ 778388 w 12193588"/>
              <a:gd name="connsiteY7377" fmla="*/ 2161822 h 6858000"/>
              <a:gd name="connsiteX7378" fmla="*/ 1028445 w 12193588"/>
              <a:gd name="connsiteY7378" fmla="*/ 2022959 h 6858000"/>
              <a:gd name="connsiteX7379" fmla="*/ 1040793 w 12193588"/>
              <a:gd name="connsiteY7379" fmla="*/ 2013702 h 6858000"/>
              <a:gd name="connsiteX7380" fmla="*/ 1025358 w 12193588"/>
              <a:gd name="connsiteY7380" fmla="*/ 2004445 h 6858000"/>
              <a:gd name="connsiteX7381" fmla="*/ 778388 w 12193588"/>
              <a:gd name="connsiteY7381" fmla="*/ 1865581 h 6858000"/>
              <a:gd name="connsiteX7382" fmla="*/ 766039 w 12193588"/>
              <a:gd name="connsiteY7382" fmla="*/ 1862496 h 6858000"/>
              <a:gd name="connsiteX7383" fmla="*/ 11456091 w 12193588"/>
              <a:gd name="connsiteY7383" fmla="*/ 1861437 h 6858000"/>
              <a:gd name="connsiteX7384" fmla="*/ 11442212 w 12193588"/>
              <a:gd name="connsiteY7384" fmla="*/ 1866051 h 6858000"/>
              <a:gd name="connsiteX7385" fmla="*/ 11198548 w 12193588"/>
              <a:gd name="connsiteY7385" fmla="*/ 2001397 h 6858000"/>
              <a:gd name="connsiteX7386" fmla="*/ 11180042 w 12193588"/>
              <a:gd name="connsiteY7386" fmla="*/ 2010624 h 6858000"/>
              <a:gd name="connsiteX7387" fmla="*/ 11195463 w 12193588"/>
              <a:gd name="connsiteY7387" fmla="*/ 2022930 h 6858000"/>
              <a:gd name="connsiteX7388" fmla="*/ 11439128 w 12193588"/>
              <a:gd name="connsiteY7388" fmla="*/ 2161351 h 6858000"/>
              <a:gd name="connsiteX7389" fmla="*/ 11469971 w 12193588"/>
              <a:gd name="connsiteY7389" fmla="*/ 2161351 h 6858000"/>
              <a:gd name="connsiteX7390" fmla="*/ 11713634 w 12193588"/>
              <a:gd name="connsiteY7390" fmla="*/ 2022930 h 6858000"/>
              <a:gd name="connsiteX7391" fmla="*/ 11729058 w 12193588"/>
              <a:gd name="connsiteY7391" fmla="*/ 2013701 h 6858000"/>
              <a:gd name="connsiteX7392" fmla="*/ 11716719 w 12193588"/>
              <a:gd name="connsiteY7392" fmla="*/ 2004474 h 6858000"/>
              <a:gd name="connsiteX7393" fmla="*/ 11469971 w 12193588"/>
              <a:gd name="connsiteY7393" fmla="*/ 1866051 h 6858000"/>
              <a:gd name="connsiteX7394" fmla="*/ 11456091 w 12193588"/>
              <a:gd name="connsiteY7394" fmla="*/ 1861437 h 6858000"/>
              <a:gd name="connsiteX7395" fmla="*/ 10893469 w 12193588"/>
              <a:gd name="connsiteY7395" fmla="*/ 1861437 h 6858000"/>
              <a:gd name="connsiteX7396" fmla="*/ 10878433 w 12193588"/>
              <a:gd name="connsiteY7396" fmla="*/ 1866051 h 6858000"/>
              <a:gd name="connsiteX7397" fmla="*/ 10767396 w 12193588"/>
              <a:gd name="connsiteY7397" fmla="*/ 1927572 h 6858000"/>
              <a:gd name="connsiteX7398" fmla="*/ 10767396 w 12193588"/>
              <a:gd name="connsiteY7398" fmla="*/ 1930649 h 6858000"/>
              <a:gd name="connsiteX7399" fmla="*/ 10637853 w 12193588"/>
              <a:gd name="connsiteY7399" fmla="*/ 2004474 h 6858000"/>
              <a:gd name="connsiteX7400" fmla="*/ 10625516 w 12193588"/>
              <a:gd name="connsiteY7400" fmla="*/ 2010624 h 6858000"/>
              <a:gd name="connsiteX7401" fmla="*/ 10619346 w 12193588"/>
              <a:gd name="connsiteY7401" fmla="*/ 2013701 h 6858000"/>
              <a:gd name="connsiteX7402" fmla="*/ 10631684 w 12193588"/>
              <a:gd name="connsiteY7402" fmla="*/ 2022930 h 6858000"/>
              <a:gd name="connsiteX7403" fmla="*/ 10767396 w 12193588"/>
              <a:gd name="connsiteY7403" fmla="*/ 2096754 h 6858000"/>
              <a:gd name="connsiteX7404" fmla="*/ 10878433 w 12193588"/>
              <a:gd name="connsiteY7404" fmla="*/ 2161351 h 6858000"/>
              <a:gd name="connsiteX7405" fmla="*/ 10909276 w 12193588"/>
              <a:gd name="connsiteY7405" fmla="*/ 2161351 h 6858000"/>
              <a:gd name="connsiteX7406" fmla="*/ 11149856 w 12193588"/>
              <a:gd name="connsiteY7406" fmla="*/ 2026005 h 6858000"/>
              <a:gd name="connsiteX7407" fmla="*/ 11168362 w 12193588"/>
              <a:gd name="connsiteY7407" fmla="*/ 2013701 h 6858000"/>
              <a:gd name="connsiteX7408" fmla="*/ 11152939 w 12193588"/>
              <a:gd name="connsiteY7408" fmla="*/ 2004474 h 6858000"/>
              <a:gd name="connsiteX7409" fmla="*/ 10906192 w 12193588"/>
              <a:gd name="connsiteY7409" fmla="*/ 1866051 h 6858000"/>
              <a:gd name="connsiteX7410" fmla="*/ 10893469 w 12193588"/>
              <a:gd name="connsiteY7410" fmla="*/ 1861437 h 6858000"/>
              <a:gd name="connsiteX7411" fmla="*/ 6955611 w 12193588"/>
              <a:gd name="connsiteY7411" fmla="*/ 1861437 h 6858000"/>
              <a:gd name="connsiteX7412" fmla="*/ 6941765 w 12193588"/>
              <a:gd name="connsiteY7412" fmla="*/ 1866051 h 6858000"/>
              <a:gd name="connsiteX7413" fmla="*/ 6698675 w 12193588"/>
              <a:gd name="connsiteY7413" fmla="*/ 2001397 h 6858000"/>
              <a:gd name="connsiteX7414" fmla="*/ 6680213 w 12193588"/>
              <a:gd name="connsiteY7414" fmla="*/ 2010624 h 6858000"/>
              <a:gd name="connsiteX7415" fmla="*/ 6695598 w 12193588"/>
              <a:gd name="connsiteY7415" fmla="*/ 2022930 h 6858000"/>
              <a:gd name="connsiteX7416" fmla="*/ 6938687 w 12193588"/>
              <a:gd name="connsiteY7416" fmla="*/ 2161351 h 6858000"/>
              <a:gd name="connsiteX7417" fmla="*/ 6969458 w 12193588"/>
              <a:gd name="connsiteY7417" fmla="*/ 2161351 h 6858000"/>
              <a:gd name="connsiteX7418" fmla="*/ 7123311 w 12193588"/>
              <a:gd name="connsiteY7418" fmla="*/ 2072146 h 6858000"/>
              <a:gd name="connsiteX7419" fmla="*/ 7212546 w 12193588"/>
              <a:gd name="connsiteY7419" fmla="*/ 2022930 h 6858000"/>
              <a:gd name="connsiteX7420" fmla="*/ 7227931 w 12193588"/>
              <a:gd name="connsiteY7420" fmla="*/ 2013701 h 6858000"/>
              <a:gd name="connsiteX7421" fmla="*/ 7218700 w 12193588"/>
              <a:gd name="connsiteY7421" fmla="*/ 2004474 h 6858000"/>
              <a:gd name="connsiteX7422" fmla="*/ 7123311 w 12193588"/>
              <a:gd name="connsiteY7422" fmla="*/ 1952180 h 6858000"/>
              <a:gd name="connsiteX7423" fmla="*/ 6969458 w 12193588"/>
              <a:gd name="connsiteY7423" fmla="*/ 1866051 h 6858000"/>
              <a:gd name="connsiteX7424" fmla="*/ 6955611 w 12193588"/>
              <a:gd name="connsiteY7424" fmla="*/ 1861437 h 6858000"/>
              <a:gd name="connsiteX7425" fmla="*/ 6392991 w 12193588"/>
              <a:gd name="connsiteY7425" fmla="*/ 1861437 h 6858000"/>
              <a:gd name="connsiteX7426" fmla="*/ 6377990 w 12193588"/>
              <a:gd name="connsiteY7426" fmla="*/ 1866051 h 6858000"/>
              <a:gd name="connsiteX7427" fmla="*/ 6264851 w 12193588"/>
              <a:gd name="connsiteY7427" fmla="*/ 1929672 h 6858000"/>
              <a:gd name="connsiteX7428" fmla="*/ 6264851 w 12193588"/>
              <a:gd name="connsiteY7428" fmla="*/ 1930127 h 6858000"/>
              <a:gd name="connsiteX7429" fmla="*/ 6135477 w 12193588"/>
              <a:gd name="connsiteY7429" fmla="*/ 2004163 h 6858000"/>
              <a:gd name="connsiteX7430" fmla="*/ 6125733 w 12193588"/>
              <a:gd name="connsiteY7430" fmla="*/ 2009041 h 6858000"/>
              <a:gd name="connsiteX7431" fmla="*/ 6119517 w 12193588"/>
              <a:gd name="connsiteY7431" fmla="*/ 2013701 h 6858000"/>
              <a:gd name="connsiteX7432" fmla="*/ 6134902 w 12193588"/>
              <a:gd name="connsiteY7432" fmla="*/ 2022930 h 6858000"/>
              <a:gd name="connsiteX7433" fmla="*/ 6244089 w 12193588"/>
              <a:gd name="connsiteY7433" fmla="*/ 2085103 h 6858000"/>
              <a:gd name="connsiteX7434" fmla="*/ 6264851 w 12193588"/>
              <a:gd name="connsiteY7434" fmla="*/ 2096709 h 6858000"/>
              <a:gd name="connsiteX7435" fmla="*/ 6264851 w 12193588"/>
              <a:gd name="connsiteY7435" fmla="*/ 2096925 h 6858000"/>
              <a:gd name="connsiteX7436" fmla="*/ 6377990 w 12193588"/>
              <a:gd name="connsiteY7436" fmla="*/ 2161351 h 6858000"/>
              <a:gd name="connsiteX7437" fmla="*/ 6408760 w 12193588"/>
              <a:gd name="connsiteY7437" fmla="*/ 2161351 h 6858000"/>
              <a:gd name="connsiteX7438" fmla="*/ 6648771 w 12193588"/>
              <a:gd name="connsiteY7438" fmla="*/ 2026005 h 6858000"/>
              <a:gd name="connsiteX7439" fmla="*/ 6667232 w 12193588"/>
              <a:gd name="connsiteY7439" fmla="*/ 2013701 h 6858000"/>
              <a:gd name="connsiteX7440" fmla="*/ 6651847 w 12193588"/>
              <a:gd name="connsiteY7440" fmla="*/ 2004474 h 6858000"/>
              <a:gd name="connsiteX7441" fmla="*/ 6405683 w 12193588"/>
              <a:gd name="connsiteY7441" fmla="*/ 1866051 h 6858000"/>
              <a:gd name="connsiteX7442" fmla="*/ 6392991 w 12193588"/>
              <a:gd name="connsiteY7442" fmla="*/ 1861437 h 6858000"/>
              <a:gd name="connsiteX7443" fmla="*/ 5828515 w 12193588"/>
              <a:gd name="connsiteY7443" fmla="*/ 1861437 h 6858000"/>
              <a:gd name="connsiteX7444" fmla="*/ 5814668 w 12193588"/>
              <a:gd name="connsiteY7444" fmla="*/ 1866051 h 6858000"/>
              <a:gd name="connsiteX7445" fmla="*/ 5568503 w 12193588"/>
              <a:gd name="connsiteY7445" fmla="*/ 2004474 h 6858000"/>
              <a:gd name="connsiteX7446" fmla="*/ 5556194 w 12193588"/>
              <a:gd name="connsiteY7446" fmla="*/ 2013702 h 6858000"/>
              <a:gd name="connsiteX7447" fmla="*/ 5565426 w 12193588"/>
              <a:gd name="connsiteY7447" fmla="*/ 2019853 h 6858000"/>
              <a:gd name="connsiteX7448" fmla="*/ 5817745 w 12193588"/>
              <a:gd name="connsiteY7448" fmla="*/ 2161351 h 6858000"/>
              <a:gd name="connsiteX7449" fmla="*/ 5845437 w 12193588"/>
              <a:gd name="connsiteY7449" fmla="*/ 2161351 h 6858000"/>
              <a:gd name="connsiteX7450" fmla="*/ 5989428 w 12193588"/>
              <a:gd name="connsiteY7450" fmla="*/ 2080153 h 6858000"/>
              <a:gd name="connsiteX7451" fmla="*/ 6088916 w 12193588"/>
              <a:gd name="connsiteY7451" fmla="*/ 2022672 h 6858000"/>
              <a:gd name="connsiteX7452" fmla="*/ 6103881 w 12193588"/>
              <a:gd name="connsiteY7452" fmla="*/ 2013679 h 6858000"/>
              <a:gd name="connsiteX7453" fmla="*/ 6091602 w 12193588"/>
              <a:gd name="connsiteY7453" fmla="*/ 2004474 h 6858000"/>
              <a:gd name="connsiteX7454" fmla="*/ 5842361 w 12193588"/>
              <a:gd name="connsiteY7454" fmla="*/ 1866051 h 6858000"/>
              <a:gd name="connsiteX7455" fmla="*/ 5828515 w 12193588"/>
              <a:gd name="connsiteY7455" fmla="*/ 1861437 h 6858000"/>
              <a:gd name="connsiteX7456" fmla="*/ 5266113 w 12193588"/>
              <a:gd name="connsiteY7456" fmla="*/ 1861437 h 6858000"/>
              <a:gd name="connsiteX7457" fmla="*/ 5253774 w 12193588"/>
              <a:gd name="connsiteY7457" fmla="*/ 1866051 h 6858000"/>
              <a:gd name="connsiteX7458" fmla="*/ 5007027 w 12193588"/>
              <a:gd name="connsiteY7458" fmla="*/ 2004474 h 6858000"/>
              <a:gd name="connsiteX7459" fmla="*/ 4991604 w 12193588"/>
              <a:gd name="connsiteY7459" fmla="*/ 2013702 h 6858000"/>
              <a:gd name="connsiteX7460" fmla="*/ 5007027 w 12193588"/>
              <a:gd name="connsiteY7460" fmla="*/ 2022930 h 6858000"/>
              <a:gd name="connsiteX7461" fmla="*/ 5250691 w 12193588"/>
              <a:gd name="connsiteY7461" fmla="*/ 2161351 h 6858000"/>
              <a:gd name="connsiteX7462" fmla="*/ 5281533 w 12193588"/>
              <a:gd name="connsiteY7462" fmla="*/ 2161351 h 6858000"/>
              <a:gd name="connsiteX7463" fmla="*/ 5525198 w 12193588"/>
              <a:gd name="connsiteY7463" fmla="*/ 2022930 h 6858000"/>
              <a:gd name="connsiteX7464" fmla="*/ 5540619 w 12193588"/>
              <a:gd name="connsiteY7464" fmla="*/ 2013702 h 6858000"/>
              <a:gd name="connsiteX7465" fmla="*/ 5531367 w 12193588"/>
              <a:gd name="connsiteY7465" fmla="*/ 2007549 h 6858000"/>
              <a:gd name="connsiteX7466" fmla="*/ 5278450 w 12193588"/>
              <a:gd name="connsiteY7466" fmla="*/ 1866051 h 6858000"/>
              <a:gd name="connsiteX7467" fmla="*/ 5266113 w 12193588"/>
              <a:gd name="connsiteY7467" fmla="*/ 1861437 h 6858000"/>
              <a:gd name="connsiteX7468" fmla="*/ 4704363 w 12193588"/>
              <a:gd name="connsiteY7468" fmla="*/ 1861437 h 6858000"/>
              <a:gd name="connsiteX7469" fmla="*/ 4690485 w 12193588"/>
              <a:gd name="connsiteY7469" fmla="*/ 1866051 h 6858000"/>
              <a:gd name="connsiteX7470" fmla="*/ 4446820 w 12193588"/>
              <a:gd name="connsiteY7470" fmla="*/ 2001397 h 6858000"/>
              <a:gd name="connsiteX7471" fmla="*/ 4428313 w 12193588"/>
              <a:gd name="connsiteY7471" fmla="*/ 2010624 h 6858000"/>
              <a:gd name="connsiteX7472" fmla="*/ 4443734 w 12193588"/>
              <a:gd name="connsiteY7472" fmla="*/ 2022930 h 6858000"/>
              <a:gd name="connsiteX7473" fmla="*/ 4687399 w 12193588"/>
              <a:gd name="connsiteY7473" fmla="*/ 2161351 h 6858000"/>
              <a:gd name="connsiteX7474" fmla="*/ 4718242 w 12193588"/>
              <a:gd name="connsiteY7474" fmla="*/ 2161351 h 6858000"/>
              <a:gd name="connsiteX7475" fmla="*/ 4961906 w 12193588"/>
              <a:gd name="connsiteY7475" fmla="*/ 2022930 h 6858000"/>
              <a:gd name="connsiteX7476" fmla="*/ 4977328 w 12193588"/>
              <a:gd name="connsiteY7476" fmla="*/ 2013702 h 6858000"/>
              <a:gd name="connsiteX7477" fmla="*/ 4964990 w 12193588"/>
              <a:gd name="connsiteY7477" fmla="*/ 2004474 h 6858000"/>
              <a:gd name="connsiteX7478" fmla="*/ 4718242 w 12193588"/>
              <a:gd name="connsiteY7478" fmla="*/ 1866051 h 6858000"/>
              <a:gd name="connsiteX7479" fmla="*/ 4704363 w 12193588"/>
              <a:gd name="connsiteY7479" fmla="*/ 1861437 h 6858000"/>
              <a:gd name="connsiteX7480" fmla="*/ 4141740 w 12193588"/>
              <a:gd name="connsiteY7480" fmla="*/ 1861437 h 6858000"/>
              <a:gd name="connsiteX7481" fmla="*/ 4126704 w 12193588"/>
              <a:gd name="connsiteY7481" fmla="*/ 1866051 h 6858000"/>
              <a:gd name="connsiteX7482" fmla="*/ 4015667 w 12193588"/>
              <a:gd name="connsiteY7482" fmla="*/ 1927572 h 6858000"/>
              <a:gd name="connsiteX7483" fmla="*/ 4015667 w 12193588"/>
              <a:gd name="connsiteY7483" fmla="*/ 1930649 h 6858000"/>
              <a:gd name="connsiteX7484" fmla="*/ 3886125 w 12193588"/>
              <a:gd name="connsiteY7484" fmla="*/ 2004474 h 6858000"/>
              <a:gd name="connsiteX7485" fmla="*/ 3873787 w 12193588"/>
              <a:gd name="connsiteY7485" fmla="*/ 2010624 h 6858000"/>
              <a:gd name="connsiteX7486" fmla="*/ 3867618 w 12193588"/>
              <a:gd name="connsiteY7486" fmla="*/ 2013702 h 6858000"/>
              <a:gd name="connsiteX7487" fmla="*/ 3879956 w 12193588"/>
              <a:gd name="connsiteY7487" fmla="*/ 2022930 h 6858000"/>
              <a:gd name="connsiteX7488" fmla="*/ 4015667 w 12193588"/>
              <a:gd name="connsiteY7488" fmla="*/ 2096754 h 6858000"/>
              <a:gd name="connsiteX7489" fmla="*/ 4126704 w 12193588"/>
              <a:gd name="connsiteY7489" fmla="*/ 2161351 h 6858000"/>
              <a:gd name="connsiteX7490" fmla="*/ 4157546 w 12193588"/>
              <a:gd name="connsiteY7490" fmla="*/ 2161351 h 6858000"/>
              <a:gd name="connsiteX7491" fmla="*/ 4398127 w 12193588"/>
              <a:gd name="connsiteY7491" fmla="*/ 2026005 h 6858000"/>
              <a:gd name="connsiteX7492" fmla="*/ 4416633 w 12193588"/>
              <a:gd name="connsiteY7492" fmla="*/ 2013702 h 6858000"/>
              <a:gd name="connsiteX7493" fmla="*/ 4401210 w 12193588"/>
              <a:gd name="connsiteY7493" fmla="*/ 2004474 h 6858000"/>
              <a:gd name="connsiteX7494" fmla="*/ 4154463 w 12193588"/>
              <a:gd name="connsiteY7494" fmla="*/ 1866051 h 6858000"/>
              <a:gd name="connsiteX7495" fmla="*/ 4141740 w 12193588"/>
              <a:gd name="connsiteY7495" fmla="*/ 1861437 h 6858000"/>
              <a:gd name="connsiteX7496" fmla="*/ 10329672 w 12193588"/>
              <a:gd name="connsiteY7496" fmla="*/ 1859899 h 6858000"/>
              <a:gd name="connsiteX7497" fmla="*/ 10317353 w 12193588"/>
              <a:gd name="connsiteY7497" fmla="*/ 1866062 h 6858000"/>
              <a:gd name="connsiteX7498" fmla="*/ 10070970 w 12193588"/>
              <a:gd name="connsiteY7498" fmla="*/ 2004700 h 6858000"/>
              <a:gd name="connsiteX7499" fmla="*/ 10058651 w 12193588"/>
              <a:gd name="connsiteY7499" fmla="*/ 2013943 h 6858000"/>
              <a:gd name="connsiteX7500" fmla="*/ 10067890 w 12193588"/>
              <a:gd name="connsiteY7500" fmla="*/ 2020105 h 6858000"/>
              <a:gd name="connsiteX7501" fmla="*/ 10320433 w 12193588"/>
              <a:gd name="connsiteY7501" fmla="*/ 2161827 h 6858000"/>
              <a:gd name="connsiteX7502" fmla="*/ 10323512 w 12193588"/>
              <a:gd name="connsiteY7502" fmla="*/ 2164906 h 6858000"/>
              <a:gd name="connsiteX7503" fmla="*/ 10326592 w 12193588"/>
              <a:gd name="connsiteY7503" fmla="*/ 2164906 h 6858000"/>
              <a:gd name="connsiteX7504" fmla="*/ 10338912 w 12193588"/>
              <a:gd name="connsiteY7504" fmla="*/ 2164906 h 6858000"/>
              <a:gd name="connsiteX7505" fmla="*/ 10345071 w 12193588"/>
              <a:gd name="connsiteY7505" fmla="*/ 2161827 h 6858000"/>
              <a:gd name="connsiteX7506" fmla="*/ 10585293 w 12193588"/>
              <a:gd name="connsiteY7506" fmla="*/ 2026267 h 6858000"/>
              <a:gd name="connsiteX7507" fmla="*/ 10591452 w 12193588"/>
              <a:gd name="connsiteY7507" fmla="*/ 2023187 h 6858000"/>
              <a:gd name="connsiteX7508" fmla="*/ 10603771 w 12193588"/>
              <a:gd name="connsiteY7508" fmla="*/ 2013943 h 6858000"/>
              <a:gd name="connsiteX7509" fmla="*/ 10591452 w 12193588"/>
              <a:gd name="connsiteY7509" fmla="*/ 2004700 h 6858000"/>
              <a:gd name="connsiteX7510" fmla="*/ 10341991 w 12193588"/>
              <a:gd name="connsiteY7510" fmla="*/ 1866062 h 6858000"/>
              <a:gd name="connsiteX7511" fmla="*/ 10329672 w 12193588"/>
              <a:gd name="connsiteY7511" fmla="*/ 1859899 h 6858000"/>
              <a:gd name="connsiteX7512" fmla="*/ 9206187 w 12193588"/>
              <a:gd name="connsiteY7512" fmla="*/ 1859899 h 6858000"/>
              <a:gd name="connsiteX7513" fmla="*/ 9193868 w 12193588"/>
              <a:gd name="connsiteY7513" fmla="*/ 1866062 h 6858000"/>
              <a:gd name="connsiteX7514" fmla="*/ 8950563 w 12193588"/>
              <a:gd name="connsiteY7514" fmla="*/ 2001620 h 6858000"/>
              <a:gd name="connsiteX7515" fmla="*/ 8932086 w 12193588"/>
              <a:gd name="connsiteY7515" fmla="*/ 2010863 h 6858000"/>
              <a:gd name="connsiteX7516" fmla="*/ 8947482 w 12193588"/>
              <a:gd name="connsiteY7516" fmla="*/ 2023187 h 6858000"/>
              <a:gd name="connsiteX7517" fmla="*/ 9190789 w 12193588"/>
              <a:gd name="connsiteY7517" fmla="*/ 2161827 h 6858000"/>
              <a:gd name="connsiteX7518" fmla="*/ 9206187 w 12193588"/>
              <a:gd name="connsiteY7518" fmla="*/ 2164906 h 6858000"/>
              <a:gd name="connsiteX7519" fmla="*/ 9221586 w 12193588"/>
              <a:gd name="connsiteY7519" fmla="*/ 2161827 h 6858000"/>
              <a:gd name="connsiteX7520" fmla="*/ 9464870 w 12193588"/>
              <a:gd name="connsiteY7520" fmla="*/ 2023187 h 6858000"/>
              <a:gd name="connsiteX7521" fmla="*/ 9477189 w 12193588"/>
              <a:gd name="connsiteY7521" fmla="*/ 2013943 h 6858000"/>
              <a:gd name="connsiteX7522" fmla="*/ 9464870 w 12193588"/>
              <a:gd name="connsiteY7522" fmla="*/ 2004700 h 6858000"/>
              <a:gd name="connsiteX7523" fmla="*/ 9218506 w 12193588"/>
              <a:gd name="connsiteY7523" fmla="*/ 1866062 h 6858000"/>
              <a:gd name="connsiteX7524" fmla="*/ 9206187 w 12193588"/>
              <a:gd name="connsiteY7524" fmla="*/ 1859899 h 6858000"/>
              <a:gd name="connsiteX7525" fmla="*/ 3577944 w 12193588"/>
              <a:gd name="connsiteY7525" fmla="*/ 1859899 h 6858000"/>
              <a:gd name="connsiteX7526" fmla="*/ 3565625 w 12193588"/>
              <a:gd name="connsiteY7526" fmla="*/ 1866062 h 6858000"/>
              <a:gd name="connsiteX7527" fmla="*/ 3319243 w 12193588"/>
              <a:gd name="connsiteY7527" fmla="*/ 2004700 h 6858000"/>
              <a:gd name="connsiteX7528" fmla="*/ 3306922 w 12193588"/>
              <a:gd name="connsiteY7528" fmla="*/ 2013944 h 6858000"/>
              <a:gd name="connsiteX7529" fmla="*/ 3316162 w 12193588"/>
              <a:gd name="connsiteY7529" fmla="*/ 2020105 h 6858000"/>
              <a:gd name="connsiteX7530" fmla="*/ 3568704 w 12193588"/>
              <a:gd name="connsiteY7530" fmla="*/ 2161827 h 6858000"/>
              <a:gd name="connsiteX7531" fmla="*/ 3571784 w 12193588"/>
              <a:gd name="connsiteY7531" fmla="*/ 2164908 h 6858000"/>
              <a:gd name="connsiteX7532" fmla="*/ 3574864 w 12193588"/>
              <a:gd name="connsiteY7532" fmla="*/ 2164908 h 6858000"/>
              <a:gd name="connsiteX7533" fmla="*/ 3587183 w 12193588"/>
              <a:gd name="connsiteY7533" fmla="*/ 2164908 h 6858000"/>
              <a:gd name="connsiteX7534" fmla="*/ 3593343 w 12193588"/>
              <a:gd name="connsiteY7534" fmla="*/ 2161827 h 6858000"/>
              <a:gd name="connsiteX7535" fmla="*/ 3833566 w 12193588"/>
              <a:gd name="connsiteY7535" fmla="*/ 2026267 h 6858000"/>
              <a:gd name="connsiteX7536" fmla="*/ 3839724 w 12193588"/>
              <a:gd name="connsiteY7536" fmla="*/ 2023187 h 6858000"/>
              <a:gd name="connsiteX7537" fmla="*/ 3852044 w 12193588"/>
              <a:gd name="connsiteY7537" fmla="*/ 2013944 h 6858000"/>
              <a:gd name="connsiteX7538" fmla="*/ 3839724 w 12193588"/>
              <a:gd name="connsiteY7538" fmla="*/ 2004700 h 6858000"/>
              <a:gd name="connsiteX7539" fmla="*/ 3590263 w 12193588"/>
              <a:gd name="connsiteY7539" fmla="*/ 1866062 h 6858000"/>
              <a:gd name="connsiteX7540" fmla="*/ 3577944 w 12193588"/>
              <a:gd name="connsiteY7540" fmla="*/ 1859899 h 6858000"/>
              <a:gd name="connsiteX7541" fmla="*/ 2454459 w 12193588"/>
              <a:gd name="connsiteY7541" fmla="*/ 1859899 h 6858000"/>
              <a:gd name="connsiteX7542" fmla="*/ 2442140 w 12193588"/>
              <a:gd name="connsiteY7542" fmla="*/ 1866062 h 6858000"/>
              <a:gd name="connsiteX7543" fmla="*/ 2198834 w 12193588"/>
              <a:gd name="connsiteY7543" fmla="*/ 2001620 h 6858000"/>
              <a:gd name="connsiteX7544" fmla="*/ 2180359 w 12193588"/>
              <a:gd name="connsiteY7544" fmla="*/ 2010863 h 6858000"/>
              <a:gd name="connsiteX7545" fmla="*/ 2195754 w 12193588"/>
              <a:gd name="connsiteY7545" fmla="*/ 2023187 h 6858000"/>
              <a:gd name="connsiteX7546" fmla="*/ 2439060 w 12193588"/>
              <a:gd name="connsiteY7546" fmla="*/ 2161827 h 6858000"/>
              <a:gd name="connsiteX7547" fmla="*/ 2454459 w 12193588"/>
              <a:gd name="connsiteY7547" fmla="*/ 2164908 h 6858000"/>
              <a:gd name="connsiteX7548" fmla="*/ 2469857 w 12193588"/>
              <a:gd name="connsiteY7548" fmla="*/ 2161827 h 6858000"/>
              <a:gd name="connsiteX7549" fmla="*/ 2713141 w 12193588"/>
              <a:gd name="connsiteY7549" fmla="*/ 2023187 h 6858000"/>
              <a:gd name="connsiteX7550" fmla="*/ 2725461 w 12193588"/>
              <a:gd name="connsiteY7550" fmla="*/ 2013944 h 6858000"/>
              <a:gd name="connsiteX7551" fmla="*/ 2713141 w 12193588"/>
              <a:gd name="connsiteY7551" fmla="*/ 2004700 h 6858000"/>
              <a:gd name="connsiteX7552" fmla="*/ 2466779 w 12193588"/>
              <a:gd name="connsiteY7552" fmla="*/ 1866062 h 6858000"/>
              <a:gd name="connsiteX7553" fmla="*/ 2454459 w 12193588"/>
              <a:gd name="connsiteY7553" fmla="*/ 1859899 h 6858000"/>
              <a:gd name="connsiteX7554" fmla="*/ 11460390 w 12193588"/>
              <a:gd name="connsiteY7554" fmla="*/ 1535423 h 6858000"/>
              <a:gd name="connsiteX7555" fmla="*/ 11463468 w 12193588"/>
              <a:gd name="connsiteY7555" fmla="*/ 1847294 h 6858000"/>
              <a:gd name="connsiteX7556" fmla="*/ 11734248 w 12193588"/>
              <a:gd name="connsiteY7556" fmla="*/ 2007861 h 6858000"/>
              <a:gd name="connsiteX7557" fmla="*/ 11731172 w 12193588"/>
              <a:gd name="connsiteY7557" fmla="*/ 1692903 h 6858000"/>
              <a:gd name="connsiteX7558" fmla="*/ 11460390 w 12193588"/>
              <a:gd name="connsiteY7558" fmla="*/ 1535423 h 6858000"/>
              <a:gd name="connsiteX7559" fmla="*/ 10336403 w 12193588"/>
              <a:gd name="connsiteY7559" fmla="*/ 1535423 h 6858000"/>
              <a:gd name="connsiteX7560" fmla="*/ 10339487 w 12193588"/>
              <a:gd name="connsiteY7560" fmla="*/ 1846758 h 6858000"/>
              <a:gd name="connsiteX7561" fmla="*/ 10475117 w 12193588"/>
              <a:gd name="connsiteY7561" fmla="*/ 1926903 h 6858000"/>
              <a:gd name="connsiteX7562" fmla="*/ 10607666 w 12193588"/>
              <a:gd name="connsiteY7562" fmla="*/ 2003966 h 6858000"/>
              <a:gd name="connsiteX7563" fmla="*/ 10607666 w 12193588"/>
              <a:gd name="connsiteY7563" fmla="*/ 2000884 h 6858000"/>
              <a:gd name="connsiteX7564" fmla="*/ 10607666 w 12193588"/>
              <a:gd name="connsiteY7564" fmla="*/ 1701879 h 6858000"/>
              <a:gd name="connsiteX7565" fmla="*/ 10595336 w 12193588"/>
              <a:gd name="connsiteY7565" fmla="*/ 1686466 h 6858000"/>
              <a:gd name="connsiteX7566" fmla="*/ 10345651 w 12193588"/>
              <a:gd name="connsiteY7566" fmla="*/ 1538505 h 6858000"/>
              <a:gd name="connsiteX7567" fmla="*/ 10336403 w 12193588"/>
              <a:gd name="connsiteY7567" fmla="*/ 1535423 h 6858000"/>
              <a:gd name="connsiteX7568" fmla="*/ 9212434 w 12193588"/>
              <a:gd name="connsiteY7568" fmla="*/ 1535423 h 6858000"/>
              <a:gd name="connsiteX7569" fmla="*/ 9215502 w 12193588"/>
              <a:gd name="connsiteY7569" fmla="*/ 1846758 h 6858000"/>
              <a:gd name="connsiteX7570" fmla="*/ 9427161 w 12193588"/>
              <a:gd name="connsiteY7570" fmla="*/ 1973141 h 6858000"/>
              <a:gd name="connsiteX7571" fmla="*/ 9482381 w 12193588"/>
              <a:gd name="connsiteY7571" fmla="*/ 2003966 h 6858000"/>
              <a:gd name="connsiteX7572" fmla="*/ 9479313 w 12193588"/>
              <a:gd name="connsiteY7572" fmla="*/ 1692632 h 6858000"/>
              <a:gd name="connsiteX7573" fmla="*/ 9436364 w 12193588"/>
              <a:gd name="connsiteY7573" fmla="*/ 1664889 h 6858000"/>
              <a:gd name="connsiteX7574" fmla="*/ 9375009 w 12193588"/>
              <a:gd name="connsiteY7574" fmla="*/ 1627898 h 6858000"/>
              <a:gd name="connsiteX7575" fmla="*/ 9212434 w 12193588"/>
              <a:gd name="connsiteY7575" fmla="*/ 1535423 h 6858000"/>
              <a:gd name="connsiteX7576" fmla="*/ 8084554 w 12193588"/>
              <a:gd name="connsiteY7576" fmla="*/ 1535423 h 6858000"/>
              <a:gd name="connsiteX7577" fmla="*/ 8087631 w 12193588"/>
              <a:gd name="connsiteY7577" fmla="*/ 1847294 h 6858000"/>
              <a:gd name="connsiteX7578" fmla="*/ 8343025 w 12193588"/>
              <a:gd name="connsiteY7578" fmla="*/ 1998597 h 6858000"/>
              <a:gd name="connsiteX7579" fmla="*/ 8358409 w 12193588"/>
              <a:gd name="connsiteY7579" fmla="*/ 2007861 h 6858000"/>
              <a:gd name="connsiteX7580" fmla="*/ 8358409 w 12193588"/>
              <a:gd name="connsiteY7580" fmla="*/ 1995509 h 6858000"/>
              <a:gd name="connsiteX7581" fmla="*/ 8355333 w 12193588"/>
              <a:gd name="connsiteY7581" fmla="*/ 1705253 h 6858000"/>
              <a:gd name="connsiteX7582" fmla="*/ 8343025 w 12193588"/>
              <a:gd name="connsiteY7582" fmla="*/ 1686726 h 6858000"/>
              <a:gd name="connsiteX7583" fmla="*/ 8096860 w 12193588"/>
              <a:gd name="connsiteY7583" fmla="*/ 1538510 h 6858000"/>
              <a:gd name="connsiteX7584" fmla="*/ 8087631 w 12193588"/>
              <a:gd name="connsiteY7584" fmla="*/ 1535423 h 6858000"/>
              <a:gd name="connsiteX7585" fmla="*/ 8084554 w 12193588"/>
              <a:gd name="connsiteY7585" fmla="*/ 1535423 h 6858000"/>
              <a:gd name="connsiteX7586" fmla="*/ 6960563 w 12193588"/>
              <a:gd name="connsiteY7586" fmla="*/ 1535423 h 6858000"/>
              <a:gd name="connsiteX7587" fmla="*/ 6963639 w 12193588"/>
              <a:gd name="connsiteY7587" fmla="*/ 1846758 h 6858000"/>
              <a:gd name="connsiteX7588" fmla="*/ 7135954 w 12193588"/>
              <a:gd name="connsiteY7588" fmla="*/ 1948481 h 6858000"/>
              <a:gd name="connsiteX7589" fmla="*/ 7234421 w 12193588"/>
              <a:gd name="connsiteY7589" fmla="*/ 2003966 h 6858000"/>
              <a:gd name="connsiteX7590" fmla="*/ 7231344 w 12193588"/>
              <a:gd name="connsiteY7590" fmla="*/ 1692632 h 6858000"/>
              <a:gd name="connsiteX7591" fmla="*/ 7219035 w 12193588"/>
              <a:gd name="connsiteY7591" fmla="*/ 1686466 h 6858000"/>
              <a:gd name="connsiteX7592" fmla="*/ 7123646 w 12193588"/>
              <a:gd name="connsiteY7592" fmla="*/ 1627898 h 6858000"/>
              <a:gd name="connsiteX7593" fmla="*/ 6960563 w 12193588"/>
              <a:gd name="connsiteY7593" fmla="*/ 1535423 h 6858000"/>
              <a:gd name="connsiteX7594" fmla="*/ 4708661 w 12193588"/>
              <a:gd name="connsiteY7594" fmla="*/ 1535423 h 6858000"/>
              <a:gd name="connsiteX7595" fmla="*/ 4711738 w 12193588"/>
              <a:gd name="connsiteY7595" fmla="*/ 1847294 h 6858000"/>
              <a:gd name="connsiteX7596" fmla="*/ 4982519 w 12193588"/>
              <a:gd name="connsiteY7596" fmla="*/ 2007861 h 6858000"/>
              <a:gd name="connsiteX7597" fmla="*/ 4979443 w 12193588"/>
              <a:gd name="connsiteY7597" fmla="*/ 1692903 h 6858000"/>
              <a:gd name="connsiteX7598" fmla="*/ 4708661 w 12193588"/>
              <a:gd name="connsiteY7598" fmla="*/ 1535423 h 6858000"/>
              <a:gd name="connsiteX7599" fmla="*/ 3584675 w 12193588"/>
              <a:gd name="connsiteY7599" fmla="*/ 1535423 h 6858000"/>
              <a:gd name="connsiteX7600" fmla="*/ 3587758 w 12193588"/>
              <a:gd name="connsiteY7600" fmla="*/ 1846758 h 6858000"/>
              <a:gd name="connsiteX7601" fmla="*/ 3723390 w 12193588"/>
              <a:gd name="connsiteY7601" fmla="*/ 1926903 h 6858000"/>
              <a:gd name="connsiteX7602" fmla="*/ 3855938 w 12193588"/>
              <a:gd name="connsiteY7602" fmla="*/ 2003966 h 6858000"/>
              <a:gd name="connsiteX7603" fmla="*/ 3855938 w 12193588"/>
              <a:gd name="connsiteY7603" fmla="*/ 2000884 h 6858000"/>
              <a:gd name="connsiteX7604" fmla="*/ 3855938 w 12193588"/>
              <a:gd name="connsiteY7604" fmla="*/ 1701879 h 6858000"/>
              <a:gd name="connsiteX7605" fmla="*/ 3843608 w 12193588"/>
              <a:gd name="connsiteY7605" fmla="*/ 1686466 h 6858000"/>
              <a:gd name="connsiteX7606" fmla="*/ 3593922 w 12193588"/>
              <a:gd name="connsiteY7606" fmla="*/ 1538505 h 6858000"/>
              <a:gd name="connsiteX7607" fmla="*/ 3584675 w 12193588"/>
              <a:gd name="connsiteY7607" fmla="*/ 1535423 h 6858000"/>
              <a:gd name="connsiteX7608" fmla="*/ 2460707 w 12193588"/>
              <a:gd name="connsiteY7608" fmla="*/ 1535423 h 6858000"/>
              <a:gd name="connsiteX7609" fmla="*/ 2463774 w 12193588"/>
              <a:gd name="connsiteY7609" fmla="*/ 1846758 h 6858000"/>
              <a:gd name="connsiteX7610" fmla="*/ 2675433 w 12193588"/>
              <a:gd name="connsiteY7610" fmla="*/ 1973141 h 6858000"/>
              <a:gd name="connsiteX7611" fmla="*/ 2730653 w 12193588"/>
              <a:gd name="connsiteY7611" fmla="*/ 2003966 h 6858000"/>
              <a:gd name="connsiteX7612" fmla="*/ 2727585 w 12193588"/>
              <a:gd name="connsiteY7612" fmla="*/ 1692632 h 6858000"/>
              <a:gd name="connsiteX7613" fmla="*/ 2684636 w 12193588"/>
              <a:gd name="connsiteY7613" fmla="*/ 1664889 h 6858000"/>
              <a:gd name="connsiteX7614" fmla="*/ 2623281 w 12193588"/>
              <a:gd name="connsiteY7614" fmla="*/ 1627898 h 6858000"/>
              <a:gd name="connsiteX7615" fmla="*/ 2460707 w 12193588"/>
              <a:gd name="connsiteY7615" fmla="*/ 1535423 h 6858000"/>
              <a:gd name="connsiteX7616" fmla="*/ 1332825 w 12193588"/>
              <a:gd name="connsiteY7616" fmla="*/ 1535423 h 6858000"/>
              <a:gd name="connsiteX7617" fmla="*/ 1335902 w 12193588"/>
              <a:gd name="connsiteY7617" fmla="*/ 1847294 h 6858000"/>
              <a:gd name="connsiteX7618" fmla="*/ 1591296 w 12193588"/>
              <a:gd name="connsiteY7618" fmla="*/ 1998597 h 6858000"/>
              <a:gd name="connsiteX7619" fmla="*/ 1606682 w 12193588"/>
              <a:gd name="connsiteY7619" fmla="*/ 2007861 h 6858000"/>
              <a:gd name="connsiteX7620" fmla="*/ 1606682 w 12193588"/>
              <a:gd name="connsiteY7620" fmla="*/ 1995509 h 6858000"/>
              <a:gd name="connsiteX7621" fmla="*/ 1603605 w 12193588"/>
              <a:gd name="connsiteY7621" fmla="*/ 1705253 h 6858000"/>
              <a:gd name="connsiteX7622" fmla="*/ 1591296 w 12193588"/>
              <a:gd name="connsiteY7622" fmla="*/ 1686726 h 6858000"/>
              <a:gd name="connsiteX7623" fmla="*/ 1345133 w 12193588"/>
              <a:gd name="connsiteY7623" fmla="*/ 1538510 h 6858000"/>
              <a:gd name="connsiteX7624" fmla="*/ 1335902 w 12193588"/>
              <a:gd name="connsiteY7624" fmla="*/ 1535423 h 6858000"/>
              <a:gd name="connsiteX7625" fmla="*/ 1332825 w 12193588"/>
              <a:gd name="connsiteY7625" fmla="*/ 1535423 h 6858000"/>
              <a:gd name="connsiteX7626" fmla="*/ 208833 w 12193588"/>
              <a:gd name="connsiteY7626" fmla="*/ 1535423 h 6858000"/>
              <a:gd name="connsiteX7627" fmla="*/ 211911 w 12193588"/>
              <a:gd name="connsiteY7627" fmla="*/ 1846758 h 6858000"/>
              <a:gd name="connsiteX7628" fmla="*/ 384225 w 12193588"/>
              <a:gd name="connsiteY7628" fmla="*/ 1948481 h 6858000"/>
              <a:gd name="connsiteX7629" fmla="*/ 482692 w 12193588"/>
              <a:gd name="connsiteY7629" fmla="*/ 2003966 h 6858000"/>
              <a:gd name="connsiteX7630" fmla="*/ 479614 w 12193588"/>
              <a:gd name="connsiteY7630" fmla="*/ 1692632 h 6858000"/>
              <a:gd name="connsiteX7631" fmla="*/ 467307 w 12193588"/>
              <a:gd name="connsiteY7631" fmla="*/ 1686466 h 6858000"/>
              <a:gd name="connsiteX7632" fmla="*/ 371917 w 12193588"/>
              <a:gd name="connsiteY7632" fmla="*/ 1627898 h 6858000"/>
              <a:gd name="connsiteX7633" fmla="*/ 208833 w 12193588"/>
              <a:gd name="connsiteY7633" fmla="*/ 1535423 h 6858000"/>
              <a:gd name="connsiteX7634" fmla="*/ 12014596 w 12193588"/>
              <a:gd name="connsiteY7634" fmla="*/ 1532827 h 6858000"/>
              <a:gd name="connsiteX7635" fmla="*/ 12005365 w 12193588"/>
              <a:gd name="connsiteY7635" fmla="*/ 1535912 h 6858000"/>
              <a:gd name="connsiteX7636" fmla="*/ 11753047 w 12193588"/>
              <a:gd name="connsiteY7636" fmla="*/ 1683974 h 6858000"/>
              <a:gd name="connsiteX7637" fmla="*/ 11743815 w 12193588"/>
              <a:gd name="connsiteY7637" fmla="*/ 1708652 h 6858000"/>
              <a:gd name="connsiteX7638" fmla="*/ 11740738 w 12193588"/>
              <a:gd name="connsiteY7638" fmla="*/ 1989354 h 6858000"/>
              <a:gd name="connsiteX7639" fmla="*/ 11740738 w 12193588"/>
              <a:gd name="connsiteY7639" fmla="*/ 2007861 h 6858000"/>
              <a:gd name="connsiteX7640" fmla="*/ 11753047 w 12193588"/>
              <a:gd name="connsiteY7640" fmla="*/ 2001691 h 6858000"/>
              <a:gd name="connsiteX7641" fmla="*/ 12002288 w 12193588"/>
              <a:gd name="connsiteY7641" fmla="*/ 1853630 h 6858000"/>
              <a:gd name="connsiteX7642" fmla="*/ 12011520 w 12193588"/>
              <a:gd name="connsiteY7642" fmla="*/ 1835122 h 6858000"/>
              <a:gd name="connsiteX7643" fmla="*/ 12014596 w 12193588"/>
              <a:gd name="connsiteY7643" fmla="*/ 1545166 h 6858000"/>
              <a:gd name="connsiteX7644" fmla="*/ 12014596 w 12193588"/>
              <a:gd name="connsiteY7644" fmla="*/ 1532827 h 6858000"/>
              <a:gd name="connsiteX7645" fmla="*/ 11453901 w 12193588"/>
              <a:gd name="connsiteY7645" fmla="*/ 1532827 h 6858000"/>
              <a:gd name="connsiteX7646" fmla="*/ 11435471 w 12193588"/>
              <a:gd name="connsiteY7646" fmla="*/ 1542081 h 6858000"/>
              <a:gd name="connsiteX7647" fmla="*/ 11195878 w 12193588"/>
              <a:gd name="connsiteY7647" fmla="*/ 1683974 h 6858000"/>
              <a:gd name="connsiteX7648" fmla="*/ 11180518 w 12193588"/>
              <a:gd name="connsiteY7648" fmla="*/ 1711736 h 6858000"/>
              <a:gd name="connsiteX7649" fmla="*/ 11177446 w 12193588"/>
              <a:gd name="connsiteY7649" fmla="*/ 1989354 h 6858000"/>
              <a:gd name="connsiteX7650" fmla="*/ 11180518 w 12193588"/>
              <a:gd name="connsiteY7650" fmla="*/ 2007861 h 6858000"/>
              <a:gd name="connsiteX7651" fmla="*/ 11195878 w 12193588"/>
              <a:gd name="connsiteY7651" fmla="*/ 1998607 h 6858000"/>
              <a:gd name="connsiteX7652" fmla="*/ 11435471 w 12193588"/>
              <a:gd name="connsiteY7652" fmla="*/ 1856714 h 6858000"/>
              <a:gd name="connsiteX7653" fmla="*/ 11450829 w 12193588"/>
              <a:gd name="connsiteY7653" fmla="*/ 1828952 h 6858000"/>
              <a:gd name="connsiteX7654" fmla="*/ 11453901 w 12193588"/>
              <a:gd name="connsiteY7654" fmla="*/ 1551334 h 6858000"/>
              <a:gd name="connsiteX7655" fmla="*/ 11453901 w 12193588"/>
              <a:gd name="connsiteY7655" fmla="*/ 1532827 h 6858000"/>
              <a:gd name="connsiteX7656" fmla="*/ 10897098 w 12193588"/>
              <a:gd name="connsiteY7656" fmla="*/ 1532827 h 6858000"/>
              <a:gd name="connsiteX7657" fmla="*/ 10897098 w 12193588"/>
              <a:gd name="connsiteY7657" fmla="*/ 1545166 h 6858000"/>
              <a:gd name="connsiteX7658" fmla="*/ 10900176 w 12193588"/>
              <a:gd name="connsiteY7658" fmla="*/ 1835122 h 6858000"/>
              <a:gd name="connsiteX7659" fmla="*/ 10912484 w 12193588"/>
              <a:gd name="connsiteY7659" fmla="*/ 1853630 h 6858000"/>
              <a:gd name="connsiteX7660" fmla="*/ 11158649 w 12193588"/>
              <a:gd name="connsiteY7660" fmla="*/ 2001691 h 6858000"/>
              <a:gd name="connsiteX7661" fmla="*/ 11170958 w 12193588"/>
              <a:gd name="connsiteY7661" fmla="*/ 2007861 h 6858000"/>
              <a:gd name="connsiteX7662" fmla="*/ 11170958 w 12193588"/>
              <a:gd name="connsiteY7662" fmla="*/ 1992438 h 6858000"/>
              <a:gd name="connsiteX7663" fmla="*/ 11170958 w 12193588"/>
              <a:gd name="connsiteY7663" fmla="*/ 1705566 h 6858000"/>
              <a:gd name="connsiteX7664" fmla="*/ 11158649 w 12193588"/>
              <a:gd name="connsiteY7664" fmla="*/ 1683974 h 6858000"/>
              <a:gd name="connsiteX7665" fmla="*/ 10909407 w 12193588"/>
              <a:gd name="connsiteY7665" fmla="*/ 1538997 h 6858000"/>
              <a:gd name="connsiteX7666" fmla="*/ 10897098 w 12193588"/>
              <a:gd name="connsiteY7666" fmla="*/ 1532827 h 6858000"/>
              <a:gd name="connsiteX7667" fmla="*/ 10890610 w 12193588"/>
              <a:gd name="connsiteY7667" fmla="*/ 1532827 h 6858000"/>
              <a:gd name="connsiteX7668" fmla="*/ 10878301 w 12193588"/>
              <a:gd name="connsiteY7668" fmla="*/ 1538997 h 6858000"/>
              <a:gd name="connsiteX7669" fmla="*/ 10767527 w 12193588"/>
              <a:gd name="connsiteY7669" fmla="*/ 1603774 h 6858000"/>
              <a:gd name="connsiteX7670" fmla="*/ 10635214 w 12193588"/>
              <a:gd name="connsiteY7670" fmla="*/ 1680890 h 6858000"/>
              <a:gd name="connsiteX7671" fmla="*/ 10619828 w 12193588"/>
              <a:gd name="connsiteY7671" fmla="*/ 1708652 h 6858000"/>
              <a:gd name="connsiteX7672" fmla="*/ 10616751 w 12193588"/>
              <a:gd name="connsiteY7672" fmla="*/ 1989354 h 6858000"/>
              <a:gd name="connsiteX7673" fmla="*/ 10616751 w 12193588"/>
              <a:gd name="connsiteY7673" fmla="*/ 2007861 h 6858000"/>
              <a:gd name="connsiteX7674" fmla="*/ 10625982 w 12193588"/>
              <a:gd name="connsiteY7674" fmla="*/ 2001691 h 6858000"/>
              <a:gd name="connsiteX7675" fmla="*/ 10635214 w 12193588"/>
              <a:gd name="connsiteY7675" fmla="*/ 1995523 h 6858000"/>
              <a:gd name="connsiteX7676" fmla="*/ 10764450 w 12193588"/>
              <a:gd name="connsiteY7676" fmla="*/ 1921491 h 6858000"/>
              <a:gd name="connsiteX7677" fmla="*/ 10875224 w 12193588"/>
              <a:gd name="connsiteY7677" fmla="*/ 1853630 h 6858000"/>
              <a:gd name="connsiteX7678" fmla="*/ 10887533 w 12193588"/>
              <a:gd name="connsiteY7678" fmla="*/ 1832036 h 6858000"/>
              <a:gd name="connsiteX7679" fmla="*/ 10890610 w 12193588"/>
              <a:gd name="connsiteY7679" fmla="*/ 1548251 h 6858000"/>
              <a:gd name="connsiteX7680" fmla="*/ 10890610 w 12193588"/>
              <a:gd name="connsiteY7680" fmla="*/ 1532827 h 6858000"/>
              <a:gd name="connsiteX7681" fmla="*/ 10327318 w 12193588"/>
              <a:gd name="connsiteY7681" fmla="*/ 1532827 h 6858000"/>
              <a:gd name="connsiteX7682" fmla="*/ 10321164 w 12193588"/>
              <a:gd name="connsiteY7682" fmla="*/ 1535912 h 6858000"/>
              <a:gd name="connsiteX7683" fmla="*/ 10068845 w 12193588"/>
              <a:gd name="connsiteY7683" fmla="*/ 1687059 h 6858000"/>
              <a:gd name="connsiteX7684" fmla="*/ 10056537 w 12193588"/>
              <a:gd name="connsiteY7684" fmla="*/ 1705566 h 6858000"/>
              <a:gd name="connsiteX7685" fmla="*/ 10053460 w 12193588"/>
              <a:gd name="connsiteY7685" fmla="*/ 1992438 h 6858000"/>
              <a:gd name="connsiteX7686" fmla="*/ 10056537 w 12193588"/>
              <a:gd name="connsiteY7686" fmla="*/ 2007861 h 6858000"/>
              <a:gd name="connsiteX7687" fmla="*/ 10059614 w 12193588"/>
              <a:gd name="connsiteY7687" fmla="*/ 2004776 h 6858000"/>
              <a:gd name="connsiteX7688" fmla="*/ 10065769 w 12193588"/>
              <a:gd name="connsiteY7688" fmla="*/ 2001691 h 6858000"/>
              <a:gd name="connsiteX7689" fmla="*/ 10315010 w 12193588"/>
              <a:gd name="connsiteY7689" fmla="*/ 1853630 h 6858000"/>
              <a:gd name="connsiteX7690" fmla="*/ 10318087 w 12193588"/>
              <a:gd name="connsiteY7690" fmla="*/ 1853630 h 6858000"/>
              <a:gd name="connsiteX7691" fmla="*/ 10324242 w 12193588"/>
              <a:gd name="connsiteY7691" fmla="*/ 1832036 h 6858000"/>
              <a:gd name="connsiteX7692" fmla="*/ 10327318 w 12193588"/>
              <a:gd name="connsiteY7692" fmla="*/ 1548251 h 6858000"/>
              <a:gd name="connsiteX7693" fmla="*/ 10327318 w 12193588"/>
              <a:gd name="connsiteY7693" fmla="*/ 1532827 h 6858000"/>
              <a:gd name="connsiteX7694" fmla="*/ 9773112 w 12193588"/>
              <a:gd name="connsiteY7694" fmla="*/ 1532827 h 6858000"/>
              <a:gd name="connsiteX7695" fmla="*/ 9773112 w 12193588"/>
              <a:gd name="connsiteY7695" fmla="*/ 1551334 h 6858000"/>
              <a:gd name="connsiteX7696" fmla="*/ 9776190 w 12193588"/>
              <a:gd name="connsiteY7696" fmla="*/ 1832036 h 6858000"/>
              <a:gd name="connsiteX7697" fmla="*/ 9791575 w 12193588"/>
              <a:gd name="connsiteY7697" fmla="*/ 1856714 h 6858000"/>
              <a:gd name="connsiteX7698" fmla="*/ 10028508 w 12193588"/>
              <a:gd name="connsiteY7698" fmla="*/ 1998607 h 6858000"/>
              <a:gd name="connsiteX7699" fmla="*/ 10046971 w 12193588"/>
              <a:gd name="connsiteY7699" fmla="*/ 2007861 h 6858000"/>
              <a:gd name="connsiteX7700" fmla="*/ 10046971 w 12193588"/>
              <a:gd name="connsiteY7700" fmla="*/ 1995523 h 6858000"/>
              <a:gd name="connsiteX7701" fmla="*/ 10043894 w 12193588"/>
              <a:gd name="connsiteY7701" fmla="*/ 1705566 h 6858000"/>
              <a:gd name="connsiteX7702" fmla="*/ 10031586 w 12193588"/>
              <a:gd name="connsiteY7702" fmla="*/ 1683974 h 6858000"/>
              <a:gd name="connsiteX7703" fmla="*/ 9785421 w 12193588"/>
              <a:gd name="connsiteY7703" fmla="*/ 1538997 h 6858000"/>
              <a:gd name="connsiteX7704" fmla="*/ 9773112 w 12193588"/>
              <a:gd name="connsiteY7704" fmla="*/ 1532827 h 6858000"/>
              <a:gd name="connsiteX7705" fmla="*/ 9763546 w 12193588"/>
              <a:gd name="connsiteY7705" fmla="*/ 1532827 h 6858000"/>
              <a:gd name="connsiteX7706" fmla="*/ 9757392 w 12193588"/>
              <a:gd name="connsiteY7706" fmla="*/ 1535907 h 6858000"/>
              <a:gd name="connsiteX7707" fmla="*/ 9505072 w 12193588"/>
              <a:gd name="connsiteY7707" fmla="*/ 1683715 h 6858000"/>
              <a:gd name="connsiteX7708" fmla="*/ 9495842 w 12193588"/>
              <a:gd name="connsiteY7708" fmla="*/ 1708350 h 6858000"/>
              <a:gd name="connsiteX7709" fmla="*/ 9492764 w 12193588"/>
              <a:gd name="connsiteY7709" fmla="*/ 1988570 h 6858000"/>
              <a:gd name="connsiteX7710" fmla="*/ 9492764 w 12193588"/>
              <a:gd name="connsiteY7710" fmla="*/ 2003966 h 6858000"/>
              <a:gd name="connsiteX7711" fmla="*/ 9501995 w 12193588"/>
              <a:gd name="connsiteY7711" fmla="*/ 2000888 h 6858000"/>
              <a:gd name="connsiteX7712" fmla="*/ 9751237 w 12193588"/>
              <a:gd name="connsiteY7712" fmla="*/ 1853080 h 6858000"/>
              <a:gd name="connsiteX7713" fmla="*/ 9760468 w 12193588"/>
              <a:gd name="connsiteY7713" fmla="*/ 1846921 h 6858000"/>
              <a:gd name="connsiteX7714" fmla="*/ 9763546 w 12193588"/>
              <a:gd name="connsiteY7714" fmla="*/ 1834603 h 6858000"/>
              <a:gd name="connsiteX7715" fmla="*/ 9766623 w 12193588"/>
              <a:gd name="connsiteY7715" fmla="*/ 1545145 h 6858000"/>
              <a:gd name="connsiteX7716" fmla="*/ 9763546 w 12193588"/>
              <a:gd name="connsiteY7716" fmla="*/ 1532827 h 6858000"/>
              <a:gd name="connsiteX7717" fmla="*/ 9202052 w 12193588"/>
              <a:gd name="connsiteY7717" fmla="*/ 1532827 h 6858000"/>
              <a:gd name="connsiteX7718" fmla="*/ 9186667 w 12193588"/>
              <a:gd name="connsiteY7718" fmla="*/ 1542081 h 6858000"/>
              <a:gd name="connsiteX7719" fmla="*/ 8946652 w 12193588"/>
              <a:gd name="connsiteY7719" fmla="*/ 1683974 h 6858000"/>
              <a:gd name="connsiteX7720" fmla="*/ 8931271 w 12193588"/>
              <a:gd name="connsiteY7720" fmla="*/ 1711736 h 6858000"/>
              <a:gd name="connsiteX7721" fmla="*/ 8928192 w 12193588"/>
              <a:gd name="connsiteY7721" fmla="*/ 1989354 h 6858000"/>
              <a:gd name="connsiteX7722" fmla="*/ 8928192 w 12193588"/>
              <a:gd name="connsiteY7722" fmla="*/ 2007861 h 6858000"/>
              <a:gd name="connsiteX7723" fmla="*/ 8946652 w 12193588"/>
              <a:gd name="connsiteY7723" fmla="*/ 1998607 h 6858000"/>
              <a:gd name="connsiteX7724" fmla="*/ 9183590 w 12193588"/>
              <a:gd name="connsiteY7724" fmla="*/ 1856714 h 6858000"/>
              <a:gd name="connsiteX7725" fmla="*/ 9198975 w 12193588"/>
              <a:gd name="connsiteY7725" fmla="*/ 1828952 h 6858000"/>
              <a:gd name="connsiteX7726" fmla="*/ 9202052 w 12193588"/>
              <a:gd name="connsiteY7726" fmla="*/ 1551334 h 6858000"/>
              <a:gd name="connsiteX7727" fmla="*/ 9202052 w 12193588"/>
              <a:gd name="connsiteY7727" fmla="*/ 1532827 h 6858000"/>
              <a:gd name="connsiteX7728" fmla="*/ 8647846 w 12193588"/>
              <a:gd name="connsiteY7728" fmla="*/ 1532827 h 6858000"/>
              <a:gd name="connsiteX7729" fmla="*/ 8647846 w 12193588"/>
              <a:gd name="connsiteY7729" fmla="*/ 1545166 h 6858000"/>
              <a:gd name="connsiteX7730" fmla="*/ 8650938 w 12193588"/>
              <a:gd name="connsiteY7730" fmla="*/ 1835122 h 6858000"/>
              <a:gd name="connsiteX7731" fmla="*/ 8663305 w 12193588"/>
              <a:gd name="connsiteY7731" fmla="*/ 1853630 h 6858000"/>
              <a:gd name="connsiteX7732" fmla="*/ 8907541 w 12193588"/>
              <a:gd name="connsiteY7732" fmla="*/ 2001691 h 6858000"/>
              <a:gd name="connsiteX7733" fmla="*/ 8919907 w 12193588"/>
              <a:gd name="connsiteY7733" fmla="*/ 2007861 h 6858000"/>
              <a:gd name="connsiteX7734" fmla="*/ 8923000 w 12193588"/>
              <a:gd name="connsiteY7734" fmla="*/ 1992438 h 6858000"/>
              <a:gd name="connsiteX7735" fmla="*/ 8919907 w 12193588"/>
              <a:gd name="connsiteY7735" fmla="*/ 1705566 h 6858000"/>
              <a:gd name="connsiteX7736" fmla="*/ 8907541 w 12193588"/>
              <a:gd name="connsiteY7736" fmla="*/ 1683974 h 6858000"/>
              <a:gd name="connsiteX7737" fmla="*/ 8660212 w 12193588"/>
              <a:gd name="connsiteY7737" fmla="*/ 1538997 h 6858000"/>
              <a:gd name="connsiteX7738" fmla="*/ 8647846 w 12193588"/>
              <a:gd name="connsiteY7738" fmla="*/ 1532827 h 6858000"/>
              <a:gd name="connsiteX7739" fmla="*/ 8638762 w 12193588"/>
              <a:gd name="connsiteY7739" fmla="*/ 1532827 h 6858000"/>
              <a:gd name="connsiteX7740" fmla="*/ 8626454 w 12193588"/>
              <a:gd name="connsiteY7740" fmla="*/ 1538997 h 6858000"/>
              <a:gd name="connsiteX7741" fmla="*/ 8407976 w 12193588"/>
              <a:gd name="connsiteY7741" fmla="*/ 1668551 h 6858000"/>
              <a:gd name="connsiteX7742" fmla="*/ 8386438 w 12193588"/>
              <a:gd name="connsiteY7742" fmla="*/ 1680890 h 6858000"/>
              <a:gd name="connsiteX7743" fmla="*/ 8367976 w 12193588"/>
              <a:gd name="connsiteY7743" fmla="*/ 1708652 h 6858000"/>
              <a:gd name="connsiteX7744" fmla="*/ 8364900 w 12193588"/>
              <a:gd name="connsiteY7744" fmla="*/ 1989354 h 6858000"/>
              <a:gd name="connsiteX7745" fmla="*/ 8367976 w 12193588"/>
              <a:gd name="connsiteY7745" fmla="*/ 2007861 h 6858000"/>
              <a:gd name="connsiteX7746" fmla="*/ 8377207 w 12193588"/>
              <a:gd name="connsiteY7746" fmla="*/ 2001691 h 6858000"/>
              <a:gd name="connsiteX7747" fmla="*/ 8626454 w 12193588"/>
              <a:gd name="connsiteY7747" fmla="*/ 1853630 h 6858000"/>
              <a:gd name="connsiteX7748" fmla="*/ 8635686 w 12193588"/>
              <a:gd name="connsiteY7748" fmla="*/ 1832036 h 6858000"/>
              <a:gd name="connsiteX7749" fmla="*/ 8638762 w 12193588"/>
              <a:gd name="connsiteY7749" fmla="*/ 1548251 h 6858000"/>
              <a:gd name="connsiteX7750" fmla="*/ 8638762 w 12193588"/>
              <a:gd name="connsiteY7750" fmla="*/ 1532827 h 6858000"/>
              <a:gd name="connsiteX7751" fmla="*/ 8078065 w 12193588"/>
              <a:gd name="connsiteY7751" fmla="*/ 1532827 h 6858000"/>
              <a:gd name="connsiteX7752" fmla="*/ 8071912 w 12193588"/>
              <a:gd name="connsiteY7752" fmla="*/ 1535907 h 6858000"/>
              <a:gd name="connsiteX7753" fmla="*/ 7816512 w 12193588"/>
              <a:gd name="connsiteY7753" fmla="*/ 1686794 h 6858000"/>
              <a:gd name="connsiteX7754" fmla="*/ 7807280 w 12193588"/>
              <a:gd name="connsiteY7754" fmla="*/ 1705271 h 6858000"/>
              <a:gd name="connsiteX7755" fmla="*/ 7804204 w 12193588"/>
              <a:gd name="connsiteY7755" fmla="*/ 1991649 h 6858000"/>
              <a:gd name="connsiteX7756" fmla="*/ 7804204 w 12193588"/>
              <a:gd name="connsiteY7756" fmla="*/ 2003966 h 6858000"/>
              <a:gd name="connsiteX7757" fmla="*/ 7813436 w 12193588"/>
              <a:gd name="connsiteY7757" fmla="*/ 2000888 h 6858000"/>
              <a:gd name="connsiteX7758" fmla="*/ 8062677 w 12193588"/>
              <a:gd name="connsiteY7758" fmla="*/ 1853080 h 6858000"/>
              <a:gd name="connsiteX7759" fmla="*/ 8074988 w 12193588"/>
              <a:gd name="connsiteY7759" fmla="*/ 1834603 h 6858000"/>
              <a:gd name="connsiteX7760" fmla="*/ 8078065 w 12193588"/>
              <a:gd name="connsiteY7760" fmla="*/ 1548224 h 6858000"/>
              <a:gd name="connsiteX7761" fmla="*/ 8078065 w 12193588"/>
              <a:gd name="connsiteY7761" fmla="*/ 1532827 h 6858000"/>
              <a:gd name="connsiteX7762" fmla="*/ 7523855 w 12193588"/>
              <a:gd name="connsiteY7762" fmla="*/ 1532827 h 6858000"/>
              <a:gd name="connsiteX7763" fmla="*/ 7523855 w 12193588"/>
              <a:gd name="connsiteY7763" fmla="*/ 1551334 h 6858000"/>
              <a:gd name="connsiteX7764" fmla="*/ 7523855 w 12193588"/>
              <a:gd name="connsiteY7764" fmla="*/ 1828952 h 6858000"/>
              <a:gd name="connsiteX7765" fmla="*/ 7542349 w 12193588"/>
              <a:gd name="connsiteY7765" fmla="*/ 1856714 h 6858000"/>
              <a:gd name="connsiteX7766" fmla="*/ 7779705 w 12193588"/>
              <a:gd name="connsiteY7766" fmla="*/ 1998607 h 6858000"/>
              <a:gd name="connsiteX7767" fmla="*/ 7795117 w 12193588"/>
              <a:gd name="connsiteY7767" fmla="*/ 2007861 h 6858000"/>
              <a:gd name="connsiteX7768" fmla="*/ 7795117 w 12193588"/>
              <a:gd name="connsiteY7768" fmla="*/ 1992438 h 6858000"/>
              <a:gd name="connsiteX7769" fmla="*/ 7795117 w 12193588"/>
              <a:gd name="connsiteY7769" fmla="*/ 1705566 h 6858000"/>
              <a:gd name="connsiteX7770" fmla="*/ 7779705 w 12193588"/>
              <a:gd name="connsiteY7770" fmla="*/ 1683974 h 6858000"/>
              <a:gd name="connsiteX7771" fmla="*/ 7536184 w 12193588"/>
              <a:gd name="connsiteY7771" fmla="*/ 1538997 h 6858000"/>
              <a:gd name="connsiteX7772" fmla="*/ 7523855 w 12193588"/>
              <a:gd name="connsiteY7772" fmla="*/ 1532827 h 6858000"/>
              <a:gd name="connsiteX7773" fmla="*/ 7514770 w 12193588"/>
              <a:gd name="connsiteY7773" fmla="*/ 1532827 h 6858000"/>
              <a:gd name="connsiteX7774" fmla="*/ 7508615 w 12193588"/>
              <a:gd name="connsiteY7774" fmla="*/ 1535907 h 6858000"/>
              <a:gd name="connsiteX7775" fmla="*/ 7502462 w 12193588"/>
              <a:gd name="connsiteY7775" fmla="*/ 1538986 h 6858000"/>
              <a:gd name="connsiteX7776" fmla="*/ 7428611 w 12193588"/>
              <a:gd name="connsiteY7776" fmla="*/ 1582096 h 6858000"/>
              <a:gd name="connsiteX7777" fmla="*/ 7259373 w 12193588"/>
              <a:gd name="connsiteY7777" fmla="*/ 1683715 h 6858000"/>
              <a:gd name="connsiteX7778" fmla="*/ 7243988 w 12193588"/>
              <a:gd name="connsiteY7778" fmla="*/ 1708350 h 6858000"/>
              <a:gd name="connsiteX7779" fmla="*/ 7240911 w 12193588"/>
              <a:gd name="connsiteY7779" fmla="*/ 1985491 h 6858000"/>
              <a:gd name="connsiteX7780" fmla="*/ 7240911 w 12193588"/>
              <a:gd name="connsiteY7780" fmla="*/ 2003966 h 6858000"/>
              <a:gd name="connsiteX7781" fmla="*/ 7253219 w 12193588"/>
              <a:gd name="connsiteY7781" fmla="*/ 2000888 h 6858000"/>
              <a:gd name="connsiteX7782" fmla="*/ 7499385 w 12193588"/>
              <a:gd name="connsiteY7782" fmla="*/ 1853080 h 6858000"/>
              <a:gd name="connsiteX7783" fmla="*/ 7511693 w 12193588"/>
              <a:gd name="connsiteY7783" fmla="*/ 1831524 h 6858000"/>
              <a:gd name="connsiteX7784" fmla="*/ 7514770 w 12193588"/>
              <a:gd name="connsiteY7784" fmla="*/ 1548224 h 6858000"/>
              <a:gd name="connsiteX7785" fmla="*/ 7514770 w 12193588"/>
              <a:gd name="connsiteY7785" fmla="*/ 1532827 h 6858000"/>
              <a:gd name="connsiteX7786" fmla="*/ 6954072 w 12193588"/>
              <a:gd name="connsiteY7786" fmla="*/ 1532827 h 6858000"/>
              <a:gd name="connsiteX7787" fmla="*/ 6938642 w 12193588"/>
              <a:gd name="connsiteY7787" fmla="*/ 1542081 h 6858000"/>
              <a:gd name="connsiteX7788" fmla="*/ 6694835 w 12193588"/>
              <a:gd name="connsiteY7788" fmla="*/ 1683974 h 6858000"/>
              <a:gd name="connsiteX7789" fmla="*/ 6679405 w 12193588"/>
              <a:gd name="connsiteY7789" fmla="*/ 1711736 h 6858000"/>
              <a:gd name="connsiteX7790" fmla="*/ 6676319 w 12193588"/>
              <a:gd name="connsiteY7790" fmla="*/ 1989354 h 6858000"/>
              <a:gd name="connsiteX7791" fmla="*/ 6679405 w 12193588"/>
              <a:gd name="connsiteY7791" fmla="*/ 2007861 h 6858000"/>
              <a:gd name="connsiteX7792" fmla="*/ 6694835 w 12193588"/>
              <a:gd name="connsiteY7792" fmla="*/ 1998607 h 6858000"/>
              <a:gd name="connsiteX7793" fmla="*/ 6935555 w 12193588"/>
              <a:gd name="connsiteY7793" fmla="*/ 1856714 h 6858000"/>
              <a:gd name="connsiteX7794" fmla="*/ 6950986 w 12193588"/>
              <a:gd name="connsiteY7794" fmla="*/ 1828952 h 6858000"/>
              <a:gd name="connsiteX7795" fmla="*/ 6954072 w 12193588"/>
              <a:gd name="connsiteY7795" fmla="*/ 1551334 h 6858000"/>
              <a:gd name="connsiteX7796" fmla="*/ 6954072 w 12193588"/>
              <a:gd name="connsiteY7796" fmla="*/ 1532827 h 6858000"/>
              <a:gd name="connsiteX7797" fmla="*/ 6395971 w 12193588"/>
              <a:gd name="connsiteY7797" fmla="*/ 1532827 h 6858000"/>
              <a:gd name="connsiteX7798" fmla="*/ 6395971 w 12193588"/>
              <a:gd name="connsiteY7798" fmla="*/ 1545166 h 6858000"/>
              <a:gd name="connsiteX7799" fmla="*/ 6399063 w 12193588"/>
              <a:gd name="connsiteY7799" fmla="*/ 1835122 h 6858000"/>
              <a:gd name="connsiteX7800" fmla="*/ 6411428 w 12193588"/>
              <a:gd name="connsiteY7800" fmla="*/ 1853630 h 6858000"/>
              <a:gd name="connsiteX7801" fmla="*/ 6658760 w 12193588"/>
              <a:gd name="connsiteY7801" fmla="*/ 2001691 h 6858000"/>
              <a:gd name="connsiteX7802" fmla="*/ 6671127 w 12193588"/>
              <a:gd name="connsiteY7802" fmla="*/ 2007861 h 6858000"/>
              <a:gd name="connsiteX7803" fmla="*/ 6671127 w 12193588"/>
              <a:gd name="connsiteY7803" fmla="*/ 1992438 h 6858000"/>
              <a:gd name="connsiteX7804" fmla="*/ 6671127 w 12193588"/>
              <a:gd name="connsiteY7804" fmla="*/ 1705566 h 6858000"/>
              <a:gd name="connsiteX7805" fmla="*/ 6658760 w 12193588"/>
              <a:gd name="connsiteY7805" fmla="*/ 1683974 h 6858000"/>
              <a:gd name="connsiteX7806" fmla="*/ 6408337 w 12193588"/>
              <a:gd name="connsiteY7806" fmla="*/ 1538997 h 6858000"/>
              <a:gd name="connsiteX7807" fmla="*/ 6395971 w 12193588"/>
              <a:gd name="connsiteY7807" fmla="*/ 1532827 h 6858000"/>
              <a:gd name="connsiteX7808" fmla="*/ 6390779 w 12193588"/>
              <a:gd name="connsiteY7808" fmla="*/ 1532827 h 6858000"/>
              <a:gd name="connsiteX7809" fmla="*/ 6378412 w 12193588"/>
              <a:gd name="connsiteY7809" fmla="*/ 1538997 h 6858000"/>
              <a:gd name="connsiteX7810" fmla="*/ 6134172 w 12193588"/>
              <a:gd name="connsiteY7810" fmla="*/ 1680890 h 6858000"/>
              <a:gd name="connsiteX7811" fmla="*/ 6118715 w 12193588"/>
              <a:gd name="connsiteY7811" fmla="*/ 1708652 h 6858000"/>
              <a:gd name="connsiteX7812" fmla="*/ 6115622 w 12193588"/>
              <a:gd name="connsiteY7812" fmla="*/ 1989354 h 6858000"/>
              <a:gd name="connsiteX7813" fmla="*/ 6115622 w 12193588"/>
              <a:gd name="connsiteY7813" fmla="*/ 2006271 h 6858000"/>
              <a:gd name="connsiteX7814" fmla="*/ 6135477 w 12193588"/>
              <a:gd name="connsiteY7814" fmla="*/ 1994908 h 6858000"/>
              <a:gd name="connsiteX7815" fmla="*/ 6222724 w 12193588"/>
              <a:gd name="connsiteY7815" fmla="*/ 1944980 h 6858000"/>
              <a:gd name="connsiteX7816" fmla="*/ 6375320 w 12193588"/>
              <a:gd name="connsiteY7816" fmla="*/ 1853630 h 6858000"/>
              <a:gd name="connsiteX7817" fmla="*/ 6387686 w 12193588"/>
              <a:gd name="connsiteY7817" fmla="*/ 1832036 h 6858000"/>
              <a:gd name="connsiteX7818" fmla="*/ 6390779 w 12193588"/>
              <a:gd name="connsiteY7818" fmla="*/ 1548251 h 6858000"/>
              <a:gd name="connsiteX7819" fmla="*/ 6390779 w 12193588"/>
              <a:gd name="connsiteY7819" fmla="*/ 1532827 h 6858000"/>
              <a:gd name="connsiteX7820" fmla="*/ 5832649 w 12193588"/>
              <a:gd name="connsiteY7820" fmla="*/ 1532827 h 6858000"/>
              <a:gd name="connsiteX7821" fmla="*/ 5835740 w 12193588"/>
              <a:gd name="connsiteY7821" fmla="*/ 1847461 h 6858000"/>
              <a:gd name="connsiteX7822" fmla="*/ 5928739 w 12193588"/>
              <a:gd name="connsiteY7822" fmla="*/ 1902289 h 6858000"/>
              <a:gd name="connsiteX7823" fmla="*/ 5928739 w 12193588"/>
              <a:gd name="connsiteY7823" fmla="*/ 1899277 h 6858000"/>
              <a:gd name="connsiteX7824" fmla="*/ 6107397 w 12193588"/>
              <a:gd name="connsiteY7824" fmla="*/ 2007248 h 6858000"/>
              <a:gd name="connsiteX7825" fmla="*/ 6107804 w 12193588"/>
              <a:gd name="connsiteY7825" fmla="*/ 2005615 h 6858000"/>
              <a:gd name="connsiteX7826" fmla="*/ 6107804 w 12193588"/>
              <a:gd name="connsiteY7826" fmla="*/ 2002463 h 6858000"/>
              <a:gd name="connsiteX7827" fmla="*/ 6107804 w 12193588"/>
              <a:gd name="connsiteY7827" fmla="*/ 2001691 h 6858000"/>
              <a:gd name="connsiteX7828" fmla="*/ 6104712 w 12193588"/>
              <a:gd name="connsiteY7828" fmla="*/ 1702483 h 6858000"/>
              <a:gd name="connsiteX7829" fmla="*/ 6104152 w 12193588"/>
              <a:gd name="connsiteY7829" fmla="*/ 1700055 h 6858000"/>
              <a:gd name="connsiteX7830" fmla="*/ 6095568 w 12193588"/>
              <a:gd name="connsiteY7830" fmla="*/ 1687160 h 6858000"/>
              <a:gd name="connsiteX7831" fmla="*/ 6095437 w 12193588"/>
              <a:gd name="connsiteY7831" fmla="*/ 1687059 h 6858000"/>
              <a:gd name="connsiteX7832" fmla="*/ 5845014 w 12193588"/>
              <a:gd name="connsiteY7832" fmla="*/ 1538997 h 6858000"/>
              <a:gd name="connsiteX7833" fmla="*/ 5832649 w 12193588"/>
              <a:gd name="connsiteY7833" fmla="*/ 1532827 h 6858000"/>
              <a:gd name="connsiteX7834" fmla="*/ 5827456 w 12193588"/>
              <a:gd name="connsiteY7834" fmla="*/ 1532827 h 6858000"/>
              <a:gd name="connsiteX7835" fmla="*/ 5818181 w 12193588"/>
              <a:gd name="connsiteY7835" fmla="*/ 1535912 h 6858000"/>
              <a:gd name="connsiteX7836" fmla="*/ 5564666 w 12193588"/>
              <a:gd name="connsiteY7836" fmla="*/ 1687059 h 6858000"/>
              <a:gd name="connsiteX7837" fmla="*/ 5555393 w 12193588"/>
              <a:gd name="connsiteY7837" fmla="*/ 1705567 h 6858000"/>
              <a:gd name="connsiteX7838" fmla="*/ 5552300 w 12193588"/>
              <a:gd name="connsiteY7838" fmla="*/ 1992438 h 6858000"/>
              <a:gd name="connsiteX7839" fmla="*/ 5552300 w 12193588"/>
              <a:gd name="connsiteY7839" fmla="*/ 2007861 h 6858000"/>
              <a:gd name="connsiteX7840" fmla="*/ 5561576 w 12193588"/>
              <a:gd name="connsiteY7840" fmla="*/ 2001691 h 6858000"/>
              <a:gd name="connsiteX7841" fmla="*/ 5815089 w 12193588"/>
              <a:gd name="connsiteY7841" fmla="*/ 1853630 h 6858000"/>
              <a:gd name="connsiteX7842" fmla="*/ 5824364 w 12193588"/>
              <a:gd name="connsiteY7842" fmla="*/ 1832036 h 6858000"/>
              <a:gd name="connsiteX7843" fmla="*/ 5827456 w 12193588"/>
              <a:gd name="connsiteY7843" fmla="*/ 1548251 h 6858000"/>
              <a:gd name="connsiteX7844" fmla="*/ 5827456 w 12193588"/>
              <a:gd name="connsiteY7844" fmla="*/ 1532827 h 6858000"/>
              <a:gd name="connsiteX7845" fmla="*/ 5272442 w 12193588"/>
              <a:gd name="connsiteY7845" fmla="*/ 1532827 h 6858000"/>
              <a:gd name="connsiteX7846" fmla="*/ 5269356 w 12193588"/>
              <a:gd name="connsiteY7846" fmla="*/ 1551334 h 6858000"/>
              <a:gd name="connsiteX7847" fmla="*/ 5272442 w 12193588"/>
              <a:gd name="connsiteY7847" fmla="*/ 1832036 h 6858000"/>
              <a:gd name="connsiteX7848" fmla="*/ 5287874 w 12193588"/>
              <a:gd name="connsiteY7848" fmla="*/ 1856714 h 6858000"/>
              <a:gd name="connsiteX7849" fmla="*/ 5525506 w 12193588"/>
              <a:gd name="connsiteY7849" fmla="*/ 1998607 h 6858000"/>
              <a:gd name="connsiteX7850" fmla="*/ 5544024 w 12193588"/>
              <a:gd name="connsiteY7850" fmla="*/ 2007861 h 6858000"/>
              <a:gd name="connsiteX7851" fmla="*/ 5547108 w 12193588"/>
              <a:gd name="connsiteY7851" fmla="*/ 1995523 h 6858000"/>
              <a:gd name="connsiteX7852" fmla="*/ 5544024 w 12193588"/>
              <a:gd name="connsiteY7852" fmla="*/ 1705567 h 6858000"/>
              <a:gd name="connsiteX7853" fmla="*/ 5531678 w 12193588"/>
              <a:gd name="connsiteY7853" fmla="*/ 1683974 h 6858000"/>
              <a:gd name="connsiteX7854" fmla="*/ 5284787 w 12193588"/>
              <a:gd name="connsiteY7854" fmla="*/ 1538997 h 6858000"/>
              <a:gd name="connsiteX7855" fmla="*/ 5272442 w 12193588"/>
              <a:gd name="connsiteY7855" fmla="*/ 1532827 h 6858000"/>
              <a:gd name="connsiteX7856" fmla="*/ 5262867 w 12193588"/>
              <a:gd name="connsiteY7856" fmla="*/ 1532827 h 6858000"/>
              <a:gd name="connsiteX7857" fmla="*/ 5253636 w 12193588"/>
              <a:gd name="connsiteY7857" fmla="*/ 1535912 h 6858000"/>
              <a:gd name="connsiteX7858" fmla="*/ 5001317 w 12193588"/>
              <a:gd name="connsiteY7858" fmla="*/ 1683974 h 6858000"/>
              <a:gd name="connsiteX7859" fmla="*/ 4992086 w 12193588"/>
              <a:gd name="connsiteY7859" fmla="*/ 1708652 h 6858000"/>
              <a:gd name="connsiteX7860" fmla="*/ 4989009 w 12193588"/>
              <a:gd name="connsiteY7860" fmla="*/ 1989354 h 6858000"/>
              <a:gd name="connsiteX7861" fmla="*/ 4989009 w 12193588"/>
              <a:gd name="connsiteY7861" fmla="*/ 2007861 h 6858000"/>
              <a:gd name="connsiteX7862" fmla="*/ 5001317 w 12193588"/>
              <a:gd name="connsiteY7862" fmla="*/ 2001691 h 6858000"/>
              <a:gd name="connsiteX7863" fmla="*/ 5250559 w 12193588"/>
              <a:gd name="connsiteY7863" fmla="*/ 1853630 h 6858000"/>
              <a:gd name="connsiteX7864" fmla="*/ 5259790 w 12193588"/>
              <a:gd name="connsiteY7864" fmla="*/ 1835122 h 6858000"/>
              <a:gd name="connsiteX7865" fmla="*/ 5262867 w 12193588"/>
              <a:gd name="connsiteY7865" fmla="*/ 1545166 h 6858000"/>
              <a:gd name="connsiteX7866" fmla="*/ 5262867 w 12193588"/>
              <a:gd name="connsiteY7866" fmla="*/ 1532827 h 6858000"/>
              <a:gd name="connsiteX7867" fmla="*/ 4702172 w 12193588"/>
              <a:gd name="connsiteY7867" fmla="*/ 1532827 h 6858000"/>
              <a:gd name="connsiteX7868" fmla="*/ 4683742 w 12193588"/>
              <a:gd name="connsiteY7868" fmla="*/ 1542081 h 6858000"/>
              <a:gd name="connsiteX7869" fmla="*/ 4444149 w 12193588"/>
              <a:gd name="connsiteY7869" fmla="*/ 1683974 h 6858000"/>
              <a:gd name="connsiteX7870" fmla="*/ 4428789 w 12193588"/>
              <a:gd name="connsiteY7870" fmla="*/ 1711736 h 6858000"/>
              <a:gd name="connsiteX7871" fmla="*/ 4425717 w 12193588"/>
              <a:gd name="connsiteY7871" fmla="*/ 1989354 h 6858000"/>
              <a:gd name="connsiteX7872" fmla="*/ 4428789 w 12193588"/>
              <a:gd name="connsiteY7872" fmla="*/ 2007861 h 6858000"/>
              <a:gd name="connsiteX7873" fmla="*/ 4444149 w 12193588"/>
              <a:gd name="connsiteY7873" fmla="*/ 1998607 h 6858000"/>
              <a:gd name="connsiteX7874" fmla="*/ 4683742 w 12193588"/>
              <a:gd name="connsiteY7874" fmla="*/ 1856714 h 6858000"/>
              <a:gd name="connsiteX7875" fmla="*/ 4699101 w 12193588"/>
              <a:gd name="connsiteY7875" fmla="*/ 1828952 h 6858000"/>
              <a:gd name="connsiteX7876" fmla="*/ 4702172 w 12193588"/>
              <a:gd name="connsiteY7876" fmla="*/ 1551334 h 6858000"/>
              <a:gd name="connsiteX7877" fmla="*/ 4702172 w 12193588"/>
              <a:gd name="connsiteY7877" fmla="*/ 1532827 h 6858000"/>
              <a:gd name="connsiteX7878" fmla="*/ 4145369 w 12193588"/>
              <a:gd name="connsiteY7878" fmla="*/ 1532827 h 6858000"/>
              <a:gd name="connsiteX7879" fmla="*/ 4145369 w 12193588"/>
              <a:gd name="connsiteY7879" fmla="*/ 1545166 h 6858000"/>
              <a:gd name="connsiteX7880" fmla="*/ 4148447 w 12193588"/>
              <a:gd name="connsiteY7880" fmla="*/ 1835122 h 6858000"/>
              <a:gd name="connsiteX7881" fmla="*/ 4160755 w 12193588"/>
              <a:gd name="connsiteY7881" fmla="*/ 1853630 h 6858000"/>
              <a:gd name="connsiteX7882" fmla="*/ 4406920 w 12193588"/>
              <a:gd name="connsiteY7882" fmla="*/ 2001691 h 6858000"/>
              <a:gd name="connsiteX7883" fmla="*/ 4419228 w 12193588"/>
              <a:gd name="connsiteY7883" fmla="*/ 2007861 h 6858000"/>
              <a:gd name="connsiteX7884" fmla="*/ 4419228 w 12193588"/>
              <a:gd name="connsiteY7884" fmla="*/ 1992438 h 6858000"/>
              <a:gd name="connsiteX7885" fmla="*/ 4419228 w 12193588"/>
              <a:gd name="connsiteY7885" fmla="*/ 1705567 h 6858000"/>
              <a:gd name="connsiteX7886" fmla="*/ 4406920 w 12193588"/>
              <a:gd name="connsiteY7886" fmla="*/ 1683974 h 6858000"/>
              <a:gd name="connsiteX7887" fmla="*/ 4157678 w 12193588"/>
              <a:gd name="connsiteY7887" fmla="*/ 1538997 h 6858000"/>
              <a:gd name="connsiteX7888" fmla="*/ 4145369 w 12193588"/>
              <a:gd name="connsiteY7888" fmla="*/ 1532827 h 6858000"/>
              <a:gd name="connsiteX7889" fmla="*/ 4138880 w 12193588"/>
              <a:gd name="connsiteY7889" fmla="*/ 1532827 h 6858000"/>
              <a:gd name="connsiteX7890" fmla="*/ 4126572 w 12193588"/>
              <a:gd name="connsiteY7890" fmla="*/ 1538997 h 6858000"/>
              <a:gd name="connsiteX7891" fmla="*/ 4015798 w 12193588"/>
              <a:gd name="connsiteY7891" fmla="*/ 1603774 h 6858000"/>
              <a:gd name="connsiteX7892" fmla="*/ 3883485 w 12193588"/>
              <a:gd name="connsiteY7892" fmla="*/ 1680890 h 6858000"/>
              <a:gd name="connsiteX7893" fmla="*/ 3868100 w 12193588"/>
              <a:gd name="connsiteY7893" fmla="*/ 1708652 h 6858000"/>
              <a:gd name="connsiteX7894" fmla="*/ 3865022 w 12193588"/>
              <a:gd name="connsiteY7894" fmla="*/ 1989354 h 6858000"/>
              <a:gd name="connsiteX7895" fmla="*/ 3865022 w 12193588"/>
              <a:gd name="connsiteY7895" fmla="*/ 2007861 h 6858000"/>
              <a:gd name="connsiteX7896" fmla="*/ 3874254 w 12193588"/>
              <a:gd name="connsiteY7896" fmla="*/ 2001691 h 6858000"/>
              <a:gd name="connsiteX7897" fmla="*/ 3883485 w 12193588"/>
              <a:gd name="connsiteY7897" fmla="*/ 1995523 h 6858000"/>
              <a:gd name="connsiteX7898" fmla="*/ 4012722 w 12193588"/>
              <a:gd name="connsiteY7898" fmla="*/ 1921491 h 6858000"/>
              <a:gd name="connsiteX7899" fmla="*/ 4123495 w 12193588"/>
              <a:gd name="connsiteY7899" fmla="*/ 1853630 h 6858000"/>
              <a:gd name="connsiteX7900" fmla="*/ 4135804 w 12193588"/>
              <a:gd name="connsiteY7900" fmla="*/ 1832036 h 6858000"/>
              <a:gd name="connsiteX7901" fmla="*/ 4138880 w 12193588"/>
              <a:gd name="connsiteY7901" fmla="*/ 1548251 h 6858000"/>
              <a:gd name="connsiteX7902" fmla="*/ 4138880 w 12193588"/>
              <a:gd name="connsiteY7902" fmla="*/ 1532827 h 6858000"/>
              <a:gd name="connsiteX7903" fmla="*/ 3575590 w 12193588"/>
              <a:gd name="connsiteY7903" fmla="*/ 1532827 h 6858000"/>
              <a:gd name="connsiteX7904" fmla="*/ 3569437 w 12193588"/>
              <a:gd name="connsiteY7904" fmla="*/ 1535912 h 6858000"/>
              <a:gd name="connsiteX7905" fmla="*/ 3317116 w 12193588"/>
              <a:gd name="connsiteY7905" fmla="*/ 1687059 h 6858000"/>
              <a:gd name="connsiteX7906" fmla="*/ 3304809 w 12193588"/>
              <a:gd name="connsiteY7906" fmla="*/ 1705567 h 6858000"/>
              <a:gd name="connsiteX7907" fmla="*/ 3301731 w 12193588"/>
              <a:gd name="connsiteY7907" fmla="*/ 1992438 h 6858000"/>
              <a:gd name="connsiteX7908" fmla="*/ 3304809 w 12193588"/>
              <a:gd name="connsiteY7908" fmla="*/ 2007861 h 6858000"/>
              <a:gd name="connsiteX7909" fmla="*/ 3307885 w 12193588"/>
              <a:gd name="connsiteY7909" fmla="*/ 2004776 h 6858000"/>
              <a:gd name="connsiteX7910" fmla="*/ 3314040 w 12193588"/>
              <a:gd name="connsiteY7910" fmla="*/ 2001691 h 6858000"/>
              <a:gd name="connsiteX7911" fmla="*/ 3563282 w 12193588"/>
              <a:gd name="connsiteY7911" fmla="*/ 1853630 h 6858000"/>
              <a:gd name="connsiteX7912" fmla="*/ 3566359 w 12193588"/>
              <a:gd name="connsiteY7912" fmla="*/ 1853630 h 6858000"/>
              <a:gd name="connsiteX7913" fmla="*/ 3572513 w 12193588"/>
              <a:gd name="connsiteY7913" fmla="*/ 1832036 h 6858000"/>
              <a:gd name="connsiteX7914" fmla="*/ 3575590 w 12193588"/>
              <a:gd name="connsiteY7914" fmla="*/ 1548251 h 6858000"/>
              <a:gd name="connsiteX7915" fmla="*/ 3575590 w 12193588"/>
              <a:gd name="connsiteY7915" fmla="*/ 1532827 h 6858000"/>
              <a:gd name="connsiteX7916" fmla="*/ 3021383 w 12193588"/>
              <a:gd name="connsiteY7916" fmla="*/ 1532827 h 6858000"/>
              <a:gd name="connsiteX7917" fmla="*/ 3021383 w 12193588"/>
              <a:gd name="connsiteY7917" fmla="*/ 1551334 h 6858000"/>
              <a:gd name="connsiteX7918" fmla="*/ 3024461 w 12193588"/>
              <a:gd name="connsiteY7918" fmla="*/ 1832036 h 6858000"/>
              <a:gd name="connsiteX7919" fmla="*/ 3039846 w 12193588"/>
              <a:gd name="connsiteY7919" fmla="*/ 1856714 h 6858000"/>
              <a:gd name="connsiteX7920" fmla="*/ 3276779 w 12193588"/>
              <a:gd name="connsiteY7920" fmla="*/ 1998607 h 6858000"/>
              <a:gd name="connsiteX7921" fmla="*/ 3295242 w 12193588"/>
              <a:gd name="connsiteY7921" fmla="*/ 2007861 h 6858000"/>
              <a:gd name="connsiteX7922" fmla="*/ 3295242 w 12193588"/>
              <a:gd name="connsiteY7922" fmla="*/ 1995523 h 6858000"/>
              <a:gd name="connsiteX7923" fmla="*/ 3292165 w 12193588"/>
              <a:gd name="connsiteY7923" fmla="*/ 1705567 h 6858000"/>
              <a:gd name="connsiteX7924" fmla="*/ 3279857 w 12193588"/>
              <a:gd name="connsiteY7924" fmla="*/ 1683974 h 6858000"/>
              <a:gd name="connsiteX7925" fmla="*/ 3033692 w 12193588"/>
              <a:gd name="connsiteY7925" fmla="*/ 1538997 h 6858000"/>
              <a:gd name="connsiteX7926" fmla="*/ 3021383 w 12193588"/>
              <a:gd name="connsiteY7926" fmla="*/ 1532827 h 6858000"/>
              <a:gd name="connsiteX7927" fmla="*/ 3011818 w 12193588"/>
              <a:gd name="connsiteY7927" fmla="*/ 1532827 h 6858000"/>
              <a:gd name="connsiteX7928" fmla="*/ 3005663 w 12193588"/>
              <a:gd name="connsiteY7928" fmla="*/ 1535907 h 6858000"/>
              <a:gd name="connsiteX7929" fmla="*/ 2753345 w 12193588"/>
              <a:gd name="connsiteY7929" fmla="*/ 1683715 h 6858000"/>
              <a:gd name="connsiteX7930" fmla="*/ 2744113 w 12193588"/>
              <a:gd name="connsiteY7930" fmla="*/ 1708350 h 6858000"/>
              <a:gd name="connsiteX7931" fmla="*/ 2741036 w 12193588"/>
              <a:gd name="connsiteY7931" fmla="*/ 1988570 h 6858000"/>
              <a:gd name="connsiteX7932" fmla="*/ 2741036 w 12193588"/>
              <a:gd name="connsiteY7932" fmla="*/ 2003966 h 6858000"/>
              <a:gd name="connsiteX7933" fmla="*/ 2750267 w 12193588"/>
              <a:gd name="connsiteY7933" fmla="*/ 2000888 h 6858000"/>
              <a:gd name="connsiteX7934" fmla="*/ 2999510 w 12193588"/>
              <a:gd name="connsiteY7934" fmla="*/ 1853080 h 6858000"/>
              <a:gd name="connsiteX7935" fmla="*/ 3008741 w 12193588"/>
              <a:gd name="connsiteY7935" fmla="*/ 1846921 h 6858000"/>
              <a:gd name="connsiteX7936" fmla="*/ 3011818 w 12193588"/>
              <a:gd name="connsiteY7936" fmla="*/ 1834603 h 6858000"/>
              <a:gd name="connsiteX7937" fmla="*/ 3014894 w 12193588"/>
              <a:gd name="connsiteY7937" fmla="*/ 1545145 h 6858000"/>
              <a:gd name="connsiteX7938" fmla="*/ 3011818 w 12193588"/>
              <a:gd name="connsiteY7938" fmla="*/ 1532827 h 6858000"/>
              <a:gd name="connsiteX7939" fmla="*/ 2450324 w 12193588"/>
              <a:gd name="connsiteY7939" fmla="*/ 1532827 h 6858000"/>
              <a:gd name="connsiteX7940" fmla="*/ 2434938 w 12193588"/>
              <a:gd name="connsiteY7940" fmla="*/ 1542081 h 6858000"/>
              <a:gd name="connsiteX7941" fmla="*/ 2194924 w 12193588"/>
              <a:gd name="connsiteY7941" fmla="*/ 1683974 h 6858000"/>
              <a:gd name="connsiteX7942" fmla="*/ 2179542 w 12193588"/>
              <a:gd name="connsiteY7942" fmla="*/ 1711736 h 6858000"/>
              <a:gd name="connsiteX7943" fmla="*/ 2176464 w 12193588"/>
              <a:gd name="connsiteY7943" fmla="*/ 1989354 h 6858000"/>
              <a:gd name="connsiteX7944" fmla="*/ 2176464 w 12193588"/>
              <a:gd name="connsiteY7944" fmla="*/ 2007861 h 6858000"/>
              <a:gd name="connsiteX7945" fmla="*/ 2194924 w 12193588"/>
              <a:gd name="connsiteY7945" fmla="*/ 1998607 h 6858000"/>
              <a:gd name="connsiteX7946" fmla="*/ 2431861 w 12193588"/>
              <a:gd name="connsiteY7946" fmla="*/ 1856714 h 6858000"/>
              <a:gd name="connsiteX7947" fmla="*/ 2447247 w 12193588"/>
              <a:gd name="connsiteY7947" fmla="*/ 1828952 h 6858000"/>
              <a:gd name="connsiteX7948" fmla="*/ 2450324 w 12193588"/>
              <a:gd name="connsiteY7948" fmla="*/ 1551334 h 6858000"/>
              <a:gd name="connsiteX7949" fmla="*/ 2450324 w 12193588"/>
              <a:gd name="connsiteY7949" fmla="*/ 1532827 h 6858000"/>
              <a:gd name="connsiteX7950" fmla="*/ 1896117 w 12193588"/>
              <a:gd name="connsiteY7950" fmla="*/ 1532827 h 6858000"/>
              <a:gd name="connsiteX7951" fmla="*/ 1896117 w 12193588"/>
              <a:gd name="connsiteY7951" fmla="*/ 1545166 h 6858000"/>
              <a:gd name="connsiteX7952" fmla="*/ 1899209 w 12193588"/>
              <a:gd name="connsiteY7952" fmla="*/ 1835122 h 6858000"/>
              <a:gd name="connsiteX7953" fmla="*/ 1911576 w 12193588"/>
              <a:gd name="connsiteY7953" fmla="*/ 1853630 h 6858000"/>
              <a:gd name="connsiteX7954" fmla="*/ 2155814 w 12193588"/>
              <a:gd name="connsiteY7954" fmla="*/ 2001691 h 6858000"/>
              <a:gd name="connsiteX7955" fmla="*/ 2168178 w 12193588"/>
              <a:gd name="connsiteY7955" fmla="*/ 2007861 h 6858000"/>
              <a:gd name="connsiteX7956" fmla="*/ 2171272 w 12193588"/>
              <a:gd name="connsiteY7956" fmla="*/ 1992438 h 6858000"/>
              <a:gd name="connsiteX7957" fmla="*/ 2168178 w 12193588"/>
              <a:gd name="connsiteY7957" fmla="*/ 1705567 h 6858000"/>
              <a:gd name="connsiteX7958" fmla="*/ 2155814 w 12193588"/>
              <a:gd name="connsiteY7958" fmla="*/ 1683974 h 6858000"/>
              <a:gd name="connsiteX7959" fmla="*/ 1908484 w 12193588"/>
              <a:gd name="connsiteY7959" fmla="*/ 1538997 h 6858000"/>
              <a:gd name="connsiteX7960" fmla="*/ 1896117 w 12193588"/>
              <a:gd name="connsiteY7960" fmla="*/ 1532827 h 6858000"/>
              <a:gd name="connsiteX7961" fmla="*/ 1887033 w 12193588"/>
              <a:gd name="connsiteY7961" fmla="*/ 1532827 h 6858000"/>
              <a:gd name="connsiteX7962" fmla="*/ 1874726 w 12193588"/>
              <a:gd name="connsiteY7962" fmla="*/ 1538997 h 6858000"/>
              <a:gd name="connsiteX7963" fmla="*/ 1656249 w 12193588"/>
              <a:gd name="connsiteY7963" fmla="*/ 1668551 h 6858000"/>
              <a:gd name="connsiteX7964" fmla="*/ 1634709 w 12193588"/>
              <a:gd name="connsiteY7964" fmla="*/ 1680890 h 6858000"/>
              <a:gd name="connsiteX7965" fmla="*/ 1616248 w 12193588"/>
              <a:gd name="connsiteY7965" fmla="*/ 1708652 h 6858000"/>
              <a:gd name="connsiteX7966" fmla="*/ 1613171 w 12193588"/>
              <a:gd name="connsiteY7966" fmla="*/ 1989354 h 6858000"/>
              <a:gd name="connsiteX7967" fmla="*/ 1616248 w 12193588"/>
              <a:gd name="connsiteY7967" fmla="*/ 2007861 h 6858000"/>
              <a:gd name="connsiteX7968" fmla="*/ 1625478 w 12193588"/>
              <a:gd name="connsiteY7968" fmla="*/ 2001691 h 6858000"/>
              <a:gd name="connsiteX7969" fmla="*/ 1874726 w 12193588"/>
              <a:gd name="connsiteY7969" fmla="*/ 1853630 h 6858000"/>
              <a:gd name="connsiteX7970" fmla="*/ 1883957 w 12193588"/>
              <a:gd name="connsiteY7970" fmla="*/ 1832036 h 6858000"/>
              <a:gd name="connsiteX7971" fmla="*/ 1887033 w 12193588"/>
              <a:gd name="connsiteY7971" fmla="*/ 1548251 h 6858000"/>
              <a:gd name="connsiteX7972" fmla="*/ 1887033 w 12193588"/>
              <a:gd name="connsiteY7972" fmla="*/ 1532827 h 6858000"/>
              <a:gd name="connsiteX7973" fmla="*/ 1326337 w 12193588"/>
              <a:gd name="connsiteY7973" fmla="*/ 1532827 h 6858000"/>
              <a:gd name="connsiteX7974" fmla="*/ 1320183 w 12193588"/>
              <a:gd name="connsiteY7974" fmla="*/ 1535907 h 6858000"/>
              <a:gd name="connsiteX7975" fmla="*/ 1064783 w 12193588"/>
              <a:gd name="connsiteY7975" fmla="*/ 1686795 h 6858000"/>
              <a:gd name="connsiteX7976" fmla="*/ 1055552 w 12193588"/>
              <a:gd name="connsiteY7976" fmla="*/ 1705271 h 6858000"/>
              <a:gd name="connsiteX7977" fmla="*/ 1052476 w 12193588"/>
              <a:gd name="connsiteY7977" fmla="*/ 1991649 h 6858000"/>
              <a:gd name="connsiteX7978" fmla="*/ 1052476 w 12193588"/>
              <a:gd name="connsiteY7978" fmla="*/ 2003966 h 6858000"/>
              <a:gd name="connsiteX7979" fmla="*/ 1061707 w 12193588"/>
              <a:gd name="connsiteY7979" fmla="*/ 2000888 h 6858000"/>
              <a:gd name="connsiteX7980" fmla="*/ 1310949 w 12193588"/>
              <a:gd name="connsiteY7980" fmla="*/ 1853080 h 6858000"/>
              <a:gd name="connsiteX7981" fmla="*/ 1323259 w 12193588"/>
              <a:gd name="connsiteY7981" fmla="*/ 1834603 h 6858000"/>
              <a:gd name="connsiteX7982" fmla="*/ 1326337 w 12193588"/>
              <a:gd name="connsiteY7982" fmla="*/ 1548224 h 6858000"/>
              <a:gd name="connsiteX7983" fmla="*/ 1326337 w 12193588"/>
              <a:gd name="connsiteY7983" fmla="*/ 1532827 h 6858000"/>
              <a:gd name="connsiteX7984" fmla="*/ 772126 w 12193588"/>
              <a:gd name="connsiteY7984" fmla="*/ 1532827 h 6858000"/>
              <a:gd name="connsiteX7985" fmla="*/ 772126 w 12193588"/>
              <a:gd name="connsiteY7985" fmla="*/ 1551334 h 6858000"/>
              <a:gd name="connsiteX7986" fmla="*/ 772126 w 12193588"/>
              <a:gd name="connsiteY7986" fmla="*/ 1828952 h 6858000"/>
              <a:gd name="connsiteX7987" fmla="*/ 790621 w 12193588"/>
              <a:gd name="connsiteY7987" fmla="*/ 1856714 h 6858000"/>
              <a:gd name="connsiteX7988" fmla="*/ 1027976 w 12193588"/>
              <a:gd name="connsiteY7988" fmla="*/ 1998607 h 6858000"/>
              <a:gd name="connsiteX7989" fmla="*/ 1043389 w 12193588"/>
              <a:gd name="connsiteY7989" fmla="*/ 2007861 h 6858000"/>
              <a:gd name="connsiteX7990" fmla="*/ 1043389 w 12193588"/>
              <a:gd name="connsiteY7990" fmla="*/ 1992438 h 6858000"/>
              <a:gd name="connsiteX7991" fmla="*/ 1043389 w 12193588"/>
              <a:gd name="connsiteY7991" fmla="*/ 1705567 h 6858000"/>
              <a:gd name="connsiteX7992" fmla="*/ 1027976 w 12193588"/>
              <a:gd name="connsiteY7992" fmla="*/ 1683974 h 6858000"/>
              <a:gd name="connsiteX7993" fmla="*/ 784455 w 12193588"/>
              <a:gd name="connsiteY7993" fmla="*/ 1538997 h 6858000"/>
              <a:gd name="connsiteX7994" fmla="*/ 772126 w 12193588"/>
              <a:gd name="connsiteY7994" fmla="*/ 1532827 h 6858000"/>
              <a:gd name="connsiteX7995" fmla="*/ 763041 w 12193588"/>
              <a:gd name="connsiteY7995" fmla="*/ 1532827 h 6858000"/>
              <a:gd name="connsiteX7996" fmla="*/ 756887 w 12193588"/>
              <a:gd name="connsiteY7996" fmla="*/ 1535907 h 6858000"/>
              <a:gd name="connsiteX7997" fmla="*/ 750733 w 12193588"/>
              <a:gd name="connsiteY7997" fmla="*/ 1538986 h 6858000"/>
              <a:gd name="connsiteX7998" fmla="*/ 676883 w 12193588"/>
              <a:gd name="connsiteY7998" fmla="*/ 1582098 h 6858000"/>
              <a:gd name="connsiteX7999" fmla="*/ 507645 w 12193588"/>
              <a:gd name="connsiteY7999" fmla="*/ 1683715 h 6858000"/>
              <a:gd name="connsiteX8000" fmla="*/ 492259 w 12193588"/>
              <a:gd name="connsiteY8000" fmla="*/ 1708350 h 6858000"/>
              <a:gd name="connsiteX8001" fmla="*/ 489181 w 12193588"/>
              <a:gd name="connsiteY8001" fmla="*/ 1985491 h 6858000"/>
              <a:gd name="connsiteX8002" fmla="*/ 489181 w 12193588"/>
              <a:gd name="connsiteY8002" fmla="*/ 2003966 h 6858000"/>
              <a:gd name="connsiteX8003" fmla="*/ 501490 w 12193588"/>
              <a:gd name="connsiteY8003" fmla="*/ 2000888 h 6858000"/>
              <a:gd name="connsiteX8004" fmla="*/ 747656 w 12193588"/>
              <a:gd name="connsiteY8004" fmla="*/ 1853080 h 6858000"/>
              <a:gd name="connsiteX8005" fmla="*/ 759964 w 12193588"/>
              <a:gd name="connsiteY8005" fmla="*/ 1831524 h 6858000"/>
              <a:gd name="connsiteX8006" fmla="*/ 763041 w 12193588"/>
              <a:gd name="connsiteY8006" fmla="*/ 1548224 h 6858000"/>
              <a:gd name="connsiteX8007" fmla="*/ 763041 w 12193588"/>
              <a:gd name="connsiteY8007" fmla="*/ 1532827 h 6858000"/>
              <a:gd name="connsiteX8008" fmla="*/ 3862185 w 12193588"/>
              <a:gd name="connsiteY8008" fmla="*/ 1375793 h 6858000"/>
              <a:gd name="connsiteX8009" fmla="*/ 3849866 w 12193588"/>
              <a:gd name="connsiteY8009" fmla="*/ 1378873 h 6858000"/>
              <a:gd name="connsiteX8010" fmla="*/ 3603484 w 12193588"/>
              <a:gd name="connsiteY8010" fmla="*/ 1517513 h 6858000"/>
              <a:gd name="connsiteX8011" fmla="*/ 3591165 w 12193588"/>
              <a:gd name="connsiteY8011" fmla="*/ 1526744 h 6858000"/>
              <a:gd name="connsiteX8012" fmla="*/ 3600405 w 12193588"/>
              <a:gd name="connsiteY8012" fmla="*/ 1532905 h 6858000"/>
              <a:gd name="connsiteX8013" fmla="*/ 3849866 w 12193588"/>
              <a:gd name="connsiteY8013" fmla="*/ 1674626 h 6858000"/>
              <a:gd name="connsiteX8014" fmla="*/ 3856026 w 12193588"/>
              <a:gd name="connsiteY8014" fmla="*/ 1677707 h 6858000"/>
              <a:gd name="connsiteX8015" fmla="*/ 3865265 w 12193588"/>
              <a:gd name="connsiteY8015" fmla="*/ 1677707 h 6858000"/>
              <a:gd name="connsiteX8016" fmla="*/ 3868345 w 12193588"/>
              <a:gd name="connsiteY8016" fmla="*/ 1677707 h 6858000"/>
              <a:gd name="connsiteX8017" fmla="*/ 3874504 w 12193588"/>
              <a:gd name="connsiteY8017" fmla="*/ 1674626 h 6858000"/>
              <a:gd name="connsiteX8018" fmla="*/ 4013094 w 12193588"/>
              <a:gd name="connsiteY8018" fmla="*/ 1597604 h 6858000"/>
              <a:gd name="connsiteX8019" fmla="*/ 4123966 w 12193588"/>
              <a:gd name="connsiteY8019" fmla="*/ 1535986 h 6858000"/>
              <a:gd name="connsiteX8020" fmla="*/ 4136285 w 12193588"/>
              <a:gd name="connsiteY8020" fmla="*/ 1526744 h 6858000"/>
              <a:gd name="connsiteX8021" fmla="*/ 4120886 w 12193588"/>
              <a:gd name="connsiteY8021" fmla="*/ 1517513 h 6858000"/>
              <a:gd name="connsiteX8022" fmla="*/ 4013094 w 12193588"/>
              <a:gd name="connsiteY8022" fmla="*/ 1455894 h 6858000"/>
              <a:gd name="connsiteX8023" fmla="*/ 4013094 w 12193588"/>
              <a:gd name="connsiteY8023" fmla="*/ 1458976 h 6858000"/>
              <a:gd name="connsiteX8024" fmla="*/ 3874504 w 12193588"/>
              <a:gd name="connsiteY8024" fmla="*/ 1378873 h 6858000"/>
              <a:gd name="connsiteX8025" fmla="*/ 3868345 w 12193588"/>
              <a:gd name="connsiteY8025" fmla="*/ 1375793 h 6858000"/>
              <a:gd name="connsiteX8026" fmla="*/ 3862185 w 12193588"/>
              <a:gd name="connsiteY8026" fmla="*/ 1375793 h 6858000"/>
              <a:gd name="connsiteX8027" fmla="*/ 10613914 w 12193588"/>
              <a:gd name="connsiteY8027" fmla="*/ 1375792 h 6858000"/>
              <a:gd name="connsiteX8028" fmla="*/ 10601595 w 12193588"/>
              <a:gd name="connsiteY8028" fmla="*/ 1378873 h 6858000"/>
              <a:gd name="connsiteX8029" fmla="*/ 10355213 w 12193588"/>
              <a:gd name="connsiteY8029" fmla="*/ 1517512 h 6858000"/>
              <a:gd name="connsiteX8030" fmla="*/ 10342893 w 12193588"/>
              <a:gd name="connsiteY8030" fmla="*/ 1526744 h 6858000"/>
              <a:gd name="connsiteX8031" fmla="*/ 10352133 w 12193588"/>
              <a:gd name="connsiteY8031" fmla="*/ 1532905 h 6858000"/>
              <a:gd name="connsiteX8032" fmla="*/ 10601595 w 12193588"/>
              <a:gd name="connsiteY8032" fmla="*/ 1674626 h 6858000"/>
              <a:gd name="connsiteX8033" fmla="*/ 10607754 w 12193588"/>
              <a:gd name="connsiteY8033" fmla="*/ 1677707 h 6858000"/>
              <a:gd name="connsiteX8034" fmla="*/ 10616994 w 12193588"/>
              <a:gd name="connsiteY8034" fmla="*/ 1677707 h 6858000"/>
              <a:gd name="connsiteX8035" fmla="*/ 10620074 w 12193588"/>
              <a:gd name="connsiteY8035" fmla="*/ 1677707 h 6858000"/>
              <a:gd name="connsiteX8036" fmla="*/ 10626233 w 12193588"/>
              <a:gd name="connsiteY8036" fmla="*/ 1674626 h 6858000"/>
              <a:gd name="connsiteX8037" fmla="*/ 10764823 w 12193588"/>
              <a:gd name="connsiteY8037" fmla="*/ 1597604 h 6858000"/>
              <a:gd name="connsiteX8038" fmla="*/ 10875695 w 12193588"/>
              <a:gd name="connsiteY8038" fmla="*/ 1535986 h 6858000"/>
              <a:gd name="connsiteX8039" fmla="*/ 10888014 w 12193588"/>
              <a:gd name="connsiteY8039" fmla="*/ 1526744 h 6858000"/>
              <a:gd name="connsiteX8040" fmla="*/ 10872615 w 12193588"/>
              <a:gd name="connsiteY8040" fmla="*/ 1517512 h 6858000"/>
              <a:gd name="connsiteX8041" fmla="*/ 10764823 w 12193588"/>
              <a:gd name="connsiteY8041" fmla="*/ 1455894 h 6858000"/>
              <a:gd name="connsiteX8042" fmla="*/ 10764823 w 12193588"/>
              <a:gd name="connsiteY8042" fmla="*/ 1458976 h 6858000"/>
              <a:gd name="connsiteX8043" fmla="*/ 10626233 w 12193588"/>
              <a:gd name="connsiteY8043" fmla="*/ 1378873 h 6858000"/>
              <a:gd name="connsiteX8044" fmla="*/ 10620074 w 12193588"/>
              <a:gd name="connsiteY8044" fmla="*/ 1375792 h 6858000"/>
              <a:gd name="connsiteX8045" fmla="*/ 10613914 w 12193588"/>
              <a:gd name="connsiteY8045" fmla="*/ 1375792 h 6858000"/>
              <a:gd name="connsiteX8046" fmla="*/ 9489113 w 12193588"/>
              <a:gd name="connsiteY8046" fmla="*/ 1375791 h 6858000"/>
              <a:gd name="connsiteX8047" fmla="*/ 9473714 w 12193588"/>
              <a:gd name="connsiteY8047" fmla="*/ 1378863 h 6858000"/>
              <a:gd name="connsiteX8048" fmla="*/ 9227351 w 12193588"/>
              <a:gd name="connsiteY8048" fmla="*/ 1517129 h 6858000"/>
              <a:gd name="connsiteX8049" fmla="*/ 9215031 w 12193588"/>
              <a:gd name="connsiteY8049" fmla="*/ 1526337 h 6858000"/>
              <a:gd name="connsiteX8050" fmla="*/ 9230430 w 12193588"/>
              <a:gd name="connsiteY8050" fmla="*/ 1535556 h 6858000"/>
              <a:gd name="connsiteX8051" fmla="*/ 9473714 w 12193588"/>
              <a:gd name="connsiteY8051" fmla="*/ 1673822 h 6858000"/>
              <a:gd name="connsiteX8052" fmla="*/ 9489113 w 12193588"/>
              <a:gd name="connsiteY8052" fmla="*/ 1676894 h 6858000"/>
              <a:gd name="connsiteX8053" fmla="*/ 9501432 w 12193588"/>
              <a:gd name="connsiteY8053" fmla="*/ 1673822 h 6858000"/>
              <a:gd name="connsiteX8054" fmla="*/ 9538389 w 12193588"/>
              <a:gd name="connsiteY8054" fmla="*/ 1652314 h 6858000"/>
              <a:gd name="connsiteX8055" fmla="*/ 9744733 w 12193588"/>
              <a:gd name="connsiteY8055" fmla="*/ 1538628 h 6858000"/>
              <a:gd name="connsiteX8056" fmla="*/ 9750893 w 12193588"/>
              <a:gd name="connsiteY8056" fmla="*/ 1535556 h 6858000"/>
              <a:gd name="connsiteX8057" fmla="*/ 9760133 w 12193588"/>
              <a:gd name="connsiteY8057" fmla="*/ 1526337 h 6858000"/>
              <a:gd name="connsiteX8058" fmla="*/ 9747813 w 12193588"/>
              <a:gd name="connsiteY8058" fmla="*/ 1517129 h 6858000"/>
              <a:gd name="connsiteX8059" fmla="*/ 9501432 w 12193588"/>
              <a:gd name="connsiteY8059" fmla="*/ 1378863 h 6858000"/>
              <a:gd name="connsiteX8060" fmla="*/ 9495273 w 12193588"/>
              <a:gd name="connsiteY8060" fmla="*/ 1375791 h 6858000"/>
              <a:gd name="connsiteX8061" fmla="*/ 9489113 w 12193588"/>
              <a:gd name="connsiteY8061" fmla="*/ 1375791 h 6858000"/>
              <a:gd name="connsiteX8062" fmla="*/ 2737384 w 12193588"/>
              <a:gd name="connsiteY8062" fmla="*/ 1375791 h 6858000"/>
              <a:gd name="connsiteX8063" fmla="*/ 2721986 w 12193588"/>
              <a:gd name="connsiteY8063" fmla="*/ 1378863 h 6858000"/>
              <a:gd name="connsiteX8064" fmla="*/ 2475622 w 12193588"/>
              <a:gd name="connsiteY8064" fmla="*/ 1517130 h 6858000"/>
              <a:gd name="connsiteX8065" fmla="*/ 2463303 w 12193588"/>
              <a:gd name="connsiteY8065" fmla="*/ 1526338 h 6858000"/>
              <a:gd name="connsiteX8066" fmla="*/ 2478702 w 12193588"/>
              <a:gd name="connsiteY8066" fmla="*/ 1535556 h 6858000"/>
              <a:gd name="connsiteX8067" fmla="*/ 2721986 w 12193588"/>
              <a:gd name="connsiteY8067" fmla="*/ 1673822 h 6858000"/>
              <a:gd name="connsiteX8068" fmla="*/ 2737384 w 12193588"/>
              <a:gd name="connsiteY8068" fmla="*/ 1676894 h 6858000"/>
              <a:gd name="connsiteX8069" fmla="*/ 2749704 w 12193588"/>
              <a:gd name="connsiteY8069" fmla="*/ 1673822 h 6858000"/>
              <a:gd name="connsiteX8070" fmla="*/ 2786660 w 12193588"/>
              <a:gd name="connsiteY8070" fmla="*/ 1652314 h 6858000"/>
              <a:gd name="connsiteX8071" fmla="*/ 2993005 w 12193588"/>
              <a:gd name="connsiteY8071" fmla="*/ 1538628 h 6858000"/>
              <a:gd name="connsiteX8072" fmla="*/ 2999164 w 12193588"/>
              <a:gd name="connsiteY8072" fmla="*/ 1535556 h 6858000"/>
              <a:gd name="connsiteX8073" fmla="*/ 3008405 w 12193588"/>
              <a:gd name="connsiteY8073" fmla="*/ 1526338 h 6858000"/>
              <a:gd name="connsiteX8074" fmla="*/ 2996085 w 12193588"/>
              <a:gd name="connsiteY8074" fmla="*/ 1517130 h 6858000"/>
              <a:gd name="connsiteX8075" fmla="*/ 2749704 w 12193588"/>
              <a:gd name="connsiteY8075" fmla="*/ 1378863 h 6858000"/>
              <a:gd name="connsiteX8076" fmla="*/ 2743544 w 12193588"/>
              <a:gd name="connsiteY8076" fmla="*/ 1375791 h 6858000"/>
              <a:gd name="connsiteX8077" fmla="*/ 2737384 w 12193588"/>
              <a:gd name="connsiteY8077" fmla="*/ 1375791 h 6858000"/>
              <a:gd name="connsiteX8078" fmla="*/ 1613412 w 12193588"/>
              <a:gd name="connsiteY8078" fmla="*/ 1375790 h 6858000"/>
              <a:gd name="connsiteX8079" fmla="*/ 1598014 w 12193588"/>
              <a:gd name="connsiteY8079" fmla="*/ 1378861 h 6858000"/>
              <a:gd name="connsiteX8080" fmla="*/ 1585694 w 12193588"/>
              <a:gd name="connsiteY8080" fmla="*/ 1388080 h 6858000"/>
              <a:gd name="connsiteX8081" fmla="*/ 1357791 w 12193588"/>
              <a:gd name="connsiteY8081" fmla="*/ 1514056 h 6858000"/>
              <a:gd name="connsiteX8082" fmla="*/ 1351633 w 12193588"/>
              <a:gd name="connsiteY8082" fmla="*/ 1517128 h 6858000"/>
              <a:gd name="connsiteX8083" fmla="*/ 1339314 w 12193588"/>
              <a:gd name="connsiteY8083" fmla="*/ 1526338 h 6858000"/>
              <a:gd name="connsiteX8084" fmla="*/ 1351633 w 12193588"/>
              <a:gd name="connsiteY8084" fmla="*/ 1532483 h 6858000"/>
              <a:gd name="connsiteX8085" fmla="*/ 1601092 w 12193588"/>
              <a:gd name="connsiteY8085" fmla="*/ 1673822 h 6858000"/>
              <a:gd name="connsiteX8086" fmla="*/ 1610333 w 12193588"/>
              <a:gd name="connsiteY8086" fmla="*/ 1676894 h 6858000"/>
              <a:gd name="connsiteX8087" fmla="*/ 1622651 w 12193588"/>
              <a:gd name="connsiteY8087" fmla="*/ 1673822 h 6858000"/>
              <a:gd name="connsiteX8088" fmla="*/ 1872117 w 12193588"/>
              <a:gd name="connsiteY8088" fmla="*/ 1535556 h 6858000"/>
              <a:gd name="connsiteX8089" fmla="*/ 1884435 w 12193588"/>
              <a:gd name="connsiteY8089" fmla="*/ 1526338 h 6858000"/>
              <a:gd name="connsiteX8090" fmla="*/ 1872117 w 12193588"/>
              <a:gd name="connsiteY8090" fmla="*/ 1517128 h 6858000"/>
              <a:gd name="connsiteX8091" fmla="*/ 1625730 w 12193588"/>
              <a:gd name="connsiteY8091" fmla="*/ 1378861 h 6858000"/>
              <a:gd name="connsiteX8092" fmla="*/ 1613412 w 12193588"/>
              <a:gd name="connsiteY8092" fmla="*/ 1375790 h 6858000"/>
              <a:gd name="connsiteX8093" fmla="*/ 8365141 w 12193588"/>
              <a:gd name="connsiteY8093" fmla="*/ 1375788 h 6858000"/>
              <a:gd name="connsiteX8094" fmla="*/ 8349743 w 12193588"/>
              <a:gd name="connsiteY8094" fmla="*/ 1378861 h 6858000"/>
              <a:gd name="connsiteX8095" fmla="*/ 8337422 w 12193588"/>
              <a:gd name="connsiteY8095" fmla="*/ 1388080 h 6858000"/>
              <a:gd name="connsiteX8096" fmla="*/ 8109520 w 12193588"/>
              <a:gd name="connsiteY8096" fmla="*/ 1514056 h 6858000"/>
              <a:gd name="connsiteX8097" fmla="*/ 8103361 w 12193588"/>
              <a:gd name="connsiteY8097" fmla="*/ 1517128 h 6858000"/>
              <a:gd name="connsiteX8098" fmla="*/ 8091042 w 12193588"/>
              <a:gd name="connsiteY8098" fmla="*/ 1526337 h 6858000"/>
              <a:gd name="connsiteX8099" fmla="*/ 8103361 w 12193588"/>
              <a:gd name="connsiteY8099" fmla="*/ 1532482 h 6858000"/>
              <a:gd name="connsiteX8100" fmla="*/ 8352822 w 12193588"/>
              <a:gd name="connsiteY8100" fmla="*/ 1673822 h 6858000"/>
              <a:gd name="connsiteX8101" fmla="*/ 8362061 w 12193588"/>
              <a:gd name="connsiteY8101" fmla="*/ 1676894 h 6858000"/>
              <a:gd name="connsiteX8102" fmla="*/ 8374378 w 12193588"/>
              <a:gd name="connsiteY8102" fmla="*/ 1673822 h 6858000"/>
              <a:gd name="connsiteX8103" fmla="*/ 8623845 w 12193588"/>
              <a:gd name="connsiteY8103" fmla="*/ 1535556 h 6858000"/>
              <a:gd name="connsiteX8104" fmla="*/ 8636164 w 12193588"/>
              <a:gd name="connsiteY8104" fmla="*/ 1526337 h 6858000"/>
              <a:gd name="connsiteX8105" fmla="*/ 8623845 w 12193588"/>
              <a:gd name="connsiteY8105" fmla="*/ 1517128 h 6858000"/>
              <a:gd name="connsiteX8106" fmla="*/ 8377459 w 12193588"/>
              <a:gd name="connsiteY8106" fmla="*/ 1378861 h 6858000"/>
              <a:gd name="connsiteX8107" fmla="*/ 8365141 w 12193588"/>
              <a:gd name="connsiteY8107" fmla="*/ 1375788 h 6858000"/>
              <a:gd name="connsiteX8108" fmla="*/ 7237420 w 12193588"/>
              <a:gd name="connsiteY8108" fmla="*/ 1375787 h 6858000"/>
              <a:gd name="connsiteX8109" fmla="*/ 7221985 w 12193588"/>
              <a:gd name="connsiteY8109" fmla="*/ 1378860 h 6858000"/>
              <a:gd name="connsiteX8110" fmla="*/ 7126284 w 12193588"/>
              <a:gd name="connsiteY8110" fmla="*/ 1434166 h 6858000"/>
              <a:gd name="connsiteX8111" fmla="*/ 6978103 w 12193588"/>
              <a:gd name="connsiteY8111" fmla="*/ 1517127 h 6858000"/>
              <a:gd name="connsiteX8112" fmla="*/ 6965755 w 12193588"/>
              <a:gd name="connsiteY8112" fmla="*/ 1526337 h 6858000"/>
              <a:gd name="connsiteX8113" fmla="*/ 6978103 w 12193588"/>
              <a:gd name="connsiteY8113" fmla="*/ 1535556 h 6858000"/>
              <a:gd name="connsiteX8114" fmla="*/ 7126284 w 12193588"/>
              <a:gd name="connsiteY8114" fmla="*/ 1618515 h 6858000"/>
              <a:gd name="connsiteX8115" fmla="*/ 7228159 w 12193588"/>
              <a:gd name="connsiteY8115" fmla="*/ 1676894 h 6858000"/>
              <a:gd name="connsiteX8116" fmla="*/ 7231246 w 12193588"/>
              <a:gd name="connsiteY8116" fmla="*/ 1676894 h 6858000"/>
              <a:gd name="connsiteX8117" fmla="*/ 7243594 w 12193588"/>
              <a:gd name="connsiteY8117" fmla="*/ 1676894 h 6858000"/>
              <a:gd name="connsiteX8118" fmla="*/ 7249768 w 12193588"/>
              <a:gd name="connsiteY8118" fmla="*/ 1673822 h 6858000"/>
              <a:gd name="connsiteX8119" fmla="*/ 7499825 w 12193588"/>
              <a:gd name="connsiteY8119" fmla="*/ 1535556 h 6858000"/>
              <a:gd name="connsiteX8120" fmla="*/ 7512173 w 12193588"/>
              <a:gd name="connsiteY8120" fmla="*/ 1526337 h 6858000"/>
              <a:gd name="connsiteX8121" fmla="*/ 7496738 w 12193588"/>
              <a:gd name="connsiteY8121" fmla="*/ 1517127 h 6858000"/>
              <a:gd name="connsiteX8122" fmla="*/ 7252855 w 12193588"/>
              <a:gd name="connsiteY8122" fmla="*/ 1378860 h 6858000"/>
              <a:gd name="connsiteX8123" fmla="*/ 7237420 w 12193588"/>
              <a:gd name="connsiteY8123" fmla="*/ 1375787 h 6858000"/>
              <a:gd name="connsiteX8124" fmla="*/ 485691 w 12193588"/>
              <a:gd name="connsiteY8124" fmla="*/ 1375787 h 6858000"/>
              <a:gd name="connsiteX8125" fmla="*/ 470255 w 12193588"/>
              <a:gd name="connsiteY8125" fmla="*/ 1378860 h 6858000"/>
              <a:gd name="connsiteX8126" fmla="*/ 374555 w 12193588"/>
              <a:gd name="connsiteY8126" fmla="*/ 1434166 h 6858000"/>
              <a:gd name="connsiteX8127" fmla="*/ 226374 w 12193588"/>
              <a:gd name="connsiteY8127" fmla="*/ 1517127 h 6858000"/>
              <a:gd name="connsiteX8128" fmla="*/ 214026 w 12193588"/>
              <a:gd name="connsiteY8128" fmla="*/ 1526338 h 6858000"/>
              <a:gd name="connsiteX8129" fmla="*/ 226374 w 12193588"/>
              <a:gd name="connsiteY8129" fmla="*/ 1535556 h 6858000"/>
              <a:gd name="connsiteX8130" fmla="*/ 374555 w 12193588"/>
              <a:gd name="connsiteY8130" fmla="*/ 1618515 h 6858000"/>
              <a:gd name="connsiteX8131" fmla="*/ 476430 w 12193588"/>
              <a:gd name="connsiteY8131" fmla="*/ 1676894 h 6858000"/>
              <a:gd name="connsiteX8132" fmla="*/ 479518 w 12193588"/>
              <a:gd name="connsiteY8132" fmla="*/ 1676894 h 6858000"/>
              <a:gd name="connsiteX8133" fmla="*/ 491865 w 12193588"/>
              <a:gd name="connsiteY8133" fmla="*/ 1676894 h 6858000"/>
              <a:gd name="connsiteX8134" fmla="*/ 498039 w 12193588"/>
              <a:gd name="connsiteY8134" fmla="*/ 1673822 h 6858000"/>
              <a:gd name="connsiteX8135" fmla="*/ 748096 w 12193588"/>
              <a:gd name="connsiteY8135" fmla="*/ 1535556 h 6858000"/>
              <a:gd name="connsiteX8136" fmla="*/ 760444 w 12193588"/>
              <a:gd name="connsiteY8136" fmla="*/ 1526338 h 6858000"/>
              <a:gd name="connsiteX8137" fmla="*/ 745009 w 12193588"/>
              <a:gd name="connsiteY8137" fmla="*/ 1517127 h 6858000"/>
              <a:gd name="connsiteX8138" fmla="*/ 501127 w 12193588"/>
              <a:gd name="connsiteY8138" fmla="*/ 1378860 h 6858000"/>
              <a:gd name="connsiteX8139" fmla="*/ 485691 w 12193588"/>
              <a:gd name="connsiteY8139" fmla="*/ 1375787 h 6858000"/>
              <a:gd name="connsiteX8140" fmla="*/ 5537397 w 12193588"/>
              <a:gd name="connsiteY8140" fmla="*/ 1374989 h 6858000"/>
              <a:gd name="connsiteX8141" fmla="*/ 5285078 w 12193588"/>
              <a:gd name="connsiteY8141" fmla="*/ 1517084 h 6858000"/>
              <a:gd name="connsiteX8142" fmla="*/ 5275847 w 12193588"/>
              <a:gd name="connsiteY8142" fmla="*/ 1526338 h 6858000"/>
              <a:gd name="connsiteX8143" fmla="*/ 5291232 w 12193588"/>
              <a:gd name="connsiteY8143" fmla="*/ 1535605 h 6858000"/>
              <a:gd name="connsiteX8144" fmla="*/ 5531243 w 12193588"/>
              <a:gd name="connsiteY8144" fmla="*/ 1671522 h 6858000"/>
              <a:gd name="connsiteX8145" fmla="*/ 5565091 w 12193588"/>
              <a:gd name="connsiteY8145" fmla="*/ 1671522 h 6858000"/>
              <a:gd name="connsiteX8146" fmla="*/ 5805100 w 12193588"/>
              <a:gd name="connsiteY8146" fmla="*/ 1535605 h 6858000"/>
              <a:gd name="connsiteX8147" fmla="*/ 5823563 w 12193588"/>
              <a:gd name="connsiteY8147" fmla="*/ 1526338 h 6858000"/>
              <a:gd name="connsiteX8148" fmla="*/ 5814332 w 12193588"/>
              <a:gd name="connsiteY8148" fmla="*/ 1520173 h 6858000"/>
              <a:gd name="connsiteX8149" fmla="*/ 5558937 w 12193588"/>
              <a:gd name="connsiteY8149" fmla="*/ 1374989 h 6858000"/>
              <a:gd name="connsiteX8150" fmla="*/ 5537397 w 12193588"/>
              <a:gd name="connsiteY8150" fmla="*/ 1374989 h 6858000"/>
              <a:gd name="connsiteX8151" fmla="*/ 6112365 w 12193588"/>
              <a:gd name="connsiteY8151" fmla="*/ 1373896 h 6858000"/>
              <a:gd name="connsiteX8152" fmla="*/ 6101236 w 12193588"/>
              <a:gd name="connsiteY8152" fmla="*/ 1377950 h 6858000"/>
              <a:gd name="connsiteX8153" fmla="*/ 5928739 w 12193588"/>
              <a:gd name="connsiteY8153" fmla="*/ 1476665 h 6858000"/>
              <a:gd name="connsiteX8154" fmla="*/ 5928739 w 12193588"/>
              <a:gd name="connsiteY8154" fmla="*/ 1475509 h 6858000"/>
              <a:gd name="connsiteX8155" fmla="*/ 5928739 w 12193588"/>
              <a:gd name="connsiteY8155" fmla="*/ 1473588 h 6858000"/>
              <a:gd name="connsiteX8156" fmla="*/ 5852085 w 12193588"/>
              <a:gd name="connsiteY8156" fmla="*/ 1516768 h 6858000"/>
              <a:gd name="connsiteX8157" fmla="*/ 5839765 w 12193588"/>
              <a:gd name="connsiteY8157" fmla="*/ 1526010 h 6858000"/>
              <a:gd name="connsiteX8158" fmla="*/ 5849005 w 12193588"/>
              <a:gd name="connsiteY8158" fmla="*/ 1532178 h 6858000"/>
              <a:gd name="connsiteX8159" fmla="*/ 5928739 w 12193588"/>
              <a:gd name="connsiteY8159" fmla="*/ 1576973 h 6858000"/>
              <a:gd name="connsiteX8160" fmla="*/ 5928739 w 12193588"/>
              <a:gd name="connsiteY8160" fmla="*/ 1575366 h 6858000"/>
              <a:gd name="connsiteX8161" fmla="*/ 6082106 w 12193588"/>
              <a:gd name="connsiteY8161" fmla="*/ 1663134 h 6858000"/>
              <a:gd name="connsiteX8162" fmla="*/ 6101593 w 12193588"/>
              <a:gd name="connsiteY8162" fmla="*/ 1674083 h 6858000"/>
              <a:gd name="connsiteX8163" fmla="*/ 6113736 w 12193588"/>
              <a:gd name="connsiteY8163" fmla="*/ 1678642 h 6858000"/>
              <a:gd name="connsiteX8164" fmla="*/ 6125879 w 12193588"/>
              <a:gd name="connsiteY8164" fmla="*/ 1674083 h 6858000"/>
              <a:gd name="connsiteX8165" fmla="*/ 6375385 w 12193588"/>
              <a:gd name="connsiteY8165" fmla="*/ 1535264 h 6858000"/>
              <a:gd name="connsiteX8166" fmla="*/ 6387707 w 12193588"/>
              <a:gd name="connsiteY8166" fmla="*/ 1526010 h 6858000"/>
              <a:gd name="connsiteX8167" fmla="*/ 6375385 w 12193588"/>
              <a:gd name="connsiteY8167" fmla="*/ 1516768 h 6858000"/>
              <a:gd name="connsiteX8168" fmla="*/ 6264851 w 12193588"/>
              <a:gd name="connsiteY8168" fmla="*/ 1454501 h 6858000"/>
              <a:gd name="connsiteX8169" fmla="*/ 6264851 w 12193588"/>
              <a:gd name="connsiteY8169" fmla="*/ 1458155 h 6858000"/>
              <a:gd name="connsiteX8170" fmla="*/ 6123156 w 12193588"/>
              <a:gd name="connsiteY8170" fmla="*/ 1377950 h 6858000"/>
              <a:gd name="connsiteX8171" fmla="*/ 11737636 w 12193588"/>
              <a:gd name="connsiteY8171" fmla="*/ 1373444 h 6858000"/>
              <a:gd name="connsiteX8172" fmla="*/ 11724924 w 12193588"/>
              <a:gd name="connsiteY8172" fmla="*/ 1378079 h 6858000"/>
              <a:gd name="connsiteX8173" fmla="*/ 11475312 w 12193588"/>
              <a:gd name="connsiteY8173" fmla="*/ 1517083 h 6858000"/>
              <a:gd name="connsiteX8174" fmla="*/ 11462986 w 12193588"/>
              <a:gd name="connsiteY8174" fmla="*/ 1526338 h 6858000"/>
              <a:gd name="connsiteX8175" fmla="*/ 11478394 w 12193588"/>
              <a:gd name="connsiteY8175" fmla="*/ 1535605 h 6858000"/>
              <a:gd name="connsiteX8176" fmla="*/ 11721843 w 12193588"/>
              <a:gd name="connsiteY8176" fmla="*/ 1674611 h 6858000"/>
              <a:gd name="connsiteX8177" fmla="*/ 11752658 w 12193588"/>
              <a:gd name="connsiteY8177" fmla="*/ 1674611 h 6858000"/>
              <a:gd name="connsiteX8178" fmla="*/ 11996106 w 12193588"/>
              <a:gd name="connsiteY8178" fmla="*/ 1538694 h 6858000"/>
              <a:gd name="connsiteX8179" fmla="*/ 12014596 w 12193588"/>
              <a:gd name="connsiteY8179" fmla="*/ 1526338 h 6858000"/>
              <a:gd name="connsiteX8180" fmla="*/ 11999189 w 12193588"/>
              <a:gd name="connsiteY8180" fmla="*/ 1517083 h 6858000"/>
              <a:gd name="connsiteX8181" fmla="*/ 11752658 w 12193588"/>
              <a:gd name="connsiteY8181" fmla="*/ 1378079 h 6858000"/>
              <a:gd name="connsiteX8182" fmla="*/ 11737636 w 12193588"/>
              <a:gd name="connsiteY8182" fmla="*/ 1373444 h 6858000"/>
              <a:gd name="connsiteX8183" fmla="*/ 4985907 w 12193588"/>
              <a:gd name="connsiteY8183" fmla="*/ 1373444 h 6858000"/>
              <a:gd name="connsiteX8184" fmla="*/ 4973195 w 12193588"/>
              <a:gd name="connsiteY8184" fmla="*/ 1378079 h 6858000"/>
              <a:gd name="connsiteX8185" fmla="*/ 4723584 w 12193588"/>
              <a:gd name="connsiteY8185" fmla="*/ 1517084 h 6858000"/>
              <a:gd name="connsiteX8186" fmla="*/ 4711257 w 12193588"/>
              <a:gd name="connsiteY8186" fmla="*/ 1526338 h 6858000"/>
              <a:gd name="connsiteX8187" fmla="*/ 4726665 w 12193588"/>
              <a:gd name="connsiteY8187" fmla="*/ 1535605 h 6858000"/>
              <a:gd name="connsiteX8188" fmla="*/ 4970114 w 12193588"/>
              <a:gd name="connsiteY8188" fmla="*/ 1674611 h 6858000"/>
              <a:gd name="connsiteX8189" fmla="*/ 5000929 w 12193588"/>
              <a:gd name="connsiteY8189" fmla="*/ 1674611 h 6858000"/>
              <a:gd name="connsiteX8190" fmla="*/ 5244377 w 12193588"/>
              <a:gd name="connsiteY8190" fmla="*/ 1538694 h 6858000"/>
              <a:gd name="connsiteX8191" fmla="*/ 5262867 w 12193588"/>
              <a:gd name="connsiteY8191" fmla="*/ 1526338 h 6858000"/>
              <a:gd name="connsiteX8192" fmla="*/ 5247459 w 12193588"/>
              <a:gd name="connsiteY8192" fmla="*/ 1517084 h 6858000"/>
              <a:gd name="connsiteX8193" fmla="*/ 5000929 w 12193588"/>
              <a:gd name="connsiteY8193" fmla="*/ 1378079 h 6858000"/>
              <a:gd name="connsiteX8194" fmla="*/ 4985907 w 12193588"/>
              <a:gd name="connsiteY8194" fmla="*/ 1373444 h 6858000"/>
              <a:gd name="connsiteX8195" fmla="*/ 11175908 w 12193588"/>
              <a:gd name="connsiteY8195" fmla="*/ 1373443 h 6858000"/>
              <a:gd name="connsiteX8196" fmla="*/ 11162062 w 12193588"/>
              <a:gd name="connsiteY8196" fmla="*/ 1378077 h 6858000"/>
              <a:gd name="connsiteX8197" fmla="*/ 10915897 w 12193588"/>
              <a:gd name="connsiteY8197" fmla="*/ 1517083 h 6858000"/>
              <a:gd name="connsiteX8198" fmla="*/ 10903588 w 12193588"/>
              <a:gd name="connsiteY8198" fmla="*/ 1526338 h 6858000"/>
              <a:gd name="connsiteX8199" fmla="*/ 10912819 w 12193588"/>
              <a:gd name="connsiteY8199" fmla="*/ 1532515 h 6858000"/>
              <a:gd name="connsiteX8200" fmla="*/ 11165139 w 12193588"/>
              <a:gd name="connsiteY8200" fmla="*/ 1674611 h 6858000"/>
              <a:gd name="connsiteX8201" fmla="*/ 11189755 w 12193588"/>
              <a:gd name="connsiteY8201" fmla="*/ 1674611 h 6858000"/>
              <a:gd name="connsiteX8202" fmla="*/ 11432842 w 12193588"/>
              <a:gd name="connsiteY8202" fmla="*/ 1538694 h 6858000"/>
              <a:gd name="connsiteX8203" fmla="*/ 11451305 w 12193588"/>
              <a:gd name="connsiteY8203" fmla="*/ 1526338 h 6858000"/>
              <a:gd name="connsiteX8204" fmla="*/ 11435920 w 12193588"/>
              <a:gd name="connsiteY8204" fmla="*/ 1517083 h 6858000"/>
              <a:gd name="connsiteX8205" fmla="*/ 11189755 w 12193588"/>
              <a:gd name="connsiteY8205" fmla="*/ 1378077 h 6858000"/>
              <a:gd name="connsiteX8206" fmla="*/ 11175908 w 12193588"/>
              <a:gd name="connsiteY8206" fmla="*/ 1373443 h 6858000"/>
              <a:gd name="connsiteX8207" fmla="*/ 4424179 w 12193588"/>
              <a:gd name="connsiteY8207" fmla="*/ 1373443 h 6858000"/>
              <a:gd name="connsiteX8208" fmla="*/ 4410333 w 12193588"/>
              <a:gd name="connsiteY8208" fmla="*/ 1378077 h 6858000"/>
              <a:gd name="connsiteX8209" fmla="*/ 4164168 w 12193588"/>
              <a:gd name="connsiteY8209" fmla="*/ 1517083 h 6858000"/>
              <a:gd name="connsiteX8210" fmla="*/ 4151859 w 12193588"/>
              <a:gd name="connsiteY8210" fmla="*/ 1526338 h 6858000"/>
              <a:gd name="connsiteX8211" fmla="*/ 4161092 w 12193588"/>
              <a:gd name="connsiteY8211" fmla="*/ 1532515 h 6858000"/>
              <a:gd name="connsiteX8212" fmla="*/ 4413410 w 12193588"/>
              <a:gd name="connsiteY8212" fmla="*/ 1674611 h 6858000"/>
              <a:gd name="connsiteX8213" fmla="*/ 4438027 w 12193588"/>
              <a:gd name="connsiteY8213" fmla="*/ 1674611 h 6858000"/>
              <a:gd name="connsiteX8214" fmla="*/ 4681113 w 12193588"/>
              <a:gd name="connsiteY8214" fmla="*/ 1538694 h 6858000"/>
              <a:gd name="connsiteX8215" fmla="*/ 4699576 w 12193588"/>
              <a:gd name="connsiteY8215" fmla="*/ 1526338 h 6858000"/>
              <a:gd name="connsiteX8216" fmla="*/ 4684191 w 12193588"/>
              <a:gd name="connsiteY8216" fmla="*/ 1517083 h 6858000"/>
              <a:gd name="connsiteX8217" fmla="*/ 4438027 w 12193588"/>
              <a:gd name="connsiteY8217" fmla="*/ 1378077 h 6858000"/>
              <a:gd name="connsiteX8218" fmla="*/ 4424179 w 12193588"/>
              <a:gd name="connsiteY8218" fmla="*/ 1373443 h 6858000"/>
              <a:gd name="connsiteX8219" fmla="*/ 6675426 w 12193588"/>
              <a:gd name="connsiteY8219" fmla="*/ 1373437 h 6858000"/>
              <a:gd name="connsiteX8220" fmla="*/ 6661546 w 12193588"/>
              <a:gd name="connsiteY8220" fmla="*/ 1378072 h 6858000"/>
              <a:gd name="connsiteX8221" fmla="*/ 6414798 w 12193588"/>
              <a:gd name="connsiteY8221" fmla="*/ 1517077 h 6858000"/>
              <a:gd name="connsiteX8222" fmla="*/ 6402460 w 12193588"/>
              <a:gd name="connsiteY8222" fmla="*/ 1526338 h 6858000"/>
              <a:gd name="connsiteX8223" fmla="*/ 6411714 w 12193588"/>
              <a:gd name="connsiteY8223" fmla="*/ 1532515 h 6858000"/>
              <a:gd name="connsiteX8224" fmla="*/ 6664630 w 12193588"/>
              <a:gd name="connsiteY8224" fmla="*/ 1674611 h 6858000"/>
              <a:gd name="connsiteX8225" fmla="*/ 6689305 w 12193588"/>
              <a:gd name="connsiteY8225" fmla="*/ 1674611 h 6858000"/>
              <a:gd name="connsiteX8226" fmla="*/ 6932970 w 12193588"/>
              <a:gd name="connsiteY8226" fmla="*/ 1538694 h 6858000"/>
              <a:gd name="connsiteX8227" fmla="*/ 6951476 w 12193588"/>
              <a:gd name="connsiteY8227" fmla="*/ 1526338 h 6858000"/>
              <a:gd name="connsiteX8228" fmla="*/ 6936055 w 12193588"/>
              <a:gd name="connsiteY8228" fmla="*/ 1517077 h 6858000"/>
              <a:gd name="connsiteX8229" fmla="*/ 6689305 w 12193588"/>
              <a:gd name="connsiteY8229" fmla="*/ 1378072 h 6858000"/>
              <a:gd name="connsiteX8230" fmla="*/ 6675426 w 12193588"/>
              <a:gd name="connsiteY8230" fmla="*/ 1373437 h 6858000"/>
              <a:gd name="connsiteX8231" fmla="*/ 10049324 w 12193588"/>
              <a:gd name="connsiteY8231" fmla="*/ 1371898 h 6858000"/>
              <a:gd name="connsiteX8232" fmla="*/ 10040085 w 12193588"/>
              <a:gd name="connsiteY8232" fmla="*/ 1374979 h 6858000"/>
              <a:gd name="connsiteX8233" fmla="*/ 9787543 w 12193588"/>
              <a:gd name="connsiteY8233" fmla="*/ 1516699 h 6858000"/>
              <a:gd name="connsiteX8234" fmla="*/ 9778303 w 12193588"/>
              <a:gd name="connsiteY8234" fmla="*/ 1525931 h 6858000"/>
              <a:gd name="connsiteX8235" fmla="*/ 9793702 w 12193588"/>
              <a:gd name="connsiteY8235" fmla="*/ 1535173 h 6858000"/>
              <a:gd name="connsiteX8236" fmla="*/ 10033926 w 12193588"/>
              <a:gd name="connsiteY8236" fmla="*/ 1670733 h 6858000"/>
              <a:gd name="connsiteX8237" fmla="*/ 10049324 w 12193588"/>
              <a:gd name="connsiteY8237" fmla="*/ 1676894 h 6858000"/>
              <a:gd name="connsiteX8238" fmla="*/ 10064724 w 12193588"/>
              <a:gd name="connsiteY8238" fmla="*/ 1673813 h 6858000"/>
              <a:gd name="connsiteX8239" fmla="*/ 10117079 w 12193588"/>
              <a:gd name="connsiteY8239" fmla="*/ 1643004 h 6858000"/>
              <a:gd name="connsiteX8240" fmla="*/ 10283387 w 12193588"/>
              <a:gd name="connsiteY8240" fmla="*/ 1550578 h 6858000"/>
              <a:gd name="connsiteX8241" fmla="*/ 10311105 w 12193588"/>
              <a:gd name="connsiteY8241" fmla="*/ 1532093 h 6858000"/>
              <a:gd name="connsiteX8242" fmla="*/ 10314184 w 12193588"/>
              <a:gd name="connsiteY8242" fmla="*/ 1532093 h 6858000"/>
              <a:gd name="connsiteX8243" fmla="*/ 10323424 w 12193588"/>
              <a:gd name="connsiteY8243" fmla="*/ 1525931 h 6858000"/>
              <a:gd name="connsiteX8244" fmla="*/ 10314184 w 12193588"/>
              <a:gd name="connsiteY8244" fmla="*/ 1519780 h 6858000"/>
              <a:gd name="connsiteX8245" fmla="*/ 10058564 w 12193588"/>
              <a:gd name="connsiteY8245" fmla="*/ 1374979 h 6858000"/>
              <a:gd name="connsiteX8246" fmla="*/ 10055484 w 12193588"/>
              <a:gd name="connsiteY8246" fmla="*/ 1374979 h 6858000"/>
              <a:gd name="connsiteX8247" fmla="*/ 10049324 w 12193588"/>
              <a:gd name="connsiteY8247" fmla="*/ 1371898 h 6858000"/>
              <a:gd name="connsiteX8248" fmla="*/ 3297596 w 12193588"/>
              <a:gd name="connsiteY8248" fmla="*/ 1371898 h 6858000"/>
              <a:gd name="connsiteX8249" fmla="*/ 3288357 w 12193588"/>
              <a:gd name="connsiteY8249" fmla="*/ 1374979 h 6858000"/>
              <a:gd name="connsiteX8250" fmla="*/ 3035814 w 12193588"/>
              <a:gd name="connsiteY8250" fmla="*/ 1516699 h 6858000"/>
              <a:gd name="connsiteX8251" fmla="*/ 3026575 w 12193588"/>
              <a:gd name="connsiteY8251" fmla="*/ 1525931 h 6858000"/>
              <a:gd name="connsiteX8252" fmla="*/ 3041974 w 12193588"/>
              <a:gd name="connsiteY8252" fmla="*/ 1535173 h 6858000"/>
              <a:gd name="connsiteX8253" fmla="*/ 3282197 w 12193588"/>
              <a:gd name="connsiteY8253" fmla="*/ 1670733 h 6858000"/>
              <a:gd name="connsiteX8254" fmla="*/ 3297596 w 12193588"/>
              <a:gd name="connsiteY8254" fmla="*/ 1676894 h 6858000"/>
              <a:gd name="connsiteX8255" fmla="*/ 3312995 w 12193588"/>
              <a:gd name="connsiteY8255" fmla="*/ 1673813 h 6858000"/>
              <a:gd name="connsiteX8256" fmla="*/ 3365352 w 12193588"/>
              <a:gd name="connsiteY8256" fmla="*/ 1643005 h 6858000"/>
              <a:gd name="connsiteX8257" fmla="*/ 3531659 w 12193588"/>
              <a:gd name="connsiteY8257" fmla="*/ 1550578 h 6858000"/>
              <a:gd name="connsiteX8258" fmla="*/ 3559376 w 12193588"/>
              <a:gd name="connsiteY8258" fmla="*/ 1532093 h 6858000"/>
              <a:gd name="connsiteX8259" fmla="*/ 3562457 w 12193588"/>
              <a:gd name="connsiteY8259" fmla="*/ 1532093 h 6858000"/>
              <a:gd name="connsiteX8260" fmla="*/ 3571696 w 12193588"/>
              <a:gd name="connsiteY8260" fmla="*/ 1525931 h 6858000"/>
              <a:gd name="connsiteX8261" fmla="*/ 3562457 w 12193588"/>
              <a:gd name="connsiteY8261" fmla="*/ 1519780 h 6858000"/>
              <a:gd name="connsiteX8262" fmla="*/ 3306835 w 12193588"/>
              <a:gd name="connsiteY8262" fmla="*/ 1374979 h 6858000"/>
              <a:gd name="connsiteX8263" fmla="*/ 3303756 w 12193588"/>
              <a:gd name="connsiteY8263" fmla="*/ 1374979 h 6858000"/>
              <a:gd name="connsiteX8264" fmla="*/ 3297596 w 12193588"/>
              <a:gd name="connsiteY8264" fmla="*/ 1371898 h 6858000"/>
              <a:gd name="connsiteX8265" fmla="*/ 2173625 w 12193588"/>
              <a:gd name="connsiteY8265" fmla="*/ 1371896 h 6858000"/>
              <a:gd name="connsiteX8266" fmla="*/ 2161306 w 12193588"/>
              <a:gd name="connsiteY8266" fmla="*/ 1378059 h 6858000"/>
              <a:gd name="connsiteX8267" fmla="*/ 1911847 w 12193588"/>
              <a:gd name="connsiteY8267" fmla="*/ 1516698 h 6858000"/>
              <a:gd name="connsiteX8268" fmla="*/ 1902607 w 12193588"/>
              <a:gd name="connsiteY8268" fmla="*/ 1525931 h 6858000"/>
              <a:gd name="connsiteX8269" fmla="*/ 1911847 w 12193588"/>
              <a:gd name="connsiteY8269" fmla="*/ 1532093 h 6858000"/>
              <a:gd name="connsiteX8270" fmla="*/ 2161306 w 12193588"/>
              <a:gd name="connsiteY8270" fmla="*/ 1673813 h 6858000"/>
              <a:gd name="connsiteX8271" fmla="*/ 2173625 w 12193588"/>
              <a:gd name="connsiteY8271" fmla="*/ 1676894 h 6858000"/>
              <a:gd name="connsiteX8272" fmla="*/ 2185945 w 12193588"/>
              <a:gd name="connsiteY8272" fmla="*/ 1673813 h 6858000"/>
              <a:gd name="connsiteX8273" fmla="*/ 2429248 w 12193588"/>
              <a:gd name="connsiteY8273" fmla="*/ 1538254 h 6858000"/>
              <a:gd name="connsiteX8274" fmla="*/ 2447726 w 12193588"/>
              <a:gd name="connsiteY8274" fmla="*/ 1525931 h 6858000"/>
              <a:gd name="connsiteX8275" fmla="*/ 2432327 w 12193588"/>
              <a:gd name="connsiteY8275" fmla="*/ 1516698 h 6858000"/>
              <a:gd name="connsiteX8276" fmla="*/ 2189023 w 12193588"/>
              <a:gd name="connsiteY8276" fmla="*/ 1378059 h 6858000"/>
              <a:gd name="connsiteX8277" fmla="*/ 2173625 w 12193588"/>
              <a:gd name="connsiteY8277" fmla="*/ 1371896 h 6858000"/>
              <a:gd name="connsiteX8278" fmla="*/ 8925353 w 12193588"/>
              <a:gd name="connsiteY8278" fmla="*/ 1371895 h 6858000"/>
              <a:gd name="connsiteX8279" fmla="*/ 8913034 w 12193588"/>
              <a:gd name="connsiteY8279" fmla="*/ 1378059 h 6858000"/>
              <a:gd name="connsiteX8280" fmla="*/ 8663575 w 12193588"/>
              <a:gd name="connsiteY8280" fmla="*/ 1516698 h 6858000"/>
              <a:gd name="connsiteX8281" fmla="*/ 8654336 w 12193588"/>
              <a:gd name="connsiteY8281" fmla="*/ 1525931 h 6858000"/>
              <a:gd name="connsiteX8282" fmla="*/ 8663575 w 12193588"/>
              <a:gd name="connsiteY8282" fmla="*/ 1532093 h 6858000"/>
              <a:gd name="connsiteX8283" fmla="*/ 8913034 w 12193588"/>
              <a:gd name="connsiteY8283" fmla="*/ 1673813 h 6858000"/>
              <a:gd name="connsiteX8284" fmla="*/ 8925353 w 12193588"/>
              <a:gd name="connsiteY8284" fmla="*/ 1676894 h 6858000"/>
              <a:gd name="connsiteX8285" fmla="*/ 8937674 w 12193588"/>
              <a:gd name="connsiteY8285" fmla="*/ 1673813 h 6858000"/>
              <a:gd name="connsiteX8286" fmla="*/ 9180977 w 12193588"/>
              <a:gd name="connsiteY8286" fmla="*/ 1538254 h 6858000"/>
              <a:gd name="connsiteX8287" fmla="*/ 9199455 w 12193588"/>
              <a:gd name="connsiteY8287" fmla="*/ 1525931 h 6858000"/>
              <a:gd name="connsiteX8288" fmla="*/ 9184056 w 12193588"/>
              <a:gd name="connsiteY8288" fmla="*/ 1516698 h 6858000"/>
              <a:gd name="connsiteX8289" fmla="*/ 8940752 w 12193588"/>
              <a:gd name="connsiteY8289" fmla="*/ 1378059 h 6858000"/>
              <a:gd name="connsiteX8290" fmla="*/ 8925353 w 12193588"/>
              <a:gd name="connsiteY8290" fmla="*/ 1371895 h 6858000"/>
              <a:gd name="connsiteX8291" fmla="*/ 7800551 w 12193588"/>
              <a:gd name="connsiteY8291" fmla="*/ 1371894 h 6858000"/>
              <a:gd name="connsiteX8292" fmla="*/ 7788232 w 12193588"/>
              <a:gd name="connsiteY8292" fmla="*/ 1378057 h 6858000"/>
              <a:gd name="connsiteX8293" fmla="*/ 7541849 w 12193588"/>
              <a:gd name="connsiteY8293" fmla="*/ 1516696 h 6858000"/>
              <a:gd name="connsiteX8294" fmla="*/ 7535690 w 12193588"/>
              <a:gd name="connsiteY8294" fmla="*/ 1516696 h 6858000"/>
              <a:gd name="connsiteX8295" fmla="*/ 7526451 w 12193588"/>
              <a:gd name="connsiteY8295" fmla="*/ 1525931 h 6858000"/>
              <a:gd name="connsiteX8296" fmla="*/ 7535690 w 12193588"/>
              <a:gd name="connsiteY8296" fmla="*/ 1532093 h 6858000"/>
              <a:gd name="connsiteX8297" fmla="*/ 7788232 w 12193588"/>
              <a:gd name="connsiteY8297" fmla="*/ 1673813 h 6858000"/>
              <a:gd name="connsiteX8298" fmla="*/ 7791311 w 12193588"/>
              <a:gd name="connsiteY8298" fmla="*/ 1676894 h 6858000"/>
              <a:gd name="connsiteX8299" fmla="*/ 7806710 w 12193588"/>
              <a:gd name="connsiteY8299" fmla="*/ 1676894 h 6858000"/>
              <a:gd name="connsiteX8300" fmla="*/ 7809790 w 12193588"/>
              <a:gd name="connsiteY8300" fmla="*/ 1673813 h 6858000"/>
              <a:gd name="connsiteX8301" fmla="*/ 8062332 w 12193588"/>
              <a:gd name="connsiteY8301" fmla="*/ 1532093 h 6858000"/>
              <a:gd name="connsiteX8302" fmla="*/ 8071574 w 12193588"/>
              <a:gd name="connsiteY8302" fmla="*/ 1525931 h 6858000"/>
              <a:gd name="connsiteX8303" fmla="*/ 8059253 w 12193588"/>
              <a:gd name="connsiteY8303" fmla="*/ 1516696 h 6858000"/>
              <a:gd name="connsiteX8304" fmla="*/ 7812870 w 12193588"/>
              <a:gd name="connsiteY8304" fmla="*/ 1378057 h 6858000"/>
              <a:gd name="connsiteX8305" fmla="*/ 7800551 w 12193588"/>
              <a:gd name="connsiteY8305" fmla="*/ 1371894 h 6858000"/>
              <a:gd name="connsiteX8306" fmla="*/ 1048822 w 12193588"/>
              <a:gd name="connsiteY8306" fmla="*/ 1371894 h 6858000"/>
              <a:gd name="connsiteX8307" fmla="*/ 1036503 w 12193588"/>
              <a:gd name="connsiteY8307" fmla="*/ 1378057 h 6858000"/>
              <a:gd name="connsiteX8308" fmla="*/ 790121 w 12193588"/>
              <a:gd name="connsiteY8308" fmla="*/ 1516696 h 6858000"/>
              <a:gd name="connsiteX8309" fmla="*/ 783962 w 12193588"/>
              <a:gd name="connsiteY8309" fmla="*/ 1516696 h 6858000"/>
              <a:gd name="connsiteX8310" fmla="*/ 774722 w 12193588"/>
              <a:gd name="connsiteY8310" fmla="*/ 1525931 h 6858000"/>
              <a:gd name="connsiteX8311" fmla="*/ 783962 w 12193588"/>
              <a:gd name="connsiteY8311" fmla="*/ 1532093 h 6858000"/>
              <a:gd name="connsiteX8312" fmla="*/ 1036503 w 12193588"/>
              <a:gd name="connsiteY8312" fmla="*/ 1673813 h 6858000"/>
              <a:gd name="connsiteX8313" fmla="*/ 1039584 w 12193588"/>
              <a:gd name="connsiteY8313" fmla="*/ 1676894 h 6858000"/>
              <a:gd name="connsiteX8314" fmla="*/ 1054983 w 12193588"/>
              <a:gd name="connsiteY8314" fmla="*/ 1676894 h 6858000"/>
              <a:gd name="connsiteX8315" fmla="*/ 1058062 w 12193588"/>
              <a:gd name="connsiteY8315" fmla="*/ 1673813 h 6858000"/>
              <a:gd name="connsiteX8316" fmla="*/ 1310603 w 12193588"/>
              <a:gd name="connsiteY8316" fmla="*/ 1532093 h 6858000"/>
              <a:gd name="connsiteX8317" fmla="*/ 1319846 w 12193588"/>
              <a:gd name="connsiteY8317" fmla="*/ 1525931 h 6858000"/>
              <a:gd name="connsiteX8318" fmla="*/ 1307524 w 12193588"/>
              <a:gd name="connsiteY8318" fmla="*/ 1516696 h 6858000"/>
              <a:gd name="connsiteX8319" fmla="*/ 1061142 w 12193588"/>
              <a:gd name="connsiteY8319" fmla="*/ 1378057 h 6858000"/>
              <a:gd name="connsiteX8320" fmla="*/ 1048822 w 12193588"/>
              <a:gd name="connsiteY8320" fmla="*/ 1371894 h 6858000"/>
              <a:gd name="connsiteX8321" fmla="*/ 5552300 w 12193588"/>
              <a:gd name="connsiteY8321" fmla="*/ 1048724 h 6858000"/>
              <a:gd name="connsiteX8322" fmla="*/ 5555393 w 12193588"/>
              <a:gd name="connsiteY8322" fmla="*/ 1359736 h 6858000"/>
              <a:gd name="connsiteX8323" fmla="*/ 5827456 w 12193588"/>
              <a:gd name="connsiteY8323" fmla="*/ 1519860 h 6858000"/>
              <a:gd name="connsiteX8324" fmla="*/ 5824364 w 12193588"/>
              <a:gd name="connsiteY8324" fmla="*/ 1205766 h 6858000"/>
              <a:gd name="connsiteX8325" fmla="*/ 5552300 w 12193588"/>
              <a:gd name="connsiteY8325" fmla="*/ 1048724 h 6858000"/>
              <a:gd name="connsiteX8326" fmla="*/ 10056055 w 12193588"/>
              <a:gd name="connsiteY8326" fmla="*/ 1048721 h 6858000"/>
              <a:gd name="connsiteX8327" fmla="*/ 10059133 w 12193588"/>
              <a:gd name="connsiteY8327" fmla="*/ 1360054 h 6858000"/>
              <a:gd name="connsiteX8328" fmla="*/ 10068365 w 12193588"/>
              <a:gd name="connsiteY8328" fmla="*/ 1366219 h 6858000"/>
              <a:gd name="connsiteX8329" fmla="*/ 10274527 w 12193588"/>
              <a:gd name="connsiteY8329" fmla="*/ 1489520 h 6858000"/>
              <a:gd name="connsiteX8330" fmla="*/ 10329914 w 12193588"/>
              <a:gd name="connsiteY8330" fmla="*/ 1517262 h 6858000"/>
              <a:gd name="connsiteX8331" fmla="*/ 10326837 w 12193588"/>
              <a:gd name="connsiteY8331" fmla="*/ 1205928 h 6858000"/>
              <a:gd name="connsiteX8332" fmla="*/ 10277604 w 12193588"/>
              <a:gd name="connsiteY8332" fmla="*/ 1175098 h 6858000"/>
              <a:gd name="connsiteX8333" fmla="*/ 10166830 w 12193588"/>
              <a:gd name="connsiteY8333" fmla="*/ 1110368 h 6858000"/>
              <a:gd name="connsiteX8334" fmla="*/ 10056055 w 12193588"/>
              <a:gd name="connsiteY8334" fmla="*/ 1048721 h 6858000"/>
              <a:gd name="connsiteX8335" fmla="*/ 3304327 w 12193588"/>
              <a:gd name="connsiteY8335" fmla="*/ 1048721 h 6858000"/>
              <a:gd name="connsiteX8336" fmla="*/ 3307404 w 12193588"/>
              <a:gd name="connsiteY8336" fmla="*/ 1360054 h 6858000"/>
              <a:gd name="connsiteX8337" fmla="*/ 3316636 w 12193588"/>
              <a:gd name="connsiteY8337" fmla="*/ 1366219 h 6858000"/>
              <a:gd name="connsiteX8338" fmla="*/ 3522798 w 12193588"/>
              <a:gd name="connsiteY8338" fmla="*/ 1489520 h 6858000"/>
              <a:gd name="connsiteX8339" fmla="*/ 3578186 w 12193588"/>
              <a:gd name="connsiteY8339" fmla="*/ 1517262 h 6858000"/>
              <a:gd name="connsiteX8340" fmla="*/ 3575109 w 12193588"/>
              <a:gd name="connsiteY8340" fmla="*/ 1205928 h 6858000"/>
              <a:gd name="connsiteX8341" fmla="*/ 3525876 w 12193588"/>
              <a:gd name="connsiteY8341" fmla="*/ 1175098 h 6858000"/>
              <a:gd name="connsiteX8342" fmla="*/ 3415102 w 12193588"/>
              <a:gd name="connsiteY8342" fmla="*/ 1110368 h 6858000"/>
              <a:gd name="connsiteX8343" fmla="*/ 3304327 w 12193588"/>
              <a:gd name="connsiteY8343" fmla="*/ 1048721 h 6858000"/>
              <a:gd name="connsiteX8344" fmla="*/ 7804204 w 12193588"/>
              <a:gd name="connsiteY8344" fmla="*/ 1048717 h 6858000"/>
              <a:gd name="connsiteX8345" fmla="*/ 7807280 w 12193588"/>
              <a:gd name="connsiteY8345" fmla="*/ 1360051 h 6858000"/>
              <a:gd name="connsiteX8346" fmla="*/ 7847282 w 12193588"/>
              <a:gd name="connsiteY8346" fmla="*/ 1384711 h 6858000"/>
              <a:gd name="connsiteX8347" fmla="*/ 7982675 w 12193588"/>
              <a:gd name="connsiteY8347" fmla="*/ 1464856 h 6858000"/>
              <a:gd name="connsiteX8348" fmla="*/ 8078065 w 12193588"/>
              <a:gd name="connsiteY8348" fmla="*/ 1517259 h 6858000"/>
              <a:gd name="connsiteX8349" fmla="*/ 8074987 w 12193588"/>
              <a:gd name="connsiteY8349" fmla="*/ 1205926 h 6858000"/>
              <a:gd name="connsiteX8350" fmla="*/ 8062677 w 12193588"/>
              <a:gd name="connsiteY8350" fmla="*/ 1199760 h 6858000"/>
              <a:gd name="connsiteX8351" fmla="*/ 7862668 w 12193588"/>
              <a:gd name="connsiteY8351" fmla="*/ 1079541 h 6858000"/>
              <a:gd name="connsiteX8352" fmla="*/ 7804204 w 12193588"/>
              <a:gd name="connsiteY8352" fmla="*/ 1048717 h 6858000"/>
              <a:gd name="connsiteX8353" fmla="*/ 1052475 w 12193588"/>
              <a:gd name="connsiteY8353" fmla="*/ 1048717 h 6858000"/>
              <a:gd name="connsiteX8354" fmla="*/ 1055551 w 12193588"/>
              <a:gd name="connsiteY8354" fmla="*/ 1360052 h 6858000"/>
              <a:gd name="connsiteX8355" fmla="*/ 1095553 w 12193588"/>
              <a:gd name="connsiteY8355" fmla="*/ 1384711 h 6858000"/>
              <a:gd name="connsiteX8356" fmla="*/ 1230946 w 12193588"/>
              <a:gd name="connsiteY8356" fmla="*/ 1464856 h 6858000"/>
              <a:gd name="connsiteX8357" fmla="*/ 1326336 w 12193588"/>
              <a:gd name="connsiteY8357" fmla="*/ 1517259 h 6858000"/>
              <a:gd name="connsiteX8358" fmla="*/ 1323258 w 12193588"/>
              <a:gd name="connsiteY8358" fmla="*/ 1205926 h 6858000"/>
              <a:gd name="connsiteX8359" fmla="*/ 1310949 w 12193588"/>
              <a:gd name="connsiteY8359" fmla="*/ 1199760 h 6858000"/>
              <a:gd name="connsiteX8360" fmla="*/ 1110939 w 12193588"/>
              <a:gd name="connsiteY8360" fmla="*/ 1079541 h 6858000"/>
              <a:gd name="connsiteX8361" fmla="*/ 1052475 w 12193588"/>
              <a:gd name="connsiteY8361" fmla="*/ 1048717 h 6858000"/>
              <a:gd name="connsiteX8362" fmla="*/ 6107596 w 12193588"/>
              <a:gd name="connsiteY8362" fmla="*/ 1046230 h 6858000"/>
              <a:gd name="connsiteX8363" fmla="*/ 6097802 w 12193588"/>
              <a:gd name="connsiteY8363" fmla="*/ 1051134 h 6858000"/>
              <a:gd name="connsiteX8364" fmla="*/ 6012386 w 12193588"/>
              <a:gd name="connsiteY8364" fmla="*/ 1100672 h 6858000"/>
              <a:gd name="connsiteX8365" fmla="*/ 5928739 w 12193588"/>
              <a:gd name="connsiteY8365" fmla="*/ 1149669 h 6858000"/>
              <a:gd name="connsiteX8366" fmla="*/ 5928739 w 12193588"/>
              <a:gd name="connsiteY8366" fmla="*/ 1149185 h 6858000"/>
              <a:gd name="connsiteX8367" fmla="*/ 5848079 w 12193588"/>
              <a:gd name="connsiteY8367" fmla="*/ 1195964 h 6858000"/>
              <a:gd name="connsiteX8368" fmla="*/ 5835734 w 12193588"/>
              <a:gd name="connsiteY8368" fmla="*/ 1217556 h 6858000"/>
              <a:gd name="connsiteX8369" fmla="*/ 5832649 w 12193588"/>
              <a:gd name="connsiteY8369" fmla="*/ 1501344 h 6858000"/>
              <a:gd name="connsiteX8370" fmla="*/ 5832649 w 12193588"/>
              <a:gd name="connsiteY8370" fmla="*/ 1519852 h 6858000"/>
              <a:gd name="connsiteX8371" fmla="*/ 5844992 w 12193588"/>
              <a:gd name="connsiteY8371" fmla="*/ 1513681 h 6858000"/>
              <a:gd name="connsiteX8372" fmla="*/ 6094969 w 12193588"/>
              <a:gd name="connsiteY8372" fmla="*/ 1365619 h 6858000"/>
              <a:gd name="connsiteX8373" fmla="*/ 6100876 w 12193588"/>
              <a:gd name="connsiteY8373" fmla="*/ 1360423 h 6858000"/>
              <a:gd name="connsiteX8374" fmla="*/ 6104628 w 12193588"/>
              <a:gd name="connsiteY8374" fmla="*/ 1357070 h 6858000"/>
              <a:gd name="connsiteX8375" fmla="*/ 6107313 w 12193588"/>
              <a:gd name="connsiteY8375" fmla="*/ 1344027 h 6858000"/>
              <a:gd name="connsiteX8376" fmla="*/ 6110400 w 12193588"/>
              <a:gd name="connsiteY8376" fmla="*/ 1060242 h 6858000"/>
              <a:gd name="connsiteX8377" fmla="*/ 6116994 w 12193588"/>
              <a:gd name="connsiteY8377" fmla="*/ 1045506 h 6858000"/>
              <a:gd name="connsiteX8378" fmla="*/ 6116994 w 12193588"/>
              <a:gd name="connsiteY8378" fmla="*/ 1060212 h 6858000"/>
              <a:gd name="connsiteX8379" fmla="*/ 6116994 w 12193588"/>
              <a:gd name="connsiteY8379" fmla="*/ 1186149 h 6858000"/>
              <a:gd name="connsiteX8380" fmla="*/ 6118715 w 12193588"/>
              <a:gd name="connsiteY8380" fmla="*/ 1344031 h 6858000"/>
              <a:gd name="connsiteX8381" fmla="*/ 6120376 w 12193588"/>
              <a:gd name="connsiteY8381" fmla="*/ 1353025 h 6858000"/>
              <a:gd name="connsiteX8382" fmla="*/ 6126773 w 12193588"/>
              <a:gd name="connsiteY8382" fmla="*/ 1364237 h 6858000"/>
              <a:gd name="connsiteX8383" fmla="*/ 6131081 w 12193588"/>
              <a:gd name="connsiteY8383" fmla="*/ 1368707 h 6858000"/>
              <a:gd name="connsiteX8384" fmla="*/ 6214170 w 12193588"/>
              <a:gd name="connsiteY8384" fmla="*/ 1416978 h 6858000"/>
              <a:gd name="connsiteX8385" fmla="*/ 6264851 w 12193588"/>
              <a:gd name="connsiteY8385" fmla="*/ 1445817 h 6858000"/>
              <a:gd name="connsiteX8386" fmla="*/ 6264851 w 12193588"/>
              <a:gd name="connsiteY8386" fmla="*/ 1446423 h 6858000"/>
              <a:gd name="connsiteX8387" fmla="*/ 6375320 w 12193588"/>
              <a:gd name="connsiteY8387" fmla="*/ 1510600 h 6858000"/>
              <a:gd name="connsiteX8388" fmla="*/ 6390779 w 12193588"/>
              <a:gd name="connsiteY8388" fmla="*/ 1519854 h 6858000"/>
              <a:gd name="connsiteX8389" fmla="*/ 6390779 w 12193588"/>
              <a:gd name="connsiteY8389" fmla="*/ 1510600 h 6858000"/>
              <a:gd name="connsiteX8390" fmla="*/ 6390779 w 12193588"/>
              <a:gd name="connsiteY8390" fmla="*/ 1214475 h 6858000"/>
              <a:gd name="connsiteX8391" fmla="*/ 6378412 w 12193588"/>
              <a:gd name="connsiteY8391" fmla="*/ 1199053 h 6858000"/>
              <a:gd name="connsiteX8392" fmla="*/ 6127989 w 12193588"/>
              <a:gd name="connsiteY8392" fmla="*/ 1050991 h 6858000"/>
              <a:gd name="connsiteX8393" fmla="*/ 5547108 w 12193588"/>
              <a:gd name="connsiteY8393" fmla="*/ 1044831 h 6858000"/>
              <a:gd name="connsiteX8394" fmla="*/ 5531651 w 12193588"/>
              <a:gd name="connsiteY8394" fmla="*/ 1050999 h 6858000"/>
              <a:gd name="connsiteX8395" fmla="*/ 5287411 w 12193588"/>
              <a:gd name="connsiteY8395" fmla="*/ 1195975 h 6858000"/>
              <a:gd name="connsiteX8396" fmla="*/ 5275044 w 12193588"/>
              <a:gd name="connsiteY8396" fmla="*/ 1220651 h 6858000"/>
              <a:gd name="connsiteX8397" fmla="*/ 5271952 w 12193588"/>
              <a:gd name="connsiteY8397" fmla="*/ 1501354 h 6858000"/>
              <a:gd name="connsiteX8398" fmla="*/ 5271952 w 12193588"/>
              <a:gd name="connsiteY8398" fmla="*/ 1519861 h 6858000"/>
              <a:gd name="connsiteX8399" fmla="*/ 5281229 w 12193588"/>
              <a:gd name="connsiteY8399" fmla="*/ 1513692 h 6858000"/>
              <a:gd name="connsiteX8400" fmla="*/ 5534743 w 12193588"/>
              <a:gd name="connsiteY8400" fmla="*/ 1368714 h 6858000"/>
              <a:gd name="connsiteX8401" fmla="*/ 5544016 w 12193588"/>
              <a:gd name="connsiteY8401" fmla="*/ 1347121 h 6858000"/>
              <a:gd name="connsiteX8402" fmla="*/ 5547108 w 12193588"/>
              <a:gd name="connsiteY8402" fmla="*/ 1057168 h 6858000"/>
              <a:gd name="connsiteX8403" fmla="*/ 5547108 w 12193588"/>
              <a:gd name="connsiteY8403" fmla="*/ 1044831 h 6858000"/>
              <a:gd name="connsiteX8404" fmla="*/ 11743824 w 12193588"/>
              <a:gd name="connsiteY8404" fmla="*/ 1044830 h 6858000"/>
              <a:gd name="connsiteX8405" fmla="*/ 11740738 w 12193588"/>
              <a:gd name="connsiteY8405" fmla="*/ 1054083 h 6858000"/>
              <a:gd name="connsiteX8406" fmla="*/ 11743824 w 12193588"/>
              <a:gd name="connsiteY8406" fmla="*/ 1350206 h 6858000"/>
              <a:gd name="connsiteX8407" fmla="*/ 11756169 w 12193588"/>
              <a:gd name="connsiteY8407" fmla="*/ 1365629 h 6858000"/>
              <a:gd name="connsiteX8408" fmla="*/ 12006144 w 12193588"/>
              <a:gd name="connsiteY8408" fmla="*/ 1513692 h 6858000"/>
              <a:gd name="connsiteX8409" fmla="*/ 12018490 w 12193588"/>
              <a:gd name="connsiteY8409" fmla="*/ 1519861 h 6858000"/>
              <a:gd name="connsiteX8410" fmla="*/ 12015404 w 12193588"/>
              <a:gd name="connsiteY8410" fmla="*/ 1205230 h 6858000"/>
              <a:gd name="connsiteX8411" fmla="*/ 11743824 w 12193588"/>
              <a:gd name="connsiteY8411" fmla="*/ 1044830 h 6858000"/>
              <a:gd name="connsiteX8412" fmla="*/ 11734248 w 12193588"/>
              <a:gd name="connsiteY8412" fmla="*/ 1044830 h 6858000"/>
              <a:gd name="connsiteX8413" fmla="*/ 11697324 w 12193588"/>
              <a:gd name="connsiteY8413" fmla="*/ 1066421 h 6858000"/>
              <a:gd name="connsiteX8414" fmla="*/ 11475775 w 12193588"/>
              <a:gd name="connsiteY8414" fmla="*/ 1195974 h 6858000"/>
              <a:gd name="connsiteX8415" fmla="*/ 11463468 w 12193588"/>
              <a:gd name="connsiteY8415" fmla="*/ 1217564 h 6858000"/>
              <a:gd name="connsiteX8416" fmla="*/ 11460390 w 12193588"/>
              <a:gd name="connsiteY8416" fmla="*/ 1507522 h 6858000"/>
              <a:gd name="connsiteX8417" fmla="*/ 11463468 w 12193588"/>
              <a:gd name="connsiteY8417" fmla="*/ 1519860 h 6858000"/>
              <a:gd name="connsiteX8418" fmla="*/ 11475775 w 12193588"/>
              <a:gd name="connsiteY8418" fmla="*/ 1513691 h 6858000"/>
              <a:gd name="connsiteX8419" fmla="*/ 11718864 w 12193588"/>
              <a:gd name="connsiteY8419" fmla="*/ 1368714 h 6858000"/>
              <a:gd name="connsiteX8420" fmla="*/ 11734248 w 12193588"/>
              <a:gd name="connsiteY8420" fmla="*/ 1344036 h 6858000"/>
              <a:gd name="connsiteX8421" fmla="*/ 11734248 w 12193588"/>
              <a:gd name="connsiteY8421" fmla="*/ 1063337 h 6858000"/>
              <a:gd name="connsiteX8422" fmla="*/ 11734248 w 12193588"/>
              <a:gd name="connsiteY8422" fmla="*/ 1044830 h 6858000"/>
              <a:gd name="connsiteX8423" fmla="*/ 4992096 w 12193588"/>
              <a:gd name="connsiteY8423" fmla="*/ 1044830 h 6858000"/>
              <a:gd name="connsiteX8424" fmla="*/ 4989009 w 12193588"/>
              <a:gd name="connsiteY8424" fmla="*/ 1054083 h 6858000"/>
              <a:gd name="connsiteX8425" fmla="*/ 4992096 w 12193588"/>
              <a:gd name="connsiteY8425" fmla="*/ 1350207 h 6858000"/>
              <a:gd name="connsiteX8426" fmla="*/ 5004440 w 12193588"/>
              <a:gd name="connsiteY8426" fmla="*/ 1365629 h 6858000"/>
              <a:gd name="connsiteX8427" fmla="*/ 5254415 w 12193588"/>
              <a:gd name="connsiteY8427" fmla="*/ 1513692 h 6858000"/>
              <a:gd name="connsiteX8428" fmla="*/ 5266760 w 12193588"/>
              <a:gd name="connsiteY8428" fmla="*/ 1519861 h 6858000"/>
              <a:gd name="connsiteX8429" fmla="*/ 5263675 w 12193588"/>
              <a:gd name="connsiteY8429" fmla="*/ 1205230 h 6858000"/>
              <a:gd name="connsiteX8430" fmla="*/ 4992096 w 12193588"/>
              <a:gd name="connsiteY8430" fmla="*/ 1044830 h 6858000"/>
              <a:gd name="connsiteX8431" fmla="*/ 4982519 w 12193588"/>
              <a:gd name="connsiteY8431" fmla="*/ 1044830 h 6858000"/>
              <a:gd name="connsiteX8432" fmla="*/ 4945596 w 12193588"/>
              <a:gd name="connsiteY8432" fmla="*/ 1066421 h 6858000"/>
              <a:gd name="connsiteX8433" fmla="*/ 4724046 w 12193588"/>
              <a:gd name="connsiteY8433" fmla="*/ 1195974 h 6858000"/>
              <a:gd name="connsiteX8434" fmla="*/ 4711738 w 12193588"/>
              <a:gd name="connsiteY8434" fmla="*/ 1217564 h 6858000"/>
              <a:gd name="connsiteX8435" fmla="*/ 4708661 w 12193588"/>
              <a:gd name="connsiteY8435" fmla="*/ 1507522 h 6858000"/>
              <a:gd name="connsiteX8436" fmla="*/ 4711738 w 12193588"/>
              <a:gd name="connsiteY8436" fmla="*/ 1519860 h 6858000"/>
              <a:gd name="connsiteX8437" fmla="*/ 4724046 w 12193588"/>
              <a:gd name="connsiteY8437" fmla="*/ 1513691 h 6858000"/>
              <a:gd name="connsiteX8438" fmla="*/ 4967134 w 12193588"/>
              <a:gd name="connsiteY8438" fmla="*/ 1368714 h 6858000"/>
              <a:gd name="connsiteX8439" fmla="*/ 4982519 w 12193588"/>
              <a:gd name="connsiteY8439" fmla="*/ 1344036 h 6858000"/>
              <a:gd name="connsiteX8440" fmla="*/ 4982519 w 12193588"/>
              <a:gd name="connsiteY8440" fmla="*/ 1063337 h 6858000"/>
              <a:gd name="connsiteX8441" fmla="*/ 4982519 w 12193588"/>
              <a:gd name="connsiteY8441" fmla="*/ 1044830 h 6858000"/>
              <a:gd name="connsiteX8442" fmla="*/ 11180042 w 12193588"/>
              <a:gd name="connsiteY8442" fmla="*/ 1044829 h 6858000"/>
              <a:gd name="connsiteX8443" fmla="*/ 11183120 w 12193588"/>
              <a:gd name="connsiteY8443" fmla="*/ 1359786 h 6858000"/>
              <a:gd name="connsiteX8444" fmla="*/ 11438516 w 12193588"/>
              <a:gd name="connsiteY8444" fmla="*/ 1514177 h 6858000"/>
              <a:gd name="connsiteX8445" fmla="*/ 11450824 w 12193588"/>
              <a:gd name="connsiteY8445" fmla="*/ 1517264 h 6858000"/>
              <a:gd name="connsiteX8446" fmla="*/ 11453901 w 12193588"/>
              <a:gd name="connsiteY8446" fmla="*/ 1517264 h 6858000"/>
              <a:gd name="connsiteX8447" fmla="*/ 11453901 w 12193588"/>
              <a:gd name="connsiteY8447" fmla="*/ 1504913 h 6858000"/>
              <a:gd name="connsiteX8448" fmla="*/ 11450824 w 12193588"/>
              <a:gd name="connsiteY8448" fmla="*/ 1217742 h 6858000"/>
              <a:gd name="connsiteX8449" fmla="*/ 11438516 w 12193588"/>
              <a:gd name="connsiteY8449" fmla="*/ 1196130 h 6858000"/>
              <a:gd name="connsiteX8450" fmla="*/ 11195427 w 12193588"/>
              <a:gd name="connsiteY8450" fmla="*/ 1054092 h 6858000"/>
              <a:gd name="connsiteX8451" fmla="*/ 11180042 w 12193588"/>
              <a:gd name="connsiteY8451" fmla="*/ 1044829 h 6858000"/>
              <a:gd name="connsiteX8452" fmla="*/ 11173553 w 12193588"/>
              <a:gd name="connsiteY8452" fmla="*/ 1044829 h 6858000"/>
              <a:gd name="connsiteX8453" fmla="*/ 11158196 w 12193588"/>
              <a:gd name="connsiteY8453" fmla="*/ 1050998 h 6858000"/>
              <a:gd name="connsiteX8454" fmla="*/ 10912458 w 12193588"/>
              <a:gd name="connsiteY8454" fmla="*/ 1195974 h 6858000"/>
              <a:gd name="connsiteX8455" fmla="*/ 10900171 w 12193588"/>
              <a:gd name="connsiteY8455" fmla="*/ 1220649 h 6858000"/>
              <a:gd name="connsiteX8456" fmla="*/ 10897098 w 12193588"/>
              <a:gd name="connsiteY8456" fmla="*/ 1501352 h 6858000"/>
              <a:gd name="connsiteX8457" fmla="*/ 10900171 w 12193588"/>
              <a:gd name="connsiteY8457" fmla="*/ 1519859 h 6858000"/>
              <a:gd name="connsiteX8458" fmla="*/ 10915529 w 12193588"/>
              <a:gd name="connsiteY8458" fmla="*/ 1510606 h 6858000"/>
              <a:gd name="connsiteX8459" fmla="*/ 11155123 w 12193588"/>
              <a:gd name="connsiteY8459" fmla="*/ 1368713 h 6858000"/>
              <a:gd name="connsiteX8460" fmla="*/ 11170481 w 12193588"/>
              <a:gd name="connsiteY8460" fmla="*/ 1340952 h 6858000"/>
              <a:gd name="connsiteX8461" fmla="*/ 11173553 w 12193588"/>
              <a:gd name="connsiteY8461" fmla="*/ 1063336 h 6858000"/>
              <a:gd name="connsiteX8462" fmla="*/ 11173553 w 12193588"/>
              <a:gd name="connsiteY8462" fmla="*/ 1044829 h 6858000"/>
              <a:gd name="connsiteX8463" fmla="*/ 4428313 w 12193588"/>
              <a:gd name="connsiteY8463" fmla="*/ 1044829 h 6858000"/>
              <a:gd name="connsiteX8464" fmla="*/ 4431390 w 12193588"/>
              <a:gd name="connsiteY8464" fmla="*/ 1359786 h 6858000"/>
              <a:gd name="connsiteX8465" fmla="*/ 4686787 w 12193588"/>
              <a:gd name="connsiteY8465" fmla="*/ 1514177 h 6858000"/>
              <a:gd name="connsiteX8466" fmla="*/ 4699095 w 12193588"/>
              <a:gd name="connsiteY8466" fmla="*/ 1517265 h 6858000"/>
              <a:gd name="connsiteX8467" fmla="*/ 4702172 w 12193588"/>
              <a:gd name="connsiteY8467" fmla="*/ 1517265 h 6858000"/>
              <a:gd name="connsiteX8468" fmla="*/ 4702172 w 12193588"/>
              <a:gd name="connsiteY8468" fmla="*/ 1504913 h 6858000"/>
              <a:gd name="connsiteX8469" fmla="*/ 4699095 w 12193588"/>
              <a:gd name="connsiteY8469" fmla="*/ 1217742 h 6858000"/>
              <a:gd name="connsiteX8470" fmla="*/ 4686787 w 12193588"/>
              <a:gd name="connsiteY8470" fmla="*/ 1196131 h 6858000"/>
              <a:gd name="connsiteX8471" fmla="*/ 4443698 w 12193588"/>
              <a:gd name="connsiteY8471" fmla="*/ 1054092 h 6858000"/>
              <a:gd name="connsiteX8472" fmla="*/ 4428313 w 12193588"/>
              <a:gd name="connsiteY8472" fmla="*/ 1044829 h 6858000"/>
              <a:gd name="connsiteX8473" fmla="*/ 4421824 w 12193588"/>
              <a:gd name="connsiteY8473" fmla="*/ 1044829 h 6858000"/>
              <a:gd name="connsiteX8474" fmla="*/ 4406466 w 12193588"/>
              <a:gd name="connsiteY8474" fmla="*/ 1050998 h 6858000"/>
              <a:gd name="connsiteX8475" fmla="*/ 4160729 w 12193588"/>
              <a:gd name="connsiteY8475" fmla="*/ 1195974 h 6858000"/>
              <a:gd name="connsiteX8476" fmla="*/ 4148441 w 12193588"/>
              <a:gd name="connsiteY8476" fmla="*/ 1220649 h 6858000"/>
              <a:gd name="connsiteX8477" fmla="*/ 4145369 w 12193588"/>
              <a:gd name="connsiteY8477" fmla="*/ 1501352 h 6858000"/>
              <a:gd name="connsiteX8478" fmla="*/ 4148441 w 12193588"/>
              <a:gd name="connsiteY8478" fmla="*/ 1519860 h 6858000"/>
              <a:gd name="connsiteX8479" fmla="*/ 4163801 w 12193588"/>
              <a:gd name="connsiteY8479" fmla="*/ 1510606 h 6858000"/>
              <a:gd name="connsiteX8480" fmla="*/ 4403394 w 12193588"/>
              <a:gd name="connsiteY8480" fmla="*/ 1368713 h 6858000"/>
              <a:gd name="connsiteX8481" fmla="*/ 4418752 w 12193588"/>
              <a:gd name="connsiteY8481" fmla="*/ 1340952 h 6858000"/>
              <a:gd name="connsiteX8482" fmla="*/ 4421824 w 12193588"/>
              <a:gd name="connsiteY8482" fmla="*/ 1063336 h 6858000"/>
              <a:gd name="connsiteX8483" fmla="*/ 4421824 w 12193588"/>
              <a:gd name="connsiteY8483" fmla="*/ 1044829 h 6858000"/>
              <a:gd name="connsiteX8484" fmla="*/ 10619346 w 12193588"/>
              <a:gd name="connsiteY8484" fmla="*/ 1044828 h 6858000"/>
              <a:gd name="connsiteX8485" fmla="*/ 10619346 w 12193588"/>
              <a:gd name="connsiteY8485" fmla="*/ 1060251 h 6858000"/>
              <a:gd name="connsiteX8486" fmla="*/ 10619346 w 12193588"/>
              <a:gd name="connsiteY8486" fmla="*/ 1347120 h 6858000"/>
              <a:gd name="connsiteX8487" fmla="*/ 10631678 w 12193588"/>
              <a:gd name="connsiteY8487" fmla="*/ 1368713 h 6858000"/>
              <a:gd name="connsiteX8488" fmla="*/ 10767309 w 12193588"/>
              <a:gd name="connsiteY8488" fmla="*/ 1445828 h 6858000"/>
              <a:gd name="connsiteX8489" fmla="*/ 10767309 w 12193588"/>
              <a:gd name="connsiteY8489" fmla="*/ 1448913 h 6858000"/>
              <a:gd name="connsiteX8490" fmla="*/ 10875198 w 12193588"/>
              <a:gd name="connsiteY8490" fmla="*/ 1510605 h 6858000"/>
              <a:gd name="connsiteX8491" fmla="*/ 10890610 w 12193588"/>
              <a:gd name="connsiteY8491" fmla="*/ 1519859 h 6858000"/>
              <a:gd name="connsiteX8492" fmla="*/ 10890610 w 12193588"/>
              <a:gd name="connsiteY8492" fmla="*/ 1510605 h 6858000"/>
              <a:gd name="connsiteX8493" fmla="*/ 10890610 w 12193588"/>
              <a:gd name="connsiteY8493" fmla="*/ 1214480 h 6858000"/>
              <a:gd name="connsiteX8494" fmla="*/ 10878280 w 12193588"/>
              <a:gd name="connsiteY8494" fmla="*/ 1199058 h 6858000"/>
              <a:gd name="connsiteX8495" fmla="*/ 10764225 w 12193588"/>
              <a:gd name="connsiteY8495" fmla="*/ 1131193 h 6858000"/>
              <a:gd name="connsiteX8496" fmla="*/ 10634760 w 12193588"/>
              <a:gd name="connsiteY8496" fmla="*/ 1054082 h 6858000"/>
              <a:gd name="connsiteX8497" fmla="*/ 10622430 w 12193588"/>
              <a:gd name="connsiteY8497" fmla="*/ 1047912 h 6858000"/>
              <a:gd name="connsiteX8498" fmla="*/ 10619346 w 12193588"/>
              <a:gd name="connsiteY8498" fmla="*/ 1044828 h 6858000"/>
              <a:gd name="connsiteX8499" fmla="*/ 10610262 w 12193588"/>
              <a:gd name="connsiteY8499" fmla="*/ 1044828 h 6858000"/>
              <a:gd name="connsiteX8500" fmla="*/ 10597954 w 12193588"/>
              <a:gd name="connsiteY8500" fmla="*/ 1051004 h 6858000"/>
              <a:gd name="connsiteX8501" fmla="*/ 10351788 w 12193588"/>
              <a:gd name="connsiteY8501" fmla="*/ 1196128 h 6858000"/>
              <a:gd name="connsiteX8502" fmla="*/ 10339481 w 12193588"/>
              <a:gd name="connsiteY8502" fmla="*/ 1217742 h 6858000"/>
              <a:gd name="connsiteX8503" fmla="*/ 10336403 w 12193588"/>
              <a:gd name="connsiteY8503" fmla="*/ 1501824 h 6858000"/>
              <a:gd name="connsiteX8504" fmla="*/ 10336403 w 12193588"/>
              <a:gd name="connsiteY8504" fmla="*/ 1517263 h 6858000"/>
              <a:gd name="connsiteX8505" fmla="*/ 10345635 w 12193588"/>
              <a:gd name="connsiteY8505" fmla="*/ 1514176 h 6858000"/>
              <a:gd name="connsiteX8506" fmla="*/ 10594877 w 12193588"/>
              <a:gd name="connsiteY8506" fmla="*/ 1365960 h 6858000"/>
              <a:gd name="connsiteX8507" fmla="*/ 10607185 w 12193588"/>
              <a:gd name="connsiteY8507" fmla="*/ 1344345 h 6858000"/>
              <a:gd name="connsiteX8508" fmla="*/ 10610262 w 12193588"/>
              <a:gd name="connsiteY8508" fmla="*/ 1060266 h 6858000"/>
              <a:gd name="connsiteX8509" fmla="*/ 10610262 w 12193588"/>
              <a:gd name="connsiteY8509" fmla="*/ 1044828 h 6858000"/>
              <a:gd name="connsiteX8510" fmla="*/ 3867618 w 12193588"/>
              <a:gd name="connsiteY8510" fmla="*/ 1044828 h 6858000"/>
              <a:gd name="connsiteX8511" fmla="*/ 3867618 w 12193588"/>
              <a:gd name="connsiteY8511" fmla="*/ 1060251 h 6858000"/>
              <a:gd name="connsiteX8512" fmla="*/ 3867618 w 12193588"/>
              <a:gd name="connsiteY8512" fmla="*/ 1347120 h 6858000"/>
              <a:gd name="connsiteX8513" fmla="*/ 3879949 w 12193588"/>
              <a:gd name="connsiteY8513" fmla="*/ 1368713 h 6858000"/>
              <a:gd name="connsiteX8514" fmla="*/ 4015581 w 12193588"/>
              <a:gd name="connsiteY8514" fmla="*/ 1445828 h 6858000"/>
              <a:gd name="connsiteX8515" fmla="*/ 4015581 w 12193588"/>
              <a:gd name="connsiteY8515" fmla="*/ 1448913 h 6858000"/>
              <a:gd name="connsiteX8516" fmla="*/ 4123468 w 12193588"/>
              <a:gd name="connsiteY8516" fmla="*/ 1510606 h 6858000"/>
              <a:gd name="connsiteX8517" fmla="*/ 4138880 w 12193588"/>
              <a:gd name="connsiteY8517" fmla="*/ 1519860 h 6858000"/>
              <a:gd name="connsiteX8518" fmla="*/ 4138880 w 12193588"/>
              <a:gd name="connsiteY8518" fmla="*/ 1510606 h 6858000"/>
              <a:gd name="connsiteX8519" fmla="*/ 4138880 w 12193588"/>
              <a:gd name="connsiteY8519" fmla="*/ 1214480 h 6858000"/>
              <a:gd name="connsiteX8520" fmla="*/ 4126550 w 12193588"/>
              <a:gd name="connsiteY8520" fmla="*/ 1199058 h 6858000"/>
              <a:gd name="connsiteX8521" fmla="*/ 4012497 w 12193588"/>
              <a:gd name="connsiteY8521" fmla="*/ 1131194 h 6858000"/>
              <a:gd name="connsiteX8522" fmla="*/ 3883031 w 12193588"/>
              <a:gd name="connsiteY8522" fmla="*/ 1054082 h 6858000"/>
              <a:gd name="connsiteX8523" fmla="*/ 3870702 w 12193588"/>
              <a:gd name="connsiteY8523" fmla="*/ 1047912 h 6858000"/>
              <a:gd name="connsiteX8524" fmla="*/ 3867618 w 12193588"/>
              <a:gd name="connsiteY8524" fmla="*/ 1044828 h 6858000"/>
              <a:gd name="connsiteX8525" fmla="*/ 3858533 w 12193588"/>
              <a:gd name="connsiteY8525" fmla="*/ 1044828 h 6858000"/>
              <a:gd name="connsiteX8526" fmla="*/ 3846225 w 12193588"/>
              <a:gd name="connsiteY8526" fmla="*/ 1051004 h 6858000"/>
              <a:gd name="connsiteX8527" fmla="*/ 3600060 w 12193588"/>
              <a:gd name="connsiteY8527" fmla="*/ 1196128 h 6858000"/>
              <a:gd name="connsiteX8528" fmla="*/ 3587752 w 12193588"/>
              <a:gd name="connsiteY8528" fmla="*/ 1217742 h 6858000"/>
              <a:gd name="connsiteX8529" fmla="*/ 3584675 w 12193588"/>
              <a:gd name="connsiteY8529" fmla="*/ 1501824 h 6858000"/>
              <a:gd name="connsiteX8530" fmla="*/ 3584675 w 12193588"/>
              <a:gd name="connsiteY8530" fmla="*/ 1517263 h 6858000"/>
              <a:gd name="connsiteX8531" fmla="*/ 3593906 w 12193588"/>
              <a:gd name="connsiteY8531" fmla="*/ 1514176 h 6858000"/>
              <a:gd name="connsiteX8532" fmla="*/ 3843149 w 12193588"/>
              <a:gd name="connsiteY8532" fmla="*/ 1365961 h 6858000"/>
              <a:gd name="connsiteX8533" fmla="*/ 3855457 w 12193588"/>
              <a:gd name="connsiteY8533" fmla="*/ 1344345 h 6858000"/>
              <a:gd name="connsiteX8534" fmla="*/ 3858533 w 12193588"/>
              <a:gd name="connsiteY8534" fmla="*/ 1060266 h 6858000"/>
              <a:gd name="connsiteX8535" fmla="*/ 3858533 w 12193588"/>
              <a:gd name="connsiteY8535" fmla="*/ 1044828 h 6858000"/>
              <a:gd name="connsiteX8536" fmla="*/ 10046495 w 12193588"/>
              <a:gd name="connsiteY8536" fmla="*/ 1044826 h 6858000"/>
              <a:gd name="connsiteX8537" fmla="*/ 10034208 w 12193588"/>
              <a:gd name="connsiteY8537" fmla="*/ 1050996 h 6858000"/>
              <a:gd name="connsiteX8538" fmla="*/ 9791542 w 12193588"/>
              <a:gd name="connsiteY8538" fmla="*/ 1195971 h 6858000"/>
              <a:gd name="connsiteX8539" fmla="*/ 9776184 w 12193588"/>
              <a:gd name="connsiteY8539" fmla="*/ 1220648 h 6858000"/>
              <a:gd name="connsiteX8540" fmla="*/ 9773112 w 12193588"/>
              <a:gd name="connsiteY8540" fmla="*/ 1501351 h 6858000"/>
              <a:gd name="connsiteX8541" fmla="*/ 9776184 w 12193588"/>
              <a:gd name="connsiteY8541" fmla="*/ 1519859 h 6858000"/>
              <a:gd name="connsiteX8542" fmla="*/ 9788470 w 12193588"/>
              <a:gd name="connsiteY8542" fmla="*/ 1513690 h 6858000"/>
              <a:gd name="connsiteX8543" fmla="*/ 9871406 w 12193588"/>
              <a:gd name="connsiteY8543" fmla="*/ 1464335 h 6858000"/>
              <a:gd name="connsiteX8544" fmla="*/ 9929769 w 12193588"/>
              <a:gd name="connsiteY8544" fmla="*/ 1427319 h 6858000"/>
              <a:gd name="connsiteX8545" fmla="*/ 10034208 w 12193588"/>
              <a:gd name="connsiteY8545" fmla="*/ 1368712 h 6858000"/>
              <a:gd name="connsiteX8546" fmla="*/ 10037280 w 12193588"/>
              <a:gd name="connsiteY8546" fmla="*/ 1362542 h 6858000"/>
              <a:gd name="connsiteX8547" fmla="*/ 10040351 w 12193588"/>
              <a:gd name="connsiteY8547" fmla="*/ 1362542 h 6858000"/>
              <a:gd name="connsiteX8548" fmla="*/ 10040351 w 12193588"/>
              <a:gd name="connsiteY8548" fmla="*/ 1359458 h 6858000"/>
              <a:gd name="connsiteX8549" fmla="*/ 10043423 w 12193588"/>
              <a:gd name="connsiteY8549" fmla="*/ 1359458 h 6858000"/>
              <a:gd name="connsiteX8550" fmla="*/ 10043423 w 12193588"/>
              <a:gd name="connsiteY8550" fmla="*/ 1347119 h 6858000"/>
              <a:gd name="connsiteX8551" fmla="*/ 10049566 w 12193588"/>
              <a:gd name="connsiteY8551" fmla="*/ 1057165 h 6858000"/>
              <a:gd name="connsiteX8552" fmla="*/ 10046495 w 12193588"/>
              <a:gd name="connsiteY8552" fmla="*/ 1044826 h 6858000"/>
              <a:gd name="connsiteX8553" fmla="*/ 9495842 w 12193588"/>
              <a:gd name="connsiteY8553" fmla="*/ 1044826 h 6858000"/>
              <a:gd name="connsiteX8554" fmla="*/ 9492764 w 12193588"/>
              <a:gd name="connsiteY8554" fmla="*/ 1054090 h 6858000"/>
              <a:gd name="connsiteX8555" fmla="*/ 9495842 w 12193588"/>
              <a:gd name="connsiteY8555" fmla="*/ 1350520 h 6858000"/>
              <a:gd name="connsiteX8556" fmla="*/ 9505072 w 12193588"/>
              <a:gd name="connsiteY8556" fmla="*/ 1365960 h 6858000"/>
              <a:gd name="connsiteX8557" fmla="*/ 9757392 w 12193588"/>
              <a:gd name="connsiteY8557" fmla="*/ 1514175 h 6858000"/>
              <a:gd name="connsiteX8558" fmla="*/ 9766623 w 12193588"/>
              <a:gd name="connsiteY8558" fmla="*/ 1517262 h 6858000"/>
              <a:gd name="connsiteX8559" fmla="*/ 9763546 w 12193588"/>
              <a:gd name="connsiteY8559" fmla="*/ 1205393 h 6858000"/>
              <a:gd name="connsiteX8560" fmla="*/ 9495842 w 12193588"/>
              <a:gd name="connsiteY8560" fmla="*/ 1044826 h 6858000"/>
              <a:gd name="connsiteX8561" fmla="*/ 9486275 w 12193588"/>
              <a:gd name="connsiteY8561" fmla="*/ 1044826 h 6858000"/>
              <a:gd name="connsiteX8562" fmla="*/ 9449350 w 12193588"/>
              <a:gd name="connsiteY8562" fmla="*/ 1066440 h 6858000"/>
              <a:gd name="connsiteX8563" fmla="*/ 9227821 w 12193588"/>
              <a:gd name="connsiteY8563" fmla="*/ 1196127 h 6858000"/>
              <a:gd name="connsiteX8564" fmla="*/ 9215512 w 12193588"/>
              <a:gd name="connsiteY8564" fmla="*/ 1217740 h 6858000"/>
              <a:gd name="connsiteX8565" fmla="*/ 9212434 w 12193588"/>
              <a:gd name="connsiteY8565" fmla="*/ 1507998 h 6858000"/>
              <a:gd name="connsiteX8566" fmla="*/ 9212434 w 12193588"/>
              <a:gd name="connsiteY8566" fmla="*/ 1517262 h 6858000"/>
              <a:gd name="connsiteX8567" fmla="*/ 9224743 w 12193588"/>
              <a:gd name="connsiteY8567" fmla="*/ 1514173 h 6858000"/>
              <a:gd name="connsiteX8568" fmla="*/ 9470889 w 12193588"/>
              <a:gd name="connsiteY8568" fmla="*/ 1369047 h 6858000"/>
              <a:gd name="connsiteX8569" fmla="*/ 9483198 w 12193588"/>
              <a:gd name="connsiteY8569" fmla="*/ 1344345 h 6858000"/>
              <a:gd name="connsiteX8570" fmla="*/ 9486275 w 12193588"/>
              <a:gd name="connsiteY8570" fmla="*/ 1063352 h 6858000"/>
              <a:gd name="connsiteX8571" fmla="*/ 9486275 w 12193588"/>
              <a:gd name="connsiteY8571" fmla="*/ 1047913 h 6858000"/>
              <a:gd name="connsiteX8572" fmla="*/ 9486275 w 12193588"/>
              <a:gd name="connsiteY8572" fmla="*/ 1044826 h 6858000"/>
              <a:gd name="connsiteX8573" fmla="*/ 3294766 w 12193588"/>
              <a:gd name="connsiteY8573" fmla="*/ 1044826 h 6858000"/>
              <a:gd name="connsiteX8574" fmla="*/ 3282480 w 12193588"/>
              <a:gd name="connsiteY8574" fmla="*/ 1050996 h 6858000"/>
              <a:gd name="connsiteX8575" fmla="*/ 3039814 w 12193588"/>
              <a:gd name="connsiteY8575" fmla="*/ 1195971 h 6858000"/>
              <a:gd name="connsiteX8576" fmla="*/ 3024455 w 12193588"/>
              <a:gd name="connsiteY8576" fmla="*/ 1220648 h 6858000"/>
              <a:gd name="connsiteX8577" fmla="*/ 3021383 w 12193588"/>
              <a:gd name="connsiteY8577" fmla="*/ 1501351 h 6858000"/>
              <a:gd name="connsiteX8578" fmla="*/ 3024455 w 12193588"/>
              <a:gd name="connsiteY8578" fmla="*/ 1519859 h 6858000"/>
              <a:gd name="connsiteX8579" fmla="*/ 3036743 w 12193588"/>
              <a:gd name="connsiteY8579" fmla="*/ 1513690 h 6858000"/>
              <a:gd name="connsiteX8580" fmla="*/ 3119679 w 12193588"/>
              <a:gd name="connsiteY8580" fmla="*/ 1464335 h 6858000"/>
              <a:gd name="connsiteX8581" fmla="*/ 3178041 w 12193588"/>
              <a:gd name="connsiteY8581" fmla="*/ 1427320 h 6858000"/>
              <a:gd name="connsiteX8582" fmla="*/ 3282480 w 12193588"/>
              <a:gd name="connsiteY8582" fmla="*/ 1368712 h 6858000"/>
              <a:gd name="connsiteX8583" fmla="*/ 3285552 w 12193588"/>
              <a:gd name="connsiteY8583" fmla="*/ 1362542 h 6858000"/>
              <a:gd name="connsiteX8584" fmla="*/ 3288623 w 12193588"/>
              <a:gd name="connsiteY8584" fmla="*/ 1362542 h 6858000"/>
              <a:gd name="connsiteX8585" fmla="*/ 3288623 w 12193588"/>
              <a:gd name="connsiteY8585" fmla="*/ 1359458 h 6858000"/>
              <a:gd name="connsiteX8586" fmla="*/ 3291694 w 12193588"/>
              <a:gd name="connsiteY8586" fmla="*/ 1359458 h 6858000"/>
              <a:gd name="connsiteX8587" fmla="*/ 3291694 w 12193588"/>
              <a:gd name="connsiteY8587" fmla="*/ 1347119 h 6858000"/>
              <a:gd name="connsiteX8588" fmla="*/ 3297838 w 12193588"/>
              <a:gd name="connsiteY8588" fmla="*/ 1057165 h 6858000"/>
              <a:gd name="connsiteX8589" fmla="*/ 3294766 w 12193588"/>
              <a:gd name="connsiteY8589" fmla="*/ 1044826 h 6858000"/>
              <a:gd name="connsiteX8590" fmla="*/ 2744113 w 12193588"/>
              <a:gd name="connsiteY8590" fmla="*/ 1044826 h 6858000"/>
              <a:gd name="connsiteX8591" fmla="*/ 2741036 w 12193588"/>
              <a:gd name="connsiteY8591" fmla="*/ 1054090 h 6858000"/>
              <a:gd name="connsiteX8592" fmla="*/ 2744113 w 12193588"/>
              <a:gd name="connsiteY8592" fmla="*/ 1350520 h 6858000"/>
              <a:gd name="connsiteX8593" fmla="*/ 2753345 w 12193588"/>
              <a:gd name="connsiteY8593" fmla="*/ 1365960 h 6858000"/>
              <a:gd name="connsiteX8594" fmla="*/ 3005663 w 12193588"/>
              <a:gd name="connsiteY8594" fmla="*/ 1514175 h 6858000"/>
              <a:gd name="connsiteX8595" fmla="*/ 3014894 w 12193588"/>
              <a:gd name="connsiteY8595" fmla="*/ 1517262 h 6858000"/>
              <a:gd name="connsiteX8596" fmla="*/ 3011818 w 12193588"/>
              <a:gd name="connsiteY8596" fmla="*/ 1205393 h 6858000"/>
              <a:gd name="connsiteX8597" fmla="*/ 2744113 w 12193588"/>
              <a:gd name="connsiteY8597" fmla="*/ 1044826 h 6858000"/>
              <a:gd name="connsiteX8598" fmla="*/ 2734547 w 12193588"/>
              <a:gd name="connsiteY8598" fmla="*/ 1044826 h 6858000"/>
              <a:gd name="connsiteX8599" fmla="*/ 2697622 w 12193588"/>
              <a:gd name="connsiteY8599" fmla="*/ 1066440 h 6858000"/>
              <a:gd name="connsiteX8600" fmla="*/ 2476092 w 12193588"/>
              <a:gd name="connsiteY8600" fmla="*/ 1196128 h 6858000"/>
              <a:gd name="connsiteX8601" fmla="*/ 2463783 w 12193588"/>
              <a:gd name="connsiteY8601" fmla="*/ 1217740 h 6858000"/>
              <a:gd name="connsiteX8602" fmla="*/ 2460707 w 12193588"/>
              <a:gd name="connsiteY8602" fmla="*/ 1507998 h 6858000"/>
              <a:gd name="connsiteX8603" fmla="*/ 2460707 w 12193588"/>
              <a:gd name="connsiteY8603" fmla="*/ 1517262 h 6858000"/>
              <a:gd name="connsiteX8604" fmla="*/ 2473015 w 12193588"/>
              <a:gd name="connsiteY8604" fmla="*/ 1514173 h 6858000"/>
              <a:gd name="connsiteX8605" fmla="*/ 2719162 w 12193588"/>
              <a:gd name="connsiteY8605" fmla="*/ 1369047 h 6858000"/>
              <a:gd name="connsiteX8606" fmla="*/ 2731470 w 12193588"/>
              <a:gd name="connsiteY8606" fmla="*/ 1344345 h 6858000"/>
              <a:gd name="connsiteX8607" fmla="*/ 2734547 w 12193588"/>
              <a:gd name="connsiteY8607" fmla="*/ 1063352 h 6858000"/>
              <a:gd name="connsiteX8608" fmla="*/ 2734547 w 12193588"/>
              <a:gd name="connsiteY8608" fmla="*/ 1047913 h 6858000"/>
              <a:gd name="connsiteX8609" fmla="*/ 2734547 w 12193588"/>
              <a:gd name="connsiteY8609" fmla="*/ 1044826 h 6858000"/>
              <a:gd name="connsiteX8610" fmla="*/ 8932086 w 12193588"/>
              <a:gd name="connsiteY8610" fmla="*/ 1044825 h 6858000"/>
              <a:gd name="connsiteX8611" fmla="*/ 8935155 w 12193588"/>
              <a:gd name="connsiteY8611" fmla="*/ 1359782 h 6858000"/>
              <a:gd name="connsiteX8612" fmla="*/ 9189781 w 12193588"/>
              <a:gd name="connsiteY8612" fmla="*/ 1514173 h 6858000"/>
              <a:gd name="connsiteX8613" fmla="*/ 9198984 w 12193588"/>
              <a:gd name="connsiteY8613" fmla="*/ 1517262 h 6858000"/>
              <a:gd name="connsiteX8614" fmla="*/ 9202050 w 12193588"/>
              <a:gd name="connsiteY8614" fmla="*/ 1517262 h 6858000"/>
              <a:gd name="connsiteX8615" fmla="*/ 9202050 w 12193588"/>
              <a:gd name="connsiteY8615" fmla="*/ 1504910 h 6858000"/>
              <a:gd name="connsiteX8616" fmla="*/ 9198984 w 12193588"/>
              <a:gd name="connsiteY8616" fmla="*/ 1217740 h 6858000"/>
              <a:gd name="connsiteX8617" fmla="*/ 9186712 w 12193588"/>
              <a:gd name="connsiteY8617" fmla="*/ 1196127 h 6858000"/>
              <a:gd name="connsiteX8618" fmla="*/ 8947422 w 12193588"/>
              <a:gd name="connsiteY8618" fmla="*/ 1054089 h 6858000"/>
              <a:gd name="connsiteX8619" fmla="*/ 8932086 w 12193588"/>
              <a:gd name="connsiteY8619" fmla="*/ 1044825 h 6858000"/>
              <a:gd name="connsiteX8620" fmla="*/ 8923000 w 12193588"/>
              <a:gd name="connsiteY8620" fmla="*/ 1044825 h 6858000"/>
              <a:gd name="connsiteX8621" fmla="*/ 8910633 w 12193588"/>
              <a:gd name="connsiteY8621" fmla="*/ 1050995 h 6858000"/>
              <a:gd name="connsiteX8622" fmla="*/ 8663304 w 12193588"/>
              <a:gd name="connsiteY8622" fmla="*/ 1195970 h 6858000"/>
              <a:gd name="connsiteX8623" fmla="*/ 8650938 w 12193588"/>
              <a:gd name="connsiteY8623" fmla="*/ 1220647 h 6858000"/>
              <a:gd name="connsiteX8624" fmla="*/ 8647846 w 12193588"/>
              <a:gd name="connsiteY8624" fmla="*/ 1501350 h 6858000"/>
              <a:gd name="connsiteX8625" fmla="*/ 8650938 w 12193588"/>
              <a:gd name="connsiteY8625" fmla="*/ 1519857 h 6858000"/>
              <a:gd name="connsiteX8626" fmla="*/ 8666395 w 12193588"/>
              <a:gd name="connsiteY8626" fmla="*/ 1510603 h 6858000"/>
              <a:gd name="connsiteX8627" fmla="*/ 8904450 w 12193588"/>
              <a:gd name="connsiteY8627" fmla="*/ 1368709 h 6858000"/>
              <a:gd name="connsiteX8628" fmla="*/ 8919907 w 12193588"/>
              <a:gd name="connsiteY8628" fmla="*/ 1340948 h 6858000"/>
              <a:gd name="connsiteX8629" fmla="*/ 8923000 w 12193588"/>
              <a:gd name="connsiteY8629" fmla="*/ 1063332 h 6858000"/>
              <a:gd name="connsiteX8630" fmla="*/ 8923000 w 12193588"/>
              <a:gd name="connsiteY8630" fmla="*/ 1044825 h 6858000"/>
              <a:gd name="connsiteX8631" fmla="*/ 8367495 w 12193588"/>
              <a:gd name="connsiteY8631" fmla="*/ 1044825 h 6858000"/>
              <a:gd name="connsiteX8632" fmla="*/ 8367495 w 12193588"/>
              <a:gd name="connsiteY8632" fmla="*/ 1060248 h 6858000"/>
              <a:gd name="connsiteX8633" fmla="*/ 8370585 w 12193588"/>
              <a:gd name="connsiteY8633" fmla="*/ 1344033 h 6858000"/>
              <a:gd name="connsiteX8634" fmla="*/ 8382952 w 12193588"/>
              <a:gd name="connsiteY8634" fmla="*/ 1368709 h 6858000"/>
              <a:gd name="connsiteX8635" fmla="*/ 8627196 w 12193588"/>
              <a:gd name="connsiteY8635" fmla="*/ 1510603 h 6858000"/>
              <a:gd name="connsiteX8636" fmla="*/ 8639562 w 12193588"/>
              <a:gd name="connsiteY8636" fmla="*/ 1519857 h 6858000"/>
              <a:gd name="connsiteX8637" fmla="*/ 8642654 w 12193588"/>
              <a:gd name="connsiteY8637" fmla="*/ 1510603 h 6858000"/>
              <a:gd name="connsiteX8638" fmla="*/ 8639562 w 12193588"/>
              <a:gd name="connsiteY8638" fmla="*/ 1214476 h 6858000"/>
              <a:gd name="connsiteX8639" fmla="*/ 8627196 w 12193588"/>
              <a:gd name="connsiteY8639" fmla="*/ 1199055 h 6858000"/>
              <a:gd name="connsiteX8640" fmla="*/ 8376769 w 12193588"/>
              <a:gd name="connsiteY8640" fmla="*/ 1050993 h 6858000"/>
              <a:gd name="connsiteX8641" fmla="*/ 8367495 w 12193588"/>
              <a:gd name="connsiteY8641" fmla="*/ 1044825 h 6858000"/>
              <a:gd name="connsiteX8642" fmla="*/ 8358409 w 12193588"/>
              <a:gd name="connsiteY8642" fmla="*/ 1044825 h 6858000"/>
              <a:gd name="connsiteX8643" fmla="*/ 8349180 w 12193588"/>
              <a:gd name="connsiteY8643" fmla="*/ 1051000 h 6858000"/>
              <a:gd name="connsiteX8644" fmla="*/ 8343025 w 12193588"/>
              <a:gd name="connsiteY8644" fmla="*/ 1054088 h 6858000"/>
              <a:gd name="connsiteX8645" fmla="*/ 8103015 w 12193588"/>
              <a:gd name="connsiteY8645" fmla="*/ 1196126 h 6858000"/>
              <a:gd name="connsiteX8646" fmla="*/ 8087631 w 12193588"/>
              <a:gd name="connsiteY8646" fmla="*/ 1220828 h 6858000"/>
              <a:gd name="connsiteX8647" fmla="*/ 8084554 w 12193588"/>
              <a:gd name="connsiteY8647" fmla="*/ 1498734 h 6858000"/>
              <a:gd name="connsiteX8648" fmla="*/ 8087631 w 12193588"/>
              <a:gd name="connsiteY8648" fmla="*/ 1517260 h 6858000"/>
              <a:gd name="connsiteX8649" fmla="*/ 8096860 w 12193588"/>
              <a:gd name="connsiteY8649" fmla="*/ 1514172 h 6858000"/>
              <a:gd name="connsiteX8650" fmla="*/ 8346102 w 12193588"/>
              <a:gd name="connsiteY8650" fmla="*/ 1365957 h 6858000"/>
              <a:gd name="connsiteX8651" fmla="*/ 8355333 w 12193588"/>
              <a:gd name="connsiteY8651" fmla="*/ 1344342 h 6858000"/>
              <a:gd name="connsiteX8652" fmla="*/ 8358409 w 12193588"/>
              <a:gd name="connsiteY8652" fmla="*/ 1060263 h 6858000"/>
              <a:gd name="connsiteX8653" fmla="*/ 8358409 w 12193588"/>
              <a:gd name="connsiteY8653" fmla="*/ 1044825 h 6858000"/>
              <a:gd name="connsiteX8654" fmla="*/ 2180359 w 12193588"/>
              <a:gd name="connsiteY8654" fmla="*/ 1044825 h 6858000"/>
              <a:gd name="connsiteX8655" fmla="*/ 2183426 w 12193588"/>
              <a:gd name="connsiteY8655" fmla="*/ 1359782 h 6858000"/>
              <a:gd name="connsiteX8656" fmla="*/ 2438052 w 12193588"/>
              <a:gd name="connsiteY8656" fmla="*/ 1514173 h 6858000"/>
              <a:gd name="connsiteX8657" fmla="*/ 2447256 w 12193588"/>
              <a:gd name="connsiteY8657" fmla="*/ 1517262 h 6858000"/>
              <a:gd name="connsiteX8658" fmla="*/ 2450322 w 12193588"/>
              <a:gd name="connsiteY8658" fmla="*/ 1517262 h 6858000"/>
              <a:gd name="connsiteX8659" fmla="*/ 2450322 w 12193588"/>
              <a:gd name="connsiteY8659" fmla="*/ 1504910 h 6858000"/>
              <a:gd name="connsiteX8660" fmla="*/ 2447256 w 12193588"/>
              <a:gd name="connsiteY8660" fmla="*/ 1217740 h 6858000"/>
              <a:gd name="connsiteX8661" fmla="*/ 2434983 w 12193588"/>
              <a:gd name="connsiteY8661" fmla="*/ 1196127 h 6858000"/>
              <a:gd name="connsiteX8662" fmla="*/ 2195693 w 12193588"/>
              <a:gd name="connsiteY8662" fmla="*/ 1054089 h 6858000"/>
              <a:gd name="connsiteX8663" fmla="*/ 2180359 w 12193588"/>
              <a:gd name="connsiteY8663" fmla="*/ 1044825 h 6858000"/>
              <a:gd name="connsiteX8664" fmla="*/ 2171272 w 12193588"/>
              <a:gd name="connsiteY8664" fmla="*/ 1044825 h 6858000"/>
              <a:gd name="connsiteX8665" fmla="*/ 2158904 w 12193588"/>
              <a:gd name="connsiteY8665" fmla="*/ 1050995 h 6858000"/>
              <a:gd name="connsiteX8666" fmla="*/ 1911575 w 12193588"/>
              <a:gd name="connsiteY8666" fmla="*/ 1195970 h 6858000"/>
              <a:gd name="connsiteX8667" fmla="*/ 1899209 w 12193588"/>
              <a:gd name="connsiteY8667" fmla="*/ 1220647 h 6858000"/>
              <a:gd name="connsiteX8668" fmla="*/ 1896117 w 12193588"/>
              <a:gd name="connsiteY8668" fmla="*/ 1501350 h 6858000"/>
              <a:gd name="connsiteX8669" fmla="*/ 1899209 w 12193588"/>
              <a:gd name="connsiteY8669" fmla="*/ 1519857 h 6858000"/>
              <a:gd name="connsiteX8670" fmla="*/ 1914667 w 12193588"/>
              <a:gd name="connsiteY8670" fmla="*/ 1510603 h 6858000"/>
              <a:gd name="connsiteX8671" fmla="*/ 2152722 w 12193588"/>
              <a:gd name="connsiteY8671" fmla="*/ 1368709 h 6858000"/>
              <a:gd name="connsiteX8672" fmla="*/ 2168178 w 12193588"/>
              <a:gd name="connsiteY8672" fmla="*/ 1340948 h 6858000"/>
              <a:gd name="connsiteX8673" fmla="*/ 2171272 w 12193588"/>
              <a:gd name="connsiteY8673" fmla="*/ 1063332 h 6858000"/>
              <a:gd name="connsiteX8674" fmla="*/ 2171272 w 12193588"/>
              <a:gd name="connsiteY8674" fmla="*/ 1044825 h 6858000"/>
              <a:gd name="connsiteX8675" fmla="*/ 1615766 w 12193588"/>
              <a:gd name="connsiteY8675" fmla="*/ 1044825 h 6858000"/>
              <a:gd name="connsiteX8676" fmla="*/ 1615766 w 12193588"/>
              <a:gd name="connsiteY8676" fmla="*/ 1060248 h 6858000"/>
              <a:gd name="connsiteX8677" fmla="*/ 1618858 w 12193588"/>
              <a:gd name="connsiteY8677" fmla="*/ 1344033 h 6858000"/>
              <a:gd name="connsiteX8678" fmla="*/ 1631223 w 12193588"/>
              <a:gd name="connsiteY8678" fmla="*/ 1368709 h 6858000"/>
              <a:gd name="connsiteX8679" fmla="*/ 1875468 w 12193588"/>
              <a:gd name="connsiteY8679" fmla="*/ 1510603 h 6858000"/>
              <a:gd name="connsiteX8680" fmla="*/ 1887834 w 12193588"/>
              <a:gd name="connsiteY8680" fmla="*/ 1519857 h 6858000"/>
              <a:gd name="connsiteX8681" fmla="*/ 1890925 w 12193588"/>
              <a:gd name="connsiteY8681" fmla="*/ 1510603 h 6858000"/>
              <a:gd name="connsiteX8682" fmla="*/ 1887834 w 12193588"/>
              <a:gd name="connsiteY8682" fmla="*/ 1214477 h 6858000"/>
              <a:gd name="connsiteX8683" fmla="*/ 1875468 w 12193588"/>
              <a:gd name="connsiteY8683" fmla="*/ 1199056 h 6858000"/>
              <a:gd name="connsiteX8684" fmla="*/ 1625041 w 12193588"/>
              <a:gd name="connsiteY8684" fmla="*/ 1050993 h 6858000"/>
              <a:gd name="connsiteX8685" fmla="*/ 1615766 w 12193588"/>
              <a:gd name="connsiteY8685" fmla="*/ 1044825 h 6858000"/>
              <a:gd name="connsiteX8686" fmla="*/ 1606682 w 12193588"/>
              <a:gd name="connsiteY8686" fmla="*/ 1044825 h 6858000"/>
              <a:gd name="connsiteX8687" fmla="*/ 1597451 w 12193588"/>
              <a:gd name="connsiteY8687" fmla="*/ 1051000 h 6858000"/>
              <a:gd name="connsiteX8688" fmla="*/ 1591296 w 12193588"/>
              <a:gd name="connsiteY8688" fmla="*/ 1054088 h 6858000"/>
              <a:gd name="connsiteX8689" fmla="*/ 1351286 w 12193588"/>
              <a:gd name="connsiteY8689" fmla="*/ 1196126 h 6858000"/>
              <a:gd name="connsiteX8690" fmla="*/ 1335902 w 12193588"/>
              <a:gd name="connsiteY8690" fmla="*/ 1220828 h 6858000"/>
              <a:gd name="connsiteX8691" fmla="*/ 1332825 w 12193588"/>
              <a:gd name="connsiteY8691" fmla="*/ 1498734 h 6858000"/>
              <a:gd name="connsiteX8692" fmla="*/ 1335902 w 12193588"/>
              <a:gd name="connsiteY8692" fmla="*/ 1517260 h 6858000"/>
              <a:gd name="connsiteX8693" fmla="*/ 1345133 w 12193588"/>
              <a:gd name="connsiteY8693" fmla="*/ 1514172 h 6858000"/>
              <a:gd name="connsiteX8694" fmla="*/ 1594373 w 12193588"/>
              <a:gd name="connsiteY8694" fmla="*/ 1365957 h 6858000"/>
              <a:gd name="connsiteX8695" fmla="*/ 1603605 w 12193588"/>
              <a:gd name="connsiteY8695" fmla="*/ 1344342 h 6858000"/>
              <a:gd name="connsiteX8696" fmla="*/ 1606682 w 12193588"/>
              <a:gd name="connsiteY8696" fmla="*/ 1060264 h 6858000"/>
              <a:gd name="connsiteX8697" fmla="*/ 1606682 w 12193588"/>
              <a:gd name="connsiteY8697" fmla="*/ 1044825 h 6858000"/>
              <a:gd name="connsiteX8698" fmla="*/ 7797713 w 12193588"/>
              <a:gd name="connsiteY8698" fmla="*/ 1044824 h 6858000"/>
              <a:gd name="connsiteX8699" fmla="*/ 7791559 w 12193588"/>
              <a:gd name="connsiteY8699" fmla="*/ 1047908 h 6858000"/>
              <a:gd name="connsiteX8700" fmla="*/ 7785405 w 12193588"/>
              <a:gd name="connsiteY8700" fmla="*/ 1050992 h 6858000"/>
              <a:gd name="connsiteX8701" fmla="*/ 7539240 w 12193588"/>
              <a:gd name="connsiteY8701" fmla="*/ 1195969 h 6858000"/>
              <a:gd name="connsiteX8702" fmla="*/ 7533086 w 12193588"/>
              <a:gd name="connsiteY8702" fmla="*/ 1199054 h 6858000"/>
              <a:gd name="connsiteX8703" fmla="*/ 7530008 w 12193588"/>
              <a:gd name="connsiteY8703" fmla="*/ 1202140 h 6858000"/>
              <a:gd name="connsiteX8704" fmla="*/ 7530008 w 12193588"/>
              <a:gd name="connsiteY8704" fmla="*/ 1205224 h 6858000"/>
              <a:gd name="connsiteX8705" fmla="*/ 7530008 w 12193588"/>
              <a:gd name="connsiteY8705" fmla="*/ 1208308 h 6858000"/>
              <a:gd name="connsiteX8706" fmla="*/ 7526931 w 12193588"/>
              <a:gd name="connsiteY8706" fmla="*/ 1220646 h 6858000"/>
              <a:gd name="connsiteX8707" fmla="*/ 7523855 w 12193588"/>
              <a:gd name="connsiteY8707" fmla="*/ 1504433 h 6858000"/>
              <a:gd name="connsiteX8708" fmla="*/ 7523855 w 12193588"/>
              <a:gd name="connsiteY8708" fmla="*/ 1519855 h 6858000"/>
              <a:gd name="connsiteX8709" fmla="*/ 7536162 w 12193588"/>
              <a:gd name="connsiteY8709" fmla="*/ 1513687 h 6858000"/>
              <a:gd name="connsiteX8710" fmla="*/ 7782327 w 12193588"/>
              <a:gd name="connsiteY8710" fmla="*/ 1368709 h 6858000"/>
              <a:gd name="connsiteX8711" fmla="*/ 7794636 w 12193588"/>
              <a:gd name="connsiteY8711" fmla="*/ 1344032 h 6858000"/>
              <a:gd name="connsiteX8712" fmla="*/ 7797713 w 12193588"/>
              <a:gd name="connsiteY8712" fmla="*/ 1063331 h 6858000"/>
              <a:gd name="connsiteX8713" fmla="*/ 7797713 w 12193588"/>
              <a:gd name="connsiteY8713" fmla="*/ 1047908 h 6858000"/>
              <a:gd name="connsiteX8714" fmla="*/ 7797713 w 12193588"/>
              <a:gd name="connsiteY8714" fmla="*/ 1044824 h 6858000"/>
              <a:gd name="connsiteX8715" fmla="*/ 1045984 w 12193588"/>
              <a:gd name="connsiteY8715" fmla="*/ 1044824 h 6858000"/>
              <a:gd name="connsiteX8716" fmla="*/ 1039830 w 12193588"/>
              <a:gd name="connsiteY8716" fmla="*/ 1047909 h 6858000"/>
              <a:gd name="connsiteX8717" fmla="*/ 1033676 w 12193588"/>
              <a:gd name="connsiteY8717" fmla="*/ 1050992 h 6858000"/>
              <a:gd name="connsiteX8718" fmla="*/ 787511 w 12193588"/>
              <a:gd name="connsiteY8718" fmla="*/ 1195969 h 6858000"/>
              <a:gd name="connsiteX8719" fmla="*/ 781356 w 12193588"/>
              <a:gd name="connsiteY8719" fmla="*/ 1199054 h 6858000"/>
              <a:gd name="connsiteX8720" fmla="*/ 778280 w 12193588"/>
              <a:gd name="connsiteY8720" fmla="*/ 1202140 h 6858000"/>
              <a:gd name="connsiteX8721" fmla="*/ 778280 w 12193588"/>
              <a:gd name="connsiteY8721" fmla="*/ 1205224 h 6858000"/>
              <a:gd name="connsiteX8722" fmla="*/ 778280 w 12193588"/>
              <a:gd name="connsiteY8722" fmla="*/ 1208308 h 6858000"/>
              <a:gd name="connsiteX8723" fmla="*/ 775202 w 12193588"/>
              <a:gd name="connsiteY8723" fmla="*/ 1220646 h 6858000"/>
              <a:gd name="connsiteX8724" fmla="*/ 772126 w 12193588"/>
              <a:gd name="connsiteY8724" fmla="*/ 1504433 h 6858000"/>
              <a:gd name="connsiteX8725" fmla="*/ 772126 w 12193588"/>
              <a:gd name="connsiteY8725" fmla="*/ 1519855 h 6858000"/>
              <a:gd name="connsiteX8726" fmla="*/ 784433 w 12193588"/>
              <a:gd name="connsiteY8726" fmla="*/ 1513687 h 6858000"/>
              <a:gd name="connsiteX8727" fmla="*/ 1030599 w 12193588"/>
              <a:gd name="connsiteY8727" fmla="*/ 1368709 h 6858000"/>
              <a:gd name="connsiteX8728" fmla="*/ 1042908 w 12193588"/>
              <a:gd name="connsiteY8728" fmla="*/ 1344032 h 6858000"/>
              <a:gd name="connsiteX8729" fmla="*/ 1045984 w 12193588"/>
              <a:gd name="connsiteY8729" fmla="*/ 1063331 h 6858000"/>
              <a:gd name="connsiteX8730" fmla="*/ 1045984 w 12193588"/>
              <a:gd name="connsiteY8730" fmla="*/ 1047909 h 6858000"/>
              <a:gd name="connsiteX8731" fmla="*/ 1045984 w 12193588"/>
              <a:gd name="connsiteY8731" fmla="*/ 1044824 h 6858000"/>
              <a:gd name="connsiteX8732" fmla="*/ 7243507 w 12193588"/>
              <a:gd name="connsiteY8732" fmla="*/ 1044823 h 6858000"/>
              <a:gd name="connsiteX8733" fmla="*/ 7243507 w 12193588"/>
              <a:gd name="connsiteY8733" fmla="*/ 1054086 h 6858000"/>
              <a:gd name="connsiteX8734" fmla="*/ 7243507 w 12193588"/>
              <a:gd name="connsiteY8734" fmla="*/ 1350517 h 6858000"/>
              <a:gd name="connsiteX8735" fmla="*/ 7255836 w 12193588"/>
              <a:gd name="connsiteY8735" fmla="*/ 1365957 h 6858000"/>
              <a:gd name="connsiteX8736" fmla="*/ 7505522 w 12193588"/>
              <a:gd name="connsiteY8736" fmla="*/ 1514171 h 6858000"/>
              <a:gd name="connsiteX8737" fmla="*/ 7514769 w 12193588"/>
              <a:gd name="connsiteY8737" fmla="*/ 1517259 h 6858000"/>
              <a:gd name="connsiteX8738" fmla="*/ 7514769 w 12193588"/>
              <a:gd name="connsiteY8738" fmla="*/ 1205390 h 6858000"/>
              <a:gd name="connsiteX8739" fmla="*/ 7243507 w 12193588"/>
              <a:gd name="connsiteY8739" fmla="*/ 1044823 h 6858000"/>
              <a:gd name="connsiteX8740" fmla="*/ 7231344 w 12193588"/>
              <a:gd name="connsiteY8740" fmla="*/ 1044823 h 6858000"/>
              <a:gd name="connsiteX8741" fmla="*/ 7197497 w 12193588"/>
              <a:gd name="connsiteY8741" fmla="*/ 1066415 h 6858000"/>
              <a:gd name="connsiteX8742" fmla="*/ 6979024 w 12193588"/>
              <a:gd name="connsiteY8742" fmla="*/ 1195968 h 6858000"/>
              <a:gd name="connsiteX8743" fmla="*/ 6963639 w 12193588"/>
              <a:gd name="connsiteY8743" fmla="*/ 1217561 h 6858000"/>
              <a:gd name="connsiteX8744" fmla="*/ 6960563 w 12193588"/>
              <a:gd name="connsiteY8744" fmla="*/ 1507517 h 6858000"/>
              <a:gd name="connsiteX8745" fmla="*/ 6963639 w 12193588"/>
              <a:gd name="connsiteY8745" fmla="*/ 1519854 h 6858000"/>
              <a:gd name="connsiteX8746" fmla="*/ 6975948 w 12193588"/>
              <a:gd name="connsiteY8746" fmla="*/ 1513686 h 6858000"/>
              <a:gd name="connsiteX8747" fmla="*/ 7123646 w 12193588"/>
              <a:gd name="connsiteY8747" fmla="*/ 1424232 h 6858000"/>
              <a:gd name="connsiteX8748" fmla="*/ 7222112 w 12193588"/>
              <a:gd name="connsiteY8748" fmla="*/ 1365623 h 6858000"/>
              <a:gd name="connsiteX8749" fmla="*/ 7231344 w 12193588"/>
              <a:gd name="connsiteY8749" fmla="*/ 1344031 h 6858000"/>
              <a:gd name="connsiteX8750" fmla="*/ 7234420 w 12193588"/>
              <a:gd name="connsiteY8750" fmla="*/ 1060245 h 6858000"/>
              <a:gd name="connsiteX8751" fmla="*/ 7234420 w 12193588"/>
              <a:gd name="connsiteY8751" fmla="*/ 1044823 h 6858000"/>
              <a:gd name="connsiteX8752" fmla="*/ 7231344 w 12193588"/>
              <a:gd name="connsiteY8752" fmla="*/ 1044823 h 6858000"/>
              <a:gd name="connsiteX8753" fmla="*/ 6680213 w 12193588"/>
              <a:gd name="connsiteY8753" fmla="*/ 1044823 h 6858000"/>
              <a:gd name="connsiteX8754" fmla="*/ 6683289 w 12193588"/>
              <a:gd name="connsiteY8754" fmla="*/ 1359780 h 6858000"/>
              <a:gd name="connsiteX8755" fmla="*/ 6941763 w 12193588"/>
              <a:gd name="connsiteY8755" fmla="*/ 1514171 h 6858000"/>
              <a:gd name="connsiteX8756" fmla="*/ 6950994 w 12193588"/>
              <a:gd name="connsiteY8756" fmla="*/ 1517259 h 6858000"/>
              <a:gd name="connsiteX8757" fmla="*/ 6954072 w 12193588"/>
              <a:gd name="connsiteY8757" fmla="*/ 1517259 h 6858000"/>
              <a:gd name="connsiteX8758" fmla="*/ 6954072 w 12193588"/>
              <a:gd name="connsiteY8758" fmla="*/ 1504908 h 6858000"/>
              <a:gd name="connsiteX8759" fmla="*/ 6950994 w 12193588"/>
              <a:gd name="connsiteY8759" fmla="*/ 1217739 h 6858000"/>
              <a:gd name="connsiteX8760" fmla="*/ 6938687 w 12193588"/>
              <a:gd name="connsiteY8760" fmla="*/ 1196124 h 6858000"/>
              <a:gd name="connsiteX8761" fmla="*/ 6695598 w 12193588"/>
              <a:gd name="connsiteY8761" fmla="*/ 1054085 h 6858000"/>
              <a:gd name="connsiteX8762" fmla="*/ 6680213 w 12193588"/>
              <a:gd name="connsiteY8762" fmla="*/ 1044823 h 6858000"/>
              <a:gd name="connsiteX8763" fmla="*/ 6673722 w 12193588"/>
              <a:gd name="connsiteY8763" fmla="*/ 1044823 h 6858000"/>
              <a:gd name="connsiteX8764" fmla="*/ 6658291 w 12193588"/>
              <a:gd name="connsiteY8764" fmla="*/ 1050991 h 6858000"/>
              <a:gd name="connsiteX8765" fmla="*/ 6411402 w 12193588"/>
              <a:gd name="connsiteY8765" fmla="*/ 1195968 h 6858000"/>
              <a:gd name="connsiteX8766" fmla="*/ 6399057 w 12193588"/>
              <a:gd name="connsiteY8766" fmla="*/ 1220646 h 6858000"/>
              <a:gd name="connsiteX8767" fmla="*/ 6395970 w 12193588"/>
              <a:gd name="connsiteY8767" fmla="*/ 1501347 h 6858000"/>
              <a:gd name="connsiteX8768" fmla="*/ 6399057 w 12193588"/>
              <a:gd name="connsiteY8768" fmla="*/ 1519854 h 6858000"/>
              <a:gd name="connsiteX8769" fmla="*/ 6414487 w 12193588"/>
              <a:gd name="connsiteY8769" fmla="*/ 1510600 h 6858000"/>
              <a:gd name="connsiteX8770" fmla="*/ 6655205 w 12193588"/>
              <a:gd name="connsiteY8770" fmla="*/ 1368707 h 6858000"/>
              <a:gd name="connsiteX8771" fmla="*/ 6670636 w 12193588"/>
              <a:gd name="connsiteY8771" fmla="*/ 1340946 h 6858000"/>
              <a:gd name="connsiteX8772" fmla="*/ 6673722 w 12193588"/>
              <a:gd name="connsiteY8772" fmla="*/ 1063329 h 6858000"/>
              <a:gd name="connsiteX8773" fmla="*/ 6673722 w 12193588"/>
              <a:gd name="connsiteY8773" fmla="*/ 1044823 h 6858000"/>
              <a:gd name="connsiteX8774" fmla="*/ 491778 w 12193588"/>
              <a:gd name="connsiteY8774" fmla="*/ 1044823 h 6858000"/>
              <a:gd name="connsiteX8775" fmla="*/ 491778 w 12193588"/>
              <a:gd name="connsiteY8775" fmla="*/ 1054086 h 6858000"/>
              <a:gd name="connsiteX8776" fmla="*/ 491778 w 12193588"/>
              <a:gd name="connsiteY8776" fmla="*/ 1350517 h 6858000"/>
              <a:gd name="connsiteX8777" fmla="*/ 504107 w 12193588"/>
              <a:gd name="connsiteY8777" fmla="*/ 1365957 h 6858000"/>
              <a:gd name="connsiteX8778" fmla="*/ 753793 w 12193588"/>
              <a:gd name="connsiteY8778" fmla="*/ 1514171 h 6858000"/>
              <a:gd name="connsiteX8779" fmla="*/ 763040 w 12193588"/>
              <a:gd name="connsiteY8779" fmla="*/ 1517259 h 6858000"/>
              <a:gd name="connsiteX8780" fmla="*/ 763040 w 12193588"/>
              <a:gd name="connsiteY8780" fmla="*/ 1205391 h 6858000"/>
              <a:gd name="connsiteX8781" fmla="*/ 491778 w 12193588"/>
              <a:gd name="connsiteY8781" fmla="*/ 1044823 h 6858000"/>
              <a:gd name="connsiteX8782" fmla="*/ 479614 w 12193588"/>
              <a:gd name="connsiteY8782" fmla="*/ 1044823 h 6858000"/>
              <a:gd name="connsiteX8783" fmla="*/ 445767 w 12193588"/>
              <a:gd name="connsiteY8783" fmla="*/ 1066415 h 6858000"/>
              <a:gd name="connsiteX8784" fmla="*/ 227295 w 12193588"/>
              <a:gd name="connsiteY8784" fmla="*/ 1195968 h 6858000"/>
              <a:gd name="connsiteX8785" fmla="*/ 211911 w 12193588"/>
              <a:gd name="connsiteY8785" fmla="*/ 1217561 h 6858000"/>
              <a:gd name="connsiteX8786" fmla="*/ 208833 w 12193588"/>
              <a:gd name="connsiteY8786" fmla="*/ 1507517 h 6858000"/>
              <a:gd name="connsiteX8787" fmla="*/ 211911 w 12193588"/>
              <a:gd name="connsiteY8787" fmla="*/ 1519854 h 6858000"/>
              <a:gd name="connsiteX8788" fmla="*/ 224218 w 12193588"/>
              <a:gd name="connsiteY8788" fmla="*/ 1513686 h 6858000"/>
              <a:gd name="connsiteX8789" fmla="*/ 371917 w 12193588"/>
              <a:gd name="connsiteY8789" fmla="*/ 1424232 h 6858000"/>
              <a:gd name="connsiteX8790" fmla="*/ 470383 w 12193588"/>
              <a:gd name="connsiteY8790" fmla="*/ 1365623 h 6858000"/>
              <a:gd name="connsiteX8791" fmla="*/ 479614 w 12193588"/>
              <a:gd name="connsiteY8791" fmla="*/ 1344032 h 6858000"/>
              <a:gd name="connsiteX8792" fmla="*/ 482691 w 12193588"/>
              <a:gd name="connsiteY8792" fmla="*/ 1060245 h 6858000"/>
              <a:gd name="connsiteX8793" fmla="*/ 482691 w 12193588"/>
              <a:gd name="connsiteY8793" fmla="*/ 1044823 h 6858000"/>
              <a:gd name="connsiteX8794" fmla="*/ 479614 w 12193588"/>
              <a:gd name="connsiteY8794" fmla="*/ 1044823 h 6858000"/>
              <a:gd name="connsiteX8795" fmla="*/ 10333566 w 12193588"/>
              <a:gd name="connsiteY8795" fmla="*/ 887778 h 6858000"/>
              <a:gd name="connsiteX8796" fmla="*/ 10321247 w 12193588"/>
              <a:gd name="connsiteY8796" fmla="*/ 890864 h 6858000"/>
              <a:gd name="connsiteX8797" fmla="*/ 10074865 w 12193588"/>
              <a:gd name="connsiteY8797" fmla="*/ 1029728 h 6858000"/>
              <a:gd name="connsiteX8798" fmla="*/ 10062545 w 12193588"/>
              <a:gd name="connsiteY8798" fmla="*/ 1038986 h 6858000"/>
              <a:gd name="connsiteX8799" fmla="*/ 10077945 w 12193588"/>
              <a:gd name="connsiteY8799" fmla="*/ 1048244 h 6858000"/>
              <a:gd name="connsiteX8800" fmla="*/ 10318167 w 12193588"/>
              <a:gd name="connsiteY8800" fmla="*/ 1187102 h 6858000"/>
              <a:gd name="connsiteX8801" fmla="*/ 10336646 w 12193588"/>
              <a:gd name="connsiteY8801" fmla="*/ 1190188 h 6858000"/>
              <a:gd name="connsiteX8802" fmla="*/ 10339726 w 12193588"/>
              <a:gd name="connsiteY8802" fmla="*/ 1190188 h 6858000"/>
              <a:gd name="connsiteX8803" fmla="*/ 10342806 w 12193588"/>
              <a:gd name="connsiteY8803" fmla="*/ 1190188 h 6858000"/>
              <a:gd name="connsiteX8804" fmla="*/ 10348965 w 12193588"/>
              <a:gd name="connsiteY8804" fmla="*/ 1187102 h 6858000"/>
              <a:gd name="connsiteX8805" fmla="*/ 10352044 w 12193588"/>
              <a:gd name="connsiteY8805" fmla="*/ 1184016 h 6858000"/>
              <a:gd name="connsiteX8806" fmla="*/ 10589188 w 12193588"/>
              <a:gd name="connsiteY8806" fmla="*/ 1051330 h 6858000"/>
              <a:gd name="connsiteX8807" fmla="*/ 10595347 w 12193588"/>
              <a:gd name="connsiteY8807" fmla="*/ 1048244 h 6858000"/>
              <a:gd name="connsiteX8808" fmla="*/ 10607666 w 12193588"/>
              <a:gd name="connsiteY8808" fmla="*/ 1038986 h 6858000"/>
              <a:gd name="connsiteX8809" fmla="*/ 10592266 w 12193588"/>
              <a:gd name="connsiteY8809" fmla="*/ 1029728 h 6858000"/>
              <a:gd name="connsiteX8810" fmla="*/ 10345885 w 12193588"/>
              <a:gd name="connsiteY8810" fmla="*/ 890864 h 6858000"/>
              <a:gd name="connsiteX8811" fmla="*/ 10339726 w 12193588"/>
              <a:gd name="connsiteY8811" fmla="*/ 887778 h 6858000"/>
              <a:gd name="connsiteX8812" fmla="*/ 10333566 w 12193588"/>
              <a:gd name="connsiteY8812" fmla="*/ 887778 h 6858000"/>
              <a:gd name="connsiteX8813" fmla="*/ 9208782 w 12193588"/>
              <a:gd name="connsiteY8813" fmla="*/ 887778 h 6858000"/>
              <a:gd name="connsiteX8814" fmla="*/ 9196464 w 12193588"/>
              <a:gd name="connsiteY8814" fmla="*/ 890863 h 6858000"/>
              <a:gd name="connsiteX8815" fmla="*/ 8946996 w 12193588"/>
              <a:gd name="connsiteY8815" fmla="*/ 1029726 h 6858000"/>
              <a:gd name="connsiteX8816" fmla="*/ 8934683 w 12193588"/>
              <a:gd name="connsiteY8816" fmla="*/ 1038985 h 6858000"/>
              <a:gd name="connsiteX8817" fmla="*/ 8946996 w 12193588"/>
              <a:gd name="connsiteY8817" fmla="*/ 1045157 h 6858000"/>
              <a:gd name="connsiteX8818" fmla="*/ 9196464 w 12193588"/>
              <a:gd name="connsiteY8818" fmla="*/ 1187101 h 6858000"/>
              <a:gd name="connsiteX8819" fmla="*/ 9208782 w 12193588"/>
              <a:gd name="connsiteY8819" fmla="*/ 1190187 h 6858000"/>
              <a:gd name="connsiteX8820" fmla="*/ 9221101 w 12193588"/>
              <a:gd name="connsiteY8820" fmla="*/ 1187101 h 6858000"/>
              <a:gd name="connsiteX8821" fmla="*/ 9467465 w 12193588"/>
              <a:gd name="connsiteY8821" fmla="*/ 1048243 h 6858000"/>
              <a:gd name="connsiteX8822" fmla="*/ 9479785 w 12193588"/>
              <a:gd name="connsiteY8822" fmla="*/ 1038985 h 6858000"/>
              <a:gd name="connsiteX8823" fmla="*/ 9470545 w 12193588"/>
              <a:gd name="connsiteY8823" fmla="*/ 1032813 h 6858000"/>
              <a:gd name="connsiteX8824" fmla="*/ 9218022 w 12193588"/>
              <a:gd name="connsiteY8824" fmla="*/ 890863 h 6858000"/>
              <a:gd name="connsiteX8825" fmla="*/ 9208782 w 12193588"/>
              <a:gd name="connsiteY8825" fmla="*/ 887778 h 6858000"/>
              <a:gd name="connsiteX8826" fmla="*/ 3581837 w 12193588"/>
              <a:gd name="connsiteY8826" fmla="*/ 887778 h 6858000"/>
              <a:gd name="connsiteX8827" fmla="*/ 3569518 w 12193588"/>
              <a:gd name="connsiteY8827" fmla="*/ 890864 h 6858000"/>
              <a:gd name="connsiteX8828" fmla="*/ 3323137 w 12193588"/>
              <a:gd name="connsiteY8828" fmla="*/ 1029728 h 6858000"/>
              <a:gd name="connsiteX8829" fmla="*/ 3310818 w 12193588"/>
              <a:gd name="connsiteY8829" fmla="*/ 1038986 h 6858000"/>
              <a:gd name="connsiteX8830" fmla="*/ 3326217 w 12193588"/>
              <a:gd name="connsiteY8830" fmla="*/ 1048244 h 6858000"/>
              <a:gd name="connsiteX8831" fmla="*/ 3566439 w 12193588"/>
              <a:gd name="connsiteY8831" fmla="*/ 1187102 h 6858000"/>
              <a:gd name="connsiteX8832" fmla="*/ 3584917 w 12193588"/>
              <a:gd name="connsiteY8832" fmla="*/ 1190188 h 6858000"/>
              <a:gd name="connsiteX8833" fmla="*/ 3587997 w 12193588"/>
              <a:gd name="connsiteY8833" fmla="*/ 1190188 h 6858000"/>
              <a:gd name="connsiteX8834" fmla="*/ 3591077 w 12193588"/>
              <a:gd name="connsiteY8834" fmla="*/ 1190188 h 6858000"/>
              <a:gd name="connsiteX8835" fmla="*/ 3597236 w 12193588"/>
              <a:gd name="connsiteY8835" fmla="*/ 1187102 h 6858000"/>
              <a:gd name="connsiteX8836" fmla="*/ 3600316 w 12193588"/>
              <a:gd name="connsiteY8836" fmla="*/ 1184016 h 6858000"/>
              <a:gd name="connsiteX8837" fmla="*/ 3837460 w 12193588"/>
              <a:gd name="connsiteY8837" fmla="*/ 1051330 h 6858000"/>
              <a:gd name="connsiteX8838" fmla="*/ 3843619 w 12193588"/>
              <a:gd name="connsiteY8838" fmla="*/ 1048244 h 6858000"/>
              <a:gd name="connsiteX8839" fmla="*/ 3855938 w 12193588"/>
              <a:gd name="connsiteY8839" fmla="*/ 1038986 h 6858000"/>
              <a:gd name="connsiteX8840" fmla="*/ 3840539 w 12193588"/>
              <a:gd name="connsiteY8840" fmla="*/ 1029728 h 6858000"/>
              <a:gd name="connsiteX8841" fmla="*/ 3594157 w 12193588"/>
              <a:gd name="connsiteY8841" fmla="*/ 890864 h 6858000"/>
              <a:gd name="connsiteX8842" fmla="*/ 3587997 w 12193588"/>
              <a:gd name="connsiteY8842" fmla="*/ 887778 h 6858000"/>
              <a:gd name="connsiteX8843" fmla="*/ 3581837 w 12193588"/>
              <a:gd name="connsiteY8843" fmla="*/ 887778 h 6858000"/>
              <a:gd name="connsiteX8844" fmla="*/ 2457053 w 12193588"/>
              <a:gd name="connsiteY8844" fmla="*/ 887778 h 6858000"/>
              <a:gd name="connsiteX8845" fmla="*/ 2444735 w 12193588"/>
              <a:gd name="connsiteY8845" fmla="*/ 890863 h 6858000"/>
              <a:gd name="connsiteX8846" fmla="*/ 2195268 w 12193588"/>
              <a:gd name="connsiteY8846" fmla="*/ 1029726 h 6858000"/>
              <a:gd name="connsiteX8847" fmla="*/ 2182954 w 12193588"/>
              <a:gd name="connsiteY8847" fmla="*/ 1038985 h 6858000"/>
              <a:gd name="connsiteX8848" fmla="*/ 2195268 w 12193588"/>
              <a:gd name="connsiteY8848" fmla="*/ 1045157 h 6858000"/>
              <a:gd name="connsiteX8849" fmla="*/ 2444735 w 12193588"/>
              <a:gd name="connsiteY8849" fmla="*/ 1187101 h 6858000"/>
              <a:gd name="connsiteX8850" fmla="*/ 2457053 w 12193588"/>
              <a:gd name="connsiteY8850" fmla="*/ 1190187 h 6858000"/>
              <a:gd name="connsiteX8851" fmla="*/ 2469374 w 12193588"/>
              <a:gd name="connsiteY8851" fmla="*/ 1187101 h 6858000"/>
              <a:gd name="connsiteX8852" fmla="*/ 2715737 w 12193588"/>
              <a:gd name="connsiteY8852" fmla="*/ 1048243 h 6858000"/>
              <a:gd name="connsiteX8853" fmla="*/ 2728056 w 12193588"/>
              <a:gd name="connsiteY8853" fmla="*/ 1038985 h 6858000"/>
              <a:gd name="connsiteX8854" fmla="*/ 2718817 w 12193588"/>
              <a:gd name="connsiteY8854" fmla="*/ 1032813 h 6858000"/>
              <a:gd name="connsiteX8855" fmla="*/ 2466293 w 12193588"/>
              <a:gd name="connsiteY8855" fmla="*/ 890863 h 6858000"/>
              <a:gd name="connsiteX8856" fmla="*/ 2457053 w 12193588"/>
              <a:gd name="connsiteY8856" fmla="*/ 887778 h 6858000"/>
              <a:gd name="connsiteX8857" fmla="*/ 1323827 w 12193588"/>
              <a:gd name="connsiteY8857" fmla="*/ 887776 h 6858000"/>
              <a:gd name="connsiteX8858" fmla="*/ 1317666 w 12193588"/>
              <a:gd name="connsiteY8858" fmla="*/ 890862 h 6858000"/>
              <a:gd name="connsiteX8859" fmla="*/ 1074363 w 12193588"/>
              <a:gd name="connsiteY8859" fmla="*/ 1029725 h 6858000"/>
              <a:gd name="connsiteX8860" fmla="*/ 1071283 w 12193588"/>
              <a:gd name="connsiteY8860" fmla="*/ 1029725 h 6858000"/>
              <a:gd name="connsiteX8861" fmla="*/ 1058964 w 12193588"/>
              <a:gd name="connsiteY8861" fmla="*/ 1038983 h 6858000"/>
              <a:gd name="connsiteX8862" fmla="*/ 1071283 w 12193588"/>
              <a:gd name="connsiteY8862" fmla="*/ 1045154 h 6858000"/>
              <a:gd name="connsiteX8863" fmla="*/ 1320748 w 12193588"/>
              <a:gd name="connsiteY8863" fmla="*/ 1187100 h 6858000"/>
              <a:gd name="connsiteX8864" fmla="*/ 1326907 w 12193588"/>
              <a:gd name="connsiteY8864" fmla="*/ 1190187 h 6858000"/>
              <a:gd name="connsiteX8865" fmla="*/ 1336146 w 12193588"/>
              <a:gd name="connsiteY8865" fmla="*/ 1190187 h 6858000"/>
              <a:gd name="connsiteX8866" fmla="*/ 1345385 w 12193588"/>
              <a:gd name="connsiteY8866" fmla="*/ 1187100 h 6858000"/>
              <a:gd name="connsiteX8867" fmla="*/ 1588685 w 12193588"/>
              <a:gd name="connsiteY8867" fmla="*/ 1048241 h 6858000"/>
              <a:gd name="connsiteX8868" fmla="*/ 1604084 w 12193588"/>
              <a:gd name="connsiteY8868" fmla="*/ 1038983 h 6858000"/>
              <a:gd name="connsiteX8869" fmla="*/ 1588685 w 12193588"/>
              <a:gd name="connsiteY8869" fmla="*/ 1029725 h 6858000"/>
              <a:gd name="connsiteX8870" fmla="*/ 1345385 w 12193588"/>
              <a:gd name="connsiteY8870" fmla="*/ 890862 h 6858000"/>
              <a:gd name="connsiteX8871" fmla="*/ 1329987 w 12193588"/>
              <a:gd name="connsiteY8871" fmla="*/ 887776 h 6858000"/>
              <a:gd name="connsiteX8872" fmla="*/ 1326907 w 12193588"/>
              <a:gd name="connsiteY8872" fmla="*/ 887776 h 6858000"/>
              <a:gd name="connsiteX8873" fmla="*/ 1323827 w 12193588"/>
              <a:gd name="connsiteY8873" fmla="*/ 887776 h 6858000"/>
              <a:gd name="connsiteX8874" fmla="*/ 8075555 w 12193588"/>
              <a:gd name="connsiteY8874" fmla="*/ 887775 h 6858000"/>
              <a:gd name="connsiteX8875" fmla="*/ 8069393 w 12193588"/>
              <a:gd name="connsiteY8875" fmla="*/ 890862 h 6858000"/>
              <a:gd name="connsiteX8876" fmla="*/ 7826092 w 12193588"/>
              <a:gd name="connsiteY8876" fmla="*/ 1029725 h 6858000"/>
              <a:gd name="connsiteX8877" fmla="*/ 7823012 w 12193588"/>
              <a:gd name="connsiteY8877" fmla="*/ 1029725 h 6858000"/>
              <a:gd name="connsiteX8878" fmla="*/ 7810693 w 12193588"/>
              <a:gd name="connsiteY8878" fmla="*/ 1038983 h 6858000"/>
              <a:gd name="connsiteX8879" fmla="*/ 7823012 w 12193588"/>
              <a:gd name="connsiteY8879" fmla="*/ 1045154 h 6858000"/>
              <a:gd name="connsiteX8880" fmla="*/ 8072476 w 12193588"/>
              <a:gd name="connsiteY8880" fmla="*/ 1187100 h 6858000"/>
              <a:gd name="connsiteX8881" fmla="*/ 8078635 w 12193588"/>
              <a:gd name="connsiteY8881" fmla="*/ 1190186 h 6858000"/>
              <a:gd name="connsiteX8882" fmla="*/ 8087875 w 12193588"/>
              <a:gd name="connsiteY8882" fmla="*/ 1190186 h 6858000"/>
              <a:gd name="connsiteX8883" fmla="*/ 8097113 w 12193588"/>
              <a:gd name="connsiteY8883" fmla="*/ 1187100 h 6858000"/>
              <a:gd name="connsiteX8884" fmla="*/ 8340414 w 12193588"/>
              <a:gd name="connsiteY8884" fmla="*/ 1048240 h 6858000"/>
              <a:gd name="connsiteX8885" fmla="*/ 8355813 w 12193588"/>
              <a:gd name="connsiteY8885" fmla="*/ 1038983 h 6858000"/>
              <a:gd name="connsiteX8886" fmla="*/ 8340414 w 12193588"/>
              <a:gd name="connsiteY8886" fmla="*/ 1029725 h 6858000"/>
              <a:gd name="connsiteX8887" fmla="*/ 8097113 w 12193588"/>
              <a:gd name="connsiteY8887" fmla="*/ 890862 h 6858000"/>
              <a:gd name="connsiteX8888" fmla="*/ 8081716 w 12193588"/>
              <a:gd name="connsiteY8888" fmla="*/ 887775 h 6858000"/>
              <a:gd name="connsiteX8889" fmla="*/ 8078635 w 12193588"/>
              <a:gd name="connsiteY8889" fmla="*/ 887775 h 6858000"/>
              <a:gd name="connsiteX8890" fmla="*/ 8075555 w 12193588"/>
              <a:gd name="connsiteY8890" fmla="*/ 887775 h 6858000"/>
              <a:gd name="connsiteX8891" fmla="*/ 7527029 w 12193588"/>
              <a:gd name="connsiteY8891" fmla="*/ 887490 h 6858000"/>
              <a:gd name="connsiteX8892" fmla="*/ 7517768 w 12193588"/>
              <a:gd name="connsiteY8892" fmla="*/ 888260 h 6858000"/>
              <a:gd name="connsiteX8893" fmla="*/ 7514681 w 12193588"/>
              <a:gd name="connsiteY8893" fmla="*/ 888260 h 6858000"/>
              <a:gd name="connsiteX8894" fmla="*/ 7511594 w 12193588"/>
              <a:gd name="connsiteY8894" fmla="*/ 888260 h 6858000"/>
              <a:gd name="connsiteX8895" fmla="*/ 7505420 w 12193588"/>
              <a:gd name="connsiteY8895" fmla="*/ 891341 h 6858000"/>
              <a:gd name="connsiteX8896" fmla="*/ 7493072 w 12193588"/>
              <a:gd name="connsiteY8896" fmla="*/ 897502 h 6858000"/>
              <a:gd name="connsiteX8897" fmla="*/ 7258451 w 12193588"/>
              <a:gd name="connsiteY8897" fmla="*/ 1029982 h 6858000"/>
              <a:gd name="connsiteX8898" fmla="*/ 7255363 w 12193588"/>
              <a:gd name="connsiteY8898" fmla="*/ 1033062 h 6858000"/>
              <a:gd name="connsiteX8899" fmla="*/ 7246102 w 12193588"/>
              <a:gd name="connsiteY8899" fmla="*/ 1039225 h 6858000"/>
              <a:gd name="connsiteX8900" fmla="*/ 7252276 w 12193588"/>
              <a:gd name="connsiteY8900" fmla="*/ 1042306 h 6858000"/>
              <a:gd name="connsiteX8901" fmla="*/ 7511594 w 12193588"/>
              <a:gd name="connsiteY8901" fmla="*/ 1190186 h 6858000"/>
              <a:gd name="connsiteX8902" fmla="*/ 7527029 w 12193588"/>
              <a:gd name="connsiteY8902" fmla="*/ 1190186 h 6858000"/>
              <a:gd name="connsiteX8903" fmla="*/ 7530116 w 12193588"/>
              <a:gd name="connsiteY8903" fmla="*/ 1187105 h 6858000"/>
              <a:gd name="connsiteX8904" fmla="*/ 7783260 w 12193588"/>
              <a:gd name="connsiteY8904" fmla="*/ 1045387 h 6858000"/>
              <a:gd name="connsiteX8905" fmla="*/ 7792522 w 12193588"/>
              <a:gd name="connsiteY8905" fmla="*/ 1039225 h 6858000"/>
              <a:gd name="connsiteX8906" fmla="*/ 7777086 w 12193588"/>
              <a:gd name="connsiteY8906" fmla="*/ 1029982 h 6858000"/>
              <a:gd name="connsiteX8907" fmla="*/ 7536290 w 12193588"/>
              <a:gd name="connsiteY8907" fmla="*/ 891341 h 6858000"/>
              <a:gd name="connsiteX8908" fmla="*/ 7527029 w 12193588"/>
              <a:gd name="connsiteY8908" fmla="*/ 887490 h 6858000"/>
              <a:gd name="connsiteX8909" fmla="*/ 775300 w 12193588"/>
              <a:gd name="connsiteY8909" fmla="*/ 887490 h 6858000"/>
              <a:gd name="connsiteX8910" fmla="*/ 766039 w 12193588"/>
              <a:gd name="connsiteY8910" fmla="*/ 888260 h 6858000"/>
              <a:gd name="connsiteX8911" fmla="*/ 762952 w 12193588"/>
              <a:gd name="connsiteY8911" fmla="*/ 888260 h 6858000"/>
              <a:gd name="connsiteX8912" fmla="*/ 759865 w 12193588"/>
              <a:gd name="connsiteY8912" fmla="*/ 888260 h 6858000"/>
              <a:gd name="connsiteX8913" fmla="*/ 753691 w 12193588"/>
              <a:gd name="connsiteY8913" fmla="*/ 891341 h 6858000"/>
              <a:gd name="connsiteX8914" fmla="*/ 741342 w 12193588"/>
              <a:gd name="connsiteY8914" fmla="*/ 897504 h 6858000"/>
              <a:gd name="connsiteX8915" fmla="*/ 506722 w 12193588"/>
              <a:gd name="connsiteY8915" fmla="*/ 1029982 h 6858000"/>
              <a:gd name="connsiteX8916" fmla="*/ 503634 w 12193588"/>
              <a:gd name="connsiteY8916" fmla="*/ 1033062 h 6858000"/>
              <a:gd name="connsiteX8917" fmla="*/ 494372 w 12193588"/>
              <a:gd name="connsiteY8917" fmla="*/ 1039225 h 6858000"/>
              <a:gd name="connsiteX8918" fmla="*/ 500547 w 12193588"/>
              <a:gd name="connsiteY8918" fmla="*/ 1042306 h 6858000"/>
              <a:gd name="connsiteX8919" fmla="*/ 759865 w 12193588"/>
              <a:gd name="connsiteY8919" fmla="*/ 1190186 h 6858000"/>
              <a:gd name="connsiteX8920" fmla="*/ 775300 w 12193588"/>
              <a:gd name="connsiteY8920" fmla="*/ 1190186 h 6858000"/>
              <a:gd name="connsiteX8921" fmla="*/ 778387 w 12193588"/>
              <a:gd name="connsiteY8921" fmla="*/ 1187105 h 6858000"/>
              <a:gd name="connsiteX8922" fmla="*/ 1031532 w 12193588"/>
              <a:gd name="connsiteY8922" fmla="*/ 1045387 h 6858000"/>
              <a:gd name="connsiteX8923" fmla="*/ 1040793 w 12193588"/>
              <a:gd name="connsiteY8923" fmla="*/ 1039225 h 6858000"/>
              <a:gd name="connsiteX8924" fmla="*/ 1025357 w 12193588"/>
              <a:gd name="connsiteY8924" fmla="*/ 1029982 h 6858000"/>
              <a:gd name="connsiteX8925" fmla="*/ 784562 w 12193588"/>
              <a:gd name="connsiteY8925" fmla="*/ 891341 h 6858000"/>
              <a:gd name="connsiteX8926" fmla="*/ 775300 w 12193588"/>
              <a:gd name="connsiteY8926" fmla="*/ 887490 h 6858000"/>
              <a:gd name="connsiteX8927" fmla="*/ 9770516 w 12193588"/>
              <a:gd name="connsiteY8927" fmla="*/ 887108 h 6858000"/>
              <a:gd name="connsiteX8928" fmla="*/ 9765897 w 12193588"/>
              <a:gd name="connsiteY8928" fmla="*/ 888262 h 6858000"/>
              <a:gd name="connsiteX8929" fmla="*/ 9756658 w 12193588"/>
              <a:gd name="connsiteY8929" fmla="*/ 891345 h 6858000"/>
              <a:gd name="connsiteX8930" fmla="*/ 9507195 w 12193588"/>
              <a:gd name="connsiteY8930" fmla="*/ 1029986 h 6858000"/>
              <a:gd name="connsiteX8931" fmla="*/ 9497956 w 12193588"/>
              <a:gd name="connsiteY8931" fmla="*/ 1039228 h 6858000"/>
              <a:gd name="connsiteX8932" fmla="*/ 9513354 w 12193588"/>
              <a:gd name="connsiteY8932" fmla="*/ 1048471 h 6858000"/>
              <a:gd name="connsiteX8933" fmla="*/ 9753578 w 12193588"/>
              <a:gd name="connsiteY8933" fmla="*/ 1184026 h 6858000"/>
              <a:gd name="connsiteX8934" fmla="*/ 9772056 w 12193588"/>
              <a:gd name="connsiteY8934" fmla="*/ 1190188 h 6858000"/>
              <a:gd name="connsiteX8935" fmla="*/ 9784376 w 12193588"/>
              <a:gd name="connsiteY8935" fmla="*/ 1187107 h 6858000"/>
              <a:gd name="connsiteX8936" fmla="*/ 9836732 w 12193588"/>
              <a:gd name="connsiteY8936" fmla="*/ 1156299 h 6858000"/>
              <a:gd name="connsiteX8937" fmla="*/ 9963003 w 12193588"/>
              <a:gd name="connsiteY8937" fmla="*/ 1085439 h 6858000"/>
              <a:gd name="connsiteX8938" fmla="*/ 10018438 w 12193588"/>
              <a:gd name="connsiteY8938" fmla="*/ 1054632 h 6858000"/>
              <a:gd name="connsiteX8939" fmla="*/ 10033837 w 12193588"/>
              <a:gd name="connsiteY8939" fmla="*/ 1045389 h 6858000"/>
              <a:gd name="connsiteX8940" fmla="*/ 10043076 w 12193588"/>
              <a:gd name="connsiteY8940" fmla="*/ 1039228 h 6858000"/>
              <a:gd name="connsiteX8941" fmla="*/ 10030757 w 12193588"/>
              <a:gd name="connsiteY8941" fmla="*/ 1029986 h 6858000"/>
              <a:gd name="connsiteX8942" fmla="*/ 9784376 w 12193588"/>
              <a:gd name="connsiteY8942" fmla="*/ 891345 h 6858000"/>
              <a:gd name="connsiteX8943" fmla="*/ 9775136 w 12193588"/>
              <a:gd name="connsiteY8943" fmla="*/ 888262 h 6858000"/>
              <a:gd name="connsiteX8944" fmla="*/ 9770516 w 12193588"/>
              <a:gd name="connsiteY8944" fmla="*/ 887108 h 6858000"/>
              <a:gd name="connsiteX8945" fmla="*/ 3018788 w 12193588"/>
              <a:gd name="connsiteY8945" fmla="*/ 887108 h 6858000"/>
              <a:gd name="connsiteX8946" fmla="*/ 3014169 w 12193588"/>
              <a:gd name="connsiteY8946" fmla="*/ 888262 h 6858000"/>
              <a:gd name="connsiteX8947" fmla="*/ 3004929 w 12193588"/>
              <a:gd name="connsiteY8947" fmla="*/ 891345 h 6858000"/>
              <a:gd name="connsiteX8948" fmla="*/ 2755466 w 12193588"/>
              <a:gd name="connsiteY8948" fmla="*/ 1029986 h 6858000"/>
              <a:gd name="connsiteX8949" fmla="*/ 2746227 w 12193588"/>
              <a:gd name="connsiteY8949" fmla="*/ 1039228 h 6858000"/>
              <a:gd name="connsiteX8950" fmla="*/ 2761627 w 12193588"/>
              <a:gd name="connsiteY8950" fmla="*/ 1048471 h 6858000"/>
              <a:gd name="connsiteX8951" fmla="*/ 3001849 w 12193588"/>
              <a:gd name="connsiteY8951" fmla="*/ 1184026 h 6858000"/>
              <a:gd name="connsiteX8952" fmla="*/ 3020328 w 12193588"/>
              <a:gd name="connsiteY8952" fmla="*/ 1190188 h 6858000"/>
              <a:gd name="connsiteX8953" fmla="*/ 3032647 w 12193588"/>
              <a:gd name="connsiteY8953" fmla="*/ 1187107 h 6858000"/>
              <a:gd name="connsiteX8954" fmla="*/ 3085003 w 12193588"/>
              <a:gd name="connsiteY8954" fmla="*/ 1156299 h 6858000"/>
              <a:gd name="connsiteX8955" fmla="*/ 3211274 w 12193588"/>
              <a:gd name="connsiteY8955" fmla="*/ 1085439 h 6858000"/>
              <a:gd name="connsiteX8956" fmla="*/ 3266711 w 12193588"/>
              <a:gd name="connsiteY8956" fmla="*/ 1054632 h 6858000"/>
              <a:gd name="connsiteX8957" fmla="*/ 3282109 w 12193588"/>
              <a:gd name="connsiteY8957" fmla="*/ 1045389 h 6858000"/>
              <a:gd name="connsiteX8958" fmla="*/ 3291348 w 12193588"/>
              <a:gd name="connsiteY8958" fmla="*/ 1039228 h 6858000"/>
              <a:gd name="connsiteX8959" fmla="*/ 3279029 w 12193588"/>
              <a:gd name="connsiteY8959" fmla="*/ 1029986 h 6858000"/>
              <a:gd name="connsiteX8960" fmla="*/ 3032647 w 12193588"/>
              <a:gd name="connsiteY8960" fmla="*/ 891345 h 6858000"/>
              <a:gd name="connsiteX8961" fmla="*/ 3023408 w 12193588"/>
              <a:gd name="connsiteY8961" fmla="*/ 888262 h 6858000"/>
              <a:gd name="connsiteX8962" fmla="*/ 3018788 w 12193588"/>
              <a:gd name="connsiteY8962" fmla="*/ 887108 h 6858000"/>
              <a:gd name="connsiteX8963" fmla="*/ 5831755 w 12193588"/>
              <a:gd name="connsiteY8963" fmla="*/ 886724 h 6858000"/>
              <a:gd name="connsiteX8964" fmla="*/ 5817876 w 12193588"/>
              <a:gd name="connsiteY8964" fmla="*/ 891338 h 6858000"/>
              <a:gd name="connsiteX8965" fmla="*/ 5571128 w 12193588"/>
              <a:gd name="connsiteY8965" fmla="*/ 1029761 h 6858000"/>
              <a:gd name="connsiteX8966" fmla="*/ 5558790 w 12193588"/>
              <a:gd name="connsiteY8966" fmla="*/ 1038990 h 6858000"/>
              <a:gd name="connsiteX8967" fmla="*/ 5574212 w 12193588"/>
              <a:gd name="connsiteY8967" fmla="*/ 1048218 h 6858000"/>
              <a:gd name="connsiteX8968" fmla="*/ 5817876 w 12193588"/>
              <a:gd name="connsiteY8968" fmla="*/ 1186634 h 6858000"/>
              <a:gd name="connsiteX8969" fmla="*/ 5848719 w 12193588"/>
              <a:gd name="connsiteY8969" fmla="*/ 1186634 h 6858000"/>
              <a:gd name="connsiteX8970" fmla="*/ 5928739 w 12193588"/>
              <a:gd name="connsiteY8970" fmla="*/ 1141619 h 6858000"/>
              <a:gd name="connsiteX8971" fmla="*/ 5928739 w 12193588"/>
              <a:gd name="connsiteY8971" fmla="*/ 1140414 h 6858000"/>
              <a:gd name="connsiteX8972" fmla="*/ 6091996 w 12193588"/>
              <a:gd name="connsiteY8972" fmla="*/ 1047872 h 6858000"/>
              <a:gd name="connsiteX8973" fmla="*/ 6107289 w 12193588"/>
              <a:gd name="connsiteY8973" fmla="*/ 1038681 h 6858000"/>
              <a:gd name="connsiteX8974" fmla="*/ 6092383 w 12193588"/>
              <a:gd name="connsiteY8974" fmla="*/ 1029761 h 6858000"/>
              <a:gd name="connsiteX8975" fmla="*/ 5845635 w 12193588"/>
              <a:gd name="connsiteY8975" fmla="*/ 891338 h 6858000"/>
              <a:gd name="connsiteX8976" fmla="*/ 5831755 w 12193588"/>
              <a:gd name="connsiteY8976" fmla="*/ 886724 h 6858000"/>
              <a:gd name="connsiteX8977" fmla="*/ 5267819 w 12193588"/>
              <a:gd name="connsiteY8977" fmla="*/ 886723 h 6858000"/>
              <a:gd name="connsiteX8978" fmla="*/ 5253972 w 12193588"/>
              <a:gd name="connsiteY8978" fmla="*/ 891336 h 6858000"/>
              <a:gd name="connsiteX8979" fmla="*/ 5007807 w 12193588"/>
              <a:gd name="connsiteY8979" fmla="*/ 1029760 h 6858000"/>
              <a:gd name="connsiteX8980" fmla="*/ 4995499 w 12193588"/>
              <a:gd name="connsiteY8980" fmla="*/ 1038990 h 6858000"/>
              <a:gd name="connsiteX8981" fmla="*/ 5010884 w 12193588"/>
              <a:gd name="connsiteY8981" fmla="*/ 1048217 h 6858000"/>
              <a:gd name="connsiteX8982" fmla="*/ 5250895 w 12193588"/>
              <a:gd name="connsiteY8982" fmla="*/ 1183557 h 6858000"/>
              <a:gd name="connsiteX8983" fmla="*/ 5287819 w 12193588"/>
              <a:gd name="connsiteY8983" fmla="*/ 1183557 h 6858000"/>
              <a:gd name="connsiteX8984" fmla="*/ 5503214 w 12193588"/>
              <a:gd name="connsiteY8984" fmla="*/ 1063596 h 6858000"/>
              <a:gd name="connsiteX8985" fmla="*/ 5543215 w 12193588"/>
              <a:gd name="connsiteY8985" fmla="*/ 1038990 h 6858000"/>
              <a:gd name="connsiteX8986" fmla="*/ 5527830 w 12193588"/>
              <a:gd name="connsiteY8986" fmla="*/ 1029760 h 6858000"/>
              <a:gd name="connsiteX8987" fmla="*/ 5281665 w 12193588"/>
              <a:gd name="connsiteY8987" fmla="*/ 891336 h 6858000"/>
              <a:gd name="connsiteX8988" fmla="*/ 5267819 w 12193588"/>
              <a:gd name="connsiteY8988" fmla="*/ 886723 h 6858000"/>
              <a:gd name="connsiteX8989" fmla="*/ 11457938 w 12193588"/>
              <a:gd name="connsiteY8989" fmla="*/ 886722 h 6858000"/>
              <a:gd name="connsiteX8990" fmla="*/ 11448314 w 12193588"/>
              <a:gd name="connsiteY8990" fmla="*/ 891336 h 6858000"/>
              <a:gd name="connsiteX8991" fmla="*/ 11195772 w 12193588"/>
              <a:gd name="connsiteY8991" fmla="*/ 1029759 h 6858000"/>
              <a:gd name="connsiteX8992" fmla="*/ 11186533 w 12193588"/>
              <a:gd name="connsiteY8992" fmla="*/ 1038988 h 6858000"/>
              <a:gd name="connsiteX8993" fmla="*/ 11195772 w 12193588"/>
              <a:gd name="connsiteY8993" fmla="*/ 1045139 h 6858000"/>
              <a:gd name="connsiteX8994" fmla="*/ 11445234 w 12193588"/>
              <a:gd name="connsiteY8994" fmla="*/ 1186634 h 6858000"/>
              <a:gd name="connsiteX8995" fmla="*/ 11472952 w 12193588"/>
              <a:gd name="connsiteY8995" fmla="*/ 1186634 h 6858000"/>
              <a:gd name="connsiteX8996" fmla="*/ 11719334 w 12193588"/>
              <a:gd name="connsiteY8996" fmla="*/ 1048216 h 6858000"/>
              <a:gd name="connsiteX8997" fmla="*/ 11731653 w 12193588"/>
              <a:gd name="connsiteY8997" fmla="*/ 1038988 h 6858000"/>
              <a:gd name="connsiteX8998" fmla="*/ 11722414 w 12193588"/>
              <a:gd name="connsiteY8998" fmla="*/ 1032835 h 6858000"/>
              <a:gd name="connsiteX8999" fmla="*/ 11469872 w 12193588"/>
              <a:gd name="connsiteY8999" fmla="*/ 891336 h 6858000"/>
              <a:gd name="connsiteX9000" fmla="*/ 11457938 w 12193588"/>
              <a:gd name="connsiteY9000" fmla="*/ 886722 h 6858000"/>
              <a:gd name="connsiteX9001" fmla="*/ 4706209 w 12193588"/>
              <a:gd name="connsiteY9001" fmla="*/ 886722 h 6858000"/>
              <a:gd name="connsiteX9002" fmla="*/ 4696584 w 12193588"/>
              <a:gd name="connsiteY9002" fmla="*/ 891336 h 6858000"/>
              <a:gd name="connsiteX9003" fmla="*/ 4444043 w 12193588"/>
              <a:gd name="connsiteY9003" fmla="*/ 1029759 h 6858000"/>
              <a:gd name="connsiteX9004" fmla="*/ 4434803 w 12193588"/>
              <a:gd name="connsiteY9004" fmla="*/ 1038988 h 6858000"/>
              <a:gd name="connsiteX9005" fmla="*/ 4444043 w 12193588"/>
              <a:gd name="connsiteY9005" fmla="*/ 1045140 h 6858000"/>
              <a:gd name="connsiteX9006" fmla="*/ 4693504 w 12193588"/>
              <a:gd name="connsiteY9006" fmla="*/ 1186634 h 6858000"/>
              <a:gd name="connsiteX9007" fmla="*/ 4721222 w 12193588"/>
              <a:gd name="connsiteY9007" fmla="*/ 1186634 h 6858000"/>
              <a:gd name="connsiteX9008" fmla="*/ 4967605 w 12193588"/>
              <a:gd name="connsiteY9008" fmla="*/ 1048216 h 6858000"/>
              <a:gd name="connsiteX9009" fmla="*/ 4979924 w 12193588"/>
              <a:gd name="connsiteY9009" fmla="*/ 1038988 h 6858000"/>
              <a:gd name="connsiteX9010" fmla="*/ 4970684 w 12193588"/>
              <a:gd name="connsiteY9010" fmla="*/ 1032837 h 6858000"/>
              <a:gd name="connsiteX9011" fmla="*/ 4718143 w 12193588"/>
              <a:gd name="connsiteY9011" fmla="*/ 891336 h 6858000"/>
              <a:gd name="connsiteX9012" fmla="*/ 4706209 w 12193588"/>
              <a:gd name="connsiteY9012" fmla="*/ 886722 h 6858000"/>
              <a:gd name="connsiteX9013" fmla="*/ 6958108 w 12193588"/>
              <a:gd name="connsiteY9013" fmla="*/ 886716 h 6858000"/>
              <a:gd name="connsiteX9014" fmla="*/ 6948484 w 12193588"/>
              <a:gd name="connsiteY9014" fmla="*/ 891331 h 6858000"/>
              <a:gd name="connsiteX9015" fmla="*/ 6695942 w 12193588"/>
              <a:gd name="connsiteY9015" fmla="*/ 1029753 h 6858000"/>
              <a:gd name="connsiteX9016" fmla="*/ 6686701 w 12193588"/>
              <a:gd name="connsiteY9016" fmla="*/ 1038981 h 6858000"/>
              <a:gd name="connsiteX9017" fmla="*/ 6695942 w 12193588"/>
              <a:gd name="connsiteY9017" fmla="*/ 1045134 h 6858000"/>
              <a:gd name="connsiteX9018" fmla="*/ 6945404 w 12193588"/>
              <a:gd name="connsiteY9018" fmla="*/ 1186628 h 6858000"/>
              <a:gd name="connsiteX9019" fmla="*/ 6973122 w 12193588"/>
              <a:gd name="connsiteY9019" fmla="*/ 1186628 h 6858000"/>
              <a:gd name="connsiteX9020" fmla="*/ 7124031 w 12193588"/>
              <a:gd name="connsiteY9020" fmla="*/ 1100500 h 6858000"/>
              <a:gd name="connsiteX9021" fmla="*/ 7216425 w 12193588"/>
              <a:gd name="connsiteY9021" fmla="*/ 1048210 h 6858000"/>
              <a:gd name="connsiteX9022" fmla="*/ 7231824 w 12193588"/>
              <a:gd name="connsiteY9022" fmla="*/ 1038981 h 6858000"/>
              <a:gd name="connsiteX9023" fmla="*/ 7219505 w 12193588"/>
              <a:gd name="connsiteY9023" fmla="*/ 1029753 h 6858000"/>
              <a:gd name="connsiteX9024" fmla="*/ 7124031 w 12193588"/>
              <a:gd name="connsiteY9024" fmla="*/ 977458 h 6858000"/>
              <a:gd name="connsiteX9025" fmla="*/ 6970042 w 12193588"/>
              <a:gd name="connsiteY9025" fmla="*/ 891331 h 6858000"/>
              <a:gd name="connsiteX9026" fmla="*/ 6958108 w 12193588"/>
              <a:gd name="connsiteY9026" fmla="*/ 886716 h 6858000"/>
              <a:gd name="connsiteX9027" fmla="*/ 10894262 w 12193588"/>
              <a:gd name="connsiteY9027" fmla="*/ 886338 h 6858000"/>
              <a:gd name="connsiteX9028" fmla="*/ 10881942 w 12193588"/>
              <a:gd name="connsiteY9028" fmla="*/ 891336 h 6858000"/>
              <a:gd name="connsiteX9029" fmla="*/ 10767990 w 12193588"/>
              <a:gd name="connsiteY9029" fmla="*/ 955931 h 6858000"/>
              <a:gd name="connsiteX9030" fmla="*/ 10635561 w 12193588"/>
              <a:gd name="connsiteY9030" fmla="*/ 1029759 h 6858000"/>
              <a:gd name="connsiteX9031" fmla="*/ 10623240 w 12193588"/>
              <a:gd name="connsiteY9031" fmla="*/ 1038987 h 6858000"/>
              <a:gd name="connsiteX9032" fmla="*/ 10638641 w 12193588"/>
              <a:gd name="connsiteY9032" fmla="*/ 1048216 h 6858000"/>
              <a:gd name="connsiteX9033" fmla="*/ 10767990 w 12193588"/>
              <a:gd name="connsiteY9033" fmla="*/ 1122036 h 6858000"/>
              <a:gd name="connsiteX9034" fmla="*/ 10885022 w 12193588"/>
              <a:gd name="connsiteY9034" fmla="*/ 1186632 h 6858000"/>
              <a:gd name="connsiteX9035" fmla="*/ 10909660 w 12193588"/>
              <a:gd name="connsiteY9035" fmla="*/ 1186632 h 6858000"/>
              <a:gd name="connsiteX9036" fmla="*/ 11156041 w 12193588"/>
              <a:gd name="connsiteY9036" fmla="*/ 1048216 h 6858000"/>
              <a:gd name="connsiteX9037" fmla="*/ 11168362 w 12193588"/>
              <a:gd name="connsiteY9037" fmla="*/ 1038987 h 6858000"/>
              <a:gd name="connsiteX9038" fmla="*/ 11159122 w 12193588"/>
              <a:gd name="connsiteY9038" fmla="*/ 1032835 h 6858000"/>
              <a:gd name="connsiteX9039" fmla="*/ 10906580 w 12193588"/>
              <a:gd name="connsiteY9039" fmla="*/ 888260 h 6858000"/>
              <a:gd name="connsiteX9040" fmla="*/ 10894262 w 12193588"/>
              <a:gd name="connsiteY9040" fmla="*/ 886338 h 6858000"/>
              <a:gd name="connsiteX9041" fmla="*/ 4142532 w 12193588"/>
              <a:gd name="connsiteY9041" fmla="*/ 886338 h 6858000"/>
              <a:gd name="connsiteX9042" fmla="*/ 4130214 w 12193588"/>
              <a:gd name="connsiteY9042" fmla="*/ 891336 h 6858000"/>
              <a:gd name="connsiteX9043" fmla="*/ 4016262 w 12193588"/>
              <a:gd name="connsiteY9043" fmla="*/ 955931 h 6858000"/>
              <a:gd name="connsiteX9044" fmla="*/ 3883832 w 12193588"/>
              <a:gd name="connsiteY9044" fmla="*/ 1029759 h 6858000"/>
              <a:gd name="connsiteX9045" fmla="*/ 3871513 w 12193588"/>
              <a:gd name="connsiteY9045" fmla="*/ 1038987 h 6858000"/>
              <a:gd name="connsiteX9046" fmla="*/ 3886912 w 12193588"/>
              <a:gd name="connsiteY9046" fmla="*/ 1048216 h 6858000"/>
              <a:gd name="connsiteX9047" fmla="*/ 4016262 w 12193588"/>
              <a:gd name="connsiteY9047" fmla="*/ 1122036 h 6858000"/>
              <a:gd name="connsiteX9048" fmla="*/ 4133293 w 12193588"/>
              <a:gd name="connsiteY9048" fmla="*/ 1186632 h 6858000"/>
              <a:gd name="connsiteX9049" fmla="*/ 4157931 w 12193588"/>
              <a:gd name="connsiteY9049" fmla="*/ 1186632 h 6858000"/>
              <a:gd name="connsiteX9050" fmla="*/ 4404313 w 12193588"/>
              <a:gd name="connsiteY9050" fmla="*/ 1048216 h 6858000"/>
              <a:gd name="connsiteX9051" fmla="*/ 4416633 w 12193588"/>
              <a:gd name="connsiteY9051" fmla="*/ 1038987 h 6858000"/>
              <a:gd name="connsiteX9052" fmla="*/ 4407393 w 12193588"/>
              <a:gd name="connsiteY9052" fmla="*/ 1032835 h 6858000"/>
              <a:gd name="connsiteX9053" fmla="*/ 4154851 w 12193588"/>
              <a:gd name="connsiteY9053" fmla="*/ 888260 h 6858000"/>
              <a:gd name="connsiteX9054" fmla="*/ 4142532 w 12193588"/>
              <a:gd name="connsiteY9054" fmla="*/ 886338 h 6858000"/>
              <a:gd name="connsiteX9055" fmla="*/ 6393133 w 12193588"/>
              <a:gd name="connsiteY9055" fmla="*/ 886333 h 6858000"/>
              <a:gd name="connsiteX9056" fmla="*/ 6380814 w 12193588"/>
              <a:gd name="connsiteY9056" fmla="*/ 891331 h 6858000"/>
              <a:gd name="connsiteX9057" fmla="*/ 6137511 w 12193588"/>
              <a:gd name="connsiteY9057" fmla="*/ 1026676 h 6858000"/>
              <a:gd name="connsiteX9058" fmla="*/ 6122113 w 12193588"/>
              <a:gd name="connsiteY9058" fmla="*/ 1038981 h 6858000"/>
              <a:gd name="connsiteX9059" fmla="*/ 6131352 w 12193588"/>
              <a:gd name="connsiteY9059" fmla="*/ 1045134 h 6858000"/>
              <a:gd name="connsiteX9060" fmla="*/ 6383894 w 12193588"/>
              <a:gd name="connsiteY9060" fmla="*/ 1186628 h 6858000"/>
              <a:gd name="connsiteX9061" fmla="*/ 6408531 w 12193588"/>
              <a:gd name="connsiteY9061" fmla="*/ 1186628 h 6858000"/>
              <a:gd name="connsiteX9062" fmla="*/ 6654913 w 12193588"/>
              <a:gd name="connsiteY9062" fmla="*/ 1048209 h 6858000"/>
              <a:gd name="connsiteX9063" fmla="*/ 6667232 w 12193588"/>
              <a:gd name="connsiteY9063" fmla="*/ 1038981 h 6858000"/>
              <a:gd name="connsiteX9064" fmla="*/ 6657993 w 12193588"/>
              <a:gd name="connsiteY9064" fmla="*/ 1032828 h 6858000"/>
              <a:gd name="connsiteX9065" fmla="*/ 6405452 w 12193588"/>
              <a:gd name="connsiteY9065" fmla="*/ 888254 h 6858000"/>
              <a:gd name="connsiteX9066" fmla="*/ 6393133 w 12193588"/>
              <a:gd name="connsiteY9066" fmla="*/ 886333 h 6858000"/>
              <a:gd name="connsiteX9067" fmla="*/ 1893521 w 12193588"/>
              <a:gd name="connsiteY9067" fmla="*/ 885181 h 6858000"/>
              <a:gd name="connsiteX9068" fmla="*/ 1881192 w 12193588"/>
              <a:gd name="connsiteY9068" fmla="*/ 891342 h 6858000"/>
              <a:gd name="connsiteX9069" fmla="*/ 1677738 w 12193588"/>
              <a:gd name="connsiteY9069" fmla="*/ 1005335 h 6858000"/>
              <a:gd name="connsiteX9070" fmla="*/ 1634585 w 12193588"/>
              <a:gd name="connsiteY9070" fmla="*/ 1029983 h 6858000"/>
              <a:gd name="connsiteX9071" fmla="*/ 1631502 w 12193588"/>
              <a:gd name="connsiteY9071" fmla="*/ 1029983 h 6858000"/>
              <a:gd name="connsiteX9072" fmla="*/ 1622255 w 12193588"/>
              <a:gd name="connsiteY9072" fmla="*/ 1039226 h 6858000"/>
              <a:gd name="connsiteX9073" fmla="*/ 1631502 w 12193588"/>
              <a:gd name="connsiteY9073" fmla="*/ 1045388 h 6858000"/>
              <a:gd name="connsiteX9074" fmla="*/ 1884274 w 12193588"/>
              <a:gd name="connsiteY9074" fmla="*/ 1187106 h 6858000"/>
              <a:gd name="connsiteX9075" fmla="*/ 1893521 w 12193588"/>
              <a:gd name="connsiteY9075" fmla="*/ 1190187 h 6858000"/>
              <a:gd name="connsiteX9076" fmla="*/ 1905851 w 12193588"/>
              <a:gd name="connsiteY9076" fmla="*/ 1187106 h 6858000"/>
              <a:gd name="connsiteX9077" fmla="*/ 2155533 w 12193588"/>
              <a:gd name="connsiteY9077" fmla="*/ 1048468 h 6858000"/>
              <a:gd name="connsiteX9078" fmla="*/ 2164780 w 12193588"/>
              <a:gd name="connsiteY9078" fmla="*/ 1039226 h 6858000"/>
              <a:gd name="connsiteX9079" fmla="*/ 2158616 w 12193588"/>
              <a:gd name="connsiteY9079" fmla="*/ 1033065 h 6858000"/>
              <a:gd name="connsiteX9080" fmla="*/ 1905851 w 12193588"/>
              <a:gd name="connsiteY9080" fmla="*/ 888261 h 6858000"/>
              <a:gd name="connsiteX9081" fmla="*/ 1893521 w 12193588"/>
              <a:gd name="connsiteY9081" fmla="*/ 885181 h 6858000"/>
              <a:gd name="connsiteX9082" fmla="*/ 8645250 w 12193588"/>
              <a:gd name="connsiteY9082" fmla="*/ 885180 h 6858000"/>
              <a:gd name="connsiteX9083" fmla="*/ 8632920 w 12193588"/>
              <a:gd name="connsiteY9083" fmla="*/ 891342 h 6858000"/>
              <a:gd name="connsiteX9084" fmla="*/ 8429466 w 12193588"/>
              <a:gd name="connsiteY9084" fmla="*/ 1005335 h 6858000"/>
              <a:gd name="connsiteX9085" fmla="*/ 8386313 w 12193588"/>
              <a:gd name="connsiteY9085" fmla="*/ 1029983 h 6858000"/>
              <a:gd name="connsiteX9086" fmla="*/ 8383230 w 12193588"/>
              <a:gd name="connsiteY9086" fmla="*/ 1029983 h 6858000"/>
              <a:gd name="connsiteX9087" fmla="*/ 8373984 w 12193588"/>
              <a:gd name="connsiteY9087" fmla="*/ 1039226 h 6858000"/>
              <a:gd name="connsiteX9088" fmla="*/ 8383230 w 12193588"/>
              <a:gd name="connsiteY9088" fmla="*/ 1045388 h 6858000"/>
              <a:gd name="connsiteX9089" fmla="*/ 8636002 w 12193588"/>
              <a:gd name="connsiteY9089" fmla="*/ 1187106 h 6858000"/>
              <a:gd name="connsiteX9090" fmla="*/ 8645250 w 12193588"/>
              <a:gd name="connsiteY9090" fmla="*/ 1190187 h 6858000"/>
              <a:gd name="connsiteX9091" fmla="*/ 8657580 w 12193588"/>
              <a:gd name="connsiteY9091" fmla="*/ 1187106 h 6858000"/>
              <a:gd name="connsiteX9092" fmla="*/ 8907262 w 12193588"/>
              <a:gd name="connsiteY9092" fmla="*/ 1048468 h 6858000"/>
              <a:gd name="connsiteX9093" fmla="*/ 8916508 w 12193588"/>
              <a:gd name="connsiteY9093" fmla="*/ 1039226 h 6858000"/>
              <a:gd name="connsiteX9094" fmla="*/ 8910345 w 12193588"/>
              <a:gd name="connsiteY9094" fmla="*/ 1033065 h 6858000"/>
              <a:gd name="connsiteX9095" fmla="*/ 8657580 w 12193588"/>
              <a:gd name="connsiteY9095" fmla="*/ 888261 h 6858000"/>
              <a:gd name="connsiteX9096" fmla="*/ 8645250 w 12193588"/>
              <a:gd name="connsiteY9096" fmla="*/ 885180 h 6858000"/>
              <a:gd name="connsiteX9097" fmla="*/ 10899694 w 12193588"/>
              <a:gd name="connsiteY9097" fmla="*/ 560706 h 6858000"/>
              <a:gd name="connsiteX9098" fmla="*/ 10902772 w 12193588"/>
              <a:gd name="connsiteY9098" fmla="*/ 872578 h 6858000"/>
              <a:gd name="connsiteX9099" fmla="*/ 11173553 w 12193588"/>
              <a:gd name="connsiteY9099" fmla="*/ 1033147 h 6858000"/>
              <a:gd name="connsiteX9100" fmla="*/ 11170476 w 12193588"/>
              <a:gd name="connsiteY9100" fmla="*/ 718187 h 6858000"/>
              <a:gd name="connsiteX9101" fmla="*/ 10912003 w 12193588"/>
              <a:gd name="connsiteY9101" fmla="*/ 563793 h 6858000"/>
              <a:gd name="connsiteX9102" fmla="*/ 10902772 w 12193588"/>
              <a:gd name="connsiteY9102" fmla="*/ 560706 h 6858000"/>
              <a:gd name="connsiteX9103" fmla="*/ 10899694 w 12193588"/>
              <a:gd name="connsiteY9103" fmla="*/ 560706 h 6858000"/>
              <a:gd name="connsiteX9104" fmla="*/ 4147965 w 12193588"/>
              <a:gd name="connsiteY9104" fmla="*/ 560706 h 6858000"/>
              <a:gd name="connsiteX9105" fmla="*/ 4151043 w 12193588"/>
              <a:gd name="connsiteY9105" fmla="*/ 872578 h 6858000"/>
              <a:gd name="connsiteX9106" fmla="*/ 4421824 w 12193588"/>
              <a:gd name="connsiteY9106" fmla="*/ 1033147 h 6858000"/>
              <a:gd name="connsiteX9107" fmla="*/ 4418747 w 12193588"/>
              <a:gd name="connsiteY9107" fmla="*/ 718187 h 6858000"/>
              <a:gd name="connsiteX9108" fmla="*/ 4160274 w 12193588"/>
              <a:gd name="connsiteY9108" fmla="*/ 563793 h 6858000"/>
              <a:gd name="connsiteX9109" fmla="*/ 4151043 w 12193588"/>
              <a:gd name="connsiteY9109" fmla="*/ 560706 h 6858000"/>
              <a:gd name="connsiteX9110" fmla="*/ 4147965 w 12193588"/>
              <a:gd name="connsiteY9110" fmla="*/ 560706 h 6858000"/>
              <a:gd name="connsiteX9111" fmla="*/ 10338999 w 12193588"/>
              <a:gd name="connsiteY9111" fmla="*/ 560705 h 6858000"/>
              <a:gd name="connsiteX9112" fmla="*/ 10338999 w 12193588"/>
              <a:gd name="connsiteY9112" fmla="*/ 566870 h 6858000"/>
              <a:gd name="connsiteX9113" fmla="*/ 10338999 w 12193588"/>
              <a:gd name="connsiteY9113" fmla="*/ 862792 h 6858000"/>
              <a:gd name="connsiteX9114" fmla="*/ 10348246 w 12193588"/>
              <a:gd name="connsiteY9114" fmla="*/ 878208 h 6858000"/>
              <a:gd name="connsiteX9115" fmla="*/ 10351330 w 12193588"/>
              <a:gd name="connsiteY9115" fmla="*/ 878208 h 6858000"/>
              <a:gd name="connsiteX9116" fmla="*/ 10557859 w 12193588"/>
              <a:gd name="connsiteY9116" fmla="*/ 1001508 h 6858000"/>
              <a:gd name="connsiteX9117" fmla="*/ 10610262 w 12193588"/>
              <a:gd name="connsiteY9117" fmla="*/ 1029252 h 6858000"/>
              <a:gd name="connsiteX9118" fmla="*/ 10607179 w 12193588"/>
              <a:gd name="connsiteY9118" fmla="*/ 717916 h 6858000"/>
              <a:gd name="connsiteX9119" fmla="*/ 10601015 w 12193588"/>
              <a:gd name="connsiteY9119" fmla="*/ 714833 h 6858000"/>
              <a:gd name="connsiteX9120" fmla="*/ 10388320 w 12193588"/>
              <a:gd name="connsiteY9120" fmla="*/ 585365 h 6858000"/>
              <a:gd name="connsiteX9121" fmla="*/ 10338999 w 12193588"/>
              <a:gd name="connsiteY9121" fmla="*/ 560705 h 6858000"/>
              <a:gd name="connsiteX9122" fmla="*/ 3587270 w 12193588"/>
              <a:gd name="connsiteY9122" fmla="*/ 560705 h 6858000"/>
              <a:gd name="connsiteX9123" fmla="*/ 3587270 w 12193588"/>
              <a:gd name="connsiteY9123" fmla="*/ 566870 h 6858000"/>
              <a:gd name="connsiteX9124" fmla="*/ 3587270 w 12193588"/>
              <a:gd name="connsiteY9124" fmla="*/ 862792 h 6858000"/>
              <a:gd name="connsiteX9125" fmla="*/ 3596519 w 12193588"/>
              <a:gd name="connsiteY9125" fmla="*/ 878208 h 6858000"/>
              <a:gd name="connsiteX9126" fmla="*/ 3599601 w 12193588"/>
              <a:gd name="connsiteY9126" fmla="*/ 878208 h 6858000"/>
              <a:gd name="connsiteX9127" fmla="*/ 3806131 w 12193588"/>
              <a:gd name="connsiteY9127" fmla="*/ 1001508 h 6858000"/>
              <a:gd name="connsiteX9128" fmla="*/ 3858533 w 12193588"/>
              <a:gd name="connsiteY9128" fmla="*/ 1029252 h 6858000"/>
              <a:gd name="connsiteX9129" fmla="*/ 3855450 w 12193588"/>
              <a:gd name="connsiteY9129" fmla="*/ 717916 h 6858000"/>
              <a:gd name="connsiteX9130" fmla="*/ 3849286 w 12193588"/>
              <a:gd name="connsiteY9130" fmla="*/ 714833 h 6858000"/>
              <a:gd name="connsiteX9131" fmla="*/ 3636591 w 12193588"/>
              <a:gd name="connsiteY9131" fmla="*/ 585365 h 6858000"/>
              <a:gd name="connsiteX9132" fmla="*/ 3587270 w 12193588"/>
              <a:gd name="connsiteY9132" fmla="*/ 560705 h 6858000"/>
              <a:gd name="connsiteX9133" fmla="*/ 9775708 w 12193588"/>
              <a:gd name="connsiteY9133" fmla="*/ 560704 h 6858000"/>
              <a:gd name="connsiteX9134" fmla="*/ 9778785 w 12193588"/>
              <a:gd name="connsiteY9134" fmla="*/ 872577 h 6858000"/>
              <a:gd name="connsiteX9135" fmla="*/ 9914176 w 12193588"/>
              <a:gd name="connsiteY9135" fmla="*/ 952857 h 6858000"/>
              <a:gd name="connsiteX9136" fmla="*/ 10046490 w 12193588"/>
              <a:gd name="connsiteY9136" fmla="*/ 1033145 h 6858000"/>
              <a:gd name="connsiteX9137" fmla="*/ 10049566 w 12193588"/>
              <a:gd name="connsiteY9137" fmla="*/ 1023881 h 6858000"/>
              <a:gd name="connsiteX9138" fmla="*/ 10046490 w 12193588"/>
              <a:gd name="connsiteY9138" fmla="*/ 730536 h 6858000"/>
              <a:gd name="connsiteX9139" fmla="*/ 10034182 w 12193588"/>
              <a:gd name="connsiteY9139" fmla="*/ 712010 h 6858000"/>
              <a:gd name="connsiteX9140" fmla="*/ 9788017 w 12193588"/>
              <a:gd name="connsiteY9140" fmla="*/ 563792 h 6858000"/>
              <a:gd name="connsiteX9141" fmla="*/ 9775708 w 12193588"/>
              <a:gd name="connsiteY9141" fmla="*/ 560704 h 6858000"/>
              <a:gd name="connsiteX9142" fmla="*/ 9766147 w 12193588"/>
              <a:gd name="connsiteY9142" fmla="*/ 560704 h 6858000"/>
              <a:gd name="connsiteX9143" fmla="*/ 9756932 w 12193588"/>
              <a:gd name="connsiteY9143" fmla="*/ 563792 h 6858000"/>
              <a:gd name="connsiteX9144" fmla="*/ 9508123 w 12193588"/>
              <a:gd name="connsiteY9144" fmla="*/ 712010 h 6858000"/>
              <a:gd name="connsiteX9145" fmla="*/ 9495836 w 12193588"/>
              <a:gd name="connsiteY9145" fmla="*/ 733624 h 6858000"/>
              <a:gd name="connsiteX9146" fmla="*/ 9492764 w 12193588"/>
              <a:gd name="connsiteY9146" fmla="*/ 1017705 h 6858000"/>
              <a:gd name="connsiteX9147" fmla="*/ 9495836 w 12193588"/>
              <a:gd name="connsiteY9147" fmla="*/ 1033145 h 6858000"/>
              <a:gd name="connsiteX9148" fmla="*/ 9498908 w 12193588"/>
              <a:gd name="connsiteY9148" fmla="*/ 1030056 h 6858000"/>
              <a:gd name="connsiteX9149" fmla="*/ 9501980 w 12193588"/>
              <a:gd name="connsiteY9149" fmla="*/ 1030056 h 6858000"/>
              <a:gd name="connsiteX9150" fmla="*/ 9753860 w 12193588"/>
              <a:gd name="connsiteY9150" fmla="*/ 878752 h 6858000"/>
              <a:gd name="connsiteX9151" fmla="*/ 9766147 w 12193588"/>
              <a:gd name="connsiteY9151" fmla="*/ 860224 h 6858000"/>
              <a:gd name="connsiteX9152" fmla="*/ 9769219 w 12193588"/>
              <a:gd name="connsiteY9152" fmla="*/ 569968 h 6858000"/>
              <a:gd name="connsiteX9153" fmla="*/ 9766147 w 12193588"/>
              <a:gd name="connsiteY9153" fmla="*/ 560704 h 6858000"/>
              <a:gd name="connsiteX9154" fmla="*/ 3023979 w 12193588"/>
              <a:gd name="connsiteY9154" fmla="*/ 560704 h 6858000"/>
              <a:gd name="connsiteX9155" fmla="*/ 3027057 w 12193588"/>
              <a:gd name="connsiteY9155" fmla="*/ 872577 h 6858000"/>
              <a:gd name="connsiteX9156" fmla="*/ 3162448 w 12193588"/>
              <a:gd name="connsiteY9156" fmla="*/ 952859 h 6858000"/>
              <a:gd name="connsiteX9157" fmla="*/ 3294761 w 12193588"/>
              <a:gd name="connsiteY9157" fmla="*/ 1033145 h 6858000"/>
              <a:gd name="connsiteX9158" fmla="*/ 3297838 w 12193588"/>
              <a:gd name="connsiteY9158" fmla="*/ 1023881 h 6858000"/>
              <a:gd name="connsiteX9159" fmla="*/ 3294761 w 12193588"/>
              <a:gd name="connsiteY9159" fmla="*/ 730536 h 6858000"/>
              <a:gd name="connsiteX9160" fmla="*/ 3282453 w 12193588"/>
              <a:gd name="connsiteY9160" fmla="*/ 712010 h 6858000"/>
              <a:gd name="connsiteX9161" fmla="*/ 3036288 w 12193588"/>
              <a:gd name="connsiteY9161" fmla="*/ 563792 h 6858000"/>
              <a:gd name="connsiteX9162" fmla="*/ 3023979 w 12193588"/>
              <a:gd name="connsiteY9162" fmla="*/ 560704 h 6858000"/>
              <a:gd name="connsiteX9163" fmla="*/ 3014418 w 12193588"/>
              <a:gd name="connsiteY9163" fmla="*/ 560704 h 6858000"/>
              <a:gd name="connsiteX9164" fmla="*/ 3005203 w 12193588"/>
              <a:gd name="connsiteY9164" fmla="*/ 563792 h 6858000"/>
              <a:gd name="connsiteX9165" fmla="*/ 2756395 w 12193588"/>
              <a:gd name="connsiteY9165" fmla="*/ 712010 h 6858000"/>
              <a:gd name="connsiteX9166" fmla="*/ 2744108 w 12193588"/>
              <a:gd name="connsiteY9166" fmla="*/ 733624 h 6858000"/>
              <a:gd name="connsiteX9167" fmla="*/ 2741036 w 12193588"/>
              <a:gd name="connsiteY9167" fmla="*/ 1017705 h 6858000"/>
              <a:gd name="connsiteX9168" fmla="*/ 2744108 w 12193588"/>
              <a:gd name="connsiteY9168" fmla="*/ 1033145 h 6858000"/>
              <a:gd name="connsiteX9169" fmla="*/ 2747179 w 12193588"/>
              <a:gd name="connsiteY9169" fmla="*/ 1030058 h 6858000"/>
              <a:gd name="connsiteX9170" fmla="*/ 2750252 w 12193588"/>
              <a:gd name="connsiteY9170" fmla="*/ 1030058 h 6858000"/>
              <a:gd name="connsiteX9171" fmla="*/ 3002133 w 12193588"/>
              <a:gd name="connsiteY9171" fmla="*/ 878752 h 6858000"/>
              <a:gd name="connsiteX9172" fmla="*/ 3014418 w 12193588"/>
              <a:gd name="connsiteY9172" fmla="*/ 860224 h 6858000"/>
              <a:gd name="connsiteX9173" fmla="*/ 3017490 w 12193588"/>
              <a:gd name="connsiteY9173" fmla="*/ 569968 h 6858000"/>
              <a:gd name="connsiteX9174" fmla="*/ 3014418 w 12193588"/>
              <a:gd name="connsiteY9174" fmla="*/ 560704 h 6858000"/>
              <a:gd name="connsiteX9175" fmla="*/ 1900011 w 12193588"/>
              <a:gd name="connsiteY9175" fmla="*/ 560704 h 6858000"/>
              <a:gd name="connsiteX9176" fmla="*/ 1903093 w 12193588"/>
              <a:gd name="connsiteY9176" fmla="*/ 872575 h 6858000"/>
              <a:gd name="connsiteX9177" fmla="*/ 2171272 w 12193588"/>
              <a:gd name="connsiteY9177" fmla="*/ 1033144 h 6858000"/>
              <a:gd name="connsiteX9178" fmla="*/ 2168187 w 12193588"/>
              <a:gd name="connsiteY9178" fmla="*/ 718184 h 6858000"/>
              <a:gd name="connsiteX9179" fmla="*/ 1912340 w 12193588"/>
              <a:gd name="connsiteY9179" fmla="*/ 563791 h 6858000"/>
              <a:gd name="connsiteX9180" fmla="*/ 1903093 w 12193588"/>
              <a:gd name="connsiteY9180" fmla="*/ 560704 h 6858000"/>
              <a:gd name="connsiteX9181" fmla="*/ 1900011 w 12193588"/>
              <a:gd name="connsiteY9181" fmla="*/ 560704 h 6858000"/>
              <a:gd name="connsiteX9182" fmla="*/ 8651740 w 12193588"/>
              <a:gd name="connsiteY9182" fmla="*/ 560703 h 6858000"/>
              <a:gd name="connsiteX9183" fmla="*/ 8654821 w 12193588"/>
              <a:gd name="connsiteY9183" fmla="*/ 872575 h 6858000"/>
              <a:gd name="connsiteX9184" fmla="*/ 8923000 w 12193588"/>
              <a:gd name="connsiteY9184" fmla="*/ 1033144 h 6858000"/>
              <a:gd name="connsiteX9185" fmla="*/ 8919915 w 12193588"/>
              <a:gd name="connsiteY9185" fmla="*/ 718184 h 6858000"/>
              <a:gd name="connsiteX9186" fmla="*/ 8664069 w 12193588"/>
              <a:gd name="connsiteY9186" fmla="*/ 563791 h 6858000"/>
              <a:gd name="connsiteX9187" fmla="*/ 8654821 w 12193588"/>
              <a:gd name="connsiteY9187" fmla="*/ 560703 h 6858000"/>
              <a:gd name="connsiteX9188" fmla="*/ 8651740 w 12193588"/>
              <a:gd name="connsiteY9188" fmla="*/ 560703 h 6858000"/>
              <a:gd name="connsiteX9189" fmla="*/ 8087149 w 12193588"/>
              <a:gd name="connsiteY9189" fmla="*/ 560703 h 6858000"/>
              <a:gd name="connsiteX9190" fmla="*/ 8090241 w 12193588"/>
              <a:gd name="connsiteY9190" fmla="*/ 868956 h 6858000"/>
              <a:gd name="connsiteX9191" fmla="*/ 8093331 w 12193588"/>
              <a:gd name="connsiteY9191" fmla="*/ 872037 h 6858000"/>
              <a:gd name="connsiteX9192" fmla="*/ 8133521 w 12193588"/>
              <a:gd name="connsiteY9192" fmla="*/ 899781 h 6858000"/>
              <a:gd name="connsiteX9193" fmla="*/ 8263371 w 12193588"/>
              <a:gd name="connsiteY9193" fmla="*/ 976844 h 6858000"/>
              <a:gd name="connsiteX9194" fmla="*/ 8362303 w 12193588"/>
              <a:gd name="connsiteY9194" fmla="*/ 1029248 h 6858000"/>
              <a:gd name="connsiteX9195" fmla="*/ 8359211 w 12193588"/>
              <a:gd name="connsiteY9195" fmla="*/ 717912 h 6858000"/>
              <a:gd name="connsiteX9196" fmla="*/ 8328296 w 12193588"/>
              <a:gd name="connsiteY9196" fmla="*/ 699418 h 6858000"/>
              <a:gd name="connsiteX9197" fmla="*/ 8176806 w 12193588"/>
              <a:gd name="connsiteY9197" fmla="*/ 610023 h 6858000"/>
              <a:gd name="connsiteX9198" fmla="*/ 8087149 w 12193588"/>
              <a:gd name="connsiteY9198" fmla="*/ 560703 h 6858000"/>
              <a:gd name="connsiteX9199" fmla="*/ 1335420 w 12193588"/>
              <a:gd name="connsiteY9199" fmla="*/ 560703 h 6858000"/>
              <a:gd name="connsiteX9200" fmla="*/ 1338512 w 12193588"/>
              <a:gd name="connsiteY9200" fmla="*/ 868956 h 6858000"/>
              <a:gd name="connsiteX9201" fmla="*/ 1341604 w 12193588"/>
              <a:gd name="connsiteY9201" fmla="*/ 872038 h 6858000"/>
              <a:gd name="connsiteX9202" fmla="*/ 1381792 w 12193588"/>
              <a:gd name="connsiteY9202" fmla="*/ 899782 h 6858000"/>
              <a:gd name="connsiteX9203" fmla="*/ 1511642 w 12193588"/>
              <a:gd name="connsiteY9203" fmla="*/ 976844 h 6858000"/>
              <a:gd name="connsiteX9204" fmla="*/ 1610573 w 12193588"/>
              <a:gd name="connsiteY9204" fmla="*/ 1029248 h 6858000"/>
              <a:gd name="connsiteX9205" fmla="*/ 1607482 w 12193588"/>
              <a:gd name="connsiteY9205" fmla="*/ 717913 h 6858000"/>
              <a:gd name="connsiteX9206" fmla="*/ 1576568 w 12193588"/>
              <a:gd name="connsiteY9206" fmla="*/ 699418 h 6858000"/>
              <a:gd name="connsiteX9207" fmla="*/ 1425077 w 12193588"/>
              <a:gd name="connsiteY9207" fmla="*/ 610023 h 6858000"/>
              <a:gd name="connsiteX9208" fmla="*/ 1335420 w 12193588"/>
              <a:gd name="connsiteY9208" fmla="*/ 560703 h 6858000"/>
              <a:gd name="connsiteX9209" fmla="*/ 6399864 w 12193588"/>
              <a:gd name="connsiteY9209" fmla="*/ 560700 h 6858000"/>
              <a:gd name="connsiteX9210" fmla="*/ 6402942 w 12193588"/>
              <a:gd name="connsiteY9210" fmla="*/ 872571 h 6858000"/>
              <a:gd name="connsiteX9211" fmla="*/ 6673723 w 12193588"/>
              <a:gd name="connsiteY9211" fmla="*/ 1033140 h 6858000"/>
              <a:gd name="connsiteX9212" fmla="*/ 6670645 w 12193588"/>
              <a:gd name="connsiteY9212" fmla="*/ 718181 h 6858000"/>
              <a:gd name="connsiteX9213" fmla="*/ 6412173 w 12193588"/>
              <a:gd name="connsiteY9213" fmla="*/ 563788 h 6858000"/>
              <a:gd name="connsiteX9214" fmla="*/ 6402942 w 12193588"/>
              <a:gd name="connsiteY9214" fmla="*/ 560700 h 6858000"/>
              <a:gd name="connsiteX9215" fmla="*/ 6399864 w 12193588"/>
              <a:gd name="connsiteY9215" fmla="*/ 560700 h 6858000"/>
              <a:gd name="connsiteX9216" fmla="*/ 12018490 w 12193588"/>
              <a:gd name="connsiteY9216" fmla="*/ 558111 h 6858000"/>
              <a:gd name="connsiteX9217" fmla="*/ 12009215 w 12193588"/>
              <a:gd name="connsiteY9217" fmla="*/ 564281 h 6858000"/>
              <a:gd name="connsiteX9218" fmla="*/ 11755700 w 12193588"/>
              <a:gd name="connsiteY9218" fmla="*/ 712345 h 6858000"/>
              <a:gd name="connsiteX9219" fmla="*/ 11746426 w 12193588"/>
              <a:gd name="connsiteY9219" fmla="*/ 733937 h 6858000"/>
              <a:gd name="connsiteX9220" fmla="*/ 11743333 w 12193588"/>
              <a:gd name="connsiteY9220" fmla="*/ 1017723 h 6858000"/>
              <a:gd name="connsiteX9221" fmla="*/ 11743333 w 12193588"/>
              <a:gd name="connsiteY9221" fmla="*/ 1033148 h 6858000"/>
              <a:gd name="connsiteX9222" fmla="*/ 11749517 w 12193588"/>
              <a:gd name="connsiteY9222" fmla="*/ 1030063 h 6858000"/>
              <a:gd name="connsiteX9223" fmla="*/ 12006123 w 12193588"/>
              <a:gd name="connsiteY9223" fmla="*/ 878914 h 6858000"/>
              <a:gd name="connsiteX9224" fmla="*/ 12015398 w 12193588"/>
              <a:gd name="connsiteY9224" fmla="*/ 860406 h 6858000"/>
              <a:gd name="connsiteX9225" fmla="*/ 12018490 w 12193588"/>
              <a:gd name="connsiteY9225" fmla="*/ 570450 h 6858000"/>
              <a:gd name="connsiteX9226" fmla="*/ 12018490 w 12193588"/>
              <a:gd name="connsiteY9226" fmla="*/ 558111 h 6858000"/>
              <a:gd name="connsiteX9227" fmla="*/ 6963170 w 12193588"/>
              <a:gd name="connsiteY9227" fmla="*/ 558111 h 6858000"/>
              <a:gd name="connsiteX9228" fmla="*/ 6963170 w 12193588"/>
              <a:gd name="connsiteY9228" fmla="*/ 576619 h 6858000"/>
              <a:gd name="connsiteX9229" fmla="*/ 6963170 w 12193588"/>
              <a:gd name="connsiteY9229" fmla="*/ 857321 h 6858000"/>
              <a:gd name="connsiteX9230" fmla="*/ 6978582 w 12193588"/>
              <a:gd name="connsiteY9230" fmla="*/ 882001 h 6858000"/>
              <a:gd name="connsiteX9231" fmla="*/ 7126544 w 12193588"/>
              <a:gd name="connsiteY9231" fmla="*/ 968368 h 6858000"/>
              <a:gd name="connsiteX9232" fmla="*/ 7222103 w 12193588"/>
              <a:gd name="connsiteY9232" fmla="*/ 1023895 h 6858000"/>
              <a:gd name="connsiteX9233" fmla="*/ 7234432 w 12193588"/>
              <a:gd name="connsiteY9233" fmla="*/ 1033149 h 6858000"/>
              <a:gd name="connsiteX9234" fmla="*/ 7234432 w 12193588"/>
              <a:gd name="connsiteY9234" fmla="*/ 1017726 h 6858000"/>
              <a:gd name="connsiteX9235" fmla="*/ 7234432 w 12193588"/>
              <a:gd name="connsiteY9235" fmla="*/ 730854 h 6858000"/>
              <a:gd name="connsiteX9236" fmla="*/ 7219020 w 12193588"/>
              <a:gd name="connsiteY9236" fmla="*/ 709261 h 6858000"/>
              <a:gd name="connsiteX9237" fmla="*/ 7123461 w 12193588"/>
              <a:gd name="connsiteY9237" fmla="*/ 653735 h 6858000"/>
              <a:gd name="connsiteX9238" fmla="*/ 6975500 w 12193588"/>
              <a:gd name="connsiteY9238" fmla="*/ 564281 h 6858000"/>
              <a:gd name="connsiteX9239" fmla="*/ 6963170 w 12193588"/>
              <a:gd name="connsiteY9239" fmla="*/ 558111 h 6858000"/>
              <a:gd name="connsiteX9240" fmla="*/ 6393386 w 12193588"/>
              <a:gd name="connsiteY9240" fmla="*/ 558111 h 6858000"/>
              <a:gd name="connsiteX9241" fmla="*/ 6331664 w 12193588"/>
              <a:gd name="connsiteY9241" fmla="*/ 595128 h 6858000"/>
              <a:gd name="connsiteX9242" fmla="*/ 6180957 w 12193588"/>
              <a:gd name="connsiteY9242" fmla="*/ 682215 h 6858000"/>
              <a:gd name="connsiteX9243" fmla="*/ 6132397 w 12193588"/>
              <a:gd name="connsiteY9243" fmla="*/ 711621 h 6858000"/>
              <a:gd name="connsiteX9244" fmla="*/ 6120076 w 12193588"/>
              <a:gd name="connsiteY9244" fmla="*/ 733214 h 6858000"/>
              <a:gd name="connsiteX9245" fmla="*/ 6116994 w 12193588"/>
              <a:gd name="connsiteY9245" fmla="*/ 1017022 h 6858000"/>
              <a:gd name="connsiteX9246" fmla="*/ 6120076 w 12193588"/>
              <a:gd name="connsiteY9246" fmla="*/ 1032448 h 6858000"/>
              <a:gd name="connsiteX9247" fmla="*/ 6135477 w 12193588"/>
              <a:gd name="connsiteY9247" fmla="*/ 1023191 h 6858000"/>
              <a:gd name="connsiteX9248" fmla="*/ 6264851 w 12193588"/>
              <a:gd name="connsiteY9248" fmla="*/ 946067 h 6858000"/>
              <a:gd name="connsiteX9249" fmla="*/ 6264851 w 12193588"/>
              <a:gd name="connsiteY9249" fmla="*/ 947223 h 6858000"/>
              <a:gd name="connsiteX9250" fmla="*/ 6264851 w 12193588"/>
              <a:gd name="connsiteY9250" fmla="*/ 948419 h 6858000"/>
              <a:gd name="connsiteX9251" fmla="*/ 6377956 w 12193588"/>
              <a:gd name="connsiteY9251" fmla="*/ 882001 h 6858000"/>
              <a:gd name="connsiteX9252" fmla="*/ 6390301 w 12193588"/>
              <a:gd name="connsiteY9252" fmla="*/ 857321 h 6858000"/>
              <a:gd name="connsiteX9253" fmla="*/ 6393386 w 12193588"/>
              <a:gd name="connsiteY9253" fmla="*/ 573535 h 6858000"/>
              <a:gd name="connsiteX9254" fmla="*/ 6393386 w 12193588"/>
              <a:gd name="connsiteY9254" fmla="*/ 558111 h 6858000"/>
              <a:gd name="connsiteX9255" fmla="*/ 5830052 w 12193588"/>
              <a:gd name="connsiteY9255" fmla="*/ 558111 h 6858000"/>
              <a:gd name="connsiteX9256" fmla="*/ 5817708 w 12193588"/>
              <a:gd name="connsiteY9256" fmla="*/ 564281 h 6858000"/>
              <a:gd name="connsiteX9257" fmla="*/ 5570817 w 12193588"/>
              <a:gd name="connsiteY9257" fmla="*/ 709262 h 6858000"/>
              <a:gd name="connsiteX9258" fmla="*/ 5555387 w 12193588"/>
              <a:gd name="connsiteY9258" fmla="*/ 733937 h 6858000"/>
              <a:gd name="connsiteX9259" fmla="*/ 5552300 w 12193588"/>
              <a:gd name="connsiteY9259" fmla="*/ 1017725 h 6858000"/>
              <a:gd name="connsiteX9260" fmla="*/ 5555387 w 12193588"/>
              <a:gd name="connsiteY9260" fmla="*/ 1033149 h 6858000"/>
              <a:gd name="connsiteX9261" fmla="*/ 5564644 w 12193588"/>
              <a:gd name="connsiteY9261" fmla="*/ 1026979 h 6858000"/>
              <a:gd name="connsiteX9262" fmla="*/ 5814622 w 12193588"/>
              <a:gd name="connsiteY9262" fmla="*/ 878915 h 6858000"/>
              <a:gd name="connsiteX9263" fmla="*/ 5826966 w 12193588"/>
              <a:gd name="connsiteY9263" fmla="*/ 857321 h 6858000"/>
              <a:gd name="connsiteX9264" fmla="*/ 5830052 w 12193588"/>
              <a:gd name="connsiteY9264" fmla="*/ 573535 h 6858000"/>
              <a:gd name="connsiteX9265" fmla="*/ 5830052 w 12193588"/>
              <a:gd name="connsiteY9265" fmla="*/ 558111 h 6858000"/>
              <a:gd name="connsiteX9266" fmla="*/ 5271952 w 12193588"/>
              <a:gd name="connsiteY9266" fmla="*/ 558111 h 6858000"/>
              <a:gd name="connsiteX9267" fmla="*/ 5275044 w 12193588"/>
              <a:gd name="connsiteY9267" fmla="*/ 872746 h 6858000"/>
              <a:gd name="connsiteX9268" fmla="*/ 5411076 w 12193588"/>
              <a:gd name="connsiteY9268" fmla="*/ 952943 h 6858000"/>
              <a:gd name="connsiteX9269" fmla="*/ 5547108 w 12193588"/>
              <a:gd name="connsiteY9269" fmla="*/ 1033148 h 6858000"/>
              <a:gd name="connsiteX9270" fmla="*/ 5547108 w 12193588"/>
              <a:gd name="connsiteY9270" fmla="*/ 1023894 h 6858000"/>
              <a:gd name="connsiteX9271" fmla="*/ 5544016 w 12193588"/>
              <a:gd name="connsiteY9271" fmla="*/ 730852 h 6858000"/>
              <a:gd name="connsiteX9272" fmla="*/ 5534743 w 12193588"/>
              <a:gd name="connsiteY9272" fmla="*/ 712345 h 6858000"/>
              <a:gd name="connsiteX9273" fmla="*/ 5287411 w 12193588"/>
              <a:gd name="connsiteY9273" fmla="*/ 564281 h 6858000"/>
              <a:gd name="connsiteX9274" fmla="*/ 5271952 w 12193588"/>
              <a:gd name="connsiteY9274" fmla="*/ 558111 h 6858000"/>
              <a:gd name="connsiteX9275" fmla="*/ 5266760 w 12193588"/>
              <a:gd name="connsiteY9275" fmla="*/ 558111 h 6858000"/>
              <a:gd name="connsiteX9276" fmla="*/ 5257487 w 12193588"/>
              <a:gd name="connsiteY9276" fmla="*/ 564281 h 6858000"/>
              <a:gd name="connsiteX9277" fmla="*/ 5003971 w 12193588"/>
              <a:gd name="connsiteY9277" fmla="*/ 712345 h 6858000"/>
              <a:gd name="connsiteX9278" fmla="*/ 4994697 w 12193588"/>
              <a:gd name="connsiteY9278" fmla="*/ 733937 h 6858000"/>
              <a:gd name="connsiteX9279" fmla="*/ 4991604 w 12193588"/>
              <a:gd name="connsiteY9279" fmla="*/ 1017723 h 6858000"/>
              <a:gd name="connsiteX9280" fmla="*/ 4991604 w 12193588"/>
              <a:gd name="connsiteY9280" fmla="*/ 1033148 h 6858000"/>
              <a:gd name="connsiteX9281" fmla="*/ 4997788 w 12193588"/>
              <a:gd name="connsiteY9281" fmla="*/ 1030063 h 6858000"/>
              <a:gd name="connsiteX9282" fmla="*/ 5254394 w 12193588"/>
              <a:gd name="connsiteY9282" fmla="*/ 878914 h 6858000"/>
              <a:gd name="connsiteX9283" fmla="*/ 5263670 w 12193588"/>
              <a:gd name="connsiteY9283" fmla="*/ 860406 h 6858000"/>
              <a:gd name="connsiteX9284" fmla="*/ 5266760 w 12193588"/>
              <a:gd name="connsiteY9284" fmla="*/ 570450 h 6858000"/>
              <a:gd name="connsiteX9285" fmla="*/ 5266760 w 12193588"/>
              <a:gd name="connsiteY9285" fmla="*/ 558111 h 6858000"/>
              <a:gd name="connsiteX9286" fmla="*/ 211441 w 12193588"/>
              <a:gd name="connsiteY9286" fmla="*/ 558111 h 6858000"/>
              <a:gd name="connsiteX9287" fmla="*/ 211441 w 12193588"/>
              <a:gd name="connsiteY9287" fmla="*/ 576619 h 6858000"/>
              <a:gd name="connsiteX9288" fmla="*/ 211441 w 12193588"/>
              <a:gd name="connsiteY9288" fmla="*/ 857321 h 6858000"/>
              <a:gd name="connsiteX9289" fmla="*/ 226853 w 12193588"/>
              <a:gd name="connsiteY9289" fmla="*/ 882001 h 6858000"/>
              <a:gd name="connsiteX9290" fmla="*/ 374814 w 12193588"/>
              <a:gd name="connsiteY9290" fmla="*/ 968368 h 6858000"/>
              <a:gd name="connsiteX9291" fmla="*/ 470374 w 12193588"/>
              <a:gd name="connsiteY9291" fmla="*/ 1023895 h 6858000"/>
              <a:gd name="connsiteX9292" fmla="*/ 482704 w 12193588"/>
              <a:gd name="connsiteY9292" fmla="*/ 1033149 h 6858000"/>
              <a:gd name="connsiteX9293" fmla="*/ 482704 w 12193588"/>
              <a:gd name="connsiteY9293" fmla="*/ 1017726 h 6858000"/>
              <a:gd name="connsiteX9294" fmla="*/ 482704 w 12193588"/>
              <a:gd name="connsiteY9294" fmla="*/ 730854 h 6858000"/>
              <a:gd name="connsiteX9295" fmla="*/ 467291 w 12193588"/>
              <a:gd name="connsiteY9295" fmla="*/ 709262 h 6858000"/>
              <a:gd name="connsiteX9296" fmla="*/ 371732 w 12193588"/>
              <a:gd name="connsiteY9296" fmla="*/ 653736 h 6858000"/>
              <a:gd name="connsiteX9297" fmla="*/ 223772 w 12193588"/>
              <a:gd name="connsiteY9297" fmla="*/ 564281 h 6858000"/>
              <a:gd name="connsiteX9298" fmla="*/ 211441 w 12193588"/>
              <a:gd name="connsiteY9298" fmla="*/ 558111 h 6858000"/>
              <a:gd name="connsiteX9299" fmla="*/ 11463476 w 12193588"/>
              <a:gd name="connsiteY9299" fmla="*/ 558110 h 6858000"/>
              <a:gd name="connsiteX9300" fmla="*/ 11460390 w 12193588"/>
              <a:gd name="connsiteY9300" fmla="*/ 576618 h 6858000"/>
              <a:gd name="connsiteX9301" fmla="*/ 11463476 w 12193588"/>
              <a:gd name="connsiteY9301" fmla="*/ 857320 h 6858000"/>
              <a:gd name="connsiteX9302" fmla="*/ 11478908 w 12193588"/>
              <a:gd name="connsiteY9302" fmla="*/ 881999 h 6858000"/>
              <a:gd name="connsiteX9303" fmla="*/ 11716540 w 12193588"/>
              <a:gd name="connsiteY9303" fmla="*/ 1023893 h 6858000"/>
              <a:gd name="connsiteX9304" fmla="*/ 11735056 w 12193588"/>
              <a:gd name="connsiteY9304" fmla="*/ 1033147 h 6858000"/>
              <a:gd name="connsiteX9305" fmla="*/ 11738142 w 12193588"/>
              <a:gd name="connsiteY9305" fmla="*/ 1020808 h 6858000"/>
              <a:gd name="connsiteX9306" fmla="*/ 11735056 w 12193588"/>
              <a:gd name="connsiteY9306" fmla="*/ 730851 h 6858000"/>
              <a:gd name="connsiteX9307" fmla="*/ 11722712 w 12193588"/>
              <a:gd name="connsiteY9307" fmla="*/ 709260 h 6858000"/>
              <a:gd name="connsiteX9308" fmla="*/ 11475821 w 12193588"/>
              <a:gd name="connsiteY9308" fmla="*/ 564279 h 6858000"/>
              <a:gd name="connsiteX9309" fmla="*/ 11463476 w 12193588"/>
              <a:gd name="connsiteY9309" fmla="*/ 558110 h 6858000"/>
              <a:gd name="connsiteX9310" fmla="*/ 11454709 w 12193588"/>
              <a:gd name="connsiteY9310" fmla="*/ 558110 h 6858000"/>
              <a:gd name="connsiteX9311" fmla="*/ 11448535 w 12193588"/>
              <a:gd name="connsiteY9311" fmla="*/ 561195 h 6858000"/>
              <a:gd name="connsiteX9312" fmla="*/ 11192387 w 12193588"/>
              <a:gd name="connsiteY9312" fmla="*/ 712344 h 6858000"/>
              <a:gd name="connsiteX9313" fmla="*/ 11183129 w 12193588"/>
              <a:gd name="connsiteY9313" fmla="*/ 730851 h 6858000"/>
              <a:gd name="connsiteX9314" fmla="*/ 11180042 w 12193588"/>
              <a:gd name="connsiteY9314" fmla="*/ 1020808 h 6858000"/>
              <a:gd name="connsiteX9315" fmla="*/ 11183129 w 12193588"/>
              <a:gd name="connsiteY9315" fmla="*/ 1033147 h 6858000"/>
              <a:gd name="connsiteX9316" fmla="*/ 11192387 w 12193588"/>
              <a:gd name="connsiteY9316" fmla="*/ 1026978 h 6858000"/>
              <a:gd name="connsiteX9317" fmla="*/ 11439278 w 12193588"/>
              <a:gd name="connsiteY9317" fmla="*/ 881999 h 6858000"/>
              <a:gd name="connsiteX9318" fmla="*/ 11454709 w 12193588"/>
              <a:gd name="connsiteY9318" fmla="*/ 857320 h 6858000"/>
              <a:gd name="connsiteX9319" fmla="*/ 11457794 w 12193588"/>
              <a:gd name="connsiteY9319" fmla="*/ 573533 h 6858000"/>
              <a:gd name="connsiteX9320" fmla="*/ 11454709 w 12193588"/>
              <a:gd name="connsiteY9320" fmla="*/ 558110 h 6858000"/>
              <a:gd name="connsiteX9321" fmla="*/ 4711748 w 12193588"/>
              <a:gd name="connsiteY9321" fmla="*/ 558110 h 6858000"/>
              <a:gd name="connsiteX9322" fmla="*/ 4708661 w 12193588"/>
              <a:gd name="connsiteY9322" fmla="*/ 576618 h 6858000"/>
              <a:gd name="connsiteX9323" fmla="*/ 4711748 w 12193588"/>
              <a:gd name="connsiteY9323" fmla="*/ 857320 h 6858000"/>
              <a:gd name="connsiteX9324" fmla="*/ 4727178 w 12193588"/>
              <a:gd name="connsiteY9324" fmla="*/ 881999 h 6858000"/>
              <a:gd name="connsiteX9325" fmla="*/ 4964810 w 12193588"/>
              <a:gd name="connsiteY9325" fmla="*/ 1023893 h 6858000"/>
              <a:gd name="connsiteX9326" fmla="*/ 4983327 w 12193588"/>
              <a:gd name="connsiteY9326" fmla="*/ 1033147 h 6858000"/>
              <a:gd name="connsiteX9327" fmla="*/ 4986413 w 12193588"/>
              <a:gd name="connsiteY9327" fmla="*/ 1020808 h 6858000"/>
              <a:gd name="connsiteX9328" fmla="*/ 4983327 w 12193588"/>
              <a:gd name="connsiteY9328" fmla="*/ 730852 h 6858000"/>
              <a:gd name="connsiteX9329" fmla="*/ 4970983 w 12193588"/>
              <a:gd name="connsiteY9329" fmla="*/ 709260 h 6858000"/>
              <a:gd name="connsiteX9330" fmla="*/ 4724092 w 12193588"/>
              <a:gd name="connsiteY9330" fmla="*/ 564279 h 6858000"/>
              <a:gd name="connsiteX9331" fmla="*/ 4711748 w 12193588"/>
              <a:gd name="connsiteY9331" fmla="*/ 558110 h 6858000"/>
              <a:gd name="connsiteX9332" fmla="*/ 4702979 w 12193588"/>
              <a:gd name="connsiteY9332" fmla="*/ 558110 h 6858000"/>
              <a:gd name="connsiteX9333" fmla="*/ 4696808 w 12193588"/>
              <a:gd name="connsiteY9333" fmla="*/ 561195 h 6858000"/>
              <a:gd name="connsiteX9334" fmla="*/ 4440658 w 12193588"/>
              <a:gd name="connsiteY9334" fmla="*/ 712344 h 6858000"/>
              <a:gd name="connsiteX9335" fmla="*/ 4431399 w 12193588"/>
              <a:gd name="connsiteY9335" fmla="*/ 730852 h 6858000"/>
              <a:gd name="connsiteX9336" fmla="*/ 4428313 w 12193588"/>
              <a:gd name="connsiteY9336" fmla="*/ 1020808 h 6858000"/>
              <a:gd name="connsiteX9337" fmla="*/ 4431399 w 12193588"/>
              <a:gd name="connsiteY9337" fmla="*/ 1033147 h 6858000"/>
              <a:gd name="connsiteX9338" fmla="*/ 4440658 w 12193588"/>
              <a:gd name="connsiteY9338" fmla="*/ 1026978 h 6858000"/>
              <a:gd name="connsiteX9339" fmla="*/ 4687549 w 12193588"/>
              <a:gd name="connsiteY9339" fmla="*/ 881999 h 6858000"/>
              <a:gd name="connsiteX9340" fmla="*/ 4702979 w 12193588"/>
              <a:gd name="connsiteY9340" fmla="*/ 857320 h 6858000"/>
              <a:gd name="connsiteX9341" fmla="*/ 4706065 w 12193588"/>
              <a:gd name="connsiteY9341" fmla="*/ 573533 h 6858000"/>
              <a:gd name="connsiteX9342" fmla="*/ 4702979 w 12193588"/>
              <a:gd name="connsiteY9342" fmla="*/ 558110 h 6858000"/>
              <a:gd name="connsiteX9343" fmla="*/ 10893206 w 12193588"/>
              <a:gd name="connsiteY9343" fmla="*/ 558109 h 6858000"/>
              <a:gd name="connsiteX9344" fmla="*/ 10831665 w 12193588"/>
              <a:gd name="connsiteY9344" fmla="*/ 595125 h 6858000"/>
              <a:gd name="connsiteX9345" fmla="*/ 10767046 w 12193588"/>
              <a:gd name="connsiteY9345" fmla="*/ 632139 h 6858000"/>
              <a:gd name="connsiteX9346" fmla="*/ 10631655 w 12193588"/>
              <a:gd name="connsiteY9346" fmla="*/ 712343 h 6858000"/>
              <a:gd name="connsiteX9347" fmla="*/ 10622424 w 12193588"/>
              <a:gd name="connsiteY9347" fmla="*/ 733936 h 6858000"/>
              <a:gd name="connsiteX9348" fmla="*/ 10619346 w 12193588"/>
              <a:gd name="connsiteY9348" fmla="*/ 1017723 h 6858000"/>
              <a:gd name="connsiteX9349" fmla="*/ 10619346 w 12193588"/>
              <a:gd name="connsiteY9349" fmla="*/ 1033147 h 6858000"/>
              <a:gd name="connsiteX9350" fmla="*/ 10628578 w 12193588"/>
              <a:gd name="connsiteY9350" fmla="*/ 1026978 h 6858000"/>
              <a:gd name="connsiteX9351" fmla="*/ 10634732 w 12193588"/>
              <a:gd name="connsiteY9351" fmla="*/ 1023893 h 6858000"/>
              <a:gd name="connsiteX9352" fmla="*/ 10763969 w 12193588"/>
              <a:gd name="connsiteY9352" fmla="*/ 946773 h 6858000"/>
              <a:gd name="connsiteX9353" fmla="*/ 10877820 w 12193588"/>
              <a:gd name="connsiteY9353" fmla="*/ 881997 h 6858000"/>
              <a:gd name="connsiteX9354" fmla="*/ 10890128 w 12193588"/>
              <a:gd name="connsiteY9354" fmla="*/ 857319 h 6858000"/>
              <a:gd name="connsiteX9355" fmla="*/ 10893206 w 12193588"/>
              <a:gd name="connsiteY9355" fmla="*/ 573533 h 6858000"/>
              <a:gd name="connsiteX9356" fmla="*/ 10893206 w 12193588"/>
              <a:gd name="connsiteY9356" fmla="*/ 558109 h 6858000"/>
              <a:gd name="connsiteX9357" fmla="*/ 10329914 w 12193588"/>
              <a:gd name="connsiteY9357" fmla="*/ 558109 h 6858000"/>
              <a:gd name="connsiteX9358" fmla="*/ 10317606 w 12193588"/>
              <a:gd name="connsiteY9358" fmla="*/ 564278 h 6858000"/>
              <a:gd name="connsiteX9359" fmla="*/ 10074518 w 12193588"/>
              <a:gd name="connsiteY9359" fmla="*/ 709258 h 6858000"/>
              <a:gd name="connsiteX9360" fmla="*/ 10059133 w 12193588"/>
              <a:gd name="connsiteY9360" fmla="*/ 733935 h 6858000"/>
              <a:gd name="connsiteX9361" fmla="*/ 10056055 w 12193588"/>
              <a:gd name="connsiteY9361" fmla="*/ 1017721 h 6858000"/>
              <a:gd name="connsiteX9362" fmla="*/ 10059133 w 12193588"/>
              <a:gd name="connsiteY9362" fmla="*/ 1033146 h 6858000"/>
              <a:gd name="connsiteX9363" fmla="*/ 10059133 w 12193588"/>
              <a:gd name="connsiteY9363" fmla="*/ 1030061 h 6858000"/>
              <a:gd name="connsiteX9364" fmla="*/ 10068365 w 12193588"/>
              <a:gd name="connsiteY9364" fmla="*/ 1026977 h 6858000"/>
              <a:gd name="connsiteX9365" fmla="*/ 10314529 w 12193588"/>
              <a:gd name="connsiteY9365" fmla="*/ 881996 h 6858000"/>
              <a:gd name="connsiteX9366" fmla="*/ 10323761 w 12193588"/>
              <a:gd name="connsiteY9366" fmla="*/ 872743 h 6858000"/>
              <a:gd name="connsiteX9367" fmla="*/ 10326837 w 12193588"/>
              <a:gd name="connsiteY9367" fmla="*/ 857319 h 6858000"/>
              <a:gd name="connsiteX9368" fmla="*/ 10329914 w 12193588"/>
              <a:gd name="connsiteY9368" fmla="*/ 573532 h 6858000"/>
              <a:gd name="connsiteX9369" fmla="*/ 10329914 w 12193588"/>
              <a:gd name="connsiteY9369" fmla="*/ 558109 h 6858000"/>
              <a:gd name="connsiteX9370" fmla="*/ 4141476 w 12193588"/>
              <a:gd name="connsiteY9370" fmla="*/ 558109 h 6858000"/>
              <a:gd name="connsiteX9371" fmla="*/ 4079935 w 12193588"/>
              <a:gd name="connsiteY9371" fmla="*/ 595125 h 6858000"/>
              <a:gd name="connsiteX9372" fmla="*/ 4015317 w 12193588"/>
              <a:gd name="connsiteY9372" fmla="*/ 632139 h 6858000"/>
              <a:gd name="connsiteX9373" fmla="*/ 3879927 w 12193588"/>
              <a:gd name="connsiteY9373" fmla="*/ 712343 h 6858000"/>
              <a:gd name="connsiteX9374" fmla="*/ 3870696 w 12193588"/>
              <a:gd name="connsiteY9374" fmla="*/ 733936 h 6858000"/>
              <a:gd name="connsiteX9375" fmla="*/ 3867618 w 12193588"/>
              <a:gd name="connsiteY9375" fmla="*/ 1017723 h 6858000"/>
              <a:gd name="connsiteX9376" fmla="*/ 3867618 w 12193588"/>
              <a:gd name="connsiteY9376" fmla="*/ 1033147 h 6858000"/>
              <a:gd name="connsiteX9377" fmla="*/ 3876849 w 12193588"/>
              <a:gd name="connsiteY9377" fmla="*/ 1026978 h 6858000"/>
              <a:gd name="connsiteX9378" fmla="*/ 3883003 w 12193588"/>
              <a:gd name="connsiteY9378" fmla="*/ 1023893 h 6858000"/>
              <a:gd name="connsiteX9379" fmla="*/ 4012240 w 12193588"/>
              <a:gd name="connsiteY9379" fmla="*/ 946773 h 6858000"/>
              <a:gd name="connsiteX9380" fmla="*/ 4126092 w 12193588"/>
              <a:gd name="connsiteY9380" fmla="*/ 881997 h 6858000"/>
              <a:gd name="connsiteX9381" fmla="*/ 4138399 w 12193588"/>
              <a:gd name="connsiteY9381" fmla="*/ 857319 h 6858000"/>
              <a:gd name="connsiteX9382" fmla="*/ 4141476 w 12193588"/>
              <a:gd name="connsiteY9382" fmla="*/ 573533 h 6858000"/>
              <a:gd name="connsiteX9383" fmla="*/ 4141476 w 12193588"/>
              <a:gd name="connsiteY9383" fmla="*/ 558109 h 6858000"/>
              <a:gd name="connsiteX9384" fmla="*/ 3578186 w 12193588"/>
              <a:gd name="connsiteY9384" fmla="*/ 558109 h 6858000"/>
              <a:gd name="connsiteX9385" fmla="*/ 3565877 w 12193588"/>
              <a:gd name="connsiteY9385" fmla="*/ 564278 h 6858000"/>
              <a:gd name="connsiteX9386" fmla="*/ 3322790 w 12193588"/>
              <a:gd name="connsiteY9386" fmla="*/ 709258 h 6858000"/>
              <a:gd name="connsiteX9387" fmla="*/ 3307404 w 12193588"/>
              <a:gd name="connsiteY9387" fmla="*/ 733935 h 6858000"/>
              <a:gd name="connsiteX9388" fmla="*/ 3304327 w 12193588"/>
              <a:gd name="connsiteY9388" fmla="*/ 1017721 h 6858000"/>
              <a:gd name="connsiteX9389" fmla="*/ 3307404 w 12193588"/>
              <a:gd name="connsiteY9389" fmla="*/ 1033146 h 6858000"/>
              <a:gd name="connsiteX9390" fmla="*/ 3307404 w 12193588"/>
              <a:gd name="connsiteY9390" fmla="*/ 1030061 h 6858000"/>
              <a:gd name="connsiteX9391" fmla="*/ 3316636 w 12193588"/>
              <a:gd name="connsiteY9391" fmla="*/ 1026977 h 6858000"/>
              <a:gd name="connsiteX9392" fmla="*/ 3562801 w 12193588"/>
              <a:gd name="connsiteY9392" fmla="*/ 881997 h 6858000"/>
              <a:gd name="connsiteX9393" fmla="*/ 3572032 w 12193588"/>
              <a:gd name="connsiteY9393" fmla="*/ 872743 h 6858000"/>
              <a:gd name="connsiteX9394" fmla="*/ 3575109 w 12193588"/>
              <a:gd name="connsiteY9394" fmla="*/ 857319 h 6858000"/>
              <a:gd name="connsiteX9395" fmla="*/ 3578186 w 12193588"/>
              <a:gd name="connsiteY9395" fmla="*/ 573532 h 6858000"/>
              <a:gd name="connsiteX9396" fmla="*/ 3578186 w 12193588"/>
              <a:gd name="connsiteY9396" fmla="*/ 558109 h 6858000"/>
              <a:gd name="connsiteX9397" fmla="*/ 9212434 w 12193588"/>
              <a:gd name="connsiteY9397" fmla="*/ 558108 h 6858000"/>
              <a:gd name="connsiteX9398" fmla="*/ 9212434 w 12193588"/>
              <a:gd name="connsiteY9398" fmla="*/ 576616 h 6858000"/>
              <a:gd name="connsiteX9399" fmla="*/ 9215512 w 12193588"/>
              <a:gd name="connsiteY9399" fmla="*/ 857318 h 6858000"/>
              <a:gd name="connsiteX9400" fmla="*/ 9230896 w 12193588"/>
              <a:gd name="connsiteY9400" fmla="*/ 881996 h 6858000"/>
              <a:gd name="connsiteX9401" fmla="*/ 9467812 w 12193588"/>
              <a:gd name="connsiteY9401" fmla="*/ 1023890 h 6858000"/>
              <a:gd name="connsiteX9402" fmla="*/ 9486275 w 12193588"/>
              <a:gd name="connsiteY9402" fmla="*/ 1033144 h 6858000"/>
              <a:gd name="connsiteX9403" fmla="*/ 9486275 w 12193588"/>
              <a:gd name="connsiteY9403" fmla="*/ 1020805 h 6858000"/>
              <a:gd name="connsiteX9404" fmla="*/ 9483198 w 12193588"/>
              <a:gd name="connsiteY9404" fmla="*/ 730849 h 6858000"/>
              <a:gd name="connsiteX9405" fmla="*/ 9470889 w 12193588"/>
              <a:gd name="connsiteY9405" fmla="*/ 709256 h 6858000"/>
              <a:gd name="connsiteX9406" fmla="*/ 9224742 w 12193588"/>
              <a:gd name="connsiteY9406" fmla="*/ 564277 h 6858000"/>
              <a:gd name="connsiteX9407" fmla="*/ 9212434 w 12193588"/>
              <a:gd name="connsiteY9407" fmla="*/ 558108 h 6858000"/>
              <a:gd name="connsiteX9408" fmla="*/ 9205945 w 12193588"/>
              <a:gd name="connsiteY9408" fmla="*/ 558108 h 6858000"/>
              <a:gd name="connsiteX9409" fmla="*/ 9199791 w 12193588"/>
              <a:gd name="connsiteY9409" fmla="*/ 561188 h 6858000"/>
              <a:gd name="connsiteX9410" fmla="*/ 8944392 w 12193588"/>
              <a:gd name="connsiteY9410" fmla="*/ 712075 h 6858000"/>
              <a:gd name="connsiteX9411" fmla="*/ 8935164 w 12193588"/>
              <a:gd name="connsiteY9411" fmla="*/ 730552 h 6858000"/>
              <a:gd name="connsiteX9412" fmla="*/ 8932086 w 12193588"/>
              <a:gd name="connsiteY9412" fmla="*/ 1020012 h 6858000"/>
              <a:gd name="connsiteX9413" fmla="*/ 8932086 w 12193588"/>
              <a:gd name="connsiteY9413" fmla="*/ 1029251 h 6858000"/>
              <a:gd name="connsiteX9414" fmla="*/ 8941316 w 12193588"/>
              <a:gd name="connsiteY9414" fmla="*/ 1026170 h 6858000"/>
              <a:gd name="connsiteX9415" fmla="*/ 9190560 w 12193588"/>
              <a:gd name="connsiteY9415" fmla="*/ 881440 h 6858000"/>
              <a:gd name="connsiteX9416" fmla="*/ 9202867 w 12193588"/>
              <a:gd name="connsiteY9416" fmla="*/ 856804 h 6858000"/>
              <a:gd name="connsiteX9417" fmla="*/ 9205945 w 12193588"/>
              <a:gd name="connsiteY9417" fmla="*/ 573504 h 6858000"/>
              <a:gd name="connsiteX9418" fmla="*/ 9205945 w 12193588"/>
              <a:gd name="connsiteY9418" fmla="*/ 558108 h 6858000"/>
              <a:gd name="connsiteX9419" fmla="*/ 2460707 w 12193588"/>
              <a:gd name="connsiteY9419" fmla="*/ 558108 h 6858000"/>
              <a:gd name="connsiteX9420" fmla="*/ 2460707 w 12193588"/>
              <a:gd name="connsiteY9420" fmla="*/ 576616 h 6858000"/>
              <a:gd name="connsiteX9421" fmla="*/ 2463783 w 12193588"/>
              <a:gd name="connsiteY9421" fmla="*/ 857318 h 6858000"/>
              <a:gd name="connsiteX9422" fmla="*/ 2479168 w 12193588"/>
              <a:gd name="connsiteY9422" fmla="*/ 881996 h 6858000"/>
              <a:gd name="connsiteX9423" fmla="*/ 2716084 w 12193588"/>
              <a:gd name="connsiteY9423" fmla="*/ 1023891 h 6858000"/>
              <a:gd name="connsiteX9424" fmla="*/ 2734547 w 12193588"/>
              <a:gd name="connsiteY9424" fmla="*/ 1033144 h 6858000"/>
              <a:gd name="connsiteX9425" fmla="*/ 2734547 w 12193588"/>
              <a:gd name="connsiteY9425" fmla="*/ 1020806 h 6858000"/>
              <a:gd name="connsiteX9426" fmla="*/ 2731470 w 12193588"/>
              <a:gd name="connsiteY9426" fmla="*/ 730849 h 6858000"/>
              <a:gd name="connsiteX9427" fmla="*/ 2719162 w 12193588"/>
              <a:gd name="connsiteY9427" fmla="*/ 709256 h 6858000"/>
              <a:gd name="connsiteX9428" fmla="*/ 2473014 w 12193588"/>
              <a:gd name="connsiteY9428" fmla="*/ 564277 h 6858000"/>
              <a:gd name="connsiteX9429" fmla="*/ 2460707 w 12193588"/>
              <a:gd name="connsiteY9429" fmla="*/ 558108 h 6858000"/>
              <a:gd name="connsiteX9430" fmla="*/ 2454217 w 12193588"/>
              <a:gd name="connsiteY9430" fmla="*/ 558108 h 6858000"/>
              <a:gd name="connsiteX9431" fmla="*/ 2448063 w 12193588"/>
              <a:gd name="connsiteY9431" fmla="*/ 561188 h 6858000"/>
              <a:gd name="connsiteX9432" fmla="*/ 2192663 w 12193588"/>
              <a:gd name="connsiteY9432" fmla="*/ 712077 h 6858000"/>
              <a:gd name="connsiteX9433" fmla="*/ 2183435 w 12193588"/>
              <a:gd name="connsiteY9433" fmla="*/ 730552 h 6858000"/>
              <a:gd name="connsiteX9434" fmla="*/ 2180359 w 12193588"/>
              <a:gd name="connsiteY9434" fmla="*/ 1020012 h 6858000"/>
              <a:gd name="connsiteX9435" fmla="*/ 2180359 w 12193588"/>
              <a:gd name="connsiteY9435" fmla="*/ 1029251 h 6858000"/>
              <a:gd name="connsiteX9436" fmla="*/ 2189587 w 12193588"/>
              <a:gd name="connsiteY9436" fmla="*/ 1026170 h 6858000"/>
              <a:gd name="connsiteX9437" fmla="*/ 2438831 w 12193588"/>
              <a:gd name="connsiteY9437" fmla="*/ 881440 h 6858000"/>
              <a:gd name="connsiteX9438" fmla="*/ 2451140 w 12193588"/>
              <a:gd name="connsiteY9438" fmla="*/ 856804 h 6858000"/>
              <a:gd name="connsiteX9439" fmla="*/ 2454217 w 12193588"/>
              <a:gd name="connsiteY9439" fmla="*/ 573504 h 6858000"/>
              <a:gd name="connsiteX9440" fmla="*/ 2454217 w 12193588"/>
              <a:gd name="connsiteY9440" fmla="*/ 558108 h 6858000"/>
              <a:gd name="connsiteX9441" fmla="*/ 8642654 w 12193588"/>
              <a:gd name="connsiteY9441" fmla="*/ 558106 h 6858000"/>
              <a:gd name="connsiteX9442" fmla="*/ 8580823 w 12193588"/>
              <a:gd name="connsiteY9442" fmla="*/ 595122 h 6858000"/>
              <a:gd name="connsiteX9443" fmla="*/ 8386044 w 12193588"/>
              <a:gd name="connsiteY9443" fmla="*/ 709255 h 6858000"/>
              <a:gd name="connsiteX9444" fmla="*/ 8373678 w 12193588"/>
              <a:gd name="connsiteY9444" fmla="*/ 721595 h 6858000"/>
              <a:gd name="connsiteX9445" fmla="*/ 8370585 w 12193588"/>
              <a:gd name="connsiteY9445" fmla="*/ 730848 h 6858000"/>
              <a:gd name="connsiteX9446" fmla="*/ 8367495 w 12193588"/>
              <a:gd name="connsiteY9446" fmla="*/ 1023890 h 6858000"/>
              <a:gd name="connsiteX9447" fmla="*/ 8370585 w 12193588"/>
              <a:gd name="connsiteY9447" fmla="*/ 1033144 h 6858000"/>
              <a:gd name="connsiteX9448" fmla="*/ 8379859 w 12193588"/>
              <a:gd name="connsiteY9448" fmla="*/ 1026974 h 6858000"/>
              <a:gd name="connsiteX9449" fmla="*/ 8627196 w 12193588"/>
              <a:gd name="connsiteY9449" fmla="*/ 881995 h 6858000"/>
              <a:gd name="connsiteX9450" fmla="*/ 8639562 w 12193588"/>
              <a:gd name="connsiteY9450" fmla="*/ 857318 h 6858000"/>
              <a:gd name="connsiteX9451" fmla="*/ 8642654 w 12193588"/>
              <a:gd name="connsiteY9451" fmla="*/ 573530 h 6858000"/>
              <a:gd name="connsiteX9452" fmla="*/ 8642654 w 12193588"/>
              <a:gd name="connsiteY9452" fmla="*/ 558106 h 6858000"/>
              <a:gd name="connsiteX9453" fmla="*/ 8078871 w 12193588"/>
              <a:gd name="connsiteY9453" fmla="*/ 558106 h 6858000"/>
              <a:gd name="connsiteX9454" fmla="*/ 8069611 w 12193588"/>
              <a:gd name="connsiteY9454" fmla="*/ 564265 h 6858000"/>
              <a:gd name="connsiteX9455" fmla="*/ 7822720 w 12193588"/>
              <a:gd name="connsiteY9455" fmla="*/ 708996 h 6858000"/>
              <a:gd name="connsiteX9456" fmla="*/ 7819633 w 12193588"/>
              <a:gd name="connsiteY9456" fmla="*/ 708996 h 6858000"/>
              <a:gd name="connsiteX9457" fmla="*/ 7816548 w 12193588"/>
              <a:gd name="connsiteY9457" fmla="*/ 712075 h 6858000"/>
              <a:gd name="connsiteX9458" fmla="*/ 7813461 w 12193588"/>
              <a:gd name="connsiteY9458" fmla="*/ 715154 h 6858000"/>
              <a:gd name="connsiteX9459" fmla="*/ 7807288 w 12193588"/>
              <a:gd name="connsiteY9459" fmla="*/ 730551 h 6858000"/>
              <a:gd name="connsiteX9460" fmla="*/ 7804204 w 12193588"/>
              <a:gd name="connsiteY9460" fmla="*/ 1016930 h 6858000"/>
              <a:gd name="connsiteX9461" fmla="*/ 7807288 w 12193588"/>
              <a:gd name="connsiteY9461" fmla="*/ 1029248 h 6858000"/>
              <a:gd name="connsiteX9462" fmla="*/ 7819633 w 12193588"/>
              <a:gd name="connsiteY9462" fmla="*/ 1026168 h 6858000"/>
              <a:gd name="connsiteX9463" fmla="*/ 8063438 w 12193588"/>
              <a:gd name="connsiteY9463" fmla="*/ 881438 h 6858000"/>
              <a:gd name="connsiteX9464" fmla="*/ 8078871 w 12193588"/>
              <a:gd name="connsiteY9464" fmla="*/ 856803 h 6858000"/>
              <a:gd name="connsiteX9465" fmla="*/ 8078871 w 12193588"/>
              <a:gd name="connsiteY9465" fmla="*/ 573503 h 6858000"/>
              <a:gd name="connsiteX9466" fmla="*/ 8078871 w 12193588"/>
              <a:gd name="connsiteY9466" fmla="*/ 558106 h 6858000"/>
              <a:gd name="connsiteX9467" fmla="*/ 1890925 w 12193588"/>
              <a:gd name="connsiteY9467" fmla="*/ 558106 h 6858000"/>
              <a:gd name="connsiteX9468" fmla="*/ 1829094 w 12193588"/>
              <a:gd name="connsiteY9468" fmla="*/ 595123 h 6858000"/>
              <a:gd name="connsiteX9469" fmla="*/ 1634315 w 12193588"/>
              <a:gd name="connsiteY9469" fmla="*/ 709256 h 6858000"/>
              <a:gd name="connsiteX9470" fmla="*/ 1621949 w 12193588"/>
              <a:gd name="connsiteY9470" fmla="*/ 721595 h 6858000"/>
              <a:gd name="connsiteX9471" fmla="*/ 1618858 w 12193588"/>
              <a:gd name="connsiteY9471" fmla="*/ 730848 h 6858000"/>
              <a:gd name="connsiteX9472" fmla="*/ 1615766 w 12193588"/>
              <a:gd name="connsiteY9472" fmla="*/ 1023890 h 6858000"/>
              <a:gd name="connsiteX9473" fmla="*/ 1618858 w 12193588"/>
              <a:gd name="connsiteY9473" fmla="*/ 1033144 h 6858000"/>
              <a:gd name="connsiteX9474" fmla="*/ 1628131 w 12193588"/>
              <a:gd name="connsiteY9474" fmla="*/ 1026974 h 6858000"/>
              <a:gd name="connsiteX9475" fmla="*/ 1875468 w 12193588"/>
              <a:gd name="connsiteY9475" fmla="*/ 881995 h 6858000"/>
              <a:gd name="connsiteX9476" fmla="*/ 1887835 w 12193588"/>
              <a:gd name="connsiteY9476" fmla="*/ 857318 h 6858000"/>
              <a:gd name="connsiteX9477" fmla="*/ 1890925 w 12193588"/>
              <a:gd name="connsiteY9477" fmla="*/ 573530 h 6858000"/>
              <a:gd name="connsiteX9478" fmla="*/ 1890925 w 12193588"/>
              <a:gd name="connsiteY9478" fmla="*/ 558106 h 6858000"/>
              <a:gd name="connsiteX9479" fmla="*/ 1327143 w 12193588"/>
              <a:gd name="connsiteY9479" fmla="*/ 558106 h 6858000"/>
              <a:gd name="connsiteX9480" fmla="*/ 1317883 w 12193588"/>
              <a:gd name="connsiteY9480" fmla="*/ 564265 h 6858000"/>
              <a:gd name="connsiteX9481" fmla="*/ 1070991 w 12193588"/>
              <a:gd name="connsiteY9481" fmla="*/ 708996 h 6858000"/>
              <a:gd name="connsiteX9482" fmla="*/ 1067905 w 12193588"/>
              <a:gd name="connsiteY9482" fmla="*/ 708996 h 6858000"/>
              <a:gd name="connsiteX9483" fmla="*/ 1064820 w 12193588"/>
              <a:gd name="connsiteY9483" fmla="*/ 712075 h 6858000"/>
              <a:gd name="connsiteX9484" fmla="*/ 1061734 w 12193588"/>
              <a:gd name="connsiteY9484" fmla="*/ 715154 h 6858000"/>
              <a:gd name="connsiteX9485" fmla="*/ 1055561 w 12193588"/>
              <a:gd name="connsiteY9485" fmla="*/ 730551 h 6858000"/>
              <a:gd name="connsiteX9486" fmla="*/ 1052475 w 12193588"/>
              <a:gd name="connsiteY9486" fmla="*/ 1016930 h 6858000"/>
              <a:gd name="connsiteX9487" fmla="*/ 1055561 w 12193588"/>
              <a:gd name="connsiteY9487" fmla="*/ 1029248 h 6858000"/>
              <a:gd name="connsiteX9488" fmla="*/ 1067905 w 12193588"/>
              <a:gd name="connsiteY9488" fmla="*/ 1026169 h 6858000"/>
              <a:gd name="connsiteX9489" fmla="*/ 1311709 w 12193588"/>
              <a:gd name="connsiteY9489" fmla="*/ 881438 h 6858000"/>
              <a:gd name="connsiteX9490" fmla="*/ 1327143 w 12193588"/>
              <a:gd name="connsiteY9490" fmla="*/ 856803 h 6858000"/>
              <a:gd name="connsiteX9491" fmla="*/ 1327143 w 12193588"/>
              <a:gd name="connsiteY9491" fmla="*/ 573503 h 6858000"/>
              <a:gd name="connsiteX9492" fmla="*/ 1327143 w 12193588"/>
              <a:gd name="connsiteY9492" fmla="*/ 558106 h 6858000"/>
              <a:gd name="connsiteX9493" fmla="*/ 7523855 w 12193588"/>
              <a:gd name="connsiteY9493" fmla="*/ 558105 h 6858000"/>
              <a:gd name="connsiteX9494" fmla="*/ 7526930 w 12193588"/>
              <a:gd name="connsiteY9494" fmla="*/ 872740 h 6858000"/>
              <a:gd name="connsiteX9495" fmla="*/ 7782327 w 12193588"/>
              <a:gd name="connsiteY9495" fmla="*/ 1023887 h 6858000"/>
              <a:gd name="connsiteX9496" fmla="*/ 7797713 w 12193588"/>
              <a:gd name="connsiteY9496" fmla="*/ 1033141 h 6858000"/>
              <a:gd name="connsiteX9497" fmla="*/ 7794636 w 12193588"/>
              <a:gd name="connsiteY9497" fmla="*/ 721593 h 6858000"/>
              <a:gd name="connsiteX9498" fmla="*/ 7791559 w 12193588"/>
              <a:gd name="connsiteY9498" fmla="*/ 715423 h 6858000"/>
              <a:gd name="connsiteX9499" fmla="*/ 7536162 w 12193588"/>
              <a:gd name="connsiteY9499" fmla="*/ 564275 h 6858000"/>
              <a:gd name="connsiteX9500" fmla="*/ 7523855 w 12193588"/>
              <a:gd name="connsiteY9500" fmla="*/ 558105 h 6858000"/>
              <a:gd name="connsiteX9501" fmla="*/ 7514288 w 12193588"/>
              <a:gd name="connsiteY9501" fmla="*/ 558105 h 6858000"/>
              <a:gd name="connsiteX9502" fmla="*/ 7505057 w 12193588"/>
              <a:gd name="connsiteY9502" fmla="*/ 564275 h 6858000"/>
              <a:gd name="connsiteX9503" fmla="*/ 7258892 w 12193588"/>
              <a:gd name="connsiteY9503" fmla="*/ 712338 h 6858000"/>
              <a:gd name="connsiteX9504" fmla="*/ 7246583 w 12193588"/>
              <a:gd name="connsiteY9504" fmla="*/ 733931 h 6858000"/>
              <a:gd name="connsiteX9505" fmla="*/ 7243507 w 12193588"/>
              <a:gd name="connsiteY9505" fmla="*/ 1014633 h 6858000"/>
              <a:gd name="connsiteX9506" fmla="*/ 7243507 w 12193588"/>
              <a:gd name="connsiteY9506" fmla="*/ 1033141 h 6858000"/>
              <a:gd name="connsiteX9507" fmla="*/ 7249660 w 12193588"/>
              <a:gd name="connsiteY9507" fmla="*/ 1030056 h 6858000"/>
              <a:gd name="connsiteX9508" fmla="*/ 7505057 w 12193588"/>
              <a:gd name="connsiteY9508" fmla="*/ 878908 h 6858000"/>
              <a:gd name="connsiteX9509" fmla="*/ 7514288 w 12193588"/>
              <a:gd name="connsiteY9509" fmla="*/ 860401 h 6858000"/>
              <a:gd name="connsiteX9510" fmla="*/ 7517366 w 12193588"/>
              <a:gd name="connsiteY9510" fmla="*/ 570444 h 6858000"/>
              <a:gd name="connsiteX9511" fmla="*/ 7514288 w 12193588"/>
              <a:gd name="connsiteY9511" fmla="*/ 558105 h 6858000"/>
              <a:gd name="connsiteX9512" fmla="*/ 6953596 w 12193588"/>
              <a:gd name="connsiteY9512" fmla="*/ 558105 h 6858000"/>
              <a:gd name="connsiteX9513" fmla="*/ 6947453 w 12193588"/>
              <a:gd name="connsiteY9513" fmla="*/ 561190 h 6858000"/>
              <a:gd name="connsiteX9514" fmla="*/ 6692500 w 12193588"/>
              <a:gd name="connsiteY9514" fmla="*/ 712338 h 6858000"/>
              <a:gd name="connsiteX9515" fmla="*/ 6683284 w 12193588"/>
              <a:gd name="connsiteY9515" fmla="*/ 730846 h 6858000"/>
              <a:gd name="connsiteX9516" fmla="*/ 6680213 w 12193588"/>
              <a:gd name="connsiteY9516" fmla="*/ 1020802 h 6858000"/>
              <a:gd name="connsiteX9517" fmla="*/ 6683284 w 12193588"/>
              <a:gd name="connsiteY9517" fmla="*/ 1033141 h 6858000"/>
              <a:gd name="connsiteX9518" fmla="*/ 6692500 w 12193588"/>
              <a:gd name="connsiteY9518" fmla="*/ 1026972 h 6858000"/>
              <a:gd name="connsiteX9519" fmla="*/ 6938238 w 12193588"/>
              <a:gd name="connsiteY9519" fmla="*/ 881993 h 6858000"/>
              <a:gd name="connsiteX9520" fmla="*/ 6953596 w 12193588"/>
              <a:gd name="connsiteY9520" fmla="*/ 857315 h 6858000"/>
              <a:gd name="connsiteX9521" fmla="*/ 6956668 w 12193588"/>
              <a:gd name="connsiteY9521" fmla="*/ 573529 h 6858000"/>
              <a:gd name="connsiteX9522" fmla="*/ 6953596 w 12193588"/>
              <a:gd name="connsiteY9522" fmla="*/ 558105 h 6858000"/>
              <a:gd name="connsiteX9523" fmla="*/ 772126 w 12193588"/>
              <a:gd name="connsiteY9523" fmla="*/ 558105 h 6858000"/>
              <a:gd name="connsiteX9524" fmla="*/ 775202 w 12193588"/>
              <a:gd name="connsiteY9524" fmla="*/ 872740 h 6858000"/>
              <a:gd name="connsiteX9525" fmla="*/ 1030599 w 12193588"/>
              <a:gd name="connsiteY9525" fmla="*/ 1023887 h 6858000"/>
              <a:gd name="connsiteX9526" fmla="*/ 1045984 w 12193588"/>
              <a:gd name="connsiteY9526" fmla="*/ 1033141 h 6858000"/>
              <a:gd name="connsiteX9527" fmla="*/ 1042908 w 12193588"/>
              <a:gd name="connsiteY9527" fmla="*/ 721593 h 6858000"/>
              <a:gd name="connsiteX9528" fmla="*/ 1039830 w 12193588"/>
              <a:gd name="connsiteY9528" fmla="*/ 715423 h 6858000"/>
              <a:gd name="connsiteX9529" fmla="*/ 784433 w 12193588"/>
              <a:gd name="connsiteY9529" fmla="*/ 564275 h 6858000"/>
              <a:gd name="connsiteX9530" fmla="*/ 772126 w 12193588"/>
              <a:gd name="connsiteY9530" fmla="*/ 558105 h 6858000"/>
              <a:gd name="connsiteX9531" fmla="*/ 762559 w 12193588"/>
              <a:gd name="connsiteY9531" fmla="*/ 558105 h 6858000"/>
              <a:gd name="connsiteX9532" fmla="*/ 753328 w 12193588"/>
              <a:gd name="connsiteY9532" fmla="*/ 564275 h 6858000"/>
              <a:gd name="connsiteX9533" fmla="*/ 507163 w 12193588"/>
              <a:gd name="connsiteY9533" fmla="*/ 712338 h 6858000"/>
              <a:gd name="connsiteX9534" fmla="*/ 494854 w 12193588"/>
              <a:gd name="connsiteY9534" fmla="*/ 733931 h 6858000"/>
              <a:gd name="connsiteX9535" fmla="*/ 491778 w 12193588"/>
              <a:gd name="connsiteY9535" fmla="*/ 1014633 h 6858000"/>
              <a:gd name="connsiteX9536" fmla="*/ 491778 w 12193588"/>
              <a:gd name="connsiteY9536" fmla="*/ 1033141 h 6858000"/>
              <a:gd name="connsiteX9537" fmla="*/ 497931 w 12193588"/>
              <a:gd name="connsiteY9537" fmla="*/ 1030058 h 6858000"/>
              <a:gd name="connsiteX9538" fmla="*/ 753328 w 12193588"/>
              <a:gd name="connsiteY9538" fmla="*/ 878908 h 6858000"/>
              <a:gd name="connsiteX9539" fmla="*/ 762559 w 12193588"/>
              <a:gd name="connsiteY9539" fmla="*/ 860401 h 6858000"/>
              <a:gd name="connsiteX9540" fmla="*/ 765636 w 12193588"/>
              <a:gd name="connsiteY9540" fmla="*/ 570444 h 6858000"/>
              <a:gd name="connsiteX9541" fmla="*/ 762559 w 12193588"/>
              <a:gd name="connsiteY9541" fmla="*/ 558105 h 6858000"/>
              <a:gd name="connsiteX9542" fmla="*/ 5836543 w 12193588"/>
              <a:gd name="connsiteY9542" fmla="*/ 558102 h 6858000"/>
              <a:gd name="connsiteX9543" fmla="*/ 5836543 w 12193588"/>
              <a:gd name="connsiteY9543" fmla="*/ 567356 h 6858000"/>
              <a:gd name="connsiteX9544" fmla="*/ 5836543 w 12193588"/>
              <a:gd name="connsiteY9544" fmla="*/ 863481 h 6858000"/>
              <a:gd name="connsiteX9545" fmla="*/ 5848850 w 12193588"/>
              <a:gd name="connsiteY9545" fmla="*/ 878903 h 6858000"/>
              <a:gd name="connsiteX9546" fmla="*/ 5928739 w 12193588"/>
              <a:gd name="connsiteY9546" fmla="*/ 926758 h 6858000"/>
              <a:gd name="connsiteX9547" fmla="*/ 5928739 w 12193588"/>
              <a:gd name="connsiteY9547" fmla="*/ 924473 h 6858000"/>
              <a:gd name="connsiteX9548" fmla="*/ 6091611 w 12193588"/>
              <a:gd name="connsiteY9548" fmla="*/ 1019480 h 6858000"/>
              <a:gd name="connsiteX9549" fmla="*/ 6110350 w 12193588"/>
              <a:gd name="connsiteY9549" fmla="*/ 1027918 h 6858000"/>
              <a:gd name="connsiteX9550" fmla="*/ 6108863 w 12193588"/>
              <a:gd name="connsiteY9550" fmla="*/ 874662 h 6858000"/>
              <a:gd name="connsiteX9551" fmla="*/ 6107324 w 12193588"/>
              <a:gd name="connsiteY9551" fmla="*/ 718503 h 6858000"/>
              <a:gd name="connsiteX9552" fmla="*/ 5836543 w 12193588"/>
              <a:gd name="connsiteY9552" fmla="*/ 558102 h 6858000"/>
              <a:gd name="connsiteX9553" fmla="*/ 10616752 w 12193588"/>
              <a:gd name="connsiteY9553" fmla="*/ 401055 h 6858000"/>
              <a:gd name="connsiteX9554" fmla="*/ 10598289 w 12193588"/>
              <a:gd name="connsiteY9554" fmla="*/ 407216 h 6858000"/>
              <a:gd name="connsiteX9555" fmla="*/ 10358279 w 12193588"/>
              <a:gd name="connsiteY9555" fmla="*/ 542775 h 6858000"/>
              <a:gd name="connsiteX9556" fmla="*/ 10342893 w 12193588"/>
              <a:gd name="connsiteY9556" fmla="*/ 552018 h 6858000"/>
              <a:gd name="connsiteX9557" fmla="*/ 10355202 w 12193588"/>
              <a:gd name="connsiteY9557" fmla="*/ 558180 h 6858000"/>
              <a:gd name="connsiteX9558" fmla="*/ 10604444 w 12193588"/>
              <a:gd name="connsiteY9558" fmla="*/ 699901 h 6858000"/>
              <a:gd name="connsiteX9559" fmla="*/ 10607520 w 12193588"/>
              <a:gd name="connsiteY9559" fmla="*/ 702981 h 6858000"/>
              <a:gd name="connsiteX9560" fmla="*/ 10629060 w 12193588"/>
              <a:gd name="connsiteY9560" fmla="*/ 699901 h 6858000"/>
              <a:gd name="connsiteX9561" fmla="*/ 10709063 w 12193588"/>
              <a:gd name="connsiteY9561" fmla="*/ 653687 h 6858000"/>
              <a:gd name="connsiteX9562" fmla="*/ 10853685 w 12193588"/>
              <a:gd name="connsiteY9562" fmla="*/ 573583 h 6858000"/>
              <a:gd name="connsiteX9563" fmla="*/ 10890610 w 12193588"/>
              <a:gd name="connsiteY9563" fmla="*/ 552018 h 6858000"/>
              <a:gd name="connsiteX9564" fmla="*/ 10875224 w 12193588"/>
              <a:gd name="connsiteY9564" fmla="*/ 542775 h 6858000"/>
              <a:gd name="connsiteX9565" fmla="*/ 10764451 w 12193588"/>
              <a:gd name="connsiteY9565" fmla="*/ 481157 h 6858000"/>
              <a:gd name="connsiteX9566" fmla="*/ 10632136 w 12193588"/>
              <a:gd name="connsiteY9566" fmla="*/ 407216 h 6858000"/>
              <a:gd name="connsiteX9567" fmla="*/ 10616752 w 12193588"/>
              <a:gd name="connsiteY9567" fmla="*/ 401055 h 6858000"/>
              <a:gd name="connsiteX9568" fmla="*/ 10052811 w 12193588"/>
              <a:gd name="connsiteY9568" fmla="*/ 401055 h 6858000"/>
              <a:gd name="connsiteX9569" fmla="*/ 10040474 w 12193588"/>
              <a:gd name="connsiteY9569" fmla="*/ 404135 h 6858000"/>
              <a:gd name="connsiteX9570" fmla="*/ 9793726 w 12193588"/>
              <a:gd name="connsiteY9570" fmla="*/ 542775 h 6858000"/>
              <a:gd name="connsiteX9571" fmla="*/ 9778303 w 12193588"/>
              <a:gd name="connsiteY9571" fmla="*/ 552018 h 6858000"/>
              <a:gd name="connsiteX9572" fmla="*/ 9790641 w 12193588"/>
              <a:gd name="connsiteY9572" fmla="*/ 558180 h 6858000"/>
              <a:gd name="connsiteX9573" fmla="*/ 10043558 w 12193588"/>
              <a:gd name="connsiteY9573" fmla="*/ 702981 h 6858000"/>
              <a:gd name="connsiteX9574" fmla="*/ 10049726 w 12193588"/>
              <a:gd name="connsiteY9574" fmla="*/ 702981 h 6858000"/>
              <a:gd name="connsiteX9575" fmla="*/ 10052811 w 12193588"/>
              <a:gd name="connsiteY9575" fmla="*/ 706062 h 6858000"/>
              <a:gd name="connsiteX9576" fmla="*/ 10055896 w 12193588"/>
              <a:gd name="connsiteY9576" fmla="*/ 702981 h 6858000"/>
              <a:gd name="connsiteX9577" fmla="*/ 10065149 w 12193588"/>
              <a:gd name="connsiteY9577" fmla="*/ 699901 h 6858000"/>
              <a:gd name="connsiteX9578" fmla="*/ 10311896 w 12193588"/>
              <a:gd name="connsiteY9578" fmla="*/ 561261 h 6858000"/>
              <a:gd name="connsiteX9579" fmla="*/ 10324234 w 12193588"/>
              <a:gd name="connsiteY9579" fmla="*/ 555098 h 6858000"/>
              <a:gd name="connsiteX9580" fmla="*/ 10327318 w 12193588"/>
              <a:gd name="connsiteY9580" fmla="*/ 552018 h 6858000"/>
              <a:gd name="connsiteX9581" fmla="*/ 10314981 w 12193588"/>
              <a:gd name="connsiteY9581" fmla="*/ 545856 h 6858000"/>
              <a:gd name="connsiteX9582" fmla="*/ 10065149 w 12193588"/>
              <a:gd name="connsiteY9582" fmla="*/ 404135 h 6858000"/>
              <a:gd name="connsiteX9583" fmla="*/ 10058980 w 12193588"/>
              <a:gd name="connsiteY9583" fmla="*/ 401055 h 6858000"/>
              <a:gd name="connsiteX9584" fmla="*/ 10055896 w 12193588"/>
              <a:gd name="connsiteY9584" fmla="*/ 401055 h 6858000"/>
              <a:gd name="connsiteX9585" fmla="*/ 10052811 w 12193588"/>
              <a:gd name="connsiteY9585" fmla="*/ 401055 h 6858000"/>
              <a:gd name="connsiteX9586" fmla="*/ 3865023 w 12193588"/>
              <a:gd name="connsiteY9586" fmla="*/ 401055 h 6858000"/>
              <a:gd name="connsiteX9587" fmla="*/ 3846560 w 12193588"/>
              <a:gd name="connsiteY9587" fmla="*/ 407216 h 6858000"/>
              <a:gd name="connsiteX9588" fmla="*/ 3606550 w 12193588"/>
              <a:gd name="connsiteY9588" fmla="*/ 542776 h 6858000"/>
              <a:gd name="connsiteX9589" fmla="*/ 3591165 w 12193588"/>
              <a:gd name="connsiteY9589" fmla="*/ 552018 h 6858000"/>
              <a:gd name="connsiteX9590" fmla="*/ 3603473 w 12193588"/>
              <a:gd name="connsiteY9590" fmla="*/ 558180 h 6858000"/>
              <a:gd name="connsiteX9591" fmla="*/ 3852715 w 12193588"/>
              <a:gd name="connsiteY9591" fmla="*/ 699901 h 6858000"/>
              <a:gd name="connsiteX9592" fmla="*/ 3855792 w 12193588"/>
              <a:gd name="connsiteY9592" fmla="*/ 702982 h 6858000"/>
              <a:gd name="connsiteX9593" fmla="*/ 3877331 w 12193588"/>
              <a:gd name="connsiteY9593" fmla="*/ 699901 h 6858000"/>
              <a:gd name="connsiteX9594" fmla="*/ 3957334 w 12193588"/>
              <a:gd name="connsiteY9594" fmla="*/ 653687 h 6858000"/>
              <a:gd name="connsiteX9595" fmla="*/ 4101956 w 12193588"/>
              <a:gd name="connsiteY9595" fmla="*/ 573585 h 6858000"/>
              <a:gd name="connsiteX9596" fmla="*/ 4138880 w 12193588"/>
              <a:gd name="connsiteY9596" fmla="*/ 552018 h 6858000"/>
              <a:gd name="connsiteX9597" fmla="*/ 4123495 w 12193588"/>
              <a:gd name="connsiteY9597" fmla="*/ 542776 h 6858000"/>
              <a:gd name="connsiteX9598" fmla="*/ 4012722 w 12193588"/>
              <a:gd name="connsiteY9598" fmla="*/ 481157 h 6858000"/>
              <a:gd name="connsiteX9599" fmla="*/ 3880408 w 12193588"/>
              <a:gd name="connsiteY9599" fmla="*/ 407216 h 6858000"/>
              <a:gd name="connsiteX9600" fmla="*/ 3865023 w 12193588"/>
              <a:gd name="connsiteY9600" fmla="*/ 401055 h 6858000"/>
              <a:gd name="connsiteX9601" fmla="*/ 3301083 w 12193588"/>
              <a:gd name="connsiteY9601" fmla="*/ 401055 h 6858000"/>
              <a:gd name="connsiteX9602" fmla="*/ 3288746 w 12193588"/>
              <a:gd name="connsiteY9602" fmla="*/ 404135 h 6858000"/>
              <a:gd name="connsiteX9603" fmla="*/ 3041998 w 12193588"/>
              <a:gd name="connsiteY9603" fmla="*/ 542776 h 6858000"/>
              <a:gd name="connsiteX9604" fmla="*/ 3026575 w 12193588"/>
              <a:gd name="connsiteY9604" fmla="*/ 552018 h 6858000"/>
              <a:gd name="connsiteX9605" fmla="*/ 3038913 w 12193588"/>
              <a:gd name="connsiteY9605" fmla="*/ 558180 h 6858000"/>
              <a:gd name="connsiteX9606" fmla="*/ 3291829 w 12193588"/>
              <a:gd name="connsiteY9606" fmla="*/ 702982 h 6858000"/>
              <a:gd name="connsiteX9607" fmla="*/ 3297999 w 12193588"/>
              <a:gd name="connsiteY9607" fmla="*/ 702982 h 6858000"/>
              <a:gd name="connsiteX9608" fmla="*/ 3301083 w 12193588"/>
              <a:gd name="connsiteY9608" fmla="*/ 706062 h 6858000"/>
              <a:gd name="connsiteX9609" fmla="*/ 3304167 w 12193588"/>
              <a:gd name="connsiteY9609" fmla="*/ 702982 h 6858000"/>
              <a:gd name="connsiteX9610" fmla="*/ 3313421 w 12193588"/>
              <a:gd name="connsiteY9610" fmla="*/ 699901 h 6858000"/>
              <a:gd name="connsiteX9611" fmla="*/ 3560167 w 12193588"/>
              <a:gd name="connsiteY9611" fmla="*/ 561261 h 6858000"/>
              <a:gd name="connsiteX9612" fmla="*/ 3572506 w 12193588"/>
              <a:gd name="connsiteY9612" fmla="*/ 555098 h 6858000"/>
              <a:gd name="connsiteX9613" fmla="*/ 3575590 w 12193588"/>
              <a:gd name="connsiteY9613" fmla="*/ 552018 h 6858000"/>
              <a:gd name="connsiteX9614" fmla="*/ 3563252 w 12193588"/>
              <a:gd name="connsiteY9614" fmla="*/ 545856 h 6858000"/>
              <a:gd name="connsiteX9615" fmla="*/ 3313421 w 12193588"/>
              <a:gd name="connsiteY9615" fmla="*/ 404135 h 6858000"/>
              <a:gd name="connsiteX9616" fmla="*/ 3307252 w 12193588"/>
              <a:gd name="connsiteY9616" fmla="*/ 401055 h 6858000"/>
              <a:gd name="connsiteX9617" fmla="*/ 3304167 w 12193588"/>
              <a:gd name="connsiteY9617" fmla="*/ 401055 h 6858000"/>
              <a:gd name="connsiteX9618" fmla="*/ 3301083 w 12193588"/>
              <a:gd name="connsiteY9618" fmla="*/ 401055 h 6858000"/>
              <a:gd name="connsiteX9619" fmla="*/ 8928419 w 12193588"/>
              <a:gd name="connsiteY9619" fmla="*/ 401054 h 6858000"/>
              <a:gd name="connsiteX9620" fmla="*/ 8913020 w 12193588"/>
              <a:gd name="connsiteY9620" fmla="*/ 404135 h 6858000"/>
              <a:gd name="connsiteX9621" fmla="*/ 8669719 w 12193588"/>
              <a:gd name="connsiteY9621" fmla="*/ 542775 h 6858000"/>
              <a:gd name="connsiteX9622" fmla="*/ 8654319 w 12193588"/>
              <a:gd name="connsiteY9622" fmla="*/ 552017 h 6858000"/>
              <a:gd name="connsiteX9623" fmla="*/ 8660478 w 12193588"/>
              <a:gd name="connsiteY9623" fmla="*/ 558180 h 6858000"/>
              <a:gd name="connsiteX9624" fmla="*/ 8919180 w 12193588"/>
              <a:gd name="connsiteY9624" fmla="*/ 702981 h 6858000"/>
              <a:gd name="connsiteX9625" fmla="*/ 8928419 w 12193588"/>
              <a:gd name="connsiteY9625" fmla="*/ 706062 h 6858000"/>
              <a:gd name="connsiteX9626" fmla="*/ 8937658 w 12193588"/>
              <a:gd name="connsiteY9626" fmla="*/ 702981 h 6858000"/>
              <a:gd name="connsiteX9627" fmla="*/ 9193279 w 12193588"/>
              <a:gd name="connsiteY9627" fmla="*/ 558180 h 6858000"/>
              <a:gd name="connsiteX9628" fmla="*/ 9199440 w 12193588"/>
              <a:gd name="connsiteY9628" fmla="*/ 552017 h 6858000"/>
              <a:gd name="connsiteX9629" fmla="*/ 9184040 w 12193588"/>
              <a:gd name="connsiteY9629" fmla="*/ 542775 h 6858000"/>
              <a:gd name="connsiteX9630" fmla="*/ 8943818 w 12193588"/>
              <a:gd name="connsiteY9630" fmla="*/ 404135 h 6858000"/>
              <a:gd name="connsiteX9631" fmla="*/ 8928419 w 12193588"/>
              <a:gd name="connsiteY9631" fmla="*/ 401054 h 6858000"/>
              <a:gd name="connsiteX9632" fmla="*/ 7798272 w 12193588"/>
              <a:gd name="connsiteY9632" fmla="*/ 401054 h 6858000"/>
              <a:gd name="connsiteX9633" fmla="*/ 7792113 w 12193588"/>
              <a:gd name="connsiteY9633" fmla="*/ 404135 h 6858000"/>
              <a:gd name="connsiteX9634" fmla="*/ 7545730 w 12193588"/>
              <a:gd name="connsiteY9634" fmla="*/ 542775 h 6858000"/>
              <a:gd name="connsiteX9635" fmla="*/ 7530331 w 12193588"/>
              <a:gd name="connsiteY9635" fmla="*/ 552017 h 6858000"/>
              <a:gd name="connsiteX9636" fmla="*/ 7539570 w 12193588"/>
              <a:gd name="connsiteY9636" fmla="*/ 558178 h 6858000"/>
              <a:gd name="connsiteX9637" fmla="*/ 7792113 w 12193588"/>
              <a:gd name="connsiteY9637" fmla="*/ 699900 h 6858000"/>
              <a:gd name="connsiteX9638" fmla="*/ 7804432 w 12193588"/>
              <a:gd name="connsiteY9638" fmla="*/ 706061 h 6858000"/>
              <a:gd name="connsiteX9639" fmla="*/ 7813671 w 12193588"/>
              <a:gd name="connsiteY9639" fmla="*/ 699900 h 6858000"/>
              <a:gd name="connsiteX9640" fmla="*/ 8066213 w 12193588"/>
              <a:gd name="connsiteY9640" fmla="*/ 558178 h 6858000"/>
              <a:gd name="connsiteX9641" fmla="*/ 8075452 w 12193588"/>
              <a:gd name="connsiteY9641" fmla="*/ 552017 h 6858000"/>
              <a:gd name="connsiteX9642" fmla="*/ 8063133 w 12193588"/>
              <a:gd name="connsiteY9642" fmla="*/ 542775 h 6858000"/>
              <a:gd name="connsiteX9643" fmla="*/ 7816751 w 12193588"/>
              <a:gd name="connsiteY9643" fmla="*/ 404135 h 6858000"/>
              <a:gd name="connsiteX9644" fmla="*/ 7804432 w 12193588"/>
              <a:gd name="connsiteY9644" fmla="*/ 401054 h 6858000"/>
              <a:gd name="connsiteX9645" fmla="*/ 7798272 w 12193588"/>
              <a:gd name="connsiteY9645" fmla="*/ 401054 h 6858000"/>
              <a:gd name="connsiteX9646" fmla="*/ 2176690 w 12193588"/>
              <a:gd name="connsiteY9646" fmla="*/ 401054 h 6858000"/>
              <a:gd name="connsiteX9647" fmla="*/ 2161291 w 12193588"/>
              <a:gd name="connsiteY9647" fmla="*/ 404135 h 6858000"/>
              <a:gd name="connsiteX9648" fmla="*/ 1917990 w 12193588"/>
              <a:gd name="connsiteY9648" fmla="*/ 542775 h 6858000"/>
              <a:gd name="connsiteX9649" fmla="*/ 1902590 w 12193588"/>
              <a:gd name="connsiteY9649" fmla="*/ 552017 h 6858000"/>
              <a:gd name="connsiteX9650" fmla="*/ 1908750 w 12193588"/>
              <a:gd name="connsiteY9650" fmla="*/ 558180 h 6858000"/>
              <a:gd name="connsiteX9651" fmla="*/ 2167451 w 12193588"/>
              <a:gd name="connsiteY9651" fmla="*/ 702981 h 6858000"/>
              <a:gd name="connsiteX9652" fmla="*/ 2176690 w 12193588"/>
              <a:gd name="connsiteY9652" fmla="*/ 706062 h 6858000"/>
              <a:gd name="connsiteX9653" fmla="*/ 2185930 w 12193588"/>
              <a:gd name="connsiteY9653" fmla="*/ 702981 h 6858000"/>
              <a:gd name="connsiteX9654" fmla="*/ 2441552 w 12193588"/>
              <a:gd name="connsiteY9654" fmla="*/ 558180 h 6858000"/>
              <a:gd name="connsiteX9655" fmla="*/ 2447712 w 12193588"/>
              <a:gd name="connsiteY9655" fmla="*/ 552017 h 6858000"/>
              <a:gd name="connsiteX9656" fmla="*/ 2432313 w 12193588"/>
              <a:gd name="connsiteY9656" fmla="*/ 542775 h 6858000"/>
              <a:gd name="connsiteX9657" fmla="*/ 2192090 w 12193588"/>
              <a:gd name="connsiteY9657" fmla="*/ 404135 h 6858000"/>
              <a:gd name="connsiteX9658" fmla="*/ 2176690 w 12193588"/>
              <a:gd name="connsiteY9658" fmla="*/ 401054 h 6858000"/>
              <a:gd name="connsiteX9659" fmla="*/ 1046544 w 12193588"/>
              <a:gd name="connsiteY9659" fmla="*/ 401054 h 6858000"/>
              <a:gd name="connsiteX9660" fmla="*/ 1040384 w 12193588"/>
              <a:gd name="connsiteY9660" fmla="*/ 404135 h 6858000"/>
              <a:gd name="connsiteX9661" fmla="*/ 794001 w 12193588"/>
              <a:gd name="connsiteY9661" fmla="*/ 542775 h 6858000"/>
              <a:gd name="connsiteX9662" fmla="*/ 778602 w 12193588"/>
              <a:gd name="connsiteY9662" fmla="*/ 552017 h 6858000"/>
              <a:gd name="connsiteX9663" fmla="*/ 787841 w 12193588"/>
              <a:gd name="connsiteY9663" fmla="*/ 558178 h 6858000"/>
              <a:gd name="connsiteX9664" fmla="*/ 1040384 w 12193588"/>
              <a:gd name="connsiteY9664" fmla="*/ 699900 h 6858000"/>
              <a:gd name="connsiteX9665" fmla="*/ 1052703 w 12193588"/>
              <a:gd name="connsiteY9665" fmla="*/ 706061 h 6858000"/>
              <a:gd name="connsiteX9666" fmla="*/ 1061942 w 12193588"/>
              <a:gd name="connsiteY9666" fmla="*/ 699900 h 6858000"/>
              <a:gd name="connsiteX9667" fmla="*/ 1314484 w 12193588"/>
              <a:gd name="connsiteY9667" fmla="*/ 558178 h 6858000"/>
              <a:gd name="connsiteX9668" fmla="*/ 1323724 w 12193588"/>
              <a:gd name="connsiteY9668" fmla="*/ 552017 h 6858000"/>
              <a:gd name="connsiteX9669" fmla="*/ 1311404 w 12193588"/>
              <a:gd name="connsiteY9669" fmla="*/ 542775 h 6858000"/>
              <a:gd name="connsiteX9670" fmla="*/ 1065022 w 12193588"/>
              <a:gd name="connsiteY9670" fmla="*/ 404135 h 6858000"/>
              <a:gd name="connsiteX9671" fmla="*/ 1052703 w 12193588"/>
              <a:gd name="connsiteY9671" fmla="*/ 401054 h 6858000"/>
              <a:gd name="connsiteX9672" fmla="*/ 1046544 w 12193588"/>
              <a:gd name="connsiteY9672" fmla="*/ 401054 h 6858000"/>
              <a:gd name="connsiteX9673" fmla="*/ 11731507 w 12193588"/>
              <a:gd name="connsiteY9673" fmla="*/ 400250 h 6858000"/>
              <a:gd name="connsiteX9674" fmla="*/ 11476112 w 12193588"/>
              <a:gd name="connsiteY9674" fmla="*/ 545434 h 6858000"/>
              <a:gd name="connsiteX9675" fmla="*/ 11466881 w 12193588"/>
              <a:gd name="connsiteY9675" fmla="*/ 551611 h 6858000"/>
              <a:gd name="connsiteX9676" fmla="*/ 11482265 w 12193588"/>
              <a:gd name="connsiteY9676" fmla="*/ 560879 h 6858000"/>
              <a:gd name="connsiteX9677" fmla="*/ 11725353 w 12193588"/>
              <a:gd name="connsiteY9677" fmla="*/ 699886 h 6858000"/>
              <a:gd name="connsiteX9678" fmla="*/ 11756125 w 12193588"/>
              <a:gd name="connsiteY9678" fmla="*/ 696796 h 6858000"/>
              <a:gd name="connsiteX9679" fmla="*/ 11996134 w 12193588"/>
              <a:gd name="connsiteY9679" fmla="*/ 560879 h 6858000"/>
              <a:gd name="connsiteX9680" fmla="*/ 12014596 w 12193588"/>
              <a:gd name="connsiteY9680" fmla="*/ 551611 h 6858000"/>
              <a:gd name="connsiteX9681" fmla="*/ 12008443 w 12193588"/>
              <a:gd name="connsiteY9681" fmla="*/ 545434 h 6858000"/>
              <a:gd name="connsiteX9682" fmla="*/ 11749969 w 12193588"/>
              <a:gd name="connsiteY9682" fmla="*/ 400250 h 6858000"/>
              <a:gd name="connsiteX9683" fmla="*/ 11731507 w 12193588"/>
              <a:gd name="connsiteY9683" fmla="*/ 400250 h 6858000"/>
              <a:gd name="connsiteX9684" fmla="*/ 4979778 w 12193588"/>
              <a:gd name="connsiteY9684" fmla="*/ 400250 h 6858000"/>
              <a:gd name="connsiteX9685" fmla="*/ 4724382 w 12193588"/>
              <a:gd name="connsiteY9685" fmla="*/ 545434 h 6858000"/>
              <a:gd name="connsiteX9686" fmla="*/ 4715151 w 12193588"/>
              <a:gd name="connsiteY9686" fmla="*/ 551611 h 6858000"/>
              <a:gd name="connsiteX9687" fmla="*/ 4730536 w 12193588"/>
              <a:gd name="connsiteY9687" fmla="*/ 560879 h 6858000"/>
              <a:gd name="connsiteX9688" fmla="*/ 4973624 w 12193588"/>
              <a:gd name="connsiteY9688" fmla="*/ 699886 h 6858000"/>
              <a:gd name="connsiteX9689" fmla="*/ 5004395 w 12193588"/>
              <a:gd name="connsiteY9689" fmla="*/ 696796 h 6858000"/>
              <a:gd name="connsiteX9690" fmla="*/ 5244404 w 12193588"/>
              <a:gd name="connsiteY9690" fmla="*/ 560879 h 6858000"/>
              <a:gd name="connsiteX9691" fmla="*/ 5262867 w 12193588"/>
              <a:gd name="connsiteY9691" fmla="*/ 551611 h 6858000"/>
              <a:gd name="connsiteX9692" fmla="*/ 5256713 w 12193588"/>
              <a:gd name="connsiteY9692" fmla="*/ 545434 h 6858000"/>
              <a:gd name="connsiteX9693" fmla="*/ 4998240 w 12193588"/>
              <a:gd name="connsiteY9693" fmla="*/ 400250 h 6858000"/>
              <a:gd name="connsiteX9694" fmla="*/ 4979778 w 12193588"/>
              <a:gd name="connsiteY9694" fmla="*/ 400250 h 6858000"/>
              <a:gd name="connsiteX9695" fmla="*/ 9479390 w 12193588"/>
              <a:gd name="connsiteY9695" fmla="*/ 400241 h 6858000"/>
              <a:gd name="connsiteX9696" fmla="*/ 9226850 w 12193588"/>
              <a:gd name="connsiteY9696" fmla="*/ 545043 h 6858000"/>
              <a:gd name="connsiteX9697" fmla="*/ 9217611 w 12193588"/>
              <a:gd name="connsiteY9697" fmla="*/ 551204 h 6858000"/>
              <a:gd name="connsiteX9698" fmla="*/ 9229930 w 12193588"/>
              <a:gd name="connsiteY9698" fmla="*/ 560447 h 6858000"/>
              <a:gd name="connsiteX9699" fmla="*/ 9473230 w 12193588"/>
              <a:gd name="connsiteY9699" fmla="*/ 699088 h 6858000"/>
              <a:gd name="connsiteX9700" fmla="*/ 9488629 w 12193588"/>
              <a:gd name="connsiteY9700" fmla="*/ 702168 h 6858000"/>
              <a:gd name="connsiteX9701" fmla="*/ 9504028 w 12193588"/>
              <a:gd name="connsiteY9701" fmla="*/ 699088 h 6858000"/>
              <a:gd name="connsiteX9702" fmla="*/ 9565622 w 12193588"/>
              <a:gd name="connsiteY9702" fmla="*/ 662116 h 6858000"/>
              <a:gd name="connsiteX9703" fmla="*/ 9707293 w 12193588"/>
              <a:gd name="connsiteY9703" fmla="*/ 585094 h 6858000"/>
              <a:gd name="connsiteX9704" fmla="*/ 9753489 w 12193588"/>
              <a:gd name="connsiteY9704" fmla="*/ 557365 h 6858000"/>
              <a:gd name="connsiteX9705" fmla="*/ 9762728 w 12193588"/>
              <a:gd name="connsiteY9705" fmla="*/ 551204 h 6858000"/>
              <a:gd name="connsiteX9706" fmla="*/ 9756569 w 12193588"/>
              <a:gd name="connsiteY9706" fmla="*/ 545043 h 6858000"/>
              <a:gd name="connsiteX9707" fmla="*/ 9497868 w 12193588"/>
              <a:gd name="connsiteY9707" fmla="*/ 400241 h 6858000"/>
              <a:gd name="connsiteX9708" fmla="*/ 9494788 w 12193588"/>
              <a:gd name="connsiteY9708" fmla="*/ 400241 h 6858000"/>
              <a:gd name="connsiteX9709" fmla="*/ 9485549 w 12193588"/>
              <a:gd name="connsiteY9709" fmla="*/ 400241 h 6858000"/>
              <a:gd name="connsiteX9710" fmla="*/ 9479390 w 12193588"/>
              <a:gd name="connsiteY9710" fmla="*/ 400241 h 6858000"/>
              <a:gd name="connsiteX9711" fmla="*/ 2727661 w 12193588"/>
              <a:gd name="connsiteY9711" fmla="*/ 400241 h 6858000"/>
              <a:gd name="connsiteX9712" fmla="*/ 2475122 w 12193588"/>
              <a:gd name="connsiteY9712" fmla="*/ 545043 h 6858000"/>
              <a:gd name="connsiteX9713" fmla="*/ 2465883 w 12193588"/>
              <a:gd name="connsiteY9713" fmla="*/ 551204 h 6858000"/>
              <a:gd name="connsiteX9714" fmla="*/ 2478201 w 12193588"/>
              <a:gd name="connsiteY9714" fmla="*/ 560447 h 6858000"/>
              <a:gd name="connsiteX9715" fmla="*/ 2721501 w 12193588"/>
              <a:gd name="connsiteY9715" fmla="*/ 699088 h 6858000"/>
              <a:gd name="connsiteX9716" fmla="*/ 2736901 w 12193588"/>
              <a:gd name="connsiteY9716" fmla="*/ 702168 h 6858000"/>
              <a:gd name="connsiteX9717" fmla="*/ 2752300 w 12193588"/>
              <a:gd name="connsiteY9717" fmla="*/ 699088 h 6858000"/>
              <a:gd name="connsiteX9718" fmla="*/ 2813894 w 12193588"/>
              <a:gd name="connsiteY9718" fmla="*/ 662116 h 6858000"/>
              <a:gd name="connsiteX9719" fmla="*/ 2955564 w 12193588"/>
              <a:gd name="connsiteY9719" fmla="*/ 585094 h 6858000"/>
              <a:gd name="connsiteX9720" fmla="*/ 3001760 w 12193588"/>
              <a:gd name="connsiteY9720" fmla="*/ 557365 h 6858000"/>
              <a:gd name="connsiteX9721" fmla="*/ 3011001 w 12193588"/>
              <a:gd name="connsiteY9721" fmla="*/ 551204 h 6858000"/>
              <a:gd name="connsiteX9722" fmla="*/ 3004841 w 12193588"/>
              <a:gd name="connsiteY9722" fmla="*/ 545043 h 6858000"/>
              <a:gd name="connsiteX9723" fmla="*/ 2746140 w 12193588"/>
              <a:gd name="connsiteY9723" fmla="*/ 400241 h 6858000"/>
              <a:gd name="connsiteX9724" fmla="*/ 2743060 w 12193588"/>
              <a:gd name="connsiteY9724" fmla="*/ 400241 h 6858000"/>
              <a:gd name="connsiteX9725" fmla="*/ 2733821 w 12193588"/>
              <a:gd name="connsiteY9725" fmla="*/ 400241 h 6858000"/>
              <a:gd name="connsiteX9726" fmla="*/ 2727661 w 12193588"/>
              <a:gd name="connsiteY9726" fmla="*/ 400241 h 6858000"/>
              <a:gd name="connsiteX9727" fmla="*/ 1612530 w 12193588"/>
              <a:gd name="connsiteY9727" fmla="*/ 399471 h 6858000"/>
              <a:gd name="connsiteX9728" fmla="*/ 1600596 w 12193588"/>
              <a:gd name="connsiteY9728" fmla="*/ 403322 h 6858000"/>
              <a:gd name="connsiteX9729" fmla="*/ 1597516 w 12193588"/>
              <a:gd name="connsiteY9729" fmla="*/ 403322 h 6858000"/>
              <a:gd name="connsiteX9730" fmla="*/ 1354213 w 12193588"/>
              <a:gd name="connsiteY9730" fmla="*/ 541960 h 6858000"/>
              <a:gd name="connsiteX9731" fmla="*/ 1341895 w 12193588"/>
              <a:gd name="connsiteY9731" fmla="*/ 551204 h 6858000"/>
              <a:gd name="connsiteX9732" fmla="*/ 1357293 w 12193588"/>
              <a:gd name="connsiteY9732" fmla="*/ 560447 h 6858000"/>
              <a:gd name="connsiteX9733" fmla="*/ 1600596 w 12193588"/>
              <a:gd name="connsiteY9733" fmla="*/ 699086 h 6858000"/>
              <a:gd name="connsiteX9734" fmla="*/ 1612915 w 12193588"/>
              <a:gd name="connsiteY9734" fmla="*/ 702168 h 6858000"/>
              <a:gd name="connsiteX9735" fmla="*/ 1628313 w 12193588"/>
              <a:gd name="connsiteY9735" fmla="*/ 699086 h 6858000"/>
              <a:gd name="connsiteX9736" fmla="*/ 1850057 w 12193588"/>
              <a:gd name="connsiteY9736" fmla="*/ 572770 h 6858000"/>
              <a:gd name="connsiteX9737" fmla="*/ 1887016 w 12193588"/>
              <a:gd name="connsiteY9737" fmla="*/ 551204 h 6858000"/>
              <a:gd name="connsiteX9738" fmla="*/ 1871617 w 12193588"/>
              <a:gd name="connsiteY9738" fmla="*/ 541960 h 6858000"/>
              <a:gd name="connsiteX9739" fmla="*/ 1628313 w 12193588"/>
              <a:gd name="connsiteY9739" fmla="*/ 403322 h 6858000"/>
              <a:gd name="connsiteX9740" fmla="*/ 1622154 w 12193588"/>
              <a:gd name="connsiteY9740" fmla="*/ 400241 h 6858000"/>
              <a:gd name="connsiteX9741" fmla="*/ 1612530 w 12193588"/>
              <a:gd name="connsiteY9741" fmla="*/ 399471 h 6858000"/>
              <a:gd name="connsiteX9742" fmla="*/ 8364259 w 12193588"/>
              <a:gd name="connsiteY9742" fmla="*/ 399469 h 6858000"/>
              <a:gd name="connsiteX9743" fmla="*/ 8352325 w 12193588"/>
              <a:gd name="connsiteY9743" fmla="*/ 403322 h 6858000"/>
              <a:gd name="connsiteX9744" fmla="*/ 8349245 w 12193588"/>
              <a:gd name="connsiteY9744" fmla="*/ 403322 h 6858000"/>
              <a:gd name="connsiteX9745" fmla="*/ 8105942 w 12193588"/>
              <a:gd name="connsiteY9745" fmla="*/ 541960 h 6858000"/>
              <a:gd name="connsiteX9746" fmla="*/ 8093623 w 12193588"/>
              <a:gd name="connsiteY9746" fmla="*/ 551204 h 6858000"/>
              <a:gd name="connsiteX9747" fmla="*/ 8109022 w 12193588"/>
              <a:gd name="connsiteY9747" fmla="*/ 560447 h 6858000"/>
              <a:gd name="connsiteX9748" fmla="*/ 8352325 w 12193588"/>
              <a:gd name="connsiteY9748" fmla="*/ 699086 h 6858000"/>
              <a:gd name="connsiteX9749" fmla="*/ 8364644 w 12193588"/>
              <a:gd name="connsiteY9749" fmla="*/ 702167 h 6858000"/>
              <a:gd name="connsiteX9750" fmla="*/ 8380042 w 12193588"/>
              <a:gd name="connsiteY9750" fmla="*/ 699086 h 6858000"/>
              <a:gd name="connsiteX9751" fmla="*/ 8601786 w 12193588"/>
              <a:gd name="connsiteY9751" fmla="*/ 572769 h 6858000"/>
              <a:gd name="connsiteX9752" fmla="*/ 8638743 w 12193588"/>
              <a:gd name="connsiteY9752" fmla="*/ 551204 h 6858000"/>
              <a:gd name="connsiteX9753" fmla="*/ 8623346 w 12193588"/>
              <a:gd name="connsiteY9753" fmla="*/ 541960 h 6858000"/>
              <a:gd name="connsiteX9754" fmla="*/ 8380042 w 12193588"/>
              <a:gd name="connsiteY9754" fmla="*/ 403322 h 6858000"/>
              <a:gd name="connsiteX9755" fmla="*/ 8373883 w 12193588"/>
              <a:gd name="connsiteY9755" fmla="*/ 400241 h 6858000"/>
              <a:gd name="connsiteX9756" fmla="*/ 8364259 w 12193588"/>
              <a:gd name="connsiteY9756" fmla="*/ 399469 h 6858000"/>
              <a:gd name="connsiteX9757" fmla="*/ 6113914 w 12193588"/>
              <a:gd name="connsiteY9757" fmla="*/ 399276 h 6858000"/>
              <a:gd name="connsiteX9758" fmla="*/ 6095433 w 12193588"/>
              <a:gd name="connsiteY9758" fmla="*/ 406217 h 6858000"/>
              <a:gd name="connsiteX9759" fmla="*/ 6011022 w 12193588"/>
              <a:gd name="connsiteY9759" fmla="*/ 453903 h 6858000"/>
              <a:gd name="connsiteX9760" fmla="*/ 5928739 w 12193588"/>
              <a:gd name="connsiteY9760" fmla="*/ 501848 h 6858000"/>
              <a:gd name="connsiteX9761" fmla="*/ 5928739 w 12193588"/>
              <a:gd name="connsiteY9761" fmla="*/ 500691 h 6858000"/>
              <a:gd name="connsiteX9762" fmla="*/ 5928739 w 12193588"/>
              <a:gd name="connsiteY9762" fmla="*/ 500388 h 6858000"/>
              <a:gd name="connsiteX9763" fmla="*/ 5855167 w 12193588"/>
              <a:gd name="connsiteY9763" fmla="*/ 541950 h 6858000"/>
              <a:gd name="connsiteX9764" fmla="*/ 5839765 w 12193588"/>
              <a:gd name="connsiteY9764" fmla="*/ 551204 h 6858000"/>
              <a:gd name="connsiteX9765" fmla="*/ 5852085 w 12193588"/>
              <a:gd name="connsiteY9765" fmla="*/ 557374 h 6858000"/>
              <a:gd name="connsiteX9766" fmla="*/ 5928739 w 12193588"/>
              <a:gd name="connsiteY9766" fmla="*/ 600970 h 6858000"/>
              <a:gd name="connsiteX9767" fmla="*/ 5928739 w 12193588"/>
              <a:gd name="connsiteY9767" fmla="*/ 600563 h 6858000"/>
              <a:gd name="connsiteX9768" fmla="*/ 6043883 w 12193588"/>
              <a:gd name="connsiteY9768" fmla="*/ 666457 h 6858000"/>
              <a:gd name="connsiteX9769" fmla="*/ 6101593 w 12193588"/>
              <a:gd name="connsiteY9769" fmla="*/ 699281 h 6858000"/>
              <a:gd name="connsiteX9770" fmla="*/ 6103020 w 12193588"/>
              <a:gd name="connsiteY9770" fmla="*/ 699817 h 6858000"/>
              <a:gd name="connsiteX9771" fmla="*/ 6115125 w 12193588"/>
              <a:gd name="connsiteY9771" fmla="*/ 703454 h 6858000"/>
              <a:gd name="connsiteX9772" fmla="*/ 6126236 w 12193588"/>
              <a:gd name="connsiteY9772" fmla="*/ 699281 h 6858000"/>
              <a:gd name="connsiteX9773" fmla="*/ 6264851 w 12193588"/>
              <a:gd name="connsiteY9773" fmla="*/ 622156 h 6858000"/>
              <a:gd name="connsiteX9774" fmla="*/ 6264851 w 12193588"/>
              <a:gd name="connsiteY9774" fmla="*/ 623313 h 6858000"/>
              <a:gd name="connsiteX9775" fmla="*/ 6264851 w 12193588"/>
              <a:gd name="connsiteY9775" fmla="*/ 623540 h 6858000"/>
              <a:gd name="connsiteX9776" fmla="*/ 6353824 w 12193588"/>
              <a:gd name="connsiteY9776" fmla="*/ 572799 h 6858000"/>
              <a:gd name="connsiteX9777" fmla="*/ 6390788 w 12193588"/>
              <a:gd name="connsiteY9777" fmla="*/ 551204 h 6858000"/>
              <a:gd name="connsiteX9778" fmla="*/ 6375385 w 12193588"/>
              <a:gd name="connsiteY9778" fmla="*/ 541950 h 6858000"/>
              <a:gd name="connsiteX9779" fmla="*/ 6264851 w 12193588"/>
              <a:gd name="connsiteY9779" fmla="*/ 478895 h 6858000"/>
              <a:gd name="connsiteX9780" fmla="*/ 6264851 w 12193588"/>
              <a:gd name="connsiteY9780" fmla="*/ 480253 h 6858000"/>
              <a:gd name="connsiteX9781" fmla="*/ 6132397 w 12193588"/>
              <a:gd name="connsiteY9781" fmla="*/ 406217 h 6858000"/>
              <a:gd name="connsiteX9782" fmla="*/ 6113914 w 12193588"/>
              <a:gd name="connsiteY9782" fmla="*/ 399276 h 6858000"/>
              <a:gd name="connsiteX9783" fmla="*/ 11178744 w 12193588"/>
              <a:gd name="connsiteY9783" fmla="*/ 398705 h 6858000"/>
              <a:gd name="connsiteX9784" fmla="*/ 11161806 w 12193588"/>
              <a:gd name="connsiteY9784" fmla="*/ 403338 h 6858000"/>
              <a:gd name="connsiteX9785" fmla="*/ 10918504 w 12193588"/>
              <a:gd name="connsiteY9785" fmla="*/ 542344 h 6858000"/>
              <a:gd name="connsiteX9786" fmla="*/ 10906185 w 12193588"/>
              <a:gd name="connsiteY9786" fmla="*/ 551611 h 6858000"/>
              <a:gd name="connsiteX9787" fmla="*/ 10912345 w 12193588"/>
              <a:gd name="connsiteY9787" fmla="*/ 557790 h 6858000"/>
              <a:gd name="connsiteX9788" fmla="*/ 11167966 w 12193588"/>
              <a:gd name="connsiteY9788" fmla="*/ 702974 h 6858000"/>
              <a:gd name="connsiteX9789" fmla="*/ 11189524 w 12193588"/>
              <a:gd name="connsiteY9789" fmla="*/ 702974 h 6858000"/>
              <a:gd name="connsiteX9790" fmla="*/ 11442066 w 12193588"/>
              <a:gd name="connsiteY9790" fmla="*/ 557790 h 6858000"/>
              <a:gd name="connsiteX9791" fmla="*/ 11451305 w 12193588"/>
              <a:gd name="connsiteY9791" fmla="*/ 551611 h 6858000"/>
              <a:gd name="connsiteX9792" fmla="*/ 11435906 w 12193588"/>
              <a:gd name="connsiteY9792" fmla="*/ 542344 h 6858000"/>
              <a:gd name="connsiteX9793" fmla="*/ 11195683 w 12193588"/>
              <a:gd name="connsiteY9793" fmla="*/ 403338 h 6858000"/>
              <a:gd name="connsiteX9794" fmla="*/ 11178744 w 12193588"/>
              <a:gd name="connsiteY9794" fmla="*/ 398705 h 6858000"/>
              <a:gd name="connsiteX9795" fmla="*/ 5550089 w 12193588"/>
              <a:gd name="connsiteY9795" fmla="*/ 398705 h 6858000"/>
              <a:gd name="connsiteX9796" fmla="*/ 5537397 w 12193588"/>
              <a:gd name="connsiteY9796" fmla="*/ 403339 h 6858000"/>
              <a:gd name="connsiteX9797" fmla="*/ 5291232 w 12193588"/>
              <a:gd name="connsiteY9797" fmla="*/ 542346 h 6858000"/>
              <a:gd name="connsiteX9798" fmla="*/ 5275847 w 12193588"/>
              <a:gd name="connsiteY9798" fmla="*/ 551611 h 6858000"/>
              <a:gd name="connsiteX9799" fmla="*/ 5288155 w 12193588"/>
              <a:gd name="connsiteY9799" fmla="*/ 557790 h 6858000"/>
              <a:gd name="connsiteX9800" fmla="*/ 5540474 w 12193588"/>
              <a:gd name="connsiteY9800" fmla="*/ 702974 h 6858000"/>
              <a:gd name="connsiteX9801" fmla="*/ 5565091 w 12193588"/>
              <a:gd name="connsiteY9801" fmla="*/ 699886 h 6858000"/>
              <a:gd name="connsiteX9802" fmla="*/ 5811254 w 12193588"/>
              <a:gd name="connsiteY9802" fmla="*/ 560879 h 6858000"/>
              <a:gd name="connsiteX9803" fmla="*/ 5823563 w 12193588"/>
              <a:gd name="connsiteY9803" fmla="*/ 551611 h 6858000"/>
              <a:gd name="connsiteX9804" fmla="*/ 5814332 w 12193588"/>
              <a:gd name="connsiteY9804" fmla="*/ 545434 h 6858000"/>
              <a:gd name="connsiteX9805" fmla="*/ 5565091 w 12193588"/>
              <a:gd name="connsiteY9805" fmla="*/ 403339 h 6858000"/>
              <a:gd name="connsiteX9806" fmla="*/ 5550089 w 12193588"/>
              <a:gd name="connsiteY9806" fmla="*/ 398705 h 6858000"/>
              <a:gd name="connsiteX9807" fmla="*/ 4427015 w 12193588"/>
              <a:gd name="connsiteY9807" fmla="*/ 398705 h 6858000"/>
              <a:gd name="connsiteX9808" fmla="*/ 4410078 w 12193588"/>
              <a:gd name="connsiteY9808" fmla="*/ 403339 h 6858000"/>
              <a:gd name="connsiteX9809" fmla="*/ 4166775 w 12193588"/>
              <a:gd name="connsiteY9809" fmla="*/ 542344 h 6858000"/>
              <a:gd name="connsiteX9810" fmla="*/ 4154456 w 12193588"/>
              <a:gd name="connsiteY9810" fmla="*/ 551611 h 6858000"/>
              <a:gd name="connsiteX9811" fmla="*/ 4160615 w 12193588"/>
              <a:gd name="connsiteY9811" fmla="*/ 557790 h 6858000"/>
              <a:gd name="connsiteX9812" fmla="*/ 4416236 w 12193588"/>
              <a:gd name="connsiteY9812" fmla="*/ 702974 h 6858000"/>
              <a:gd name="connsiteX9813" fmla="*/ 4437795 w 12193588"/>
              <a:gd name="connsiteY9813" fmla="*/ 702974 h 6858000"/>
              <a:gd name="connsiteX9814" fmla="*/ 4690337 w 12193588"/>
              <a:gd name="connsiteY9814" fmla="*/ 557790 h 6858000"/>
              <a:gd name="connsiteX9815" fmla="*/ 4699576 w 12193588"/>
              <a:gd name="connsiteY9815" fmla="*/ 551611 h 6858000"/>
              <a:gd name="connsiteX9816" fmla="*/ 4684177 w 12193588"/>
              <a:gd name="connsiteY9816" fmla="*/ 542344 h 6858000"/>
              <a:gd name="connsiteX9817" fmla="*/ 4443954 w 12193588"/>
              <a:gd name="connsiteY9817" fmla="*/ 403339 h 6858000"/>
              <a:gd name="connsiteX9818" fmla="*/ 4427015 w 12193588"/>
              <a:gd name="connsiteY9818" fmla="*/ 398705 h 6858000"/>
              <a:gd name="connsiteX9819" fmla="*/ 6678904 w 12193588"/>
              <a:gd name="connsiteY9819" fmla="*/ 398703 h 6858000"/>
              <a:gd name="connsiteX9820" fmla="*/ 6661966 w 12193588"/>
              <a:gd name="connsiteY9820" fmla="*/ 403337 h 6858000"/>
              <a:gd name="connsiteX9821" fmla="*/ 6418663 w 12193588"/>
              <a:gd name="connsiteY9821" fmla="*/ 542343 h 6858000"/>
              <a:gd name="connsiteX9822" fmla="*/ 6406343 w 12193588"/>
              <a:gd name="connsiteY9822" fmla="*/ 551610 h 6858000"/>
              <a:gd name="connsiteX9823" fmla="*/ 6412503 w 12193588"/>
              <a:gd name="connsiteY9823" fmla="*/ 557788 h 6858000"/>
              <a:gd name="connsiteX9824" fmla="*/ 6668125 w 12193588"/>
              <a:gd name="connsiteY9824" fmla="*/ 702971 h 6858000"/>
              <a:gd name="connsiteX9825" fmla="*/ 6689684 w 12193588"/>
              <a:gd name="connsiteY9825" fmla="*/ 702971 h 6858000"/>
              <a:gd name="connsiteX9826" fmla="*/ 6945305 w 12193588"/>
              <a:gd name="connsiteY9826" fmla="*/ 557788 h 6858000"/>
              <a:gd name="connsiteX9827" fmla="*/ 6951464 w 12193588"/>
              <a:gd name="connsiteY9827" fmla="*/ 551610 h 6858000"/>
              <a:gd name="connsiteX9828" fmla="*/ 6936066 w 12193588"/>
              <a:gd name="connsiteY9828" fmla="*/ 542343 h 6858000"/>
              <a:gd name="connsiteX9829" fmla="*/ 6695843 w 12193588"/>
              <a:gd name="connsiteY9829" fmla="*/ 403337 h 6858000"/>
              <a:gd name="connsiteX9830" fmla="*/ 6678904 w 12193588"/>
              <a:gd name="connsiteY9830" fmla="*/ 398703 h 6858000"/>
              <a:gd name="connsiteX9831" fmla="*/ 7240495 w 12193588"/>
              <a:gd name="connsiteY9831" fmla="*/ 397158 h 6858000"/>
              <a:gd name="connsiteX9832" fmla="*/ 7228147 w 12193588"/>
              <a:gd name="connsiteY9832" fmla="*/ 403321 h 6858000"/>
              <a:gd name="connsiteX9833" fmla="*/ 6975004 w 12193588"/>
              <a:gd name="connsiteY9833" fmla="*/ 545042 h 6858000"/>
              <a:gd name="connsiteX9834" fmla="*/ 6965742 w 12193588"/>
              <a:gd name="connsiteY9834" fmla="*/ 551204 h 6858000"/>
              <a:gd name="connsiteX9835" fmla="*/ 6981178 w 12193588"/>
              <a:gd name="connsiteY9835" fmla="*/ 560447 h 6858000"/>
              <a:gd name="connsiteX9836" fmla="*/ 7126273 w 12193588"/>
              <a:gd name="connsiteY9836" fmla="*/ 643630 h 6858000"/>
              <a:gd name="connsiteX9837" fmla="*/ 7126273 w 12193588"/>
              <a:gd name="connsiteY9837" fmla="*/ 640549 h 6858000"/>
              <a:gd name="connsiteX9838" fmla="*/ 7228147 w 12193588"/>
              <a:gd name="connsiteY9838" fmla="*/ 699085 h 6858000"/>
              <a:gd name="connsiteX9839" fmla="*/ 7231234 w 12193588"/>
              <a:gd name="connsiteY9839" fmla="*/ 702167 h 6858000"/>
              <a:gd name="connsiteX9840" fmla="*/ 7246669 w 12193588"/>
              <a:gd name="connsiteY9840" fmla="*/ 702167 h 6858000"/>
              <a:gd name="connsiteX9841" fmla="*/ 7249756 w 12193588"/>
              <a:gd name="connsiteY9841" fmla="*/ 699085 h 6858000"/>
              <a:gd name="connsiteX9842" fmla="*/ 7502899 w 12193588"/>
              <a:gd name="connsiteY9842" fmla="*/ 557364 h 6858000"/>
              <a:gd name="connsiteX9843" fmla="*/ 7512162 w 12193588"/>
              <a:gd name="connsiteY9843" fmla="*/ 551204 h 6858000"/>
              <a:gd name="connsiteX9844" fmla="*/ 7512162 w 12193588"/>
              <a:gd name="connsiteY9844" fmla="*/ 548122 h 6858000"/>
              <a:gd name="connsiteX9845" fmla="*/ 7499812 w 12193588"/>
              <a:gd name="connsiteY9845" fmla="*/ 541960 h 6858000"/>
              <a:gd name="connsiteX9846" fmla="*/ 7252843 w 12193588"/>
              <a:gd name="connsiteY9846" fmla="*/ 403321 h 6858000"/>
              <a:gd name="connsiteX9847" fmla="*/ 7240495 w 12193588"/>
              <a:gd name="connsiteY9847" fmla="*/ 397158 h 6858000"/>
              <a:gd name="connsiteX9848" fmla="*/ 488766 w 12193588"/>
              <a:gd name="connsiteY9848" fmla="*/ 397158 h 6858000"/>
              <a:gd name="connsiteX9849" fmla="*/ 476418 w 12193588"/>
              <a:gd name="connsiteY9849" fmla="*/ 403321 h 6858000"/>
              <a:gd name="connsiteX9850" fmla="*/ 223275 w 12193588"/>
              <a:gd name="connsiteY9850" fmla="*/ 545042 h 6858000"/>
              <a:gd name="connsiteX9851" fmla="*/ 214014 w 12193588"/>
              <a:gd name="connsiteY9851" fmla="*/ 551204 h 6858000"/>
              <a:gd name="connsiteX9852" fmla="*/ 229449 w 12193588"/>
              <a:gd name="connsiteY9852" fmla="*/ 560447 h 6858000"/>
              <a:gd name="connsiteX9853" fmla="*/ 374543 w 12193588"/>
              <a:gd name="connsiteY9853" fmla="*/ 643630 h 6858000"/>
              <a:gd name="connsiteX9854" fmla="*/ 374543 w 12193588"/>
              <a:gd name="connsiteY9854" fmla="*/ 640549 h 6858000"/>
              <a:gd name="connsiteX9855" fmla="*/ 476418 w 12193588"/>
              <a:gd name="connsiteY9855" fmla="*/ 699085 h 6858000"/>
              <a:gd name="connsiteX9856" fmla="*/ 479505 w 12193588"/>
              <a:gd name="connsiteY9856" fmla="*/ 702168 h 6858000"/>
              <a:gd name="connsiteX9857" fmla="*/ 494941 w 12193588"/>
              <a:gd name="connsiteY9857" fmla="*/ 702168 h 6858000"/>
              <a:gd name="connsiteX9858" fmla="*/ 498028 w 12193588"/>
              <a:gd name="connsiteY9858" fmla="*/ 699085 h 6858000"/>
              <a:gd name="connsiteX9859" fmla="*/ 751171 w 12193588"/>
              <a:gd name="connsiteY9859" fmla="*/ 557365 h 6858000"/>
              <a:gd name="connsiteX9860" fmla="*/ 760432 w 12193588"/>
              <a:gd name="connsiteY9860" fmla="*/ 551204 h 6858000"/>
              <a:gd name="connsiteX9861" fmla="*/ 760432 w 12193588"/>
              <a:gd name="connsiteY9861" fmla="*/ 548122 h 6858000"/>
              <a:gd name="connsiteX9862" fmla="*/ 748084 w 12193588"/>
              <a:gd name="connsiteY9862" fmla="*/ 541960 h 6858000"/>
              <a:gd name="connsiteX9863" fmla="*/ 501115 w 12193588"/>
              <a:gd name="connsiteY9863" fmla="*/ 403321 h 6858000"/>
              <a:gd name="connsiteX9864" fmla="*/ 488766 w 12193588"/>
              <a:gd name="connsiteY9864" fmla="*/ 397158 h 6858000"/>
              <a:gd name="connsiteX9865" fmla="*/ 6119530 w 12193588"/>
              <a:gd name="connsiteY9865" fmla="*/ 74240 h 6858000"/>
              <a:gd name="connsiteX9866" fmla="*/ 6119530 w 12193588"/>
              <a:gd name="connsiteY9866" fmla="*/ 91691 h 6858000"/>
              <a:gd name="connsiteX9867" fmla="*/ 6122607 w 12193588"/>
              <a:gd name="connsiteY9867" fmla="*/ 369309 h 6858000"/>
              <a:gd name="connsiteX9868" fmla="*/ 6137992 w 12193588"/>
              <a:gd name="connsiteY9868" fmla="*/ 393986 h 6858000"/>
              <a:gd name="connsiteX9869" fmla="*/ 6328769 w 12193588"/>
              <a:gd name="connsiteY9869" fmla="*/ 508117 h 6858000"/>
              <a:gd name="connsiteX9870" fmla="*/ 6393388 w 12193588"/>
              <a:gd name="connsiteY9870" fmla="*/ 545131 h 6858000"/>
              <a:gd name="connsiteX9871" fmla="*/ 6390311 w 12193588"/>
              <a:gd name="connsiteY9871" fmla="*/ 230498 h 6858000"/>
              <a:gd name="connsiteX9872" fmla="*/ 6167315 w 12193588"/>
              <a:gd name="connsiteY9872" fmla="*/ 98404 h 6858000"/>
              <a:gd name="connsiteX9873" fmla="*/ 6134466 w 12193588"/>
              <a:gd name="connsiteY9873" fmla="*/ 81244 h 6858000"/>
              <a:gd name="connsiteX9874" fmla="*/ 10619346 w 12193588"/>
              <a:gd name="connsiteY9874" fmla="*/ 73983 h 6858000"/>
              <a:gd name="connsiteX9875" fmla="*/ 10622424 w 12193588"/>
              <a:gd name="connsiteY9875" fmla="*/ 378837 h 6858000"/>
              <a:gd name="connsiteX9876" fmla="*/ 10628578 w 12193588"/>
              <a:gd name="connsiteY9876" fmla="*/ 388075 h 6858000"/>
              <a:gd name="connsiteX9877" fmla="*/ 10767046 w 12193588"/>
              <a:gd name="connsiteY9877" fmla="*/ 471217 h 6858000"/>
              <a:gd name="connsiteX9878" fmla="*/ 10828588 w 12193588"/>
              <a:gd name="connsiteY9878" fmla="*/ 508169 h 6858000"/>
              <a:gd name="connsiteX9879" fmla="*/ 10893206 w 12193588"/>
              <a:gd name="connsiteY9879" fmla="*/ 545122 h 6858000"/>
              <a:gd name="connsiteX9880" fmla="*/ 10890128 w 12193588"/>
              <a:gd name="connsiteY9880" fmla="*/ 231028 h 6858000"/>
              <a:gd name="connsiteX9881" fmla="*/ 10699351 w 12193588"/>
              <a:gd name="connsiteY9881" fmla="*/ 117093 h 6858000"/>
              <a:gd name="connsiteX9882" fmla="*/ 10619346 w 12193588"/>
              <a:gd name="connsiteY9882" fmla="*/ 73983 h 6858000"/>
              <a:gd name="connsiteX9883" fmla="*/ 10609781 w 12193588"/>
              <a:gd name="connsiteY9883" fmla="*/ 73983 h 6858000"/>
              <a:gd name="connsiteX9884" fmla="*/ 10603626 w 12193588"/>
              <a:gd name="connsiteY9884" fmla="*/ 77061 h 6858000"/>
              <a:gd name="connsiteX9885" fmla="*/ 10351308 w 12193588"/>
              <a:gd name="connsiteY9885" fmla="*/ 224869 h 6858000"/>
              <a:gd name="connsiteX9886" fmla="*/ 10342076 w 12193588"/>
              <a:gd name="connsiteY9886" fmla="*/ 243347 h 6858000"/>
              <a:gd name="connsiteX9887" fmla="*/ 10338999 w 12193588"/>
              <a:gd name="connsiteY9887" fmla="*/ 529725 h 6858000"/>
              <a:gd name="connsiteX9888" fmla="*/ 10338999 w 12193588"/>
              <a:gd name="connsiteY9888" fmla="*/ 545122 h 6858000"/>
              <a:gd name="connsiteX9889" fmla="*/ 10342076 w 12193588"/>
              <a:gd name="connsiteY9889" fmla="*/ 542042 h 6858000"/>
              <a:gd name="connsiteX9890" fmla="*/ 10597473 w 12193588"/>
              <a:gd name="connsiteY9890" fmla="*/ 394234 h 6858000"/>
              <a:gd name="connsiteX9891" fmla="*/ 10609781 w 12193588"/>
              <a:gd name="connsiteY9891" fmla="*/ 378837 h 6858000"/>
              <a:gd name="connsiteX9892" fmla="*/ 10609781 w 12193588"/>
              <a:gd name="connsiteY9892" fmla="*/ 372678 h 6858000"/>
              <a:gd name="connsiteX9893" fmla="*/ 10612858 w 12193588"/>
              <a:gd name="connsiteY9893" fmla="*/ 83220 h 6858000"/>
              <a:gd name="connsiteX9894" fmla="*/ 10609781 w 12193588"/>
              <a:gd name="connsiteY9894" fmla="*/ 73983 h 6858000"/>
              <a:gd name="connsiteX9895" fmla="*/ 10058651 w 12193588"/>
              <a:gd name="connsiteY9895" fmla="*/ 73983 h 6858000"/>
              <a:gd name="connsiteX9896" fmla="*/ 10058651 w 12193588"/>
              <a:gd name="connsiteY9896" fmla="*/ 86299 h 6858000"/>
              <a:gd name="connsiteX9897" fmla="*/ 10058651 w 12193588"/>
              <a:gd name="connsiteY9897" fmla="*/ 372678 h 6858000"/>
              <a:gd name="connsiteX9898" fmla="*/ 10074064 w 12193588"/>
              <a:gd name="connsiteY9898" fmla="*/ 394234 h 6858000"/>
              <a:gd name="connsiteX9899" fmla="*/ 10314502 w 12193588"/>
              <a:gd name="connsiteY9899" fmla="*/ 535884 h 6858000"/>
              <a:gd name="connsiteX9900" fmla="*/ 10329914 w 12193588"/>
              <a:gd name="connsiteY9900" fmla="*/ 545122 h 6858000"/>
              <a:gd name="connsiteX9901" fmla="*/ 10329914 w 12193588"/>
              <a:gd name="connsiteY9901" fmla="*/ 535884 h 6858000"/>
              <a:gd name="connsiteX9902" fmla="*/ 10329914 w 12193588"/>
              <a:gd name="connsiteY9902" fmla="*/ 240268 h 6858000"/>
              <a:gd name="connsiteX9903" fmla="*/ 10326831 w 12193588"/>
              <a:gd name="connsiteY9903" fmla="*/ 237187 h 6858000"/>
              <a:gd name="connsiteX9904" fmla="*/ 10326831 w 12193588"/>
              <a:gd name="connsiteY9904" fmla="*/ 234107 h 6858000"/>
              <a:gd name="connsiteX9905" fmla="*/ 10317584 w 12193588"/>
              <a:gd name="connsiteY9905" fmla="*/ 224869 h 6858000"/>
              <a:gd name="connsiteX9906" fmla="*/ 10064817 w 12193588"/>
              <a:gd name="connsiteY9906" fmla="*/ 77061 h 6858000"/>
              <a:gd name="connsiteX9907" fmla="*/ 10058651 w 12193588"/>
              <a:gd name="connsiteY9907" fmla="*/ 73983 h 6858000"/>
              <a:gd name="connsiteX9908" fmla="*/ 3867618 w 12193588"/>
              <a:gd name="connsiteY9908" fmla="*/ 73983 h 6858000"/>
              <a:gd name="connsiteX9909" fmla="*/ 3870696 w 12193588"/>
              <a:gd name="connsiteY9909" fmla="*/ 378837 h 6858000"/>
              <a:gd name="connsiteX9910" fmla="*/ 3876849 w 12193588"/>
              <a:gd name="connsiteY9910" fmla="*/ 388075 h 6858000"/>
              <a:gd name="connsiteX9911" fmla="*/ 4015317 w 12193588"/>
              <a:gd name="connsiteY9911" fmla="*/ 471218 h 6858000"/>
              <a:gd name="connsiteX9912" fmla="*/ 4076858 w 12193588"/>
              <a:gd name="connsiteY9912" fmla="*/ 508169 h 6858000"/>
              <a:gd name="connsiteX9913" fmla="*/ 4141476 w 12193588"/>
              <a:gd name="connsiteY9913" fmla="*/ 545122 h 6858000"/>
              <a:gd name="connsiteX9914" fmla="*/ 4138399 w 12193588"/>
              <a:gd name="connsiteY9914" fmla="*/ 231028 h 6858000"/>
              <a:gd name="connsiteX9915" fmla="*/ 3947623 w 12193588"/>
              <a:gd name="connsiteY9915" fmla="*/ 117093 h 6858000"/>
              <a:gd name="connsiteX9916" fmla="*/ 3867618 w 12193588"/>
              <a:gd name="connsiteY9916" fmla="*/ 73983 h 6858000"/>
              <a:gd name="connsiteX9917" fmla="*/ 3858052 w 12193588"/>
              <a:gd name="connsiteY9917" fmla="*/ 73983 h 6858000"/>
              <a:gd name="connsiteX9918" fmla="*/ 3851898 w 12193588"/>
              <a:gd name="connsiteY9918" fmla="*/ 77061 h 6858000"/>
              <a:gd name="connsiteX9919" fmla="*/ 3599579 w 12193588"/>
              <a:gd name="connsiteY9919" fmla="*/ 224869 h 6858000"/>
              <a:gd name="connsiteX9920" fmla="*/ 3590348 w 12193588"/>
              <a:gd name="connsiteY9920" fmla="*/ 243347 h 6858000"/>
              <a:gd name="connsiteX9921" fmla="*/ 3587270 w 12193588"/>
              <a:gd name="connsiteY9921" fmla="*/ 529725 h 6858000"/>
              <a:gd name="connsiteX9922" fmla="*/ 3587270 w 12193588"/>
              <a:gd name="connsiteY9922" fmla="*/ 545122 h 6858000"/>
              <a:gd name="connsiteX9923" fmla="*/ 3590348 w 12193588"/>
              <a:gd name="connsiteY9923" fmla="*/ 542042 h 6858000"/>
              <a:gd name="connsiteX9924" fmla="*/ 3845744 w 12193588"/>
              <a:gd name="connsiteY9924" fmla="*/ 394234 h 6858000"/>
              <a:gd name="connsiteX9925" fmla="*/ 3858052 w 12193588"/>
              <a:gd name="connsiteY9925" fmla="*/ 378837 h 6858000"/>
              <a:gd name="connsiteX9926" fmla="*/ 3858052 w 12193588"/>
              <a:gd name="connsiteY9926" fmla="*/ 372678 h 6858000"/>
              <a:gd name="connsiteX9927" fmla="*/ 3861129 w 12193588"/>
              <a:gd name="connsiteY9927" fmla="*/ 83220 h 6858000"/>
              <a:gd name="connsiteX9928" fmla="*/ 3858052 w 12193588"/>
              <a:gd name="connsiteY9928" fmla="*/ 73983 h 6858000"/>
              <a:gd name="connsiteX9929" fmla="*/ 3306922 w 12193588"/>
              <a:gd name="connsiteY9929" fmla="*/ 73983 h 6858000"/>
              <a:gd name="connsiteX9930" fmla="*/ 3306922 w 12193588"/>
              <a:gd name="connsiteY9930" fmla="*/ 86299 h 6858000"/>
              <a:gd name="connsiteX9931" fmla="*/ 3306922 w 12193588"/>
              <a:gd name="connsiteY9931" fmla="*/ 372678 h 6858000"/>
              <a:gd name="connsiteX9932" fmla="*/ 3322335 w 12193588"/>
              <a:gd name="connsiteY9932" fmla="*/ 394234 h 6858000"/>
              <a:gd name="connsiteX9933" fmla="*/ 3562773 w 12193588"/>
              <a:gd name="connsiteY9933" fmla="*/ 535884 h 6858000"/>
              <a:gd name="connsiteX9934" fmla="*/ 3578186 w 12193588"/>
              <a:gd name="connsiteY9934" fmla="*/ 545122 h 6858000"/>
              <a:gd name="connsiteX9935" fmla="*/ 3578186 w 12193588"/>
              <a:gd name="connsiteY9935" fmla="*/ 535884 h 6858000"/>
              <a:gd name="connsiteX9936" fmla="*/ 3578186 w 12193588"/>
              <a:gd name="connsiteY9936" fmla="*/ 240268 h 6858000"/>
              <a:gd name="connsiteX9937" fmla="*/ 3575104 w 12193588"/>
              <a:gd name="connsiteY9937" fmla="*/ 237187 h 6858000"/>
              <a:gd name="connsiteX9938" fmla="*/ 3575104 w 12193588"/>
              <a:gd name="connsiteY9938" fmla="*/ 234107 h 6858000"/>
              <a:gd name="connsiteX9939" fmla="*/ 3565855 w 12193588"/>
              <a:gd name="connsiteY9939" fmla="*/ 224869 h 6858000"/>
              <a:gd name="connsiteX9940" fmla="*/ 3313088 w 12193588"/>
              <a:gd name="connsiteY9940" fmla="*/ 77061 h 6858000"/>
              <a:gd name="connsiteX9941" fmla="*/ 3306922 w 12193588"/>
              <a:gd name="connsiteY9941" fmla="*/ 73983 h 6858000"/>
              <a:gd name="connsiteX9942" fmla="*/ 8371375 w 12193588"/>
              <a:gd name="connsiteY9942" fmla="*/ 73981 h 6858000"/>
              <a:gd name="connsiteX9943" fmla="*/ 8371375 w 12193588"/>
              <a:gd name="connsiteY9943" fmla="*/ 92457 h 6858000"/>
              <a:gd name="connsiteX9944" fmla="*/ 8371375 w 12193588"/>
              <a:gd name="connsiteY9944" fmla="*/ 369598 h 6858000"/>
              <a:gd name="connsiteX9945" fmla="*/ 8386788 w 12193588"/>
              <a:gd name="connsiteY9945" fmla="*/ 394233 h 6858000"/>
              <a:gd name="connsiteX9946" fmla="*/ 8580988 w 12193588"/>
              <a:gd name="connsiteY9946" fmla="*/ 508168 h 6858000"/>
              <a:gd name="connsiteX9947" fmla="*/ 8642638 w 12193588"/>
              <a:gd name="connsiteY9947" fmla="*/ 545121 h 6858000"/>
              <a:gd name="connsiteX9948" fmla="*/ 8639555 w 12193588"/>
              <a:gd name="connsiteY9948" fmla="*/ 231027 h 6858000"/>
              <a:gd name="connsiteX9949" fmla="*/ 8417612 w 12193588"/>
              <a:gd name="connsiteY9949" fmla="*/ 98616 h 6858000"/>
              <a:gd name="connsiteX9950" fmla="*/ 8371375 w 12193588"/>
              <a:gd name="connsiteY9950" fmla="*/ 73981 h 6858000"/>
              <a:gd name="connsiteX9951" fmla="*/ 7806786 w 12193588"/>
              <a:gd name="connsiteY9951" fmla="*/ 73981 h 6858000"/>
              <a:gd name="connsiteX9952" fmla="*/ 7806786 w 12193588"/>
              <a:gd name="connsiteY9952" fmla="*/ 86298 h 6858000"/>
              <a:gd name="connsiteX9953" fmla="*/ 7809878 w 12193588"/>
              <a:gd name="connsiteY9953" fmla="*/ 372677 h 6858000"/>
              <a:gd name="connsiteX9954" fmla="*/ 7822244 w 12193588"/>
              <a:gd name="connsiteY9954" fmla="*/ 394233 h 6858000"/>
              <a:gd name="connsiteX9955" fmla="*/ 8066484 w 12193588"/>
              <a:gd name="connsiteY9955" fmla="*/ 538962 h 6858000"/>
              <a:gd name="connsiteX9956" fmla="*/ 8078851 w 12193588"/>
              <a:gd name="connsiteY9956" fmla="*/ 545121 h 6858000"/>
              <a:gd name="connsiteX9957" fmla="*/ 8081942 w 12193588"/>
              <a:gd name="connsiteY9957" fmla="*/ 529724 h 6858000"/>
              <a:gd name="connsiteX9958" fmla="*/ 8078851 w 12193588"/>
              <a:gd name="connsiteY9958" fmla="*/ 243346 h 6858000"/>
              <a:gd name="connsiteX9959" fmla="*/ 8066484 w 12193588"/>
              <a:gd name="connsiteY9959" fmla="*/ 221789 h 6858000"/>
              <a:gd name="connsiteX9960" fmla="*/ 7819152 w 12193588"/>
              <a:gd name="connsiteY9960" fmla="*/ 77060 h 6858000"/>
              <a:gd name="connsiteX9961" fmla="*/ 7812969 w 12193588"/>
              <a:gd name="connsiteY9961" fmla="*/ 73981 h 6858000"/>
              <a:gd name="connsiteX9962" fmla="*/ 7806786 w 12193588"/>
              <a:gd name="connsiteY9962" fmla="*/ 73981 h 6858000"/>
              <a:gd name="connsiteX9963" fmla="*/ 1619646 w 12193588"/>
              <a:gd name="connsiteY9963" fmla="*/ 73981 h 6858000"/>
              <a:gd name="connsiteX9964" fmla="*/ 1619646 w 12193588"/>
              <a:gd name="connsiteY9964" fmla="*/ 92457 h 6858000"/>
              <a:gd name="connsiteX9965" fmla="*/ 1619646 w 12193588"/>
              <a:gd name="connsiteY9965" fmla="*/ 369598 h 6858000"/>
              <a:gd name="connsiteX9966" fmla="*/ 1635059 w 12193588"/>
              <a:gd name="connsiteY9966" fmla="*/ 394234 h 6858000"/>
              <a:gd name="connsiteX9967" fmla="*/ 1829260 w 12193588"/>
              <a:gd name="connsiteY9967" fmla="*/ 508168 h 6858000"/>
              <a:gd name="connsiteX9968" fmla="*/ 1890909 w 12193588"/>
              <a:gd name="connsiteY9968" fmla="*/ 545121 h 6858000"/>
              <a:gd name="connsiteX9969" fmla="*/ 1887828 w 12193588"/>
              <a:gd name="connsiteY9969" fmla="*/ 231027 h 6858000"/>
              <a:gd name="connsiteX9970" fmla="*/ 1665883 w 12193588"/>
              <a:gd name="connsiteY9970" fmla="*/ 98616 h 6858000"/>
              <a:gd name="connsiteX9971" fmla="*/ 1619646 w 12193588"/>
              <a:gd name="connsiteY9971" fmla="*/ 73981 h 6858000"/>
              <a:gd name="connsiteX9972" fmla="*/ 1055057 w 12193588"/>
              <a:gd name="connsiteY9972" fmla="*/ 73981 h 6858000"/>
              <a:gd name="connsiteX9973" fmla="*/ 1055057 w 12193588"/>
              <a:gd name="connsiteY9973" fmla="*/ 86298 h 6858000"/>
              <a:gd name="connsiteX9974" fmla="*/ 1058149 w 12193588"/>
              <a:gd name="connsiteY9974" fmla="*/ 372677 h 6858000"/>
              <a:gd name="connsiteX9975" fmla="*/ 1070516 w 12193588"/>
              <a:gd name="connsiteY9975" fmla="*/ 394233 h 6858000"/>
              <a:gd name="connsiteX9976" fmla="*/ 1314755 w 12193588"/>
              <a:gd name="connsiteY9976" fmla="*/ 538962 h 6858000"/>
              <a:gd name="connsiteX9977" fmla="*/ 1327122 w 12193588"/>
              <a:gd name="connsiteY9977" fmla="*/ 545121 h 6858000"/>
              <a:gd name="connsiteX9978" fmla="*/ 1330214 w 12193588"/>
              <a:gd name="connsiteY9978" fmla="*/ 529724 h 6858000"/>
              <a:gd name="connsiteX9979" fmla="*/ 1327122 w 12193588"/>
              <a:gd name="connsiteY9979" fmla="*/ 243346 h 6858000"/>
              <a:gd name="connsiteX9980" fmla="*/ 1314755 w 12193588"/>
              <a:gd name="connsiteY9980" fmla="*/ 221789 h 6858000"/>
              <a:gd name="connsiteX9981" fmla="*/ 1067424 w 12193588"/>
              <a:gd name="connsiteY9981" fmla="*/ 77060 h 6858000"/>
              <a:gd name="connsiteX9982" fmla="*/ 1061240 w 12193588"/>
              <a:gd name="connsiteY9982" fmla="*/ 73981 h 6858000"/>
              <a:gd name="connsiteX9983" fmla="*/ 1055057 w 12193588"/>
              <a:gd name="connsiteY9983" fmla="*/ 73981 h 6858000"/>
              <a:gd name="connsiteX9984" fmla="*/ 6110300 w 12193588"/>
              <a:gd name="connsiteY9984" fmla="*/ 71597 h 6858000"/>
              <a:gd name="connsiteX9985" fmla="*/ 6099225 w 12193588"/>
              <a:gd name="connsiteY9985" fmla="*/ 77142 h 6858000"/>
              <a:gd name="connsiteX9986" fmla="*/ 5851901 w 12193588"/>
              <a:gd name="connsiteY9986" fmla="*/ 224320 h 6858000"/>
              <a:gd name="connsiteX9987" fmla="*/ 5839614 w 12193588"/>
              <a:gd name="connsiteY9987" fmla="*/ 242830 h 6858000"/>
              <a:gd name="connsiteX9988" fmla="*/ 5836543 w 12193588"/>
              <a:gd name="connsiteY9988" fmla="*/ 529700 h 6858000"/>
              <a:gd name="connsiteX9989" fmla="*/ 5836543 w 12193588"/>
              <a:gd name="connsiteY9989" fmla="*/ 545122 h 6858000"/>
              <a:gd name="connsiteX9990" fmla="*/ 5842686 w 12193588"/>
              <a:gd name="connsiteY9990" fmla="*/ 542037 h 6858000"/>
              <a:gd name="connsiteX9991" fmla="*/ 6097638 w 12193588"/>
              <a:gd name="connsiteY9991" fmla="*/ 390891 h 6858000"/>
              <a:gd name="connsiteX9992" fmla="*/ 6109160 w 12193588"/>
              <a:gd name="connsiteY9992" fmla="*/ 373536 h 6858000"/>
              <a:gd name="connsiteX9993" fmla="*/ 6109961 w 12193588"/>
              <a:gd name="connsiteY9993" fmla="*/ 369026 h 6858000"/>
              <a:gd name="connsiteX9994" fmla="*/ 6112997 w 12193588"/>
              <a:gd name="connsiteY9994" fmla="*/ 82427 h 6858000"/>
              <a:gd name="connsiteX9995" fmla="*/ 5556194 w 12193588"/>
              <a:gd name="connsiteY9995" fmla="*/ 70089 h 6858000"/>
              <a:gd name="connsiteX9996" fmla="*/ 5556194 w 12193588"/>
              <a:gd name="connsiteY9996" fmla="*/ 85512 h 6858000"/>
              <a:gd name="connsiteX9997" fmla="*/ 5556194 w 12193588"/>
              <a:gd name="connsiteY9997" fmla="*/ 372383 h 6858000"/>
              <a:gd name="connsiteX9998" fmla="*/ 5571579 w 12193588"/>
              <a:gd name="connsiteY9998" fmla="*/ 393976 h 6858000"/>
              <a:gd name="connsiteX9999" fmla="*/ 5814668 w 12193588"/>
              <a:gd name="connsiteY9999" fmla="*/ 535868 h 6858000"/>
              <a:gd name="connsiteX10000" fmla="*/ 5830052 w 12193588"/>
              <a:gd name="connsiteY10000" fmla="*/ 545122 h 6858000"/>
              <a:gd name="connsiteX10001" fmla="*/ 5830052 w 12193588"/>
              <a:gd name="connsiteY10001" fmla="*/ 535868 h 6858000"/>
              <a:gd name="connsiteX10002" fmla="*/ 5826976 w 12193588"/>
              <a:gd name="connsiteY10002" fmla="*/ 239745 h 6858000"/>
              <a:gd name="connsiteX10003" fmla="*/ 5817745 w 12193588"/>
              <a:gd name="connsiteY10003" fmla="*/ 224320 h 6858000"/>
              <a:gd name="connsiteX10004" fmla="*/ 5565426 w 12193588"/>
              <a:gd name="connsiteY10004" fmla="*/ 76258 h 6858000"/>
              <a:gd name="connsiteX10005" fmla="*/ 5556194 w 12193588"/>
              <a:gd name="connsiteY10005" fmla="*/ 70089 h 6858000"/>
              <a:gd name="connsiteX10006" fmla="*/ 5549704 w 12193588"/>
              <a:gd name="connsiteY10006" fmla="*/ 70089 h 6858000"/>
              <a:gd name="connsiteX10007" fmla="*/ 5540445 w 12193588"/>
              <a:gd name="connsiteY10007" fmla="*/ 73173 h 6858000"/>
              <a:gd name="connsiteX10008" fmla="*/ 5284298 w 12193588"/>
              <a:gd name="connsiteY10008" fmla="*/ 224320 h 6858000"/>
              <a:gd name="connsiteX10009" fmla="*/ 5275038 w 12193588"/>
              <a:gd name="connsiteY10009" fmla="*/ 242830 h 6858000"/>
              <a:gd name="connsiteX10010" fmla="*/ 5271952 w 12193588"/>
              <a:gd name="connsiteY10010" fmla="*/ 532783 h 6858000"/>
              <a:gd name="connsiteX10011" fmla="*/ 5275038 w 12193588"/>
              <a:gd name="connsiteY10011" fmla="*/ 545122 h 6858000"/>
              <a:gd name="connsiteX10012" fmla="*/ 5284298 w 12193588"/>
              <a:gd name="connsiteY10012" fmla="*/ 538953 h 6858000"/>
              <a:gd name="connsiteX10013" fmla="*/ 5534274 w 12193588"/>
              <a:gd name="connsiteY10013" fmla="*/ 390891 h 6858000"/>
              <a:gd name="connsiteX10014" fmla="*/ 5546620 w 12193588"/>
              <a:gd name="connsiteY10014" fmla="*/ 369298 h 6858000"/>
              <a:gd name="connsiteX10015" fmla="*/ 5549704 w 12193588"/>
              <a:gd name="connsiteY10015" fmla="*/ 85512 h 6858000"/>
              <a:gd name="connsiteX10016" fmla="*/ 5549704 w 12193588"/>
              <a:gd name="connsiteY10016" fmla="*/ 70089 h 6858000"/>
              <a:gd name="connsiteX10017" fmla="*/ 11743333 w 12193588"/>
              <a:gd name="connsiteY10017" fmla="*/ 70088 h 6858000"/>
              <a:gd name="connsiteX10018" fmla="*/ 11746426 w 12193588"/>
              <a:gd name="connsiteY10018" fmla="*/ 384722 h 6858000"/>
              <a:gd name="connsiteX10019" fmla="*/ 12018490 w 12193588"/>
              <a:gd name="connsiteY10019" fmla="*/ 545122 h 6858000"/>
              <a:gd name="connsiteX10020" fmla="*/ 12015398 w 12193588"/>
              <a:gd name="connsiteY10020" fmla="*/ 230490 h 6858000"/>
              <a:gd name="connsiteX10021" fmla="*/ 11743333 w 12193588"/>
              <a:gd name="connsiteY10021" fmla="*/ 70088 h 6858000"/>
              <a:gd name="connsiteX10022" fmla="*/ 11738142 w 12193588"/>
              <a:gd name="connsiteY10022" fmla="*/ 70088 h 6858000"/>
              <a:gd name="connsiteX10023" fmla="*/ 11725775 w 12193588"/>
              <a:gd name="connsiteY10023" fmla="*/ 76258 h 6858000"/>
              <a:gd name="connsiteX10024" fmla="*/ 11478445 w 12193588"/>
              <a:gd name="connsiteY10024" fmla="*/ 221236 h 6858000"/>
              <a:gd name="connsiteX10025" fmla="*/ 11466078 w 12193588"/>
              <a:gd name="connsiteY10025" fmla="*/ 245913 h 6858000"/>
              <a:gd name="connsiteX10026" fmla="*/ 11462986 w 12193588"/>
              <a:gd name="connsiteY10026" fmla="*/ 529698 h 6858000"/>
              <a:gd name="connsiteX10027" fmla="*/ 11462986 w 12193588"/>
              <a:gd name="connsiteY10027" fmla="*/ 545122 h 6858000"/>
              <a:gd name="connsiteX10028" fmla="*/ 11475353 w 12193588"/>
              <a:gd name="connsiteY10028" fmla="*/ 538953 h 6858000"/>
              <a:gd name="connsiteX10029" fmla="*/ 11725775 w 12193588"/>
              <a:gd name="connsiteY10029" fmla="*/ 393975 h 6858000"/>
              <a:gd name="connsiteX10030" fmla="*/ 11735050 w 12193588"/>
              <a:gd name="connsiteY10030" fmla="*/ 372383 h 6858000"/>
              <a:gd name="connsiteX10031" fmla="*/ 11738142 w 12193588"/>
              <a:gd name="connsiteY10031" fmla="*/ 85512 h 6858000"/>
              <a:gd name="connsiteX10032" fmla="*/ 11738142 w 12193588"/>
              <a:gd name="connsiteY10032" fmla="*/ 70088 h 6858000"/>
              <a:gd name="connsiteX10033" fmla="*/ 11183129 w 12193588"/>
              <a:gd name="connsiteY10033" fmla="*/ 70088 h 6858000"/>
              <a:gd name="connsiteX10034" fmla="*/ 11180042 w 12193588"/>
              <a:gd name="connsiteY10034" fmla="*/ 88597 h 6858000"/>
              <a:gd name="connsiteX10035" fmla="*/ 11183129 w 12193588"/>
              <a:gd name="connsiteY10035" fmla="*/ 366213 h 6858000"/>
              <a:gd name="connsiteX10036" fmla="*/ 11198560 w 12193588"/>
              <a:gd name="connsiteY10036" fmla="*/ 393975 h 6858000"/>
              <a:gd name="connsiteX10037" fmla="*/ 11439278 w 12193588"/>
              <a:gd name="connsiteY10037" fmla="*/ 535868 h 6858000"/>
              <a:gd name="connsiteX10038" fmla="*/ 11457794 w 12193588"/>
              <a:gd name="connsiteY10038" fmla="*/ 545122 h 6858000"/>
              <a:gd name="connsiteX10039" fmla="*/ 11457794 w 12193588"/>
              <a:gd name="connsiteY10039" fmla="*/ 526614 h 6858000"/>
              <a:gd name="connsiteX10040" fmla="*/ 11454709 w 12193588"/>
              <a:gd name="connsiteY10040" fmla="*/ 245913 h 6858000"/>
              <a:gd name="connsiteX10041" fmla="*/ 11439278 w 12193588"/>
              <a:gd name="connsiteY10041" fmla="*/ 221236 h 6858000"/>
              <a:gd name="connsiteX10042" fmla="*/ 11198560 w 12193588"/>
              <a:gd name="connsiteY10042" fmla="*/ 79342 h 6858000"/>
              <a:gd name="connsiteX10043" fmla="*/ 11183129 w 12193588"/>
              <a:gd name="connsiteY10043" fmla="*/ 70088 h 6858000"/>
              <a:gd name="connsiteX10044" fmla="*/ 11174361 w 12193588"/>
              <a:gd name="connsiteY10044" fmla="*/ 70088 h 6858000"/>
              <a:gd name="connsiteX10045" fmla="*/ 11162015 w 12193588"/>
              <a:gd name="connsiteY10045" fmla="*/ 76258 h 6858000"/>
              <a:gd name="connsiteX10046" fmla="*/ 10918212 w 12193588"/>
              <a:gd name="connsiteY10046" fmla="*/ 218151 h 6858000"/>
              <a:gd name="connsiteX10047" fmla="*/ 10902781 w 12193588"/>
              <a:gd name="connsiteY10047" fmla="*/ 248998 h 6858000"/>
              <a:gd name="connsiteX10048" fmla="*/ 10899694 w 12193588"/>
              <a:gd name="connsiteY10048" fmla="*/ 523529 h 6858000"/>
              <a:gd name="connsiteX10049" fmla="*/ 10899694 w 12193588"/>
              <a:gd name="connsiteY10049" fmla="*/ 545122 h 6858000"/>
              <a:gd name="connsiteX10050" fmla="*/ 10912040 w 12193588"/>
              <a:gd name="connsiteY10050" fmla="*/ 538953 h 6858000"/>
              <a:gd name="connsiteX10051" fmla="*/ 11162015 w 12193588"/>
              <a:gd name="connsiteY10051" fmla="*/ 390890 h 6858000"/>
              <a:gd name="connsiteX10052" fmla="*/ 11174361 w 12193588"/>
              <a:gd name="connsiteY10052" fmla="*/ 369298 h 6858000"/>
              <a:gd name="connsiteX10053" fmla="*/ 11177446 w 12193588"/>
              <a:gd name="connsiteY10053" fmla="*/ 85512 h 6858000"/>
              <a:gd name="connsiteX10054" fmla="*/ 11174361 w 12193588"/>
              <a:gd name="connsiteY10054" fmla="*/ 70088 h 6858000"/>
              <a:gd name="connsiteX10055" fmla="*/ 10049566 w 12193588"/>
              <a:gd name="connsiteY10055" fmla="*/ 70088 h 6858000"/>
              <a:gd name="connsiteX10056" fmla="*/ 10043413 w 12193588"/>
              <a:gd name="connsiteY10056" fmla="*/ 73175 h 6858000"/>
              <a:gd name="connsiteX10057" fmla="*/ 9788017 w 12193588"/>
              <a:gd name="connsiteY10057" fmla="*/ 224478 h 6858000"/>
              <a:gd name="connsiteX10058" fmla="*/ 9778785 w 12193588"/>
              <a:gd name="connsiteY10058" fmla="*/ 243008 h 6858000"/>
              <a:gd name="connsiteX10059" fmla="*/ 9775708 w 12193588"/>
              <a:gd name="connsiteY10059" fmla="*/ 533261 h 6858000"/>
              <a:gd name="connsiteX10060" fmla="*/ 9778785 w 12193588"/>
              <a:gd name="connsiteY10060" fmla="*/ 542526 h 6858000"/>
              <a:gd name="connsiteX10061" fmla="*/ 9784939 w 12193588"/>
              <a:gd name="connsiteY10061" fmla="*/ 539438 h 6858000"/>
              <a:gd name="connsiteX10062" fmla="*/ 10034182 w 12193588"/>
              <a:gd name="connsiteY10062" fmla="*/ 394310 h 6858000"/>
              <a:gd name="connsiteX10063" fmla="*/ 10037258 w 12193588"/>
              <a:gd name="connsiteY10063" fmla="*/ 391223 h 6858000"/>
              <a:gd name="connsiteX10064" fmla="*/ 10040335 w 12193588"/>
              <a:gd name="connsiteY10064" fmla="*/ 388134 h 6858000"/>
              <a:gd name="connsiteX10065" fmla="*/ 10043413 w 12193588"/>
              <a:gd name="connsiteY10065" fmla="*/ 385046 h 6858000"/>
              <a:gd name="connsiteX10066" fmla="*/ 10046490 w 12193588"/>
              <a:gd name="connsiteY10066" fmla="*/ 369608 h 6858000"/>
              <a:gd name="connsiteX10067" fmla="*/ 10049566 w 12193588"/>
              <a:gd name="connsiteY10067" fmla="*/ 85527 h 6858000"/>
              <a:gd name="connsiteX10068" fmla="*/ 10049566 w 12193588"/>
              <a:gd name="connsiteY10068" fmla="*/ 70088 h 6858000"/>
              <a:gd name="connsiteX10069" fmla="*/ 4991604 w 12193588"/>
              <a:gd name="connsiteY10069" fmla="*/ 70088 h 6858000"/>
              <a:gd name="connsiteX10070" fmla="*/ 4994697 w 12193588"/>
              <a:gd name="connsiteY10070" fmla="*/ 384722 h 6858000"/>
              <a:gd name="connsiteX10071" fmla="*/ 5266760 w 12193588"/>
              <a:gd name="connsiteY10071" fmla="*/ 545122 h 6858000"/>
              <a:gd name="connsiteX10072" fmla="*/ 5263670 w 12193588"/>
              <a:gd name="connsiteY10072" fmla="*/ 230490 h 6858000"/>
              <a:gd name="connsiteX10073" fmla="*/ 4991604 w 12193588"/>
              <a:gd name="connsiteY10073" fmla="*/ 70088 h 6858000"/>
              <a:gd name="connsiteX10074" fmla="*/ 4986413 w 12193588"/>
              <a:gd name="connsiteY10074" fmla="*/ 70088 h 6858000"/>
              <a:gd name="connsiteX10075" fmla="*/ 4974046 w 12193588"/>
              <a:gd name="connsiteY10075" fmla="*/ 76258 h 6858000"/>
              <a:gd name="connsiteX10076" fmla="*/ 4726715 w 12193588"/>
              <a:gd name="connsiteY10076" fmla="*/ 221236 h 6858000"/>
              <a:gd name="connsiteX10077" fmla="*/ 4714349 w 12193588"/>
              <a:gd name="connsiteY10077" fmla="*/ 245913 h 6858000"/>
              <a:gd name="connsiteX10078" fmla="*/ 4711257 w 12193588"/>
              <a:gd name="connsiteY10078" fmla="*/ 529698 h 6858000"/>
              <a:gd name="connsiteX10079" fmla="*/ 4711257 w 12193588"/>
              <a:gd name="connsiteY10079" fmla="*/ 545122 h 6858000"/>
              <a:gd name="connsiteX10080" fmla="*/ 4723623 w 12193588"/>
              <a:gd name="connsiteY10080" fmla="*/ 538953 h 6858000"/>
              <a:gd name="connsiteX10081" fmla="*/ 4974046 w 12193588"/>
              <a:gd name="connsiteY10081" fmla="*/ 393975 h 6858000"/>
              <a:gd name="connsiteX10082" fmla="*/ 4983321 w 12193588"/>
              <a:gd name="connsiteY10082" fmla="*/ 372383 h 6858000"/>
              <a:gd name="connsiteX10083" fmla="*/ 4986413 w 12193588"/>
              <a:gd name="connsiteY10083" fmla="*/ 85512 h 6858000"/>
              <a:gd name="connsiteX10084" fmla="*/ 4986413 w 12193588"/>
              <a:gd name="connsiteY10084" fmla="*/ 70088 h 6858000"/>
              <a:gd name="connsiteX10085" fmla="*/ 4431399 w 12193588"/>
              <a:gd name="connsiteY10085" fmla="*/ 70088 h 6858000"/>
              <a:gd name="connsiteX10086" fmla="*/ 4428313 w 12193588"/>
              <a:gd name="connsiteY10086" fmla="*/ 88597 h 6858000"/>
              <a:gd name="connsiteX10087" fmla="*/ 4431399 w 12193588"/>
              <a:gd name="connsiteY10087" fmla="*/ 366213 h 6858000"/>
              <a:gd name="connsiteX10088" fmla="*/ 4446831 w 12193588"/>
              <a:gd name="connsiteY10088" fmla="*/ 393975 h 6858000"/>
              <a:gd name="connsiteX10089" fmla="*/ 4687549 w 12193588"/>
              <a:gd name="connsiteY10089" fmla="*/ 535868 h 6858000"/>
              <a:gd name="connsiteX10090" fmla="*/ 4706065 w 12193588"/>
              <a:gd name="connsiteY10090" fmla="*/ 545122 h 6858000"/>
              <a:gd name="connsiteX10091" fmla="*/ 4706065 w 12193588"/>
              <a:gd name="connsiteY10091" fmla="*/ 526614 h 6858000"/>
              <a:gd name="connsiteX10092" fmla="*/ 4702979 w 12193588"/>
              <a:gd name="connsiteY10092" fmla="*/ 245913 h 6858000"/>
              <a:gd name="connsiteX10093" fmla="*/ 4687549 w 12193588"/>
              <a:gd name="connsiteY10093" fmla="*/ 221236 h 6858000"/>
              <a:gd name="connsiteX10094" fmla="*/ 4446831 w 12193588"/>
              <a:gd name="connsiteY10094" fmla="*/ 79342 h 6858000"/>
              <a:gd name="connsiteX10095" fmla="*/ 4431399 w 12193588"/>
              <a:gd name="connsiteY10095" fmla="*/ 70088 h 6858000"/>
              <a:gd name="connsiteX10096" fmla="*/ 4422632 w 12193588"/>
              <a:gd name="connsiteY10096" fmla="*/ 70088 h 6858000"/>
              <a:gd name="connsiteX10097" fmla="*/ 4410287 w 12193588"/>
              <a:gd name="connsiteY10097" fmla="*/ 76258 h 6858000"/>
              <a:gd name="connsiteX10098" fmla="*/ 4166483 w 12193588"/>
              <a:gd name="connsiteY10098" fmla="*/ 218151 h 6858000"/>
              <a:gd name="connsiteX10099" fmla="*/ 4151052 w 12193588"/>
              <a:gd name="connsiteY10099" fmla="*/ 248998 h 6858000"/>
              <a:gd name="connsiteX10100" fmla="*/ 4147965 w 12193588"/>
              <a:gd name="connsiteY10100" fmla="*/ 523529 h 6858000"/>
              <a:gd name="connsiteX10101" fmla="*/ 4147965 w 12193588"/>
              <a:gd name="connsiteY10101" fmla="*/ 545122 h 6858000"/>
              <a:gd name="connsiteX10102" fmla="*/ 4160310 w 12193588"/>
              <a:gd name="connsiteY10102" fmla="*/ 538953 h 6858000"/>
              <a:gd name="connsiteX10103" fmla="*/ 4410287 w 12193588"/>
              <a:gd name="connsiteY10103" fmla="*/ 390890 h 6858000"/>
              <a:gd name="connsiteX10104" fmla="*/ 4422632 w 12193588"/>
              <a:gd name="connsiteY10104" fmla="*/ 369298 h 6858000"/>
              <a:gd name="connsiteX10105" fmla="*/ 4425717 w 12193588"/>
              <a:gd name="connsiteY10105" fmla="*/ 85512 h 6858000"/>
              <a:gd name="connsiteX10106" fmla="*/ 4422632 w 12193588"/>
              <a:gd name="connsiteY10106" fmla="*/ 70088 h 6858000"/>
              <a:gd name="connsiteX10107" fmla="*/ 3297838 w 12193588"/>
              <a:gd name="connsiteY10107" fmla="*/ 70088 h 6858000"/>
              <a:gd name="connsiteX10108" fmla="*/ 3291683 w 12193588"/>
              <a:gd name="connsiteY10108" fmla="*/ 73175 h 6858000"/>
              <a:gd name="connsiteX10109" fmla="*/ 3036288 w 12193588"/>
              <a:gd name="connsiteY10109" fmla="*/ 224478 h 6858000"/>
              <a:gd name="connsiteX10110" fmla="*/ 3027057 w 12193588"/>
              <a:gd name="connsiteY10110" fmla="*/ 243008 h 6858000"/>
              <a:gd name="connsiteX10111" fmla="*/ 3023979 w 12193588"/>
              <a:gd name="connsiteY10111" fmla="*/ 533262 h 6858000"/>
              <a:gd name="connsiteX10112" fmla="*/ 3027057 w 12193588"/>
              <a:gd name="connsiteY10112" fmla="*/ 542526 h 6858000"/>
              <a:gd name="connsiteX10113" fmla="*/ 3033210 w 12193588"/>
              <a:gd name="connsiteY10113" fmla="*/ 539438 h 6858000"/>
              <a:gd name="connsiteX10114" fmla="*/ 3282453 w 12193588"/>
              <a:gd name="connsiteY10114" fmla="*/ 394310 h 6858000"/>
              <a:gd name="connsiteX10115" fmla="*/ 3285531 w 12193588"/>
              <a:gd name="connsiteY10115" fmla="*/ 391223 h 6858000"/>
              <a:gd name="connsiteX10116" fmla="*/ 3288607 w 12193588"/>
              <a:gd name="connsiteY10116" fmla="*/ 388134 h 6858000"/>
              <a:gd name="connsiteX10117" fmla="*/ 3291683 w 12193588"/>
              <a:gd name="connsiteY10117" fmla="*/ 385046 h 6858000"/>
              <a:gd name="connsiteX10118" fmla="*/ 3294761 w 12193588"/>
              <a:gd name="connsiteY10118" fmla="*/ 369608 h 6858000"/>
              <a:gd name="connsiteX10119" fmla="*/ 3297838 w 12193588"/>
              <a:gd name="connsiteY10119" fmla="*/ 85527 h 6858000"/>
              <a:gd name="connsiteX10120" fmla="*/ 3297838 w 12193588"/>
              <a:gd name="connsiteY10120" fmla="*/ 70088 h 6858000"/>
              <a:gd name="connsiteX10121" fmla="*/ 9495360 w 12193588"/>
              <a:gd name="connsiteY10121" fmla="*/ 70087 h 6858000"/>
              <a:gd name="connsiteX10122" fmla="*/ 9498438 w 12193588"/>
              <a:gd name="connsiteY10122" fmla="*/ 384721 h 6858000"/>
              <a:gd name="connsiteX10123" fmla="*/ 9769219 w 12193588"/>
              <a:gd name="connsiteY10123" fmla="*/ 545122 h 6858000"/>
              <a:gd name="connsiteX10124" fmla="*/ 9766142 w 12193588"/>
              <a:gd name="connsiteY10124" fmla="*/ 230489 h 6858000"/>
              <a:gd name="connsiteX10125" fmla="*/ 9507669 w 12193588"/>
              <a:gd name="connsiteY10125" fmla="*/ 79341 h 6858000"/>
              <a:gd name="connsiteX10126" fmla="*/ 9495360 w 12193588"/>
              <a:gd name="connsiteY10126" fmla="*/ 70087 h 6858000"/>
              <a:gd name="connsiteX10127" fmla="*/ 9485799 w 12193588"/>
              <a:gd name="connsiteY10127" fmla="*/ 70087 h 6858000"/>
              <a:gd name="connsiteX10128" fmla="*/ 9476584 w 12193588"/>
              <a:gd name="connsiteY10128" fmla="*/ 76256 h 6858000"/>
              <a:gd name="connsiteX10129" fmla="*/ 9230850 w 12193588"/>
              <a:gd name="connsiteY10129" fmla="*/ 221234 h 6858000"/>
              <a:gd name="connsiteX10130" fmla="*/ 9215490 w 12193588"/>
              <a:gd name="connsiteY10130" fmla="*/ 245912 h 6858000"/>
              <a:gd name="connsiteX10131" fmla="*/ 9212418 w 12193588"/>
              <a:gd name="connsiteY10131" fmla="*/ 529698 h 6858000"/>
              <a:gd name="connsiteX10132" fmla="*/ 9215490 w 12193588"/>
              <a:gd name="connsiteY10132" fmla="*/ 545121 h 6858000"/>
              <a:gd name="connsiteX10133" fmla="*/ 9227778 w 12193588"/>
              <a:gd name="connsiteY10133" fmla="*/ 538953 h 6858000"/>
              <a:gd name="connsiteX10134" fmla="*/ 9473512 w 12193588"/>
              <a:gd name="connsiteY10134" fmla="*/ 393975 h 6858000"/>
              <a:gd name="connsiteX10135" fmla="*/ 9473512 w 12193588"/>
              <a:gd name="connsiteY10135" fmla="*/ 390890 h 6858000"/>
              <a:gd name="connsiteX10136" fmla="*/ 9482728 w 12193588"/>
              <a:gd name="connsiteY10136" fmla="*/ 381636 h 6858000"/>
              <a:gd name="connsiteX10137" fmla="*/ 9485799 w 12193588"/>
              <a:gd name="connsiteY10137" fmla="*/ 372382 h 6858000"/>
              <a:gd name="connsiteX10138" fmla="*/ 9488871 w 12193588"/>
              <a:gd name="connsiteY10138" fmla="*/ 85511 h 6858000"/>
              <a:gd name="connsiteX10139" fmla="*/ 9485799 w 12193588"/>
              <a:gd name="connsiteY10139" fmla="*/ 70087 h 6858000"/>
              <a:gd name="connsiteX10140" fmla="*/ 8935148 w 12193588"/>
              <a:gd name="connsiteY10140" fmla="*/ 70087 h 6858000"/>
              <a:gd name="connsiteX10141" fmla="*/ 8932071 w 12193588"/>
              <a:gd name="connsiteY10141" fmla="*/ 88595 h 6858000"/>
              <a:gd name="connsiteX10142" fmla="*/ 8935148 w 12193588"/>
              <a:gd name="connsiteY10142" fmla="*/ 366212 h 6858000"/>
              <a:gd name="connsiteX10143" fmla="*/ 8950533 w 12193588"/>
              <a:gd name="connsiteY10143" fmla="*/ 393975 h 6858000"/>
              <a:gd name="connsiteX10144" fmla="*/ 9190545 w 12193588"/>
              <a:gd name="connsiteY10144" fmla="*/ 535868 h 6858000"/>
              <a:gd name="connsiteX10145" fmla="*/ 9205930 w 12193588"/>
              <a:gd name="connsiteY10145" fmla="*/ 545121 h 6858000"/>
              <a:gd name="connsiteX10146" fmla="*/ 9205930 w 12193588"/>
              <a:gd name="connsiteY10146" fmla="*/ 526614 h 6858000"/>
              <a:gd name="connsiteX10147" fmla="*/ 9202853 w 12193588"/>
              <a:gd name="connsiteY10147" fmla="*/ 245912 h 6858000"/>
              <a:gd name="connsiteX10148" fmla="*/ 9187467 w 12193588"/>
              <a:gd name="connsiteY10148" fmla="*/ 221234 h 6858000"/>
              <a:gd name="connsiteX10149" fmla="*/ 8950533 w 12193588"/>
              <a:gd name="connsiteY10149" fmla="*/ 79341 h 6858000"/>
              <a:gd name="connsiteX10150" fmla="*/ 8935148 w 12193588"/>
              <a:gd name="connsiteY10150" fmla="*/ 70087 h 6858000"/>
              <a:gd name="connsiteX10151" fmla="*/ 8922504 w 12193588"/>
              <a:gd name="connsiteY10151" fmla="*/ 70087 h 6858000"/>
              <a:gd name="connsiteX10152" fmla="*/ 8913273 w 12193588"/>
              <a:gd name="connsiteY10152" fmla="*/ 76256 h 6858000"/>
              <a:gd name="connsiteX10153" fmla="*/ 8670186 w 12193588"/>
              <a:gd name="connsiteY10153" fmla="*/ 218150 h 6858000"/>
              <a:gd name="connsiteX10154" fmla="*/ 8654801 w 12193588"/>
              <a:gd name="connsiteY10154" fmla="*/ 248996 h 6858000"/>
              <a:gd name="connsiteX10155" fmla="*/ 8651723 w 12193588"/>
              <a:gd name="connsiteY10155" fmla="*/ 523529 h 6858000"/>
              <a:gd name="connsiteX10156" fmla="*/ 8651723 w 12193588"/>
              <a:gd name="connsiteY10156" fmla="*/ 545121 h 6858000"/>
              <a:gd name="connsiteX10157" fmla="*/ 8660955 w 12193588"/>
              <a:gd name="connsiteY10157" fmla="*/ 538953 h 6858000"/>
              <a:gd name="connsiteX10158" fmla="*/ 8910196 w 12193588"/>
              <a:gd name="connsiteY10158" fmla="*/ 390890 h 6858000"/>
              <a:gd name="connsiteX10159" fmla="*/ 8922504 w 12193588"/>
              <a:gd name="connsiteY10159" fmla="*/ 369297 h 6858000"/>
              <a:gd name="connsiteX10160" fmla="*/ 8925582 w 12193588"/>
              <a:gd name="connsiteY10160" fmla="*/ 85511 h 6858000"/>
              <a:gd name="connsiteX10161" fmla="*/ 8922504 w 12193588"/>
              <a:gd name="connsiteY10161" fmla="*/ 70087 h 6858000"/>
              <a:gd name="connsiteX10162" fmla="*/ 8362290 w 12193588"/>
              <a:gd name="connsiteY10162" fmla="*/ 70087 h 6858000"/>
              <a:gd name="connsiteX10163" fmla="*/ 8353015 w 12193588"/>
              <a:gd name="connsiteY10163" fmla="*/ 76256 h 6858000"/>
              <a:gd name="connsiteX10164" fmla="*/ 8343740 w 12193588"/>
              <a:gd name="connsiteY10164" fmla="*/ 79341 h 6858000"/>
              <a:gd name="connsiteX10165" fmla="*/ 8105684 w 12193588"/>
              <a:gd name="connsiteY10165" fmla="*/ 221233 h 6858000"/>
              <a:gd name="connsiteX10166" fmla="*/ 8090226 w 12193588"/>
              <a:gd name="connsiteY10166" fmla="*/ 248996 h 6858000"/>
              <a:gd name="connsiteX10167" fmla="*/ 8087134 w 12193588"/>
              <a:gd name="connsiteY10167" fmla="*/ 526614 h 6858000"/>
              <a:gd name="connsiteX10168" fmla="*/ 8087134 w 12193588"/>
              <a:gd name="connsiteY10168" fmla="*/ 545121 h 6858000"/>
              <a:gd name="connsiteX10169" fmla="*/ 8090226 w 12193588"/>
              <a:gd name="connsiteY10169" fmla="*/ 542036 h 6858000"/>
              <a:gd name="connsiteX10170" fmla="*/ 8105684 w 12193588"/>
              <a:gd name="connsiteY10170" fmla="*/ 535867 h 6858000"/>
              <a:gd name="connsiteX10171" fmla="*/ 8343740 w 12193588"/>
              <a:gd name="connsiteY10171" fmla="*/ 393973 h 6858000"/>
              <a:gd name="connsiteX10172" fmla="*/ 8359198 w 12193588"/>
              <a:gd name="connsiteY10172" fmla="*/ 366211 h 6858000"/>
              <a:gd name="connsiteX10173" fmla="*/ 8362290 w 12193588"/>
              <a:gd name="connsiteY10173" fmla="*/ 88594 h 6858000"/>
              <a:gd name="connsiteX10174" fmla="*/ 8362290 w 12193588"/>
              <a:gd name="connsiteY10174" fmla="*/ 73172 h 6858000"/>
              <a:gd name="connsiteX10175" fmla="*/ 8362290 w 12193588"/>
              <a:gd name="connsiteY10175" fmla="*/ 70087 h 6858000"/>
              <a:gd name="connsiteX10176" fmla="*/ 7798508 w 12193588"/>
              <a:gd name="connsiteY10176" fmla="*/ 70087 h 6858000"/>
              <a:gd name="connsiteX10177" fmla="*/ 7792335 w 12193588"/>
              <a:gd name="connsiteY10177" fmla="*/ 73174 h 6858000"/>
              <a:gd name="connsiteX10178" fmla="*/ 7539273 w 12193588"/>
              <a:gd name="connsiteY10178" fmla="*/ 224478 h 6858000"/>
              <a:gd name="connsiteX10179" fmla="*/ 7526928 w 12193588"/>
              <a:gd name="connsiteY10179" fmla="*/ 243006 h 6858000"/>
              <a:gd name="connsiteX10180" fmla="*/ 7523842 w 12193588"/>
              <a:gd name="connsiteY10180" fmla="*/ 533261 h 6858000"/>
              <a:gd name="connsiteX10181" fmla="*/ 7526928 w 12193588"/>
              <a:gd name="connsiteY10181" fmla="*/ 542525 h 6858000"/>
              <a:gd name="connsiteX10182" fmla="*/ 7536187 w 12193588"/>
              <a:gd name="connsiteY10182" fmla="*/ 539437 h 6858000"/>
              <a:gd name="connsiteX10183" fmla="*/ 7783077 w 12193588"/>
              <a:gd name="connsiteY10183" fmla="*/ 394308 h 6858000"/>
              <a:gd name="connsiteX10184" fmla="*/ 7798508 w 12193588"/>
              <a:gd name="connsiteY10184" fmla="*/ 369606 h 6858000"/>
              <a:gd name="connsiteX10185" fmla="*/ 7801594 w 12193588"/>
              <a:gd name="connsiteY10185" fmla="*/ 85526 h 6858000"/>
              <a:gd name="connsiteX10186" fmla="*/ 7798508 w 12193588"/>
              <a:gd name="connsiteY10186" fmla="*/ 70087 h 6858000"/>
              <a:gd name="connsiteX10187" fmla="*/ 2743631 w 12193588"/>
              <a:gd name="connsiteY10187" fmla="*/ 70087 h 6858000"/>
              <a:gd name="connsiteX10188" fmla="*/ 2746709 w 12193588"/>
              <a:gd name="connsiteY10188" fmla="*/ 384721 h 6858000"/>
              <a:gd name="connsiteX10189" fmla="*/ 3017490 w 12193588"/>
              <a:gd name="connsiteY10189" fmla="*/ 545122 h 6858000"/>
              <a:gd name="connsiteX10190" fmla="*/ 3014413 w 12193588"/>
              <a:gd name="connsiteY10190" fmla="*/ 230489 h 6858000"/>
              <a:gd name="connsiteX10191" fmla="*/ 2755941 w 12193588"/>
              <a:gd name="connsiteY10191" fmla="*/ 79341 h 6858000"/>
              <a:gd name="connsiteX10192" fmla="*/ 2743631 w 12193588"/>
              <a:gd name="connsiteY10192" fmla="*/ 70087 h 6858000"/>
              <a:gd name="connsiteX10193" fmla="*/ 2734071 w 12193588"/>
              <a:gd name="connsiteY10193" fmla="*/ 70087 h 6858000"/>
              <a:gd name="connsiteX10194" fmla="*/ 2724856 w 12193588"/>
              <a:gd name="connsiteY10194" fmla="*/ 76256 h 6858000"/>
              <a:gd name="connsiteX10195" fmla="*/ 2479121 w 12193588"/>
              <a:gd name="connsiteY10195" fmla="*/ 221234 h 6858000"/>
              <a:gd name="connsiteX10196" fmla="*/ 2463762 w 12193588"/>
              <a:gd name="connsiteY10196" fmla="*/ 245912 h 6858000"/>
              <a:gd name="connsiteX10197" fmla="*/ 2460691 w 12193588"/>
              <a:gd name="connsiteY10197" fmla="*/ 529698 h 6858000"/>
              <a:gd name="connsiteX10198" fmla="*/ 2463762 w 12193588"/>
              <a:gd name="connsiteY10198" fmla="*/ 545121 h 6858000"/>
              <a:gd name="connsiteX10199" fmla="*/ 2476049 w 12193588"/>
              <a:gd name="connsiteY10199" fmla="*/ 538953 h 6858000"/>
              <a:gd name="connsiteX10200" fmla="*/ 2721785 w 12193588"/>
              <a:gd name="connsiteY10200" fmla="*/ 393975 h 6858000"/>
              <a:gd name="connsiteX10201" fmla="*/ 2721785 w 12193588"/>
              <a:gd name="connsiteY10201" fmla="*/ 390890 h 6858000"/>
              <a:gd name="connsiteX10202" fmla="*/ 2730999 w 12193588"/>
              <a:gd name="connsiteY10202" fmla="*/ 381636 h 6858000"/>
              <a:gd name="connsiteX10203" fmla="*/ 2734071 w 12193588"/>
              <a:gd name="connsiteY10203" fmla="*/ 372382 h 6858000"/>
              <a:gd name="connsiteX10204" fmla="*/ 2737143 w 12193588"/>
              <a:gd name="connsiteY10204" fmla="*/ 85511 h 6858000"/>
              <a:gd name="connsiteX10205" fmla="*/ 2734071 w 12193588"/>
              <a:gd name="connsiteY10205" fmla="*/ 70087 h 6858000"/>
              <a:gd name="connsiteX10206" fmla="*/ 2183420 w 12193588"/>
              <a:gd name="connsiteY10206" fmla="*/ 70087 h 6858000"/>
              <a:gd name="connsiteX10207" fmla="*/ 2180342 w 12193588"/>
              <a:gd name="connsiteY10207" fmla="*/ 88595 h 6858000"/>
              <a:gd name="connsiteX10208" fmla="*/ 2183420 w 12193588"/>
              <a:gd name="connsiteY10208" fmla="*/ 366212 h 6858000"/>
              <a:gd name="connsiteX10209" fmla="*/ 2198804 w 12193588"/>
              <a:gd name="connsiteY10209" fmla="*/ 393975 h 6858000"/>
              <a:gd name="connsiteX10210" fmla="*/ 2438816 w 12193588"/>
              <a:gd name="connsiteY10210" fmla="*/ 535868 h 6858000"/>
              <a:gd name="connsiteX10211" fmla="*/ 2454201 w 12193588"/>
              <a:gd name="connsiteY10211" fmla="*/ 545121 h 6858000"/>
              <a:gd name="connsiteX10212" fmla="*/ 2454201 w 12193588"/>
              <a:gd name="connsiteY10212" fmla="*/ 526614 h 6858000"/>
              <a:gd name="connsiteX10213" fmla="*/ 2451125 w 12193588"/>
              <a:gd name="connsiteY10213" fmla="*/ 245912 h 6858000"/>
              <a:gd name="connsiteX10214" fmla="*/ 2435739 w 12193588"/>
              <a:gd name="connsiteY10214" fmla="*/ 221234 h 6858000"/>
              <a:gd name="connsiteX10215" fmla="*/ 2198804 w 12193588"/>
              <a:gd name="connsiteY10215" fmla="*/ 79341 h 6858000"/>
              <a:gd name="connsiteX10216" fmla="*/ 2183420 w 12193588"/>
              <a:gd name="connsiteY10216" fmla="*/ 70087 h 6858000"/>
              <a:gd name="connsiteX10217" fmla="*/ 2170777 w 12193588"/>
              <a:gd name="connsiteY10217" fmla="*/ 70087 h 6858000"/>
              <a:gd name="connsiteX10218" fmla="*/ 2161546 w 12193588"/>
              <a:gd name="connsiteY10218" fmla="*/ 76256 h 6858000"/>
              <a:gd name="connsiteX10219" fmla="*/ 1918457 w 12193588"/>
              <a:gd name="connsiteY10219" fmla="*/ 218150 h 6858000"/>
              <a:gd name="connsiteX10220" fmla="*/ 1903072 w 12193588"/>
              <a:gd name="connsiteY10220" fmla="*/ 248997 h 6858000"/>
              <a:gd name="connsiteX10221" fmla="*/ 1899994 w 12193588"/>
              <a:gd name="connsiteY10221" fmla="*/ 523529 h 6858000"/>
              <a:gd name="connsiteX10222" fmla="*/ 1899994 w 12193588"/>
              <a:gd name="connsiteY10222" fmla="*/ 545121 h 6858000"/>
              <a:gd name="connsiteX10223" fmla="*/ 1909226 w 12193588"/>
              <a:gd name="connsiteY10223" fmla="*/ 538953 h 6858000"/>
              <a:gd name="connsiteX10224" fmla="*/ 2158468 w 12193588"/>
              <a:gd name="connsiteY10224" fmla="*/ 390890 h 6858000"/>
              <a:gd name="connsiteX10225" fmla="*/ 2170777 w 12193588"/>
              <a:gd name="connsiteY10225" fmla="*/ 369297 h 6858000"/>
              <a:gd name="connsiteX10226" fmla="*/ 2173854 w 12193588"/>
              <a:gd name="connsiteY10226" fmla="*/ 85511 h 6858000"/>
              <a:gd name="connsiteX10227" fmla="*/ 2170777 w 12193588"/>
              <a:gd name="connsiteY10227" fmla="*/ 70087 h 6858000"/>
              <a:gd name="connsiteX10228" fmla="*/ 1610561 w 12193588"/>
              <a:gd name="connsiteY10228" fmla="*/ 70087 h 6858000"/>
              <a:gd name="connsiteX10229" fmla="*/ 1601286 w 12193588"/>
              <a:gd name="connsiteY10229" fmla="*/ 76256 h 6858000"/>
              <a:gd name="connsiteX10230" fmla="*/ 1592012 w 12193588"/>
              <a:gd name="connsiteY10230" fmla="*/ 79341 h 6858000"/>
              <a:gd name="connsiteX10231" fmla="*/ 1353955 w 12193588"/>
              <a:gd name="connsiteY10231" fmla="*/ 221233 h 6858000"/>
              <a:gd name="connsiteX10232" fmla="*/ 1338498 w 12193588"/>
              <a:gd name="connsiteY10232" fmla="*/ 248997 h 6858000"/>
              <a:gd name="connsiteX10233" fmla="*/ 1335405 w 12193588"/>
              <a:gd name="connsiteY10233" fmla="*/ 526614 h 6858000"/>
              <a:gd name="connsiteX10234" fmla="*/ 1335405 w 12193588"/>
              <a:gd name="connsiteY10234" fmla="*/ 545121 h 6858000"/>
              <a:gd name="connsiteX10235" fmla="*/ 1338498 w 12193588"/>
              <a:gd name="connsiteY10235" fmla="*/ 542036 h 6858000"/>
              <a:gd name="connsiteX10236" fmla="*/ 1353955 w 12193588"/>
              <a:gd name="connsiteY10236" fmla="*/ 535867 h 6858000"/>
              <a:gd name="connsiteX10237" fmla="*/ 1592012 w 12193588"/>
              <a:gd name="connsiteY10237" fmla="*/ 393973 h 6858000"/>
              <a:gd name="connsiteX10238" fmla="*/ 1607469 w 12193588"/>
              <a:gd name="connsiteY10238" fmla="*/ 366212 h 6858000"/>
              <a:gd name="connsiteX10239" fmla="*/ 1610561 w 12193588"/>
              <a:gd name="connsiteY10239" fmla="*/ 88595 h 6858000"/>
              <a:gd name="connsiteX10240" fmla="*/ 1610561 w 12193588"/>
              <a:gd name="connsiteY10240" fmla="*/ 73172 h 6858000"/>
              <a:gd name="connsiteX10241" fmla="*/ 1610561 w 12193588"/>
              <a:gd name="connsiteY10241" fmla="*/ 70087 h 6858000"/>
              <a:gd name="connsiteX10242" fmla="*/ 1046780 w 12193588"/>
              <a:gd name="connsiteY10242" fmla="*/ 70087 h 6858000"/>
              <a:gd name="connsiteX10243" fmla="*/ 1040607 w 12193588"/>
              <a:gd name="connsiteY10243" fmla="*/ 73174 h 6858000"/>
              <a:gd name="connsiteX10244" fmla="*/ 787544 w 12193588"/>
              <a:gd name="connsiteY10244" fmla="*/ 224478 h 6858000"/>
              <a:gd name="connsiteX10245" fmla="*/ 775200 w 12193588"/>
              <a:gd name="connsiteY10245" fmla="*/ 243006 h 6858000"/>
              <a:gd name="connsiteX10246" fmla="*/ 772113 w 12193588"/>
              <a:gd name="connsiteY10246" fmla="*/ 533261 h 6858000"/>
              <a:gd name="connsiteX10247" fmla="*/ 775200 w 12193588"/>
              <a:gd name="connsiteY10247" fmla="*/ 542525 h 6858000"/>
              <a:gd name="connsiteX10248" fmla="*/ 784457 w 12193588"/>
              <a:gd name="connsiteY10248" fmla="*/ 539438 h 6858000"/>
              <a:gd name="connsiteX10249" fmla="*/ 1031348 w 12193588"/>
              <a:gd name="connsiteY10249" fmla="*/ 394308 h 6858000"/>
              <a:gd name="connsiteX10250" fmla="*/ 1046780 w 12193588"/>
              <a:gd name="connsiteY10250" fmla="*/ 369606 h 6858000"/>
              <a:gd name="connsiteX10251" fmla="*/ 1049865 w 12193588"/>
              <a:gd name="connsiteY10251" fmla="*/ 85527 h 6858000"/>
              <a:gd name="connsiteX10252" fmla="*/ 1046780 w 12193588"/>
              <a:gd name="connsiteY10252" fmla="*/ 70087 h 6858000"/>
              <a:gd name="connsiteX10253" fmla="*/ 7243494 w 12193588"/>
              <a:gd name="connsiteY10253" fmla="*/ 70086 h 6858000"/>
              <a:gd name="connsiteX10254" fmla="*/ 7246572 w 12193588"/>
              <a:gd name="connsiteY10254" fmla="*/ 384719 h 6858000"/>
              <a:gd name="connsiteX10255" fmla="*/ 7517353 w 12193588"/>
              <a:gd name="connsiteY10255" fmla="*/ 545121 h 6858000"/>
              <a:gd name="connsiteX10256" fmla="*/ 7514275 w 12193588"/>
              <a:gd name="connsiteY10256" fmla="*/ 230487 h 6858000"/>
              <a:gd name="connsiteX10257" fmla="*/ 7378885 w 12193588"/>
              <a:gd name="connsiteY10257" fmla="*/ 150287 h 6858000"/>
              <a:gd name="connsiteX10258" fmla="*/ 7243494 w 12193588"/>
              <a:gd name="connsiteY10258" fmla="*/ 70086 h 6858000"/>
              <a:gd name="connsiteX10259" fmla="*/ 7237005 w 12193588"/>
              <a:gd name="connsiteY10259" fmla="*/ 70086 h 6858000"/>
              <a:gd name="connsiteX10260" fmla="*/ 7221620 w 12193588"/>
              <a:gd name="connsiteY10260" fmla="*/ 79340 h 6858000"/>
              <a:gd name="connsiteX10261" fmla="*/ 7126231 w 12193588"/>
              <a:gd name="connsiteY10261" fmla="*/ 134864 h 6858000"/>
              <a:gd name="connsiteX10262" fmla="*/ 6978532 w 12193588"/>
              <a:gd name="connsiteY10262" fmla="*/ 221233 h 6858000"/>
              <a:gd name="connsiteX10263" fmla="*/ 6966222 w 12193588"/>
              <a:gd name="connsiteY10263" fmla="*/ 245911 h 6858000"/>
              <a:gd name="connsiteX10264" fmla="*/ 6963147 w 12193588"/>
              <a:gd name="connsiteY10264" fmla="*/ 529697 h 6858000"/>
              <a:gd name="connsiteX10265" fmla="*/ 6963147 w 12193588"/>
              <a:gd name="connsiteY10265" fmla="*/ 545120 h 6858000"/>
              <a:gd name="connsiteX10266" fmla="*/ 6975455 w 12193588"/>
              <a:gd name="connsiteY10266" fmla="*/ 538951 h 6858000"/>
              <a:gd name="connsiteX10267" fmla="*/ 7123154 w 12193588"/>
              <a:gd name="connsiteY10267" fmla="*/ 452582 h 6858000"/>
              <a:gd name="connsiteX10268" fmla="*/ 7123154 w 12193588"/>
              <a:gd name="connsiteY10268" fmla="*/ 449497 h 6858000"/>
              <a:gd name="connsiteX10269" fmla="*/ 7218543 w 12193588"/>
              <a:gd name="connsiteY10269" fmla="*/ 393973 h 6858000"/>
              <a:gd name="connsiteX10270" fmla="*/ 7233928 w 12193588"/>
              <a:gd name="connsiteY10270" fmla="*/ 366211 h 6858000"/>
              <a:gd name="connsiteX10271" fmla="*/ 7237005 w 12193588"/>
              <a:gd name="connsiteY10271" fmla="*/ 88594 h 6858000"/>
              <a:gd name="connsiteX10272" fmla="*/ 7237005 w 12193588"/>
              <a:gd name="connsiteY10272" fmla="*/ 70086 h 6858000"/>
              <a:gd name="connsiteX10273" fmla="*/ 6682798 w 12193588"/>
              <a:gd name="connsiteY10273" fmla="*/ 70086 h 6858000"/>
              <a:gd name="connsiteX10274" fmla="*/ 6682798 w 12193588"/>
              <a:gd name="connsiteY10274" fmla="*/ 88594 h 6858000"/>
              <a:gd name="connsiteX10275" fmla="*/ 6682798 w 12193588"/>
              <a:gd name="connsiteY10275" fmla="*/ 366211 h 6858000"/>
              <a:gd name="connsiteX10276" fmla="*/ 6698184 w 12193588"/>
              <a:gd name="connsiteY10276" fmla="*/ 393973 h 6858000"/>
              <a:gd name="connsiteX10277" fmla="*/ 6938195 w 12193588"/>
              <a:gd name="connsiteY10277" fmla="*/ 535867 h 6858000"/>
              <a:gd name="connsiteX10278" fmla="*/ 6956658 w 12193588"/>
              <a:gd name="connsiteY10278" fmla="*/ 545120 h 6858000"/>
              <a:gd name="connsiteX10279" fmla="*/ 6956658 w 12193588"/>
              <a:gd name="connsiteY10279" fmla="*/ 526613 h 6858000"/>
              <a:gd name="connsiteX10280" fmla="*/ 6953580 w 12193588"/>
              <a:gd name="connsiteY10280" fmla="*/ 245911 h 6858000"/>
              <a:gd name="connsiteX10281" fmla="*/ 6938195 w 12193588"/>
              <a:gd name="connsiteY10281" fmla="*/ 221233 h 6858000"/>
              <a:gd name="connsiteX10282" fmla="*/ 6698184 w 12193588"/>
              <a:gd name="connsiteY10282" fmla="*/ 79340 h 6858000"/>
              <a:gd name="connsiteX10283" fmla="*/ 6682798 w 12193588"/>
              <a:gd name="connsiteY10283" fmla="*/ 70086 h 6858000"/>
              <a:gd name="connsiteX10284" fmla="*/ 6673237 w 12193588"/>
              <a:gd name="connsiteY10284" fmla="*/ 70086 h 6858000"/>
              <a:gd name="connsiteX10285" fmla="*/ 6660950 w 12193588"/>
              <a:gd name="connsiteY10285" fmla="*/ 76255 h 6858000"/>
              <a:gd name="connsiteX10286" fmla="*/ 6418285 w 12193588"/>
              <a:gd name="connsiteY10286" fmla="*/ 218148 h 6858000"/>
              <a:gd name="connsiteX10287" fmla="*/ 6402926 w 12193588"/>
              <a:gd name="connsiteY10287" fmla="*/ 248996 h 6858000"/>
              <a:gd name="connsiteX10288" fmla="*/ 6399855 w 12193588"/>
              <a:gd name="connsiteY10288" fmla="*/ 523528 h 6858000"/>
              <a:gd name="connsiteX10289" fmla="*/ 6399855 w 12193588"/>
              <a:gd name="connsiteY10289" fmla="*/ 545120 h 6858000"/>
              <a:gd name="connsiteX10290" fmla="*/ 6412141 w 12193588"/>
              <a:gd name="connsiteY10290" fmla="*/ 538950 h 6858000"/>
              <a:gd name="connsiteX10291" fmla="*/ 6660950 w 12193588"/>
              <a:gd name="connsiteY10291" fmla="*/ 390889 h 6858000"/>
              <a:gd name="connsiteX10292" fmla="*/ 6673237 w 12193588"/>
              <a:gd name="connsiteY10292" fmla="*/ 369296 h 6858000"/>
              <a:gd name="connsiteX10293" fmla="*/ 6676309 w 12193588"/>
              <a:gd name="connsiteY10293" fmla="*/ 85510 h 6858000"/>
              <a:gd name="connsiteX10294" fmla="*/ 6673237 w 12193588"/>
              <a:gd name="connsiteY10294" fmla="*/ 70086 h 6858000"/>
              <a:gd name="connsiteX10295" fmla="*/ 491765 w 12193588"/>
              <a:gd name="connsiteY10295" fmla="*/ 70086 h 6858000"/>
              <a:gd name="connsiteX10296" fmla="*/ 494842 w 12193588"/>
              <a:gd name="connsiteY10296" fmla="*/ 384719 h 6858000"/>
              <a:gd name="connsiteX10297" fmla="*/ 765623 w 12193588"/>
              <a:gd name="connsiteY10297" fmla="*/ 545121 h 6858000"/>
              <a:gd name="connsiteX10298" fmla="*/ 762547 w 12193588"/>
              <a:gd name="connsiteY10298" fmla="*/ 230489 h 6858000"/>
              <a:gd name="connsiteX10299" fmla="*/ 627156 w 12193588"/>
              <a:gd name="connsiteY10299" fmla="*/ 150287 h 6858000"/>
              <a:gd name="connsiteX10300" fmla="*/ 491765 w 12193588"/>
              <a:gd name="connsiteY10300" fmla="*/ 70086 h 6858000"/>
              <a:gd name="connsiteX10301" fmla="*/ 485276 w 12193588"/>
              <a:gd name="connsiteY10301" fmla="*/ 70086 h 6858000"/>
              <a:gd name="connsiteX10302" fmla="*/ 469891 w 12193588"/>
              <a:gd name="connsiteY10302" fmla="*/ 79341 h 6858000"/>
              <a:gd name="connsiteX10303" fmla="*/ 374502 w 12193588"/>
              <a:gd name="connsiteY10303" fmla="*/ 134864 h 6858000"/>
              <a:gd name="connsiteX10304" fmla="*/ 226803 w 12193588"/>
              <a:gd name="connsiteY10304" fmla="*/ 221233 h 6858000"/>
              <a:gd name="connsiteX10305" fmla="*/ 214494 w 12193588"/>
              <a:gd name="connsiteY10305" fmla="*/ 245911 h 6858000"/>
              <a:gd name="connsiteX10306" fmla="*/ 211418 w 12193588"/>
              <a:gd name="connsiteY10306" fmla="*/ 529697 h 6858000"/>
              <a:gd name="connsiteX10307" fmla="*/ 211418 w 12193588"/>
              <a:gd name="connsiteY10307" fmla="*/ 545120 h 6858000"/>
              <a:gd name="connsiteX10308" fmla="*/ 223725 w 12193588"/>
              <a:gd name="connsiteY10308" fmla="*/ 538951 h 6858000"/>
              <a:gd name="connsiteX10309" fmla="*/ 371425 w 12193588"/>
              <a:gd name="connsiteY10309" fmla="*/ 452582 h 6858000"/>
              <a:gd name="connsiteX10310" fmla="*/ 371425 w 12193588"/>
              <a:gd name="connsiteY10310" fmla="*/ 449497 h 6858000"/>
              <a:gd name="connsiteX10311" fmla="*/ 466814 w 12193588"/>
              <a:gd name="connsiteY10311" fmla="*/ 393973 h 6858000"/>
              <a:gd name="connsiteX10312" fmla="*/ 482199 w 12193588"/>
              <a:gd name="connsiteY10312" fmla="*/ 366212 h 6858000"/>
              <a:gd name="connsiteX10313" fmla="*/ 485276 w 12193588"/>
              <a:gd name="connsiteY10313" fmla="*/ 88595 h 6858000"/>
              <a:gd name="connsiteX10314" fmla="*/ 485276 w 12193588"/>
              <a:gd name="connsiteY10314" fmla="*/ 70086 h 6858000"/>
              <a:gd name="connsiteX10315" fmla="*/ 12184062 w 12193588"/>
              <a:gd name="connsiteY10315" fmla="*/ 0 h 6858000"/>
              <a:gd name="connsiteX10316" fmla="*/ 12193588 w 12193588"/>
              <a:gd name="connsiteY10316" fmla="*/ 0 h 6858000"/>
              <a:gd name="connsiteX10317" fmla="*/ 12193588 w 12193588"/>
              <a:gd name="connsiteY10317" fmla="*/ 5489 h 6858000"/>
              <a:gd name="connsiteX10318" fmla="*/ 367516 w 12193588"/>
              <a:gd name="connsiteY10318" fmla="*/ 0 h 6858000"/>
              <a:gd name="connsiteX10319" fmla="*/ 387767 w 12193588"/>
              <a:gd name="connsiteY10319" fmla="*/ 0 h 6858000"/>
              <a:gd name="connsiteX10320" fmla="*/ 483074 w 12193588"/>
              <a:gd name="connsiteY10320" fmla="*/ 54541 h 6858000"/>
              <a:gd name="connsiteX10321" fmla="*/ 486155 w 12193588"/>
              <a:gd name="connsiteY10321" fmla="*/ 57626 h 6858000"/>
              <a:gd name="connsiteX10322" fmla="*/ 486155 w 12193588"/>
              <a:gd name="connsiteY10322" fmla="*/ 36032 h 6858000"/>
              <a:gd name="connsiteX10323" fmla="*/ 485648 w 12193588"/>
              <a:gd name="connsiteY10323" fmla="*/ 0 h 6858000"/>
              <a:gd name="connsiteX10324" fmla="*/ 495395 w 12193588"/>
              <a:gd name="connsiteY10324" fmla="*/ 0 h 6858000"/>
              <a:gd name="connsiteX10325" fmla="*/ 495395 w 12193588"/>
              <a:gd name="connsiteY10325" fmla="*/ 39117 h 6858000"/>
              <a:gd name="connsiteX10326" fmla="*/ 495395 w 12193588"/>
              <a:gd name="connsiteY10326" fmla="*/ 57626 h 6858000"/>
              <a:gd name="connsiteX10327" fmla="*/ 504636 w 12193588"/>
              <a:gd name="connsiteY10327" fmla="*/ 51457 h 6858000"/>
              <a:gd name="connsiteX10328" fmla="*/ 593186 w 12193588"/>
              <a:gd name="connsiteY10328" fmla="*/ 0 h 6858000"/>
              <a:gd name="connsiteX10329" fmla="*/ 609755 w 12193588"/>
              <a:gd name="connsiteY10329" fmla="*/ 0 h 6858000"/>
              <a:gd name="connsiteX10330" fmla="*/ 513653 w 12193588"/>
              <a:gd name="connsiteY10330" fmla="*/ 54761 h 6858000"/>
              <a:gd name="connsiteX10331" fmla="*/ 498254 w 12193588"/>
              <a:gd name="connsiteY10331" fmla="*/ 64004 h 6858000"/>
              <a:gd name="connsiteX10332" fmla="*/ 507494 w 12193588"/>
              <a:gd name="connsiteY10332" fmla="*/ 70166 h 6858000"/>
              <a:gd name="connsiteX10333" fmla="*/ 760036 w 12193588"/>
              <a:gd name="connsiteY10333" fmla="*/ 211886 h 6858000"/>
              <a:gd name="connsiteX10334" fmla="*/ 772355 w 12193588"/>
              <a:gd name="connsiteY10334" fmla="*/ 218048 h 6858000"/>
              <a:gd name="connsiteX10335" fmla="*/ 784674 w 12193588"/>
              <a:gd name="connsiteY10335" fmla="*/ 211886 h 6858000"/>
              <a:gd name="connsiteX10336" fmla="*/ 1031056 w 12193588"/>
              <a:gd name="connsiteY10336" fmla="*/ 73246 h 6858000"/>
              <a:gd name="connsiteX10337" fmla="*/ 1043375 w 12193588"/>
              <a:gd name="connsiteY10337" fmla="*/ 64004 h 6858000"/>
              <a:gd name="connsiteX10338" fmla="*/ 1027976 w 12193588"/>
              <a:gd name="connsiteY10338" fmla="*/ 54761 h 6858000"/>
              <a:gd name="connsiteX10339" fmla="*/ 931875 w 12193588"/>
              <a:gd name="connsiteY10339" fmla="*/ 0 h 6858000"/>
              <a:gd name="connsiteX10340" fmla="*/ 952480 w 12193588"/>
              <a:gd name="connsiteY10340" fmla="*/ 0 h 6858000"/>
              <a:gd name="connsiteX10341" fmla="*/ 1049859 w 12193588"/>
              <a:gd name="connsiteY10341" fmla="*/ 57626 h 6858000"/>
              <a:gd name="connsiteX10342" fmla="*/ 1049121 w 12193588"/>
              <a:gd name="connsiteY10342" fmla="*/ 0 h 6858000"/>
              <a:gd name="connsiteX10343" fmla="*/ 1056561 w 12193588"/>
              <a:gd name="connsiteY10343" fmla="*/ 0 h 6858000"/>
              <a:gd name="connsiteX10344" fmla="*/ 1056019 w 12193588"/>
              <a:gd name="connsiteY10344" fmla="*/ 39117 h 6858000"/>
              <a:gd name="connsiteX10345" fmla="*/ 1056019 w 12193588"/>
              <a:gd name="connsiteY10345" fmla="*/ 51457 h 6858000"/>
              <a:gd name="connsiteX10346" fmla="*/ 1059099 w 12193588"/>
              <a:gd name="connsiteY10346" fmla="*/ 57626 h 6858000"/>
              <a:gd name="connsiteX10347" fmla="*/ 1071419 w 12193588"/>
              <a:gd name="connsiteY10347" fmla="*/ 51457 h 6858000"/>
              <a:gd name="connsiteX10348" fmla="*/ 1157783 w 12193588"/>
              <a:gd name="connsiteY10348" fmla="*/ 0 h 6858000"/>
              <a:gd name="connsiteX10349" fmla="*/ 1172047 w 12193588"/>
              <a:gd name="connsiteY10349" fmla="*/ 0 h 6858000"/>
              <a:gd name="connsiteX10350" fmla="*/ 1073865 w 12193588"/>
              <a:gd name="connsiteY10350" fmla="*/ 55246 h 6858000"/>
              <a:gd name="connsiteX10351" fmla="*/ 1061546 w 12193588"/>
              <a:gd name="connsiteY10351" fmla="*/ 64489 h 6858000"/>
              <a:gd name="connsiteX10352" fmla="*/ 1073865 w 12193588"/>
              <a:gd name="connsiteY10352" fmla="*/ 73732 h 6858000"/>
              <a:gd name="connsiteX10353" fmla="*/ 1317168 w 12193588"/>
              <a:gd name="connsiteY10353" fmla="*/ 212371 h 6858000"/>
              <a:gd name="connsiteX10354" fmla="*/ 1332567 w 12193588"/>
              <a:gd name="connsiteY10354" fmla="*/ 215452 h 6858000"/>
              <a:gd name="connsiteX10355" fmla="*/ 1347966 w 12193588"/>
              <a:gd name="connsiteY10355" fmla="*/ 212371 h 6858000"/>
              <a:gd name="connsiteX10356" fmla="*/ 1588188 w 12193588"/>
              <a:gd name="connsiteY10356" fmla="*/ 73732 h 6858000"/>
              <a:gd name="connsiteX10357" fmla="*/ 1606668 w 12193588"/>
              <a:gd name="connsiteY10357" fmla="*/ 64489 h 6858000"/>
              <a:gd name="connsiteX10358" fmla="*/ 1591268 w 12193588"/>
              <a:gd name="connsiteY10358" fmla="*/ 55246 h 6858000"/>
              <a:gd name="connsiteX10359" fmla="*/ 1493088 w 12193588"/>
              <a:gd name="connsiteY10359" fmla="*/ 0 h 6858000"/>
              <a:gd name="connsiteX10360" fmla="*/ 1514209 w 12193588"/>
              <a:gd name="connsiteY10360" fmla="*/ 0 h 6858000"/>
              <a:gd name="connsiteX10361" fmla="*/ 1610479 w 12193588"/>
              <a:gd name="connsiteY10361" fmla="*/ 57626 h 6858000"/>
              <a:gd name="connsiteX10362" fmla="*/ 1610479 w 12193588"/>
              <a:gd name="connsiteY10362" fmla="*/ 0 h 6858000"/>
              <a:gd name="connsiteX10363" fmla="*/ 1620262 w 12193588"/>
              <a:gd name="connsiteY10363" fmla="*/ 0 h 6858000"/>
              <a:gd name="connsiteX10364" fmla="*/ 1619720 w 12193588"/>
              <a:gd name="connsiteY10364" fmla="*/ 39117 h 6858000"/>
              <a:gd name="connsiteX10365" fmla="*/ 1619720 w 12193588"/>
              <a:gd name="connsiteY10365" fmla="*/ 51457 h 6858000"/>
              <a:gd name="connsiteX10366" fmla="*/ 1619720 w 12193588"/>
              <a:gd name="connsiteY10366" fmla="*/ 54541 h 6858000"/>
              <a:gd name="connsiteX10367" fmla="*/ 1628960 w 12193588"/>
              <a:gd name="connsiteY10367" fmla="*/ 51457 h 6858000"/>
              <a:gd name="connsiteX10368" fmla="*/ 1715667 w 12193588"/>
              <a:gd name="connsiteY10368" fmla="*/ 0 h 6858000"/>
              <a:gd name="connsiteX10369" fmla="*/ 1734744 w 12193588"/>
              <a:gd name="connsiteY10369" fmla="*/ 0 h 6858000"/>
              <a:gd name="connsiteX10370" fmla="*/ 1674597 w 12193588"/>
              <a:gd name="connsiteY10370" fmla="*/ 33196 h 6858000"/>
              <a:gd name="connsiteX10371" fmla="*/ 1637642 w 12193588"/>
              <a:gd name="connsiteY10371" fmla="*/ 54761 h 6858000"/>
              <a:gd name="connsiteX10372" fmla="*/ 1631481 w 12193588"/>
              <a:gd name="connsiteY10372" fmla="*/ 57842 h 6858000"/>
              <a:gd name="connsiteX10373" fmla="*/ 1622244 w 12193588"/>
              <a:gd name="connsiteY10373" fmla="*/ 64005 h 6858000"/>
              <a:gd name="connsiteX10374" fmla="*/ 1634562 w 12193588"/>
              <a:gd name="connsiteY10374" fmla="*/ 70166 h 6858000"/>
              <a:gd name="connsiteX10375" fmla="*/ 1884023 w 12193588"/>
              <a:gd name="connsiteY10375" fmla="*/ 211886 h 6858000"/>
              <a:gd name="connsiteX10376" fmla="*/ 1896343 w 12193588"/>
              <a:gd name="connsiteY10376" fmla="*/ 218048 h 6858000"/>
              <a:gd name="connsiteX10377" fmla="*/ 1908662 w 12193588"/>
              <a:gd name="connsiteY10377" fmla="*/ 211886 h 6858000"/>
              <a:gd name="connsiteX10378" fmla="*/ 2155045 w 12193588"/>
              <a:gd name="connsiteY10378" fmla="*/ 73247 h 6858000"/>
              <a:gd name="connsiteX10379" fmla="*/ 2167363 w 12193588"/>
              <a:gd name="connsiteY10379" fmla="*/ 64005 h 6858000"/>
              <a:gd name="connsiteX10380" fmla="*/ 2158125 w 12193588"/>
              <a:gd name="connsiteY10380" fmla="*/ 57842 h 6858000"/>
              <a:gd name="connsiteX10381" fmla="*/ 2056309 w 12193588"/>
              <a:gd name="connsiteY10381" fmla="*/ 0 h 6858000"/>
              <a:gd name="connsiteX10382" fmla="*/ 2076880 w 12193588"/>
              <a:gd name="connsiteY10382" fmla="*/ 0 h 6858000"/>
              <a:gd name="connsiteX10383" fmla="*/ 2158780 w 12193588"/>
              <a:gd name="connsiteY10383" fmla="*/ 48372 h 6858000"/>
              <a:gd name="connsiteX10384" fmla="*/ 2174182 w 12193588"/>
              <a:gd name="connsiteY10384" fmla="*/ 57626 h 6858000"/>
              <a:gd name="connsiteX10385" fmla="*/ 2174182 w 12193588"/>
              <a:gd name="connsiteY10385" fmla="*/ 42201 h 6858000"/>
              <a:gd name="connsiteX10386" fmla="*/ 2173605 w 12193588"/>
              <a:gd name="connsiteY10386" fmla="*/ 0 h 6858000"/>
              <a:gd name="connsiteX10387" fmla="*/ 2183426 w 12193588"/>
              <a:gd name="connsiteY10387" fmla="*/ 0 h 6858000"/>
              <a:gd name="connsiteX10388" fmla="*/ 2183426 w 12193588"/>
              <a:gd name="connsiteY10388" fmla="*/ 42201 h 6858000"/>
              <a:gd name="connsiteX10389" fmla="*/ 2183426 w 12193588"/>
              <a:gd name="connsiteY10389" fmla="*/ 57626 h 6858000"/>
              <a:gd name="connsiteX10390" fmla="*/ 2192660 w 12193588"/>
              <a:gd name="connsiteY10390" fmla="*/ 51457 h 6858000"/>
              <a:gd name="connsiteX10391" fmla="*/ 2281213 w 12193588"/>
              <a:gd name="connsiteY10391" fmla="*/ 0 h 6858000"/>
              <a:gd name="connsiteX10392" fmla="*/ 2294183 w 12193588"/>
              <a:gd name="connsiteY10392" fmla="*/ 0 h 6858000"/>
              <a:gd name="connsiteX10393" fmla="*/ 2194773 w 12193588"/>
              <a:gd name="connsiteY10393" fmla="*/ 55247 h 6858000"/>
              <a:gd name="connsiteX10394" fmla="*/ 2185535 w 12193588"/>
              <a:gd name="connsiteY10394" fmla="*/ 64489 h 6858000"/>
              <a:gd name="connsiteX10395" fmla="*/ 2204013 w 12193588"/>
              <a:gd name="connsiteY10395" fmla="*/ 76814 h 6858000"/>
              <a:gd name="connsiteX10396" fmla="*/ 2441156 w 12193588"/>
              <a:gd name="connsiteY10396" fmla="*/ 212372 h 6858000"/>
              <a:gd name="connsiteX10397" fmla="*/ 2459636 w 12193588"/>
              <a:gd name="connsiteY10397" fmla="*/ 215452 h 6858000"/>
              <a:gd name="connsiteX10398" fmla="*/ 2475033 w 12193588"/>
              <a:gd name="connsiteY10398" fmla="*/ 209291 h 6858000"/>
              <a:gd name="connsiteX10399" fmla="*/ 2635180 w 12193588"/>
              <a:gd name="connsiteY10399" fmla="*/ 119946 h 6858000"/>
              <a:gd name="connsiteX10400" fmla="*/ 2706014 w 12193588"/>
              <a:gd name="connsiteY10400" fmla="*/ 79894 h 6858000"/>
              <a:gd name="connsiteX10401" fmla="*/ 2724493 w 12193588"/>
              <a:gd name="connsiteY10401" fmla="*/ 70651 h 6858000"/>
              <a:gd name="connsiteX10402" fmla="*/ 2730653 w 12193588"/>
              <a:gd name="connsiteY10402" fmla="*/ 64489 h 6858000"/>
              <a:gd name="connsiteX10403" fmla="*/ 2718334 w 12193588"/>
              <a:gd name="connsiteY10403" fmla="*/ 55247 h 6858000"/>
              <a:gd name="connsiteX10404" fmla="*/ 2620152 w 12193588"/>
              <a:gd name="connsiteY10404" fmla="*/ 0 h 6858000"/>
              <a:gd name="connsiteX10405" fmla="*/ 2638536 w 12193588"/>
              <a:gd name="connsiteY10405" fmla="*/ 0 h 6858000"/>
              <a:gd name="connsiteX10406" fmla="*/ 2719378 w 12193588"/>
              <a:gd name="connsiteY10406" fmla="*/ 48372 h 6858000"/>
              <a:gd name="connsiteX10407" fmla="*/ 2737861 w 12193588"/>
              <a:gd name="connsiteY10407" fmla="*/ 57626 h 6858000"/>
              <a:gd name="connsiteX10408" fmla="*/ 2737861 w 12193588"/>
              <a:gd name="connsiteY10408" fmla="*/ 54541 h 6858000"/>
              <a:gd name="connsiteX10409" fmla="*/ 2737154 w 12193588"/>
              <a:gd name="connsiteY10409" fmla="*/ 0 h 6858000"/>
              <a:gd name="connsiteX10410" fmla="*/ 2744565 w 12193588"/>
              <a:gd name="connsiteY10410" fmla="*/ 0 h 6858000"/>
              <a:gd name="connsiteX10411" fmla="*/ 2744022 w 12193588"/>
              <a:gd name="connsiteY10411" fmla="*/ 39117 h 6858000"/>
              <a:gd name="connsiteX10412" fmla="*/ 2744022 w 12193588"/>
              <a:gd name="connsiteY10412" fmla="*/ 57626 h 6858000"/>
              <a:gd name="connsiteX10413" fmla="*/ 2747102 w 12193588"/>
              <a:gd name="connsiteY10413" fmla="*/ 54541 h 6858000"/>
              <a:gd name="connsiteX10414" fmla="*/ 2753262 w 12193588"/>
              <a:gd name="connsiteY10414" fmla="*/ 51457 h 6858000"/>
              <a:gd name="connsiteX10415" fmla="*/ 2841038 w 12193588"/>
              <a:gd name="connsiteY10415" fmla="*/ 0 h 6858000"/>
              <a:gd name="connsiteX10416" fmla="*/ 2859761 w 12193588"/>
              <a:gd name="connsiteY10416" fmla="*/ 0 h 6858000"/>
              <a:gd name="connsiteX10417" fmla="*/ 2764735 w 12193588"/>
              <a:gd name="connsiteY10417" fmla="*/ 54761 h 6858000"/>
              <a:gd name="connsiteX10418" fmla="*/ 2746227 w 12193588"/>
              <a:gd name="connsiteY10418" fmla="*/ 64005 h 6858000"/>
              <a:gd name="connsiteX10419" fmla="*/ 2755480 w 12193588"/>
              <a:gd name="connsiteY10419" fmla="*/ 70166 h 6858000"/>
              <a:gd name="connsiteX10420" fmla="*/ 3011482 w 12193588"/>
              <a:gd name="connsiteY10420" fmla="*/ 214968 h 6858000"/>
              <a:gd name="connsiteX10421" fmla="*/ 3014567 w 12193588"/>
              <a:gd name="connsiteY10421" fmla="*/ 214968 h 6858000"/>
              <a:gd name="connsiteX10422" fmla="*/ 3029988 w 12193588"/>
              <a:gd name="connsiteY10422" fmla="*/ 214968 h 6858000"/>
              <a:gd name="connsiteX10423" fmla="*/ 3033073 w 12193588"/>
              <a:gd name="connsiteY10423" fmla="*/ 214968 h 6858000"/>
              <a:gd name="connsiteX10424" fmla="*/ 3282905 w 12193588"/>
              <a:gd name="connsiteY10424" fmla="*/ 73247 h 6858000"/>
              <a:gd name="connsiteX10425" fmla="*/ 3295242 w 12193588"/>
              <a:gd name="connsiteY10425" fmla="*/ 64005 h 6858000"/>
              <a:gd name="connsiteX10426" fmla="*/ 3279821 w 12193588"/>
              <a:gd name="connsiteY10426" fmla="*/ 54761 h 6858000"/>
              <a:gd name="connsiteX10427" fmla="*/ 3183575 w 12193588"/>
              <a:gd name="connsiteY10427" fmla="*/ 0 h 6858000"/>
              <a:gd name="connsiteX10428" fmla="*/ 3202212 w 12193588"/>
              <a:gd name="connsiteY10428" fmla="*/ 0 h 6858000"/>
              <a:gd name="connsiteX10429" fmla="*/ 3298484 w 12193588"/>
              <a:gd name="connsiteY10429" fmla="*/ 57626 h 6858000"/>
              <a:gd name="connsiteX10430" fmla="*/ 3298484 w 12193588"/>
              <a:gd name="connsiteY10430" fmla="*/ 0 h 6858000"/>
              <a:gd name="connsiteX10431" fmla="*/ 3308368 w 12193588"/>
              <a:gd name="connsiteY10431" fmla="*/ 0 h 6858000"/>
              <a:gd name="connsiteX10432" fmla="*/ 3307724 w 12193588"/>
              <a:gd name="connsiteY10432" fmla="*/ 48372 h 6858000"/>
              <a:gd name="connsiteX10433" fmla="*/ 3310804 w 12193588"/>
              <a:gd name="connsiteY10433" fmla="*/ 57626 h 6858000"/>
              <a:gd name="connsiteX10434" fmla="*/ 3320045 w 12193588"/>
              <a:gd name="connsiteY10434" fmla="*/ 51457 h 6858000"/>
              <a:gd name="connsiteX10435" fmla="*/ 3407502 w 12193588"/>
              <a:gd name="connsiteY10435" fmla="*/ 0 h 6858000"/>
              <a:gd name="connsiteX10436" fmla="*/ 3422305 w 12193588"/>
              <a:gd name="connsiteY10436" fmla="*/ 0 h 6858000"/>
              <a:gd name="connsiteX10437" fmla="*/ 3329296 w 12193588"/>
              <a:gd name="connsiteY10437" fmla="*/ 51905 h 6858000"/>
              <a:gd name="connsiteX10438" fmla="*/ 3313897 w 12193588"/>
              <a:gd name="connsiteY10438" fmla="*/ 61162 h 6858000"/>
              <a:gd name="connsiteX10439" fmla="*/ 3310818 w 12193588"/>
              <a:gd name="connsiteY10439" fmla="*/ 64247 h 6858000"/>
              <a:gd name="connsiteX10440" fmla="*/ 3326217 w 12193588"/>
              <a:gd name="connsiteY10440" fmla="*/ 73504 h 6858000"/>
              <a:gd name="connsiteX10441" fmla="*/ 3569518 w 12193588"/>
              <a:gd name="connsiteY10441" fmla="*/ 212368 h 6858000"/>
              <a:gd name="connsiteX10442" fmla="*/ 3575678 w 12193588"/>
              <a:gd name="connsiteY10442" fmla="*/ 215453 h 6858000"/>
              <a:gd name="connsiteX10443" fmla="*/ 3587997 w 12193588"/>
              <a:gd name="connsiteY10443" fmla="*/ 215453 h 6858000"/>
              <a:gd name="connsiteX10444" fmla="*/ 3591077 w 12193588"/>
              <a:gd name="connsiteY10444" fmla="*/ 215453 h 6858000"/>
              <a:gd name="connsiteX10445" fmla="*/ 3597236 w 12193588"/>
              <a:gd name="connsiteY10445" fmla="*/ 212368 h 6858000"/>
              <a:gd name="connsiteX10446" fmla="*/ 3840539 w 12193588"/>
              <a:gd name="connsiteY10446" fmla="*/ 73504 h 6858000"/>
              <a:gd name="connsiteX10447" fmla="*/ 3855938 w 12193588"/>
              <a:gd name="connsiteY10447" fmla="*/ 64247 h 6858000"/>
              <a:gd name="connsiteX10448" fmla="*/ 3843619 w 12193588"/>
              <a:gd name="connsiteY10448" fmla="*/ 54990 h 6858000"/>
              <a:gd name="connsiteX10449" fmla="*/ 3746051 w 12193588"/>
              <a:gd name="connsiteY10449" fmla="*/ 0 h 6858000"/>
              <a:gd name="connsiteX10450" fmla="*/ 3764807 w 12193588"/>
              <a:gd name="connsiteY10450" fmla="*/ 0 h 6858000"/>
              <a:gd name="connsiteX10451" fmla="*/ 3862185 w 12193588"/>
              <a:gd name="connsiteY10451" fmla="*/ 57626 h 6858000"/>
              <a:gd name="connsiteX10452" fmla="*/ 3861448 w 12193588"/>
              <a:gd name="connsiteY10452" fmla="*/ 0 h 6858000"/>
              <a:gd name="connsiteX10453" fmla="*/ 3868957 w 12193588"/>
              <a:gd name="connsiteY10453" fmla="*/ 0 h 6858000"/>
              <a:gd name="connsiteX10454" fmla="*/ 3868345 w 12193588"/>
              <a:gd name="connsiteY10454" fmla="*/ 45286 h 6858000"/>
              <a:gd name="connsiteX10455" fmla="*/ 3871427 w 12193588"/>
              <a:gd name="connsiteY10455" fmla="*/ 54541 h 6858000"/>
              <a:gd name="connsiteX10456" fmla="*/ 3877588 w 12193588"/>
              <a:gd name="connsiteY10456" fmla="*/ 51457 h 6858000"/>
              <a:gd name="connsiteX10457" fmla="*/ 3886828 w 12193588"/>
              <a:gd name="connsiteY10457" fmla="*/ 48372 h 6858000"/>
              <a:gd name="connsiteX10458" fmla="*/ 3968013 w 12193588"/>
              <a:gd name="connsiteY10458" fmla="*/ 0 h 6858000"/>
              <a:gd name="connsiteX10459" fmla="*/ 3987563 w 12193588"/>
              <a:gd name="connsiteY10459" fmla="*/ 0 h 6858000"/>
              <a:gd name="connsiteX10460" fmla="*/ 3883348 w 12193588"/>
              <a:gd name="connsiteY10460" fmla="*/ 58096 h 6858000"/>
              <a:gd name="connsiteX10461" fmla="*/ 3874108 w 12193588"/>
              <a:gd name="connsiteY10461" fmla="*/ 64248 h 6858000"/>
              <a:gd name="connsiteX10462" fmla="*/ 3883348 w 12193588"/>
              <a:gd name="connsiteY10462" fmla="*/ 70400 h 6858000"/>
              <a:gd name="connsiteX10463" fmla="*/ 4015779 w 12193588"/>
              <a:gd name="connsiteY10463" fmla="*/ 147301 h 6858000"/>
              <a:gd name="connsiteX10464" fmla="*/ 4132809 w 12193588"/>
              <a:gd name="connsiteY10464" fmla="*/ 211898 h 6858000"/>
              <a:gd name="connsiteX10465" fmla="*/ 4157447 w 12193588"/>
              <a:gd name="connsiteY10465" fmla="*/ 211898 h 6858000"/>
              <a:gd name="connsiteX10466" fmla="*/ 4406909 w 12193588"/>
              <a:gd name="connsiteY10466" fmla="*/ 73477 h 6858000"/>
              <a:gd name="connsiteX10467" fmla="*/ 4419228 w 12193588"/>
              <a:gd name="connsiteY10467" fmla="*/ 64248 h 6858000"/>
              <a:gd name="connsiteX10468" fmla="*/ 4409989 w 12193588"/>
              <a:gd name="connsiteY10468" fmla="*/ 58096 h 6858000"/>
              <a:gd name="connsiteX10469" fmla="*/ 4306301 w 12193588"/>
              <a:gd name="connsiteY10469" fmla="*/ 0 h 6858000"/>
              <a:gd name="connsiteX10470" fmla="*/ 4325504 w 12193588"/>
              <a:gd name="connsiteY10470" fmla="*/ 0 h 6858000"/>
              <a:gd name="connsiteX10471" fmla="*/ 4407405 w 12193588"/>
              <a:gd name="connsiteY10471" fmla="*/ 48372 h 6858000"/>
              <a:gd name="connsiteX10472" fmla="*/ 4422807 w 12193588"/>
              <a:gd name="connsiteY10472" fmla="*/ 57626 h 6858000"/>
              <a:gd name="connsiteX10473" fmla="*/ 4425887 w 12193588"/>
              <a:gd name="connsiteY10473" fmla="*/ 42201 h 6858000"/>
              <a:gd name="connsiteX10474" fmla="*/ 4425310 w 12193588"/>
              <a:gd name="connsiteY10474" fmla="*/ 0 h 6858000"/>
              <a:gd name="connsiteX10475" fmla="*/ 4432626 w 12193588"/>
              <a:gd name="connsiteY10475" fmla="*/ 0 h 6858000"/>
              <a:gd name="connsiteX10476" fmla="*/ 4432048 w 12193588"/>
              <a:gd name="connsiteY10476" fmla="*/ 42201 h 6858000"/>
              <a:gd name="connsiteX10477" fmla="*/ 4432048 w 12193588"/>
              <a:gd name="connsiteY10477" fmla="*/ 57626 h 6858000"/>
              <a:gd name="connsiteX10478" fmla="*/ 4441289 w 12193588"/>
              <a:gd name="connsiteY10478" fmla="*/ 51457 h 6858000"/>
              <a:gd name="connsiteX10479" fmla="*/ 4530932 w 12193588"/>
              <a:gd name="connsiteY10479" fmla="*/ 0 h 6858000"/>
              <a:gd name="connsiteX10480" fmla="*/ 4544958 w 12193588"/>
              <a:gd name="connsiteY10480" fmla="*/ 0 h 6858000"/>
              <a:gd name="connsiteX10481" fmla="*/ 4447112 w 12193588"/>
              <a:gd name="connsiteY10481" fmla="*/ 55021 h 6858000"/>
              <a:gd name="connsiteX10482" fmla="*/ 4434803 w 12193588"/>
              <a:gd name="connsiteY10482" fmla="*/ 64248 h 6858000"/>
              <a:gd name="connsiteX10483" fmla="*/ 4453266 w 12193588"/>
              <a:gd name="connsiteY10483" fmla="*/ 76552 h 6858000"/>
              <a:gd name="connsiteX10484" fmla="*/ 4690200 w 12193588"/>
              <a:gd name="connsiteY10484" fmla="*/ 211898 h 6858000"/>
              <a:gd name="connsiteX10485" fmla="*/ 4727124 w 12193588"/>
              <a:gd name="connsiteY10485" fmla="*/ 208821 h 6858000"/>
              <a:gd name="connsiteX10486" fmla="*/ 4942518 w 12193588"/>
              <a:gd name="connsiteY10486" fmla="*/ 88856 h 6858000"/>
              <a:gd name="connsiteX10487" fmla="*/ 4982519 w 12193588"/>
              <a:gd name="connsiteY10487" fmla="*/ 64248 h 6858000"/>
              <a:gd name="connsiteX10488" fmla="*/ 4967134 w 12193588"/>
              <a:gd name="connsiteY10488" fmla="*/ 55021 h 6858000"/>
              <a:gd name="connsiteX10489" fmla="*/ 4869288 w 12193588"/>
              <a:gd name="connsiteY10489" fmla="*/ 0 h 6858000"/>
              <a:gd name="connsiteX10490" fmla="*/ 4887177 w 12193588"/>
              <a:gd name="connsiteY10490" fmla="*/ 0 h 6858000"/>
              <a:gd name="connsiteX10491" fmla="*/ 4968028 w 12193588"/>
              <a:gd name="connsiteY10491" fmla="*/ 48372 h 6858000"/>
              <a:gd name="connsiteX10492" fmla="*/ 4986510 w 12193588"/>
              <a:gd name="connsiteY10492" fmla="*/ 57626 h 6858000"/>
              <a:gd name="connsiteX10493" fmla="*/ 4986510 w 12193588"/>
              <a:gd name="connsiteY10493" fmla="*/ 0 h 6858000"/>
              <a:gd name="connsiteX10494" fmla="*/ 4993212 w 12193588"/>
              <a:gd name="connsiteY10494" fmla="*/ 0 h 6858000"/>
              <a:gd name="connsiteX10495" fmla="*/ 4992670 w 12193588"/>
              <a:gd name="connsiteY10495" fmla="*/ 39117 h 6858000"/>
              <a:gd name="connsiteX10496" fmla="*/ 4992670 w 12193588"/>
              <a:gd name="connsiteY10496" fmla="*/ 57626 h 6858000"/>
              <a:gd name="connsiteX10497" fmla="*/ 5001911 w 12193588"/>
              <a:gd name="connsiteY10497" fmla="*/ 54541 h 6858000"/>
              <a:gd name="connsiteX10498" fmla="*/ 5094162 w 12193588"/>
              <a:gd name="connsiteY10498" fmla="*/ 0 h 6858000"/>
              <a:gd name="connsiteX10499" fmla="*/ 5108978 w 12193588"/>
              <a:gd name="connsiteY10499" fmla="*/ 0 h 6858000"/>
              <a:gd name="connsiteX10500" fmla="*/ 5013493 w 12193588"/>
              <a:gd name="connsiteY10500" fmla="*/ 55021 h 6858000"/>
              <a:gd name="connsiteX10501" fmla="*/ 4998095 w 12193588"/>
              <a:gd name="connsiteY10501" fmla="*/ 64248 h 6858000"/>
              <a:gd name="connsiteX10502" fmla="*/ 5004254 w 12193588"/>
              <a:gd name="connsiteY10502" fmla="*/ 70400 h 6858000"/>
              <a:gd name="connsiteX10503" fmla="*/ 5259876 w 12193588"/>
              <a:gd name="connsiteY10503" fmla="*/ 214974 h 6858000"/>
              <a:gd name="connsiteX10504" fmla="*/ 5281435 w 12193588"/>
              <a:gd name="connsiteY10504" fmla="*/ 214974 h 6858000"/>
              <a:gd name="connsiteX10505" fmla="*/ 5533976 w 12193588"/>
              <a:gd name="connsiteY10505" fmla="*/ 73477 h 6858000"/>
              <a:gd name="connsiteX10506" fmla="*/ 5543215 w 12193588"/>
              <a:gd name="connsiteY10506" fmla="*/ 64248 h 6858000"/>
              <a:gd name="connsiteX10507" fmla="*/ 5527816 w 12193588"/>
              <a:gd name="connsiteY10507" fmla="*/ 55021 h 6858000"/>
              <a:gd name="connsiteX10508" fmla="*/ 5432332 w 12193588"/>
              <a:gd name="connsiteY10508" fmla="*/ 0 h 6858000"/>
              <a:gd name="connsiteX10509" fmla="*/ 5449557 w 12193588"/>
              <a:gd name="connsiteY10509" fmla="*/ 0 h 6858000"/>
              <a:gd name="connsiteX10510" fmla="*/ 5550212 w 12193588"/>
              <a:gd name="connsiteY10510" fmla="*/ 60711 h 6858000"/>
              <a:gd name="connsiteX10511" fmla="*/ 5549444 w 12193588"/>
              <a:gd name="connsiteY10511" fmla="*/ 0 h 6858000"/>
              <a:gd name="connsiteX10512" fmla="*/ 5557017 w 12193588"/>
              <a:gd name="connsiteY10512" fmla="*/ 0 h 6858000"/>
              <a:gd name="connsiteX10513" fmla="*/ 5556373 w 12193588"/>
              <a:gd name="connsiteY10513" fmla="*/ 48372 h 6858000"/>
              <a:gd name="connsiteX10514" fmla="*/ 5559454 w 12193588"/>
              <a:gd name="connsiteY10514" fmla="*/ 57626 h 6858000"/>
              <a:gd name="connsiteX10515" fmla="*/ 5571774 w 12193588"/>
              <a:gd name="connsiteY10515" fmla="*/ 51457 h 6858000"/>
              <a:gd name="connsiteX10516" fmla="*/ 5659231 w 12193588"/>
              <a:gd name="connsiteY10516" fmla="*/ 0 h 6858000"/>
              <a:gd name="connsiteX10517" fmla="*/ 5670812 w 12193588"/>
              <a:gd name="connsiteY10517" fmla="*/ 0 h 6858000"/>
              <a:gd name="connsiteX10518" fmla="*/ 5577297 w 12193588"/>
              <a:gd name="connsiteY10518" fmla="*/ 51944 h 6858000"/>
              <a:gd name="connsiteX10519" fmla="*/ 5558790 w 12193588"/>
              <a:gd name="connsiteY10519" fmla="*/ 64248 h 6858000"/>
              <a:gd name="connsiteX10520" fmla="*/ 5574212 w 12193588"/>
              <a:gd name="connsiteY10520" fmla="*/ 73477 h 6858000"/>
              <a:gd name="connsiteX10521" fmla="*/ 5817876 w 12193588"/>
              <a:gd name="connsiteY10521" fmla="*/ 211898 h 6858000"/>
              <a:gd name="connsiteX10522" fmla="*/ 5848719 w 12193588"/>
              <a:gd name="connsiteY10522" fmla="*/ 211898 h 6858000"/>
              <a:gd name="connsiteX10523" fmla="*/ 5928739 w 12193588"/>
              <a:gd name="connsiteY10523" fmla="*/ 166440 h 6858000"/>
              <a:gd name="connsiteX10524" fmla="*/ 5928739 w 12193588"/>
              <a:gd name="connsiteY10524" fmla="*/ 165596 h 6858000"/>
              <a:gd name="connsiteX10525" fmla="*/ 6091996 w 12193588"/>
              <a:gd name="connsiteY10525" fmla="*/ 73050 h 6858000"/>
              <a:gd name="connsiteX10526" fmla="*/ 6098737 w 12193588"/>
              <a:gd name="connsiteY10526" fmla="*/ 69674 h 6858000"/>
              <a:gd name="connsiteX10527" fmla="*/ 6107805 w 12193588"/>
              <a:gd name="connsiteY10527" fmla="*/ 64248 h 6858000"/>
              <a:gd name="connsiteX10528" fmla="*/ 6092383 w 12193588"/>
              <a:gd name="connsiteY10528" fmla="*/ 55021 h 6858000"/>
              <a:gd name="connsiteX10529" fmla="*/ 5995530 w 12193588"/>
              <a:gd name="connsiteY10529" fmla="*/ 0 h 6858000"/>
              <a:gd name="connsiteX10530" fmla="*/ 6015430 w 12193588"/>
              <a:gd name="connsiteY10530" fmla="*/ 0 h 6858000"/>
              <a:gd name="connsiteX10531" fmla="*/ 6113555 w 12193588"/>
              <a:gd name="connsiteY10531" fmla="*/ 57416 h 6858000"/>
              <a:gd name="connsiteX10532" fmla="*/ 6113071 w 12193588"/>
              <a:gd name="connsiteY10532" fmla="*/ 19606 h 6858000"/>
              <a:gd name="connsiteX10533" fmla="*/ 6112636 w 12193588"/>
              <a:gd name="connsiteY10533" fmla="*/ 0 h 6858000"/>
              <a:gd name="connsiteX10534" fmla="*/ 6120261 w 12193588"/>
              <a:gd name="connsiteY10534" fmla="*/ 0 h 6858000"/>
              <a:gd name="connsiteX10535" fmla="*/ 6120076 w 12193588"/>
              <a:gd name="connsiteY10535" fmla="*/ 13365 h 6858000"/>
              <a:gd name="connsiteX10536" fmla="*/ 6120076 w 12193588"/>
              <a:gd name="connsiteY10536" fmla="*/ 45286 h 6858000"/>
              <a:gd name="connsiteX10537" fmla="*/ 6120076 w 12193588"/>
              <a:gd name="connsiteY10537" fmla="*/ 57447 h 6858000"/>
              <a:gd name="connsiteX10538" fmla="*/ 6121862 w 12193588"/>
              <a:gd name="connsiteY10538" fmla="*/ 56552 h 6858000"/>
              <a:gd name="connsiteX10539" fmla="*/ 6135477 w 12193588"/>
              <a:gd name="connsiteY10539" fmla="*/ 48372 h 6858000"/>
              <a:gd name="connsiteX10540" fmla="*/ 6216623 w 12193588"/>
              <a:gd name="connsiteY10540" fmla="*/ 0 h 6858000"/>
              <a:gd name="connsiteX10541" fmla="*/ 6235597 w 12193588"/>
              <a:gd name="connsiteY10541" fmla="*/ 0 h 6858000"/>
              <a:gd name="connsiteX10542" fmla="*/ 6137524 w 12193588"/>
              <a:gd name="connsiteY10542" fmla="*/ 55017 h 6858000"/>
              <a:gd name="connsiteX10543" fmla="*/ 6125746 w 12193588"/>
              <a:gd name="connsiteY10543" fmla="*/ 62066 h 6858000"/>
              <a:gd name="connsiteX10544" fmla="*/ 6123156 w 12193588"/>
              <a:gd name="connsiteY10544" fmla="*/ 63796 h 6858000"/>
              <a:gd name="connsiteX10545" fmla="*/ 6128931 w 12193588"/>
              <a:gd name="connsiteY10545" fmla="*/ 67651 h 6858000"/>
              <a:gd name="connsiteX10546" fmla="*/ 6134439 w 12193588"/>
              <a:gd name="connsiteY10546" fmla="*/ 70398 h 6858000"/>
              <a:gd name="connsiteX10547" fmla="*/ 6387357 w 12193588"/>
              <a:gd name="connsiteY10547" fmla="*/ 211895 h 6858000"/>
              <a:gd name="connsiteX10548" fmla="*/ 6412032 w 12193588"/>
              <a:gd name="connsiteY10548" fmla="*/ 211895 h 6858000"/>
              <a:gd name="connsiteX10549" fmla="*/ 6658780 w 12193588"/>
              <a:gd name="connsiteY10549" fmla="*/ 73474 h 6858000"/>
              <a:gd name="connsiteX10550" fmla="*/ 6671117 w 12193588"/>
              <a:gd name="connsiteY10550" fmla="*/ 64247 h 6858000"/>
              <a:gd name="connsiteX10551" fmla="*/ 6661864 w 12193588"/>
              <a:gd name="connsiteY10551" fmla="*/ 58094 h 6858000"/>
              <a:gd name="connsiteX10552" fmla="*/ 6558026 w 12193588"/>
              <a:gd name="connsiteY10552" fmla="*/ 0 h 6858000"/>
              <a:gd name="connsiteX10553" fmla="*/ 6576876 w 12193588"/>
              <a:gd name="connsiteY10553" fmla="*/ 0 h 6858000"/>
              <a:gd name="connsiteX10554" fmla="*/ 6658776 w 12193588"/>
              <a:gd name="connsiteY10554" fmla="*/ 48372 h 6858000"/>
              <a:gd name="connsiteX10555" fmla="*/ 6677258 w 12193588"/>
              <a:gd name="connsiteY10555" fmla="*/ 57626 h 6858000"/>
              <a:gd name="connsiteX10556" fmla="*/ 6677258 w 12193588"/>
              <a:gd name="connsiteY10556" fmla="*/ 42201 h 6858000"/>
              <a:gd name="connsiteX10557" fmla="*/ 6676681 w 12193588"/>
              <a:gd name="connsiteY10557" fmla="*/ 0 h 6858000"/>
              <a:gd name="connsiteX10558" fmla="*/ 6683996 w 12193588"/>
              <a:gd name="connsiteY10558" fmla="*/ 0 h 6858000"/>
              <a:gd name="connsiteX10559" fmla="*/ 6683419 w 12193588"/>
              <a:gd name="connsiteY10559" fmla="*/ 42201 h 6858000"/>
              <a:gd name="connsiteX10560" fmla="*/ 6683419 w 12193588"/>
              <a:gd name="connsiteY10560" fmla="*/ 57626 h 6858000"/>
              <a:gd name="connsiteX10561" fmla="*/ 6692660 w 12193588"/>
              <a:gd name="connsiteY10561" fmla="*/ 51457 h 6858000"/>
              <a:gd name="connsiteX10562" fmla="*/ 6782304 w 12193588"/>
              <a:gd name="connsiteY10562" fmla="*/ 0 h 6858000"/>
              <a:gd name="connsiteX10563" fmla="*/ 6796939 w 12193588"/>
              <a:gd name="connsiteY10563" fmla="*/ 0 h 6858000"/>
              <a:gd name="connsiteX10564" fmla="*/ 6699010 w 12193588"/>
              <a:gd name="connsiteY10564" fmla="*/ 55018 h 6858000"/>
              <a:gd name="connsiteX10565" fmla="*/ 6686692 w 12193588"/>
              <a:gd name="connsiteY10565" fmla="*/ 64247 h 6858000"/>
              <a:gd name="connsiteX10566" fmla="*/ 6705170 w 12193588"/>
              <a:gd name="connsiteY10566" fmla="*/ 76550 h 6858000"/>
              <a:gd name="connsiteX10567" fmla="*/ 6945393 w 12193588"/>
              <a:gd name="connsiteY10567" fmla="*/ 211897 h 6858000"/>
              <a:gd name="connsiteX10568" fmla="*/ 6979271 w 12193588"/>
              <a:gd name="connsiteY10568" fmla="*/ 208820 h 6858000"/>
              <a:gd name="connsiteX10569" fmla="*/ 7124020 w 12193588"/>
              <a:gd name="connsiteY10569" fmla="*/ 125767 h 6858000"/>
              <a:gd name="connsiteX10570" fmla="*/ 7225653 w 12193588"/>
              <a:gd name="connsiteY10570" fmla="*/ 70399 h 6858000"/>
              <a:gd name="connsiteX10571" fmla="*/ 7231812 w 12193588"/>
              <a:gd name="connsiteY10571" fmla="*/ 64247 h 6858000"/>
              <a:gd name="connsiteX10572" fmla="*/ 7216413 w 12193588"/>
              <a:gd name="connsiteY10572" fmla="*/ 55018 h 6858000"/>
              <a:gd name="connsiteX10573" fmla="*/ 7124020 w 12193588"/>
              <a:gd name="connsiteY10573" fmla="*/ 2725 h 6858000"/>
              <a:gd name="connsiteX10574" fmla="*/ 7119246 w 12193588"/>
              <a:gd name="connsiteY10574" fmla="*/ 0 h 6858000"/>
              <a:gd name="connsiteX10575" fmla="*/ 7139497 w 12193588"/>
              <a:gd name="connsiteY10575" fmla="*/ 0 h 6858000"/>
              <a:gd name="connsiteX10576" fmla="*/ 7234803 w 12193588"/>
              <a:gd name="connsiteY10576" fmla="*/ 54541 h 6858000"/>
              <a:gd name="connsiteX10577" fmla="*/ 7237883 w 12193588"/>
              <a:gd name="connsiteY10577" fmla="*/ 57626 h 6858000"/>
              <a:gd name="connsiteX10578" fmla="*/ 7237883 w 12193588"/>
              <a:gd name="connsiteY10578" fmla="*/ 36032 h 6858000"/>
              <a:gd name="connsiteX10579" fmla="*/ 7237376 w 12193588"/>
              <a:gd name="connsiteY10579" fmla="*/ 0 h 6858000"/>
              <a:gd name="connsiteX10580" fmla="*/ 7247123 w 12193588"/>
              <a:gd name="connsiteY10580" fmla="*/ 0 h 6858000"/>
              <a:gd name="connsiteX10581" fmla="*/ 7247123 w 12193588"/>
              <a:gd name="connsiteY10581" fmla="*/ 39117 h 6858000"/>
              <a:gd name="connsiteX10582" fmla="*/ 7247123 w 12193588"/>
              <a:gd name="connsiteY10582" fmla="*/ 57626 h 6858000"/>
              <a:gd name="connsiteX10583" fmla="*/ 7256366 w 12193588"/>
              <a:gd name="connsiteY10583" fmla="*/ 51457 h 6858000"/>
              <a:gd name="connsiteX10584" fmla="*/ 7344916 w 12193588"/>
              <a:gd name="connsiteY10584" fmla="*/ 0 h 6858000"/>
              <a:gd name="connsiteX10585" fmla="*/ 7361484 w 12193588"/>
              <a:gd name="connsiteY10585" fmla="*/ 0 h 6858000"/>
              <a:gd name="connsiteX10586" fmla="*/ 7265382 w 12193588"/>
              <a:gd name="connsiteY10586" fmla="*/ 54761 h 6858000"/>
              <a:gd name="connsiteX10587" fmla="*/ 7249983 w 12193588"/>
              <a:gd name="connsiteY10587" fmla="*/ 64004 h 6858000"/>
              <a:gd name="connsiteX10588" fmla="*/ 7259222 w 12193588"/>
              <a:gd name="connsiteY10588" fmla="*/ 70166 h 6858000"/>
              <a:gd name="connsiteX10589" fmla="*/ 7511765 w 12193588"/>
              <a:gd name="connsiteY10589" fmla="*/ 211886 h 6858000"/>
              <a:gd name="connsiteX10590" fmla="*/ 7524084 w 12193588"/>
              <a:gd name="connsiteY10590" fmla="*/ 218048 h 6858000"/>
              <a:gd name="connsiteX10591" fmla="*/ 7536403 w 12193588"/>
              <a:gd name="connsiteY10591" fmla="*/ 211886 h 6858000"/>
              <a:gd name="connsiteX10592" fmla="*/ 7782785 w 12193588"/>
              <a:gd name="connsiteY10592" fmla="*/ 73246 h 6858000"/>
              <a:gd name="connsiteX10593" fmla="*/ 7795103 w 12193588"/>
              <a:gd name="connsiteY10593" fmla="*/ 64004 h 6858000"/>
              <a:gd name="connsiteX10594" fmla="*/ 7779705 w 12193588"/>
              <a:gd name="connsiteY10594" fmla="*/ 54761 h 6858000"/>
              <a:gd name="connsiteX10595" fmla="*/ 7683604 w 12193588"/>
              <a:gd name="connsiteY10595" fmla="*/ 0 h 6858000"/>
              <a:gd name="connsiteX10596" fmla="*/ 7704209 w 12193588"/>
              <a:gd name="connsiteY10596" fmla="*/ 0 h 6858000"/>
              <a:gd name="connsiteX10597" fmla="*/ 7801587 w 12193588"/>
              <a:gd name="connsiteY10597" fmla="*/ 57626 h 6858000"/>
              <a:gd name="connsiteX10598" fmla="*/ 7800850 w 12193588"/>
              <a:gd name="connsiteY10598" fmla="*/ 0 h 6858000"/>
              <a:gd name="connsiteX10599" fmla="*/ 7808291 w 12193588"/>
              <a:gd name="connsiteY10599" fmla="*/ 0 h 6858000"/>
              <a:gd name="connsiteX10600" fmla="*/ 7807748 w 12193588"/>
              <a:gd name="connsiteY10600" fmla="*/ 39117 h 6858000"/>
              <a:gd name="connsiteX10601" fmla="*/ 7807748 w 12193588"/>
              <a:gd name="connsiteY10601" fmla="*/ 51457 h 6858000"/>
              <a:gd name="connsiteX10602" fmla="*/ 7810828 w 12193588"/>
              <a:gd name="connsiteY10602" fmla="*/ 57626 h 6858000"/>
              <a:gd name="connsiteX10603" fmla="*/ 7823148 w 12193588"/>
              <a:gd name="connsiteY10603" fmla="*/ 51457 h 6858000"/>
              <a:gd name="connsiteX10604" fmla="*/ 7909512 w 12193588"/>
              <a:gd name="connsiteY10604" fmla="*/ 0 h 6858000"/>
              <a:gd name="connsiteX10605" fmla="*/ 7923776 w 12193588"/>
              <a:gd name="connsiteY10605" fmla="*/ 0 h 6858000"/>
              <a:gd name="connsiteX10606" fmla="*/ 7825594 w 12193588"/>
              <a:gd name="connsiteY10606" fmla="*/ 55246 h 6858000"/>
              <a:gd name="connsiteX10607" fmla="*/ 7813275 w 12193588"/>
              <a:gd name="connsiteY10607" fmla="*/ 64489 h 6858000"/>
              <a:gd name="connsiteX10608" fmla="*/ 7825594 w 12193588"/>
              <a:gd name="connsiteY10608" fmla="*/ 73732 h 6858000"/>
              <a:gd name="connsiteX10609" fmla="*/ 8068897 w 12193588"/>
              <a:gd name="connsiteY10609" fmla="*/ 212371 h 6858000"/>
              <a:gd name="connsiteX10610" fmla="*/ 8084296 w 12193588"/>
              <a:gd name="connsiteY10610" fmla="*/ 215452 h 6858000"/>
              <a:gd name="connsiteX10611" fmla="*/ 8099695 w 12193588"/>
              <a:gd name="connsiteY10611" fmla="*/ 212371 h 6858000"/>
              <a:gd name="connsiteX10612" fmla="*/ 8339917 w 12193588"/>
              <a:gd name="connsiteY10612" fmla="*/ 73732 h 6858000"/>
              <a:gd name="connsiteX10613" fmla="*/ 8358395 w 12193588"/>
              <a:gd name="connsiteY10613" fmla="*/ 64489 h 6858000"/>
              <a:gd name="connsiteX10614" fmla="*/ 8342996 w 12193588"/>
              <a:gd name="connsiteY10614" fmla="*/ 55246 h 6858000"/>
              <a:gd name="connsiteX10615" fmla="*/ 8244817 w 12193588"/>
              <a:gd name="connsiteY10615" fmla="*/ 0 h 6858000"/>
              <a:gd name="connsiteX10616" fmla="*/ 8265938 w 12193588"/>
              <a:gd name="connsiteY10616" fmla="*/ 0 h 6858000"/>
              <a:gd name="connsiteX10617" fmla="*/ 8362208 w 12193588"/>
              <a:gd name="connsiteY10617" fmla="*/ 57626 h 6858000"/>
              <a:gd name="connsiteX10618" fmla="*/ 8362208 w 12193588"/>
              <a:gd name="connsiteY10618" fmla="*/ 0 h 6858000"/>
              <a:gd name="connsiteX10619" fmla="*/ 8371990 w 12193588"/>
              <a:gd name="connsiteY10619" fmla="*/ 0 h 6858000"/>
              <a:gd name="connsiteX10620" fmla="*/ 8371447 w 12193588"/>
              <a:gd name="connsiteY10620" fmla="*/ 39117 h 6858000"/>
              <a:gd name="connsiteX10621" fmla="*/ 8371447 w 12193588"/>
              <a:gd name="connsiteY10621" fmla="*/ 51457 h 6858000"/>
              <a:gd name="connsiteX10622" fmla="*/ 8371447 w 12193588"/>
              <a:gd name="connsiteY10622" fmla="*/ 54541 h 6858000"/>
              <a:gd name="connsiteX10623" fmla="*/ 8380687 w 12193588"/>
              <a:gd name="connsiteY10623" fmla="*/ 51457 h 6858000"/>
              <a:gd name="connsiteX10624" fmla="*/ 8467395 w 12193588"/>
              <a:gd name="connsiteY10624" fmla="*/ 0 h 6858000"/>
              <a:gd name="connsiteX10625" fmla="*/ 8486472 w 12193588"/>
              <a:gd name="connsiteY10625" fmla="*/ 0 h 6858000"/>
              <a:gd name="connsiteX10626" fmla="*/ 8426327 w 12193588"/>
              <a:gd name="connsiteY10626" fmla="*/ 33195 h 6858000"/>
              <a:gd name="connsiteX10627" fmla="*/ 8389369 w 12193588"/>
              <a:gd name="connsiteY10627" fmla="*/ 54761 h 6858000"/>
              <a:gd name="connsiteX10628" fmla="*/ 8383210 w 12193588"/>
              <a:gd name="connsiteY10628" fmla="*/ 57842 h 6858000"/>
              <a:gd name="connsiteX10629" fmla="*/ 8373971 w 12193588"/>
              <a:gd name="connsiteY10629" fmla="*/ 64005 h 6858000"/>
              <a:gd name="connsiteX10630" fmla="*/ 8386290 w 12193588"/>
              <a:gd name="connsiteY10630" fmla="*/ 70166 h 6858000"/>
              <a:gd name="connsiteX10631" fmla="*/ 8635752 w 12193588"/>
              <a:gd name="connsiteY10631" fmla="*/ 211886 h 6858000"/>
              <a:gd name="connsiteX10632" fmla="*/ 8648071 w 12193588"/>
              <a:gd name="connsiteY10632" fmla="*/ 218048 h 6858000"/>
              <a:gd name="connsiteX10633" fmla="*/ 8660391 w 12193588"/>
              <a:gd name="connsiteY10633" fmla="*/ 211886 h 6858000"/>
              <a:gd name="connsiteX10634" fmla="*/ 8906772 w 12193588"/>
              <a:gd name="connsiteY10634" fmla="*/ 73247 h 6858000"/>
              <a:gd name="connsiteX10635" fmla="*/ 8919092 w 12193588"/>
              <a:gd name="connsiteY10635" fmla="*/ 64005 h 6858000"/>
              <a:gd name="connsiteX10636" fmla="*/ 8909853 w 12193588"/>
              <a:gd name="connsiteY10636" fmla="*/ 57842 h 6858000"/>
              <a:gd name="connsiteX10637" fmla="*/ 8808037 w 12193588"/>
              <a:gd name="connsiteY10637" fmla="*/ 0 h 6858000"/>
              <a:gd name="connsiteX10638" fmla="*/ 8828609 w 12193588"/>
              <a:gd name="connsiteY10638" fmla="*/ 0 h 6858000"/>
              <a:gd name="connsiteX10639" fmla="*/ 8910509 w 12193588"/>
              <a:gd name="connsiteY10639" fmla="*/ 48372 h 6858000"/>
              <a:gd name="connsiteX10640" fmla="*/ 8925911 w 12193588"/>
              <a:gd name="connsiteY10640" fmla="*/ 57626 h 6858000"/>
              <a:gd name="connsiteX10641" fmla="*/ 8925911 w 12193588"/>
              <a:gd name="connsiteY10641" fmla="*/ 42201 h 6858000"/>
              <a:gd name="connsiteX10642" fmla="*/ 8925334 w 12193588"/>
              <a:gd name="connsiteY10642" fmla="*/ 0 h 6858000"/>
              <a:gd name="connsiteX10643" fmla="*/ 8935155 w 12193588"/>
              <a:gd name="connsiteY10643" fmla="*/ 0 h 6858000"/>
              <a:gd name="connsiteX10644" fmla="*/ 8935155 w 12193588"/>
              <a:gd name="connsiteY10644" fmla="*/ 42201 h 6858000"/>
              <a:gd name="connsiteX10645" fmla="*/ 8935155 w 12193588"/>
              <a:gd name="connsiteY10645" fmla="*/ 57626 h 6858000"/>
              <a:gd name="connsiteX10646" fmla="*/ 8944388 w 12193588"/>
              <a:gd name="connsiteY10646" fmla="*/ 51457 h 6858000"/>
              <a:gd name="connsiteX10647" fmla="*/ 9032941 w 12193588"/>
              <a:gd name="connsiteY10647" fmla="*/ 0 h 6858000"/>
              <a:gd name="connsiteX10648" fmla="*/ 9045911 w 12193588"/>
              <a:gd name="connsiteY10648" fmla="*/ 0 h 6858000"/>
              <a:gd name="connsiteX10649" fmla="*/ 8946501 w 12193588"/>
              <a:gd name="connsiteY10649" fmla="*/ 55247 h 6858000"/>
              <a:gd name="connsiteX10650" fmla="*/ 8937262 w 12193588"/>
              <a:gd name="connsiteY10650" fmla="*/ 64489 h 6858000"/>
              <a:gd name="connsiteX10651" fmla="*/ 8955741 w 12193588"/>
              <a:gd name="connsiteY10651" fmla="*/ 76814 h 6858000"/>
              <a:gd name="connsiteX10652" fmla="*/ 9192884 w 12193588"/>
              <a:gd name="connsiteY10652" fmla="*/ 212372 h 6858000"/>
              <a:gd name="connsiteX10653" fmla="*/ 9211363 w 12193588"/>
              <a:gd name="connsiteY10653" fmla="*/ 215452 h 6858000"/>
              <a:gd name="connsiteX10654" fmla="*/ 9226761 w 12193588"/>
              <a:gd name="connsiteY10654" fmla="*/ 209291 h 6858000"/>
              <a:gd name="connsiteX10655" fmla="*/ 9386908 w 12193588"/>
              <a:gd name="connsiteY10655" fmla="*/ 119946 h 6858000"/>
              <a:gd name="connsiteX10656" fmla="*/ 9457743 w 12193588"/>
              <a:gd name="connsiteY10656" fmla="*/ 79894 h 6858000"/>
              <a:gd name="connsiteX10657" fmla="*/ 9476221 w 12193588"/>
              <a:gd name="connsiteY10657" fmla="*/ 70651 h 6858000"/>
              <a:gd name="connsiteX10658" fmla="*/ 9482381 w 12193588"/>
              <a:gd name="connsiteY10658" fmla="*/ 64489 h 6858000"/>
              <a:gd name="connsiteX10659" fmla="*/ 9470061 w 12193588"/>
              <a:gd name="connsiteY10659" fmla="*/ 55247 h 6858000"/>
              <a:gd name="connsiteX10660" fmla="*/ 9371880 w 12193588"/>
              <a:gd name="connsiteY10660" fmla="*/ 0 h 6858000"/>
              <a:gd name="connsiteX10661" fmla="*/ 9390264 w 12193588"/>
              <a:gd name="connsiteY10661" fmla="*/ 0 h 6858000"/>
              <a:gd name="connsiteX10662" fmla="*/ 9471106 w 12193588"/>
              <a:gd name="connsiteY10662" fmla="*/ 48372 h 6858000"/>
              <a:gd name="connsiteX10663" fmla="*/ 9489588 w 12193588"/>
              <a:gd name="connsiteY10663" fmla="*/ 57626 h 6858000"/>
              <a:gd name="connsiteX10664" fmla="*/ 9489588 w 12193588"/>
              <a:gd name="connsiteY10664" fmla="*/ 54541 h 6858000"/>
              <a:gd name="connsiteX10665" fmla="*/ 9488881 w 12193588"/>
              <a:gd name="connsiteY10665" fmla="*/ 0 h 6858000"/>
              <a:gd name="connsiteX10666" fmla="*/ 9496293 w 12193588"/>
              <a:gd name="connsiteY10666" fmla="*/ 0 h 6858000"/>
              <a:gd name="connsiteX10667" fmla="*/ 9495750 w 12193588"/>
              <a:gd name="connsiteY10667" fmla="*/ 39117 h 6858000"/>
              <a:gd name="connsiteX10668" fmla="*/ 9495750 w 12193588"/>
              <a:gd name="connsiteY10668" fmla="*/ 57626 h 6858000"/>
              <a:gd name="connsiteX10669" fmla="*/ 9498830 w 12193588"/>
              <a:gd name="connsiteY10669" fmla="*/ 54541 h 6858000"/>
              <a:gd name="connsiteX10670" fmla="*/ 9504990 w 12193588"/>
              <a:gd name="connsiteY10670" fmla="*/ 51457 h 6858000"/>
              <a:gd name="connsiteX10671" fmla="*/ 9592766 w 12193588"/>
              <a:gd name="connsiteY10671" fmla="*/ 0 h 6858000"/>
              <a:gd name="connsiteX10672" fmla="*/ 9611489 w 12193588"/>
              <a:gd name="connsiteY10672" fmla="*/ 0 h 6858000"/>
              <a:gd name="connsiteX10673" fmla="*/ 9516462 w 12193588"/>
              <a:gd name="connsiteY10673" fmla="*/ 54761 h 6858000"/>
              <a:gd name="connsiteX10674" fmla="*/ 9497956 w 12193588"/>
              <a:gd name="connsiteY10674" fmla="*/ 64005 h 6858000"/>
              <a:gd name="connsiteX10675" fmla="*/ 9507209 w 12193588"/>
              <a:gd name="connsiteY10675" fmla="*/ 70166 h 6858000"/>
              <a:gd name="connsiteX10676" fmla="*/ 9763210 w 12193588"/>
              <a:gd name="connsiteY10676" fmla="*/ 214968 h 6858000"/>
              <a:gd name="connsiteX10677" fmla="*/ 9766295 w 12193588"/>
              <a:gd name="connsiteY10677" fmla="*/ 214968 h 6858000"/>
              <a:gd name="connsiteX10678" fmla="*/ 9781716 w 12193588"/>
              <a:gd name="connsiteY10678" fmla="*/ 214968 h 6858000"/>
              <a:gd name="connsiteX10679" fmla="*/ 9784801 w 12193588"/>
              <a:gd name="connsiteY10679" fmla="*/ 214968 h 6858000"/>
              <a:gd name="connsiteX10680" fmla="*/ 10034633 w 12193588"/>
              <a:gd name="connsiteY10680" fmla="*/ 73247 h 6858000"/>
              <a:gd name="connsiteX10681" fmla="*/ 10046971 w 12193588"/>
              <a:gd name="connsiteY10681" fmla="*/ 64005 h 6858000"/>
              <a:gd name="connsiteX10682" fmla="*/ 10031548 w 12193588"/>
              <a:gd name="connsiteY10682" fmla="*/ 54761 h 6858000"/>
              <a:gd name="connsiteX10683" fmla="*/ 9935303 w 12193588"/>
              <a:gd name="connsiteY10683" fmla="*/ 0 h 6858000"/>
              <a:gd name="connsiteX10684" fmla="*/ 9953940 w 12193588"/>
              <a:gd name="connsiteY10684" fmla="*/ 0 h 6858000"/>
              <a:gd name="connsiteX10685" fmla="*/ 10050211 w 12193588"/>
              <a:gd name="connsiteY10685" fmla="*/ 57626 h 6858000"/>
              <a:gd name="connsiteX10686" fmla="*/ 10050211 w 12193588"/>
              <a:gd name="connsiteY10686" fmla="*/ 0 h 6858000"/>
              <a:gd name="connsiteX10687" fmla="*/ 10060097 w 12193588"/>
              <a:gd name="connsiteY10687" fmla="*/ 0 h 6858000"/>
              <a:gd name="connsiteX10688" fmla="*/ 10059453 w 12193588"/>
              <a:gd name="connsiteY10688" fmla="*/ 48372 h 6858000"/>
              <a:gd name="connsiteX10689" fmla="*/ 10062533 w 12193588"/>
              <a:gd name="connsiteY10689" fmla="*/ 57626 h 6858000"/>
              <a:gd name="connsiteX10690" fmla="*/ 10071773 w 12193588"/>
              <a:gd name="connsiteY10690" fmla="*/ 51457 h 6858000"/>
              <a:gd name="connsiteX10691" fmla="*/ 10159230 w 12193588"/>
              <a:gd name="connsiteY10691" fmla="*/ 0 h 6858000"/>
              <a:gd name="connsiteX10692" fmla="*/ 10174034 w 12193588"/>
              <a:gd name="connsiteY10692" fmla="*/ 0 h 6858000"/>
              <a:gd name="connsiteX10693" fmla="*/ 10081025 w 12193588"/>
              <a:gd name="connsiteY10693" fmla="*/ 51905 h 6858000"/>
              <a:gd name="connsiteX10694" fmla="*/ 10065626 w 12193588"/>
              <a:gd name="connsiteY10694" fmla="*/ 61162 h 6858000"/>
              <a:gd name="connsiteX10695" fmla="*/ 10062545 w 12193588"/>
              <a:gd name="connsiteY10695" fmla="*/ 64247 h 6858000"/>
              <a:gd name="connsiteX10696" fmla="*/ 10077945 w 12193588"/>
              <a:gd name="connsiteY10696" fmla="*/ 73504 h 6858000"/>
              <a:gd name="connsiteX10697" fmla="*/ 10321247 w 12193588"/>
              <a:gd name="connsiteY10697" fmla="*/ 212368 h 6858000"/>
              <a:gd name="connsiteX10698" fmla="*/ 10327406 w 12193588"/>
              <a:gd name="connsiteY10698" fmla="*/ 215453 h 6858000"/>
              <a:gd name="connsiteX10699" fmla="*/ 10339726 w 12193588"/>
              <a:gd name="connsiteY10699" fmla="*/ 215453 h 6858000"/>
              <a:gd name="connsiteX10700" fmla="*/ 10342806 w 12193588"/>
              <a:gd name="connsiteY10700" fmla="*/ 215453 h 6858000"/>
              <a:gd name="connsiteX10701" fmla="*/ 10348965 w 12193588"/>
              <a:gd name="connsiteY10701" fmla="*/ 212368 h 6858000"/>
              <a:gd name="connsiteX10702" fmla="*/ 10592266 w 12193588"/>
              <a:gd name="connsiteY10702" fmla="*/ 73504 h 6858000"/>
              <a:gd name="connsiteX10703" fmla="*/ 10607666 w 12193588"/>
              <a:gd name="connsiteY10703" fmla="*/ 64247 h 6858000"/>
              <a:gd name="connsiteX10704" fmla="*/ 10595347 w 12193588"/>
              <a:gd name="connsiteY10704" fmla="*/ 54989 h 6858000"/>
              <a:gd name="connsiteX10705" fmla="*/ 10497780 w 12193588"/>
              <a:gd name="connsiteY10705" fmla="*/ 0 h 6858000"/>
              <a:gd name="connsiteX10706" fmla="*/ 10516536 w 12193588"/>
              <a:gd name="connsiteY10706" fmla="*/ 0 h 6858000"/>
              <a:gd name="connsiteX10707" fmla="*/ 10613914 w 12193588"/>
              <a:gd name="connsiteY10707" fmla="*/ 57626 h 6858000"/>
              <a:gd name="connsiteX10708" fmla="*/ 10613176 w 12193588"/>
              <a:gd name="connsiteY10708" fmla="*/ 0 h 6858000"/>
              <a:gd name="connsiteX10709" fmla="*/ 10620685 w 12193588"/>
              <a:gd name="connsiteY10709" fmla="*/ 0 h 6858000"/>
              <a:gd name="connsiteX10710" fmla="*/ 10620074 w 12193588"/>
              <a:gd name="connsiteY10710" fmla="*/ 45286 h 6858000"/>
              <a:gd name="connsiteX10711" fmla="*/ 10623154 w 12193588"/>
              <a:gd name="connsiteY10711" fmla="*/ 54541 h 6858000"/>
              <a:gd name="connsiteX10712" fmla="*/ 10629316 w 12193588"/>
              <a:gd name="connsiteY10712" fmla="*/ 51457 h 6858000"/>
              <a:gd name="connsiteX10713" fmla="*/ 10638557 w 12193588"/>
              <a:gd name="connsiteY10713" fmla="*/ 48372 h 6858000"/>
              <a:gd name="connsiteX10714" fmla="*/ 10719743 w 12193588"/>
              <a:gd name="connsiteY10714" fmla="*/ 0 h 6858000"/>
              <a:gd name="connsiteX10715" fmla="*/ 10739291 w 12193588"/>
              <a:gd name="connsiteY10715" fmla="*/ 0 h 6858000"/>
              <a:gd name="connsiteX10716" fmla="*/ 10635077 w 12193588"/>
              <a:gd name="connsiteY10716" fmla="*/ 58096 h 6858000"/>
              <a:gd name="connsiteX10717" fmla="*/ 10625837 w 12193588"/>
              <a:gd name="connsiteY10717" fmla="*/ 64248 h 6858000"/>
              <a:gd name="connsiteX10718" fmla="*/ 10635077 w 12193588"/>
              <a:gd name="connsiteY10718" fmla="*/ 70400 h 6858000"/>
              <a:gd name="connsiteX10719" fmla="*/ 10767506 w 12193588"/>
              <a:gd name="connsiteY10719" fmla="*/ 147301 h 6858000"/>
              <a:gd name="connsiteX10720" fmla="*/ 10884538 w 12193588"/>
              <a:gd name="connsiteY10720" fmla="*/ 211897 h 6858000"/>
              <a:gd name="connsiteX10721" fmla="*/ 10909176 w 12193588"/>
              <a:gd name="connsiteY10721" fmla="*/ 211897 h 6858000"/>
              <a:gd name="connsiteX10722" fmla="*/ 11158638 w 12193588"/>
              <a:gd name="connsiteY10722" fmla="*/ 73477 h 6858000"/>
              <a:gd name="connsiteX10723" fmla="*/ 11170958 w 12193588"/>
              <a:gd name="connsiteY10723" fmla="*/ 64248 h 6858000"/>
              <a:gd name="connsiteX10724" fmla="*/ 11161718 w 12193588"/>
              <a:gd name="connsiteY10724" fmla="*/ 58096 h 6858000"/>
              <a:gd name="connsiteX10725" fmla="*/ 11058030 w 12193588"/>
              <a:gd name="connsiteY10725" fmla="*/ 0 h 6858000"/>
              <a:gd name="connsiteX10726" fmla="*/ 11077233 w 12193588"/>
              <a:gd name="connsiteY10726" fmla="*/ 0 h 6858000"/>
              <a:gd name="connsiteX10727" fmla="*/ 11159134 w 12193588"/>
              <a:gd name="connsiteY10727" fmla="*/ 48372 h 6858000"/>
              <a:gd name="connsiteX10728" fmla="*/ 11174536 w 12193588"/>
              <a:gd name="connsiteY10728" fmla="*/ 57626 h 6858000"/>
              <a:gd name="connsiteX10729" fmla="*/ 11177616 w 12193588"/>
              <a:gd name="connsiteY10729" fmla="*/ 42201 h 6858000"/>
              <a:gd name="connsiteX10730" fmla="*/ 11177039 w 12193588"/>
              <a:gd name="connsiteY10730" fmla="*/ 0 h 6858000"/>
              <a:gd name="connsiteX10731" fmla="*/ 11184354 w 12193588"/>
              <a:gd name="connsiteY10731" fmla="*/ 0 h 6858000"/>
              <a:gd name="connsiteX10732" fmla="*/ 11183777 w 12193588"/>
              <a:gd name="connsiteY10732" fmla="*/ 42201 h 6858000"/>
              <a:gd name="connsiteX10733" fmla="*/ 11183777 w 12193588"/>
              <a:gd name="connsiteY10733" fmla="*/ 57626 h 6858000"/>
              <a:gd name="connsiteX10734" fmla="*/ 11193018 w 12193588"/>
              <a:gd name="connsiteY10734" fmla="*/ 51457 h 6858000"/>
              <a:gd name="connsiteX10735" fmla="*/ 11282661 w 12193588"/>
              <a:gd name="connsiteY10735" fmla="*/ 0 h 6858000"/>
              <a:gd name="connsiteX10736" fmla="*/ 11296686 w 12193588"/>
              <a:gd name="connsiteY10736" fmla="*/ 0 h 6858000"/>
              <a:gd name="connsiteX10737" fmla="*/ 11198841 w 12193588"/>
              <a:gd name="connsiteY10737" fmla="*/ 55019 h 6858000"/>
              <a:gd name="connsiteX10738" fmla="*/ 11186533 w 12193588"/>
              <a:gd name="connsiteY10738" fmla="*/ 64248 h 6858000"/>
              <a:gd name="connsiteX10739" fmla="*/ 11204994 w 12193588"/>
              <a:gd name="connsiteY10739" fmla="*/ 76552 h 6858000"/>
              <a:gd name="connsiteX10740" fmla="*/ 11441929 w 12193588"/>
              <a:gd name="connsiteY10740" fmla="*/ 211897 h 6858000"/>
              <a:gd name="connsiteX10741" fmla="*/ 11478852 w 12193588"/>
              <a:gd name="connsiteY10741" fmla="*/ 208821 h 6858000"/>
              <a:gd name="connsiteX10742" fmla="*/ 11694247 w 12193588"/>
              <a:gd name="connsiteY10742" fmla="*/ 88856 h 6858000"/>
              <a:gd name="connsiteX10743" fmla="*/ 11734248 w 12193588"/>
              <a:gd name="connsiteY10743" fmla="*/ 64248 h 6858000"/>
              <a:gd name="connsiteX10744" fmla="*/ 11718864 w 12193588"/>
              <a:gd name="connsiteY10744" fmla="*/ 55019 h 6858000"/>
              <a:gd name="connsiteX10745" fmla="*/ 11621019 w 12193588"/>
              <a:gd name="connsiteY10745" fmla="*/ 0 h 6858000"/>
              <a:gd name="connsiteX10746" fmla="*/ 11638905 w 12193588"/>
              <a:gd name="connsiteY10746" fmla="*/ 0 h 6858000"/>
              <a:gd name="connsiteX10747" fmla="*/ 11719756 w 12193588"/>
              <a:gd name="connsiteY10747" fmla="*/ 48372 h 6858000"/>
              <a:gd name="connsiteX10748" fmla="*/ 11738239 w 12193588"/>
              <a:gd name="connsiteY10748" fmla="*/ 57626 h 6858000"/>
              <a:gd name="connsiteX10749" fmla="*/ 11738239 w 12193588"/>
              <a:gd name="connsiteY10749" fmla="*/ 0 h 6858000"/>
              <a:gd name="connsiteX10750" fmla="*/ 11744942 w 12193588"/>
              <a:gd name="connsiteY10750" fmla="*/ 0 h 6858000"/>
              <a:gd name="connsiteX10751" fmla="*/ 11744399 w 12193588"/>
              <a:gd name="connsiteY10751" fmla="*/ 39117 h 6858000"/>
              <a:gd name="connsiteX10752" fmla="*/ 11744399 w 12193588"/>
              <a:gd name="connsiteY10752" fmla="*/ 57626 h 6858000"/>
              <a:gd name="connsiteX10753" fmla="*/ 11753640 w 12193588"/>
              <a:gd name="connsiteY10753" fmla="*/ 54541 h 6858000"/>
              <a:gd name="connsiteX10754" fmla="*/ 11845890 w 12193588"/>
              <a:gd name="connsiteY10754" fmla="*/ 0 h 6858000"/>
              <a:gd name="connsiteX10755" fmla="*/ 11860706 w 12193588"/>
              <a:gd name="connsiteY10755" fmla="*/ 0 h 6858000"/>
              <a:gd name="connsiteX10756" fmla="*/ 11765223 w 12193588"/>
              <a:gd name="connsiteY10756" fmla="*/ 55019 h 6858000"/>
              <a:gd name="connsiteX10757" fmla="*/ 11749824 w 12193588"/>
              <a:gd name="connsiteY10757" fmla="*/ 64248 h 6858000"/>
              <a:gd name="connsiteX10758" fmla="*/ 11755983 w 12193588"/>
              <a:gd name="connsiteY10758" fmla="*/ 70400 h 6858000"/>
              <a:gd name="connsiteX10759" fmla="*/ 12011604 w 12193588"/>
              <a:gd name="connsiteY10759" fmla="*/ 214973 h 6858000"/>
              <a:gd name="connsiteX10760" fmla="*/ 12033163 w 12193588"/>
              <a:gd name="connsiteY10760" fmla="*/ 214973 h 6858000"/>
              <a:gd name="connsiteX10761" fmla="*/ 12193588 w 12193588"/>
              <a:gd name="connsiteY10761" fmla="*/ 125089 h 6858000"/>
              <a:gd name="connsiteX10762" fmla="*/ 12193588 w 12193588"/>
              <a:gd name="connsiteY10762" fmla="*/ 131347 h 6858000"/>
              <a:gd name="connsiteX10763" fmla="*/ 12036026 w 12193588"/>
              <a:gd name="connsiteY10763" fmla="*/ 224320 h 6858000"/>
              <a:gd name="connsiteX10764" fmla="*/ 12026767 w 12193588"/>
              <a:gd name="connsiteY10764" fmla="*/ 242830 h 6858000"/>
              <a:gd name="connsiteX10765" fmla="*/ 12023681 w 12193588"/>
              <a:gd name="connsiteY10765" fmla="*/ 532783 h 6858000"/>
              <a:gd name="connsiteX10766" fmla="*/ 12026767 w 12193588"/>
              <a:gd name="connsiteY10766" fmla="*/ 545122 h 6858000"/>
              <a:gd name="connsiteX10767" fmla="*/ 12036026 w 12193588"/>
              <a:gd name="connsiteY10767" fmla="*/ 538953 h 6858000"/>
              <a:gd name="connsiteX10768" fmla="*/ 12193588 w 12193588"/>
              <a:gd name="connsiteY10768" fmla="*/ 445629 h 6858000"/>
              <a:gd name="connsiteX10769" fmla="*/ 12193588 w 12193588"/>
              <a:gd name="connsiteY10769" fmla="*/ 457288 h 6858000"/>
              <a:gd name="connsiteX10770" fmla="*/ 12042961 w 12193588"/>
              <a:gd name="connsiteY10770" fmla="*/ 542346 h 6858000"/>
              <a:gd name="connsiteX10771" fmla="*/ 12027576 w 12193588"/>
              <a:gd name="connsiteY10771" fmla="*/ 551611 h 6858000"/>
              <a:gd name="connsiteX10772" fmla="*/ 12039884 w 12193588"/>
              <a:gd name="connsiteY10772" fmla="*/ 557790 h 6858000"/>
              <a:gd name="connsiteX10773" fmla="*/ 12193588 w 12193588"/>
              <a:gd name="connsiteY10773" fmla="*/ 646231 h 6858000"/>
              <a:gd name="connsiteX10774" fmla="*/ 12193588 w 12193588"/>
              <a:gd name="connsiteY10774" fmla="*/ 656741 h 6858000"/>
              <a:gd name="connsiteX10775" fmla="*/ 12039140 w 12193588"/>
              <a:gd name="connsiteY10775" fmla="*/ 564281 h 6858000"/>
              <a:gd name="connsiteX10776" fmla="*/ 12023681 w 12193588"/>
              <a:gd name="connsiteY10776" fmla="*/ 558111 h 6858000"/>
              <a:gd name="connsiteX10777" fmla="*/ 12026774 w 12193588"/>
              <a:gd name="connsiteY10777" fmla="*/ 872746 h 6858000"/>
              <a:gd name="connsiteX10778" fmla="*/ 12162806 w 12193588"/>
              <a:gd name="connsiteY10778" fmla="*/ 952943 h 6858000"/>
              <a:gd name="connsiteX10779" fmla="*/ 12193588 w 12193588"/>
              <a:gd name="connsiteY10779" fmla="*/ 971093 h 6858000"/>
              <a:gd name="connsiteX10780" fmla="*/ 12193588 w 12193588"/>
              <a:gd name="connsiteY10780" fmla="*/ 981417 h 6858000"/>
              <a:gd name="connsiteX10781" fmla="*/ 12033395 w 12193588"/>
              <a:gd name="connsiteY10781" fmla="*/ 891336 h 6858000"/>
              <a:gd name="connsiteX10782" fmla="*/ 12019547 w 12193588"/>
              <a:gd name="connsiteY10782" fmla="*/ 886723 h 6858000"/>
              <a:gd name="connsiteX10783" fmla="*/ 12005701 w 12193588"/>
              <a:gd name="connsiteY10783" fmla="*/ 891336 h 6858000"/>
              <a:gd name="connsiteX10784" fmla="*/ 11759536 w 12193588"/>
              <a:gd name="connsiteY10784" fmla="*/ 1029760 h 6858000"/>
              <a:gd name="connsiteX10785" fmla="*/ 11747228 w 12193588"/>
              <a:gd name="connsiteY10785" fmla="*/ 1038988 h 6858000"/>
              <a:gd name="connsiteX10786" fmla="*/ 11762613 w 12193588"/>
              <a:gd name="connsiteY10786" fmla="*/ 1048217 h 6858000"/>
              <a:gd name="connsiteX10787" fmla="*/ 12002625 w 12193588"/>
              <a:gd name="connsiteY10787" fmla="*/ 1183557 h 6858000"/>
              <a:gd name="connsiteX10788" fmla="*/ 12039548 w 12193588"/>
              <a:gd name="connsiteY10788" fmla="*/ 1183557 h 6858000"/>
              <a:gd name="connsiteX10789" fmla="*/ 12193588 w 12193588"/>
              <a:gd name="connsiteY10789" fmla="*/ 1097767 h 6858000"/>
              <a:gd name="connsiteX10790" fmla="*/ 12193588 w 12193588"/>
              <a:gd name="connsiteY10790" fmla="*/ 1104298 h 6858000"/>
              <a:gd name="connsiteX10791" fmla="*/ 12039140 w 12193588"/>
              <a:gd name="connsiteY10791" fmla="*/ 1195975 h 6858000"/>
              <a:gd name="connsiteX10792" fmla="*/ 12026774 w 12193588"/>
              <a:gd name="connsiteY10792" fmla="*/ 1220651 h 6858000"/>
              <a:gd name="connsiteX10793" fmla="*/ 12023681 w 12193588"/>
              <a:gd name="connsiteY10793" fmla="*/ 1501353 h 6858000"/>
              <a:gd name="connsiteX10794" fmla="*/ 12023681 w 12193588"/>
              <a:gd name="connsiteY10794" fmla="*/ 1519861 h 6858000"/>
              <a:gd name="connsiteX10795" fmla="*/ 12032958 w 12193588"/>
              <a:gd name="connsiteY10795" fmla="*/ 1513692 h 6858000"/>
              <a:gd name="connsiteX10796" fmla="*/ 12158555 w 12193588"/>
              <a:gd name="connsiteY10796" fmla="*/ 1441203 h 6858000"/>
              <a:gd name="connsiteX10797" fmla="*/ 12193588 w 12193588"/>
              <a:gd name="connsiteY10797" fmla="*/ 1421350 h 6858000"/>
              <a:gd name="connsiteX10798" fmla="*/ 12193588 w 12193588"/>
              <a:gd name="connsiteY10798" fmla="*/ 1428792 h 6858000"/>
              <a:gd name="connsiteX10799" fmla="*/ 12036806 w 12193588"/>
              <a:gd name="connsiteY10799" fmla="*/ 1517084 h 6858000"/>
              <a:gd name="connsiteX10800" fmla="*/ 12027576 w 12193588"/>
              <a:gd name="connsiteY10800" fmla="*/ 1526338 h 6858000"/>
              <a:gd name="connsiteX10801" fmla="*/ 12042961 w 12193588"/>
              <a:gd name="connsiteY10801" fmla="*/ 1535605 h 6858000"/>
              <a:gd name="connsiteX10802" fmla="*/ 12193588 w 12193588"/>
              <a:gd name="connsiteY10802" fmla="*/ 1620904 h 6858000"/>
              <a:gd name="connsiteX10803" fmla="*/ 12193588 w 12193588"/>
              <a:gd name="connsiteY10803" fmla="*/ 1631231 h 6858000"/>
              <a:gd name="connsiteX10804" fmla="*/ 12036517 w 12193588"/>
              <a:gd name="connsiteY10804" fmla="*/ 1538997 h 6858000"/>
              <a:gd name="connsiteX10805" fmla="*/ 12024171 w 12193588"/>
              <a:gd name="connsiteY10805" fmla="*/ 1532827 h 6858000"/>
              <a:gd name="connsiteX10806" fmla="*/ 12021086 w 12193588"/>
              <a:gd name="connsiteY10806" fmla="*/ 1551334 h 6858000"/>
              <a:gd name="connsiteX10807" fmla="*/ 12024171 w 12193588"/>
              <a:gd name="connsiteY10807" fmla="*/ 1832036 h 6858000"/>
              <a:gd name="connsiteX10808" fmla="*/ 12039603 w 12193588"/>
              <a:gd name="connsiteY10808" fmla="*/ 1856714 h 6858000"/>
              <a:gd name="connsiteX10809" fmla="*/ 12193588 w 12193588"/>
              <a:gd name="connsiteY10809" fmla="*/ 1948660 h 6858000"/>
              <a:gd name="connsiteX10810" fmla="*/ 12193588 w 12193588"/>
              <a:gd name="connsiteY10810" fmla="*/ 1957473 h 6858000"/>
              <a:gd name="connsiteX10811" fmla="*/ 12030179 w 12193588"/>
              <a:gd name="connsiteY10811" fmla="*/ 1866051 h 6858000"/>
              <a:gd name="connsiteX10812" fmla="*/ 12017841 w 12193588"/>
              <a:gd name="connsiteY10812" fmla="*/ 1861437 h 6858000"/>
              <a:gd name="connsiteX10813" fmla="*/ 12005505 w 12193588"/>
              <a:gd name="connsiteY10813" fmla="*/ 1866051 h 6858000"/>
              <a:gd name="connsiteX10814" fmla="*/ 11758756 w 12193588"/>
              <a:gd name="connsiteY10814" fmla="*/ 2004474 h 6858000"/>
              <a:gd name="connsiteX10815" fmla="*/ 11743333 w 12193588"/>
              <a:gd name="connsiteY10815" fmla="*/ 2013701 h 6858000"/>
              <a:gd name="connsiteX10816" fmla="*/ 11758756 w 12193588"/>
              <a:gd name="connsiteY10816" fmla="*/ 2022930 h 6858000"/>
              <a:gd name="connsiteX10817" fmla="*/ 12002420 w 12193588"/>
              <a:gd name="connsiteY10817" fmla="*/ 2161351 h 6858000"/>
              <a:gd name="connsiteX10818" fmla="*/ 12033262 w 12193588"/>
              <a:gd name="connsiteY10818" fmla="*/ 2161351 h 6858000"/>
              <a:gd name="connsiteX10819" fmla="*/ 12193588 w 12193588"/>
              <a:gd name="connsiteY10819" fmla="*/ 2070273 h 6858000"/>
              <a:gd name="connsiteX10820" fmla="*/ 12193588 w 12193588"/>
              <a:gd name="connsiteY10820" fmla="*/ 2078155 h 6858000"/>
              <a:gd name="connsiteX10821" fmla="*/ 12036470 w 12193588"/>
              <a:gd name="connsiteY10821" fmla="*/ 2170689 h 6858000"/>
              <a:gd name="connsiteX10822" fmla="*/ 12024163 w 12193588"/>
              <a:gd name="connsiteY10822" fmla="*/ 2192282 h 6858000"/>
              <a:gd name="connsiteX10823" fmla="*/ 12021086 w 12193588"/>
              <a:gd name="connsiteY10823" fmla="*/ 2476067 h 6858000"/>
              <a:gd name="connsiteX10824" fmla="*/ 12021086 w 12193588"/>
              <a:gd name="connsiteY10824" fmla="*/ 2494575 h 6858000"/>
              <a:gd name="connsiteX10825" fmla="*/ 12036470 w 12193588"/>
              <a:gd name="connsiteY10825" fmla="*/ 2488406 h 6858000"/>
              <a:gd name="connsiteX10826" fmla="*/ 12193588 w 12193588"/>
              <a:gd name="connsiteY10826" fmla="*/ 2394702 h 6858000"/>
              <a:gd name="connsiteX10827" fmla="*/ 12193588 w 12193588"/>
              <a:gd name="connsiteY10827" fmla="*/ 2405588 h 6858000"/>
              <a:gd name="connsiteX10828" fmla="*/ 12036815 w 12193588"/>
              <a:gd name="connsiteY10828" fmla="*/ 2494887 h 6858000"/>
              <a:gd name="connsiteX10829" fmla="*/ 12027576 w 12193588"/>
              <a:gd name="connsiteY10829" fmla="*/ 2501064 h 6858000"/>
              <a:gd name="connsiteX10830" fmla="*/ 12039895 w 12193588"/>
              <a:gd name="connsiteY10830" fmla="*/ 2510331 h 6858000"/>
              <a:gd name="connsiteX10831" fmla="*/ 12193588 w 12193588"/>
              <a:gd name="connsiteY10831" fmla="*/ 2598141 h 6858000"/>
              <a:gd name="connsiteX10832" fmla="*/ 12193588 w 12193588"/>
              <a:gd name="connsiteY10832" fmla="*/ 2609058 h 6858000"/>
              <a:gd name="connsiteX10833" fmla="*/ 12039548 w 12193588"/>
              <a:gd name="connsiteY10833" fmla="*/ 2516808 h 6858000"/>
              <a:gd name="connsiteX10834" fmla="*/ 12021086 w 12193588"/>
              <a:gd name="connsiteY10834" fmla="*/ 2507554 h 6858000"/>
              <a:gd name="connsiteX10835" fmla="*/ 12024163 w 12193588"/>
              <a:gd name="connsiteY10835" fmla="*/ 2822187 h 6858000"/>
              <a:gd name="connsiteX10836" fmla="*/ 12193588 w 12193588"/>
              <a:gd name="connsiteY10836" fmla="*/ 2922548 h 6858000"/>
              <a:gd name="connsiteX10837" fmla="*/ 12193588 w 12193588"/>
              <a:gd name="connsiteY10837" fmla="*/ 2930576 h 6858000"/>
              <a:gd name="connsiteX10838" fmla="*/ 12027583 w 12193588"/>
              <a:gd name="connsiteY10838" fmla="*/ 2837703 h 6858000"/>
              <a:gd name="connsiteX10839" fmla="*/ 12015245 w 12193588"/>
              <a:gd name="connsiteY10839" fmla="*/ 2835780 h 6858000"/>
              <a:gd name="connsiteX10840" fmla="*/ 12002908 w 12193588"/>
              <a:gd name="connsiteY10840" fmla="*/ 2840779 h 6858000"/>
              <a:gd name="connsiteX10841" fmla="*/ 11759244 w 12193588"/>
              <a:gd name="connsiteY10841" fmla="*/ 2976124 h 6858000"/>
              <a:gd name="connsiteX10842" fmla="*/ 11740738 w 12193588"/>
              <a:gd name="connsiteY10842" fmla="*/ 2985352 h 6858000"/>
              <a:gd name="connsiteX10843" fmla="*/ 11753075 w 12193588"/>
              <a:gd name="connsiteY10843" fmla="*/ 2994579 h 6858000"/>
              <a:gd name="connsiteX10844" fmla="*/ 12002908 w 12193588"/>
              <a:gd name="connsiteY10844" fmla="*/ 3136077 h 6858000"/>
              <a:gd name="connsiteX10845" fmla="*/ 12030666 w 12193588"/>
              <a:gd name="connsiteY10845" fmla="*/ 3136077 h 6858000"/>
              <a:gd name="connsiteX10846" fmla="*/ 12193588 w 12193588"/>
              <a:gd name="connsiteY10846" fmla="*/ 3044681 h 6858000"/>
              <a:gd name="connsiteX10847" fmla="*/ 12193588 w 12193588"/>
              <a:gd name="connsiteY10847" fmla="*/ 3052443 h 6858000"/>
              <a:gd name="connsiteX10848" fmla="*/ 12030871 w 12193588"/>
              <a:gd name="connsiteY10848" fmla="*/ 3148647 h 6858000"/>
              <a:gd name="connsiteX10849" fmla="*/ 12021631 w 12193588"/>
              <a:gd name="connsiteY10849" fmla="*/ 3170240 h 6858000"/>
              <a:gd name="connsiteX10850" fmla="*/ 12019160 w 12193588"/>
              <a:gd name="connsiteY10850" fmla="*/ 3397783 h 6858000"/>
              <a:gd name="connsiteX10851" fmla="*/ 12027791 w 12193588"/>
              <a:gd name="connsiteY10851" fmla="*/ 3397783 h 6858000"/>
              <a:gd name="connsiteX10852" fmla="*/ 12030871 w 12193588"/>
              <a:gd name="connsiteY10852" fmla="*/ 3477989 h 6858000"/>
              <a:gd name="connsiteX10853" fmla="*/ 12193588 w 12193588"/>
              <a:gd name="connsiteY10853" fmla="*/ 3576133 h 6858000"/>
              <a:gd name="connsiteX10854" fmla="*/ 12193588 w 12193588"/>
              <a:gd name="connsiteY10854" fmla="*/ 3586265 h 6858000"/>
              <a:gd name="connsiteX10855" fmla="*/ 12039322 w 12193588"/>
              <a:gd name="connsiteY10855" fmla="*/ 3497374 h 6858000"/>
              <a:gd name="connsiteX10856" fmla="*/ 12022384 w 12193588"/>
              <a:gd name="connsiteY10856" fmla="*/ 3492760 h 6858000"/>
              <a:gd name="connsiteX10857" fmla="*/ 12005445 w 12193588"/>
              <a:gd name="connsiteY10857" fmla="*/ 3497374 h 6858000"/>
              <a:gd name="connsiteX10858" fmla="*/ 11765223 w 12193588"/>
              <a:gd name="connsiteY10858" fmla="*/ 3635795 h 6858000"/>
              <a:gd name="connsiteX10859" fmla="*/ 11749824 w 12193588"/>
              <a:gd name="connsiteY10859" fmla="*/ 3645024 h 6858000"/>
              <a:gd name="connsiteX10860" fmla="*/ 11755983 w 12193588"/>
              <a:gd name="connsiteY10860" fmla="*/ 3651176 h 6858000"/>
              <a:gd name="connsiteX10861" fmla="*/ 12011604 w 12193588"/>
              <a:gd name="connsiteY10861" fmla="*/ 3795749 h 6858000"/>
              <a:gd name="connsiteX10862" fmla="*/ 12033163 w 12193588"/>
              <a:gd name="connsiteY10862" fmla="*/ 3795749 h 6858000"/>
              <a:gd name="connsiteX10863" fmla="*/ 12193588 w 12193588"/>
              <a:gd name="connsiteY10863" fmla="*/ 3705865 h 6858000"/>
              <a:gd name="connsiteX10864" fmla="*/ 12193588 w 12193588"/>
              <a:gd name="connsiteY10864" fmla="*/ 3712123 h 6858000"/>
              <a:gd name="connsiteX10865" fmla="*/ 12036026 w 12193588"/>
              <a:gd name="connsiteY10865" fmla="*/ 3805096 h 6858000"/>
              <a:gd name="connsiteX10866" fmla="*/ 12026767 w 12193588"/>
              <a:gd name="connsiteY10866" fmla="*/ 3823606 h 6858000"/>
              <a:gd name="connsiteX10867" fmla="*/ 12023681 w 12193588"/>
              <a:gd name="connsiteY10867" fmla="*/ 4113559 h 6858000"/>
              <a:gd name="connsiteX10868" fmla="*/ 12026767 w 12193588"/>
              <a:gd name="connsiteY10868" fmla="*/ 4125898 h 6858000"/>
              <a:gd name="connsiteX10869" fmla="*/ 12036026 w 12193588"/>
              <a:gd name="connsiteY10869" fmla="*/ 4119729 h 6858000"/>
              <a:gd name="connsiteX10870" fmla="*/ 12193588 w 12193588"/>
              <a:gd name="connsiteY10870" fmla="*/ 4026405 h 6858000"/>
              <a:gd name="connsiteX10871" fmla="*/ 12193588 w 12193588"/>
              <a:gd name="connsiteY10871" fmla="*/ 4038064 h 6858000"/>
              <a:gd name="connsiteX10872" fmla="*/ 12042961 w 12193588"/>
              <a:gd name="connsiteY10872" fmla="*/ 4123122 h 6858000"/>
              <a:gd name="connsiteX10873" fmla="*/ 12027576 w 12193588"/>
              <a:gd name="connsiteY10873" fmla="*/ 4132387 h 6858000"/>
              <a:gd name="connsiteX10874" fmla="*/ 12039884 w 12193588"/>
              <a:gd name="connsiteY10874" fmla="*/ 4138566 h 6858000"/>
              <a:gd name="connsiteX10875" fmla="*/ 12193588 w 12193588"/>
              <a:gd name="connsiteY10875" fmla="*/ 4227007 h 6858000"/>
              <a:gd name="connsiteX10876" fmla="*/ 12193588 w 12193588"/>
              <a:gd name="connsiteY10876" fmla="*/ 4237517 h 6858000"/>
              <a:gd name="connsiteX10877" fmla="*/ 12039140 w 12193588"/>
              <a:gd name="connsiteY10877" fmla="*/ 4145057 h 6858000"/>
              <a:gd name="connsiteX10878" fmla="*/ 12023681 w 12193588"/>
              <a:gd name="connsiteY10878" fmla="*/ 4138887 h 6858000"/>
              <a:gd name="connsiteX10879" fmla="*/ 12026774 w 12193588"/>
              <a:gd name="connsiteY10879" fmla="*/ 4453522 h 6858000"/>
              <a:gd name="connsiteX10880" fmla="*/ 12162806 w 12193588"/>
              <a:gd name="connsiteY10880" fmla="*/ 4533720 h 6858000"/>
              <a:gd name="connsiteX10881" fmla="*/ 12193588 w 12193588"/>
              <a:gd name="connsiteY10881" fmla="*/ 4551869 h 6858000"/>
              <a:gd name="connsiteX10882" fmla="*/ 12193588 w 12193588"/>
              <a:gd name="connsiteY10882" fmla="*/ 4562193 h 6858000"/>
              <a:gd name="connsiteX10883" fmla="*/ 12033395 w 12193588"/>
              <a:gd name="connsiteY10883" fmla="*/ 4472113 h 6858000"/>
              <a:gd name="connsiteX10884" fmla="*/ 12019547 w 12193588"/>
              <a:gd name="connsiteY10884" fmla="*/ 4467500 h 6858000"/>
              <a:gd name="connsiteX10885" fmla="*/ 12005701 w 12193588"/>
              <a:gd name="connsiteY10885" fmla="*/ 4472113 h 6858000"/>
              <a:gd name="connsiteX10886" fmla="*/ 11759536 w 12193588"/>
              <a:gd name="connsiteY10886" fmla="*/ 4610536 h 6858000"/>
              <a:gd name="connsiteX10887" fmla="*/ 11747228 w 12193588"/>
              <a:gd name="connsiteY10887" fmla="*/ 4619766 h 6858000"/>
              <a:gd name="connsiteX10888" fmla="*/ 11762613 w 12193588"/>
              <a:gd name="connsiteY10888" fmla="*/ 4628993 h 6858000"/>
              <a:gd name="connsiteX10889" fmla="*/ 12002625 w 12193588"/>
              <a:gd name="connsiteY10889" fmla="*/ 4764333 h 6858000"/>
              <a:gd name="connsiteX10890" fmla="*/ 12039548 w 12193588"/>
              <a:gd name="connsiteY10890" fmla="*/ 4764333 h 6858000"/>
              <a:gd name="connsiteX10891" fmla="*/ 12193588 w 12193588"/>
              <a:gd name="connsiteY10891" fmla="*/ 4678543 h 6858000"/>
              <a:gd name="connsiteX10892" fmla="*/ 12193588 w 12193588"/>
              <a:gd name="connsiteY10892" fmla="*/ 4685074 h 6858000"/>
              <a:gd name="connsiteX10893" fmla="*/ 12039140 w 12193588"/>
              <a:gd name="connsiteY10893" fmla="*/ 4776751 h 6858000"/>
              <a:gd name="connsiteX10894" fmla="*/ 12026774 w 12193588"/>
              <a:gd name="connsiteY10894" fmla="*/ 4801428 h 6858000"/>
              <a:gd name="connsiteX10895" fmla="*/ 12023681 w 12193588"/>
              <a:gd name="connsiteY10895" fmla="*/ 5082129 h 6858000"/>
              <a:gd name="connsiteX10896" fmla="*/ 12023681 w 12193588"/>
              <a:gd name="connsiteY10896" fmla="*/ 5100637 h 6858000"/>
              <a:gd name="connsiteX10897" fmla="*/ 12032958 w 12193588"/>
              <a:gd name="connsiteY10897" fmla="*/ 5094468 h 6858000"/>
              <a:gd name="connsiteX10898" fmla="*/ 12158555 w 12193588"/>
              <a:gd name="connsiteY10898" fmla="*/ 5021979 h 6858000"/>
              <a:gd name="connsiteX10899" fmla="*/ 12193588 w 12193588"/>
              <a:gd name="connsiteY10899" fmla="*/ 5002126 h 6858000"/>
              <a:gd name="connsiteX10900" fmla="*/ 12193588 w 12193588"/>
              <a:gd name="connsiteY10900" fmla="*/ 5009568 h 6858000"/>
              <a:gd name="connsiteX10901" fmla="*/ 12036806 w 12193588"/>
              <a:gd name="connsiteY10901" fmla="*/ 5097860 h 6858000"/>
              <a:gd name="connsiteX10902" fmla="*/ 12027576 w 12193588"/>
              <a:gd name="connsiteY10902" fmla="*/ 5107114 h 6858000"/>
              <a:gd name="connsiteX10903" fmla="*/ 12042961 w 12193588"/>
              <a:gd name="connsiteY10903" fmla="*/ 5116381 h 6858000"/>
              <a:gd name="connsiteX10904" fmla="*/ 12193588 w 12193588"/>
              <a:gd name="connsiteY10904" fmla="*/ 5201680 h 6858000"/>
              <a:gd name="connsiteX10905" fmla="*/ 12193588 w 12193588"/>
              <a:gd name="connsiteY10905" fmla="*/ 5212007 h 6858000"/>
              <a:gd name="connsiteX10906" fmla="*/ 12036517 w 12193588"/>
              <a:gd name="connsiteY10906" fmla="*/ 5119773 h 6858000"/>
              <a:gd name="connsiteX10907" fmla="*/ 12024171 w 12193588"/>
              <a:gd name="connsiteY10907" fmla="*/ 5113603 h 6858000"/>
              <a:gd name="connsiteX10908" fmla="*/ 12021086 w 12193588"/>
              <a:gd name="connsiteY10908" fmla="*/ 5132110 h 6858000"/>
              <a:gd name="connsiteX10909" fmla="*/ 12024171 w 12193588"/>
              <a:gd name="connsiteY10909" fmla="*/ 5412812 h 6858000"/>
              <a:gd name="connsiteX10910" fmla="*/ 12039603 w 12193588"/>
              <a:gd name="connsiteY10910" fmla="*/ 5437491 h 6858000"/>
              <a:gd name="connsiteX10911" fmla="*/ 12193588 w 12193588"/>
              <a:gd name="connsiteY10911" fmla="*/ 5529436 h 6858000"/>
              <a:gd name="connsiteX10912" fmla="*/ 12193588 w 12193588"/>
              <a:gd name="connsiteY10912" fmla="*/ 5538249 h 6858000"/>
              <a:gd name="connsiteX10913" fmla="*/ 12030179 w 12193588"/>
              <a:gd name="connsiteY10913" fmla="*/ 5446827 h 6858000"/>
              <a:gd name="connsiteX10914" fmla="*/ 12017841 w 12193588"/>
              <a:gd name="connsiteY10914" fmla="*/ 5442213 h 6858000"/>
              <a:gd name="connsiteX10915" fmla="*/ 12005505 w 12193588"/>
              <a:gd name="connsiteY10915" fmla="*/ 5446827 h 6858000"/>
              <a:gd name="connsiteX10916" fmla="*/ 11758756 w 12193588"/>
              <a:gd name="connsiteY10916" fmla="*/ 5585250 h 6858000"/>
              <a:gd name="connsiteX10917" fmla="*/ 11743333 w 12193588"/>
              <a:gd name="connsiteY10917" fmla="*/ 5594477 h 6858000"/>
              <a:gd name="connsiteX10918" fmla="*/ 11758756 w 12193588"/>
              <a:gd name="connsiteY10918" fmla="*/ 5603706 h 6858000"/>
              <a:gd name="connsiteX10919" fmla="*/ 12002420 w 12193588"/>
              <a:gd name="connsiteY10919" fmla="*/ 5742127 h 6858000"/>
              <a:gd name="connsiteX10920" fmla="*/ 12033262 w 12193588"/>
              <a:gd name="connsiteY10920" fmla="*/ 5742127 h 6858000"/>
              <a:gd name="connsiteX10921" fmla="*/ 12193588 w 12193588"/>
              <a:gd name="connsiteY10921" fmla="*/ 5651049 h 6858000"/>
              <a:gd name="connsiteX10922" fmla="*/ 12193588 w 12193588"/>
              <a:gd name="connsiteY10922" fmla="*/ 5658931 h 6858000"/>
              <a:gd name="connsiteX10923" fmla="*/ 12036470 w 12193588"/>
              <a:gd name="connsiteY10923" fmla="*/ 5751465 h 6858000"/>
              <a:gd name="connsiteX10924" fmla="*/ 12024163 w 12193588"/>
              <a:gd name="connsiteY10924" fmla="*/ 5773058 h 6858000"/>
              <a:gd name="connsiteX10925" fmla="*/ 12021086 w 12193588"/>
              <a:gd name="connsiteY10925" fmla="*/ 6056844 h 6858000"/>
              <a:gd name="connsiteX10926" fmla="*/ 12021086 w 12193588"/>
              <a:gd name="connsiteY10926" fmla="*/ 6075351 h 6858000"/>
              <a:gd name="connsiteX10927" fmla="*/ 12036470 w 12193588"/>
              <a:gd name="connsiteY10927" fmla="*/ 6069182 h 6858000"/>
              <a:gd name="connsiteX10928" fmla="*/ 12193588 w 12193588"/>
              <a:gd name="connsiteY10928" fmla="*/ 5975477 h 6858000"/>
              <a:gd name="connsiteX10929" fmla="*/ 12193588 w 12193588"/>
              <a:gd name="connsiteY10929" fmla="*/ 5986364 h 6858000"/>
              <a:gd name="connsiteX10930" fmla="*/ 12036815 w 12193588"/>
              <a:gd name="connsiteY10930" fmla="*/ 6075663 h 6858000"/>
              <a:gd name="connsiteX10931" fmla="*/ 12027576 w 12193588"/>
              <a:gd name="connsiteY10931" fmla="*/ 6081842 h 6858000"/>
              <a:gd name="connsiteX10932" fmla="*/ 12039895 w 12193588"/>
              <a:gd name="connsiteY10932" fmla="*/ 6091107 h 6858000"/>
              <a:gd name="connsiteX10933" fmla="*/ 12193588 w 12193588"/>
              <a:gd name="connsiteY10933" fmla="*/ 6178917 h 6858000"/>
              <a:gd name="connsiteX10934" fmla="*/ 12193588 w 12193588"/>
              <a:gd name="connsiteY10934" fmla="*/ 6189835 h 6858000"/>
              <a:gd name="connsiteX10935" fmla="*/ 12039548 w 12193588"/>
              <a:gd name="connsiteY10935" fmla="*/ 6097585 h 6858000"/>
              <a:gd name="connsiteX10936" fmla="*/ 12021086 w 12193588"/>
              <a:gd name="connsiteY10936" fmla="*/ 6088331 h 6858000"/>
              <a:gd name="connsiteX10937" fmla="*/ 12024163 w 12193588"/>
              <a:gd name="connsiteY10937" fmla="*/ 6402963 h 6858000"/>
              <a:gd name="connsiteX10938" fmla="*/ 12193588 w 12193588"/>
              <a:gd name="connsiteY10938" fmla="*/ 6503324 h 6858000"/>
              <a:gd name="connsiteX10939" fmla="*/ 12193588 w 12193588"/>
              <a:gd name="connsiteY10939" fmla="*/ 6511352 h 6858000"/>
              <a:gd name="connsiteX10940" fmla="*/ 12027583 w 12193588"/>
              <a:gd name="connsiteY10940" fmla="*/ 6418479 h 6858000"/>
              <a:gd name="connsiteX10941" fmla="*/ 12015245 w 12193588"/>
              <a:gd name="connsiteY10941" fmla="*/ 6416556 h 6858000"/>
              <a:gd name="connsiteX10942" fmla="*/ 12002908 w 12193588"/>
              <a:gd name="connsiteY10942" fmla="*/ 6421555 h 6858000"/>
              <a:gd name="connsiteX10943" fmla="*/ 11759244 w 12193588"/>
              <a:gd name="connsiteY10943" fmla="*/ 6556900 h 6858000"/>
              <a:gd name="connsiteX10944" fmla="*/ 11740738 w 12193588"/>
              <a:gd name="connsiteY10944" fmla="*/ 6566128 h 6858000"/>
              <a:gd name="connsiteX10945" fmla="*/ 11753075 w 12193588"/>
              <a:gd name="connsiteY10945" fmla="*/ 6575357 h 6858000"/>
              <a:gd name="connsiteX10946" fmla="*/ 12002908 w 12193588"/>
              <a:gd name="connsiteY10946" fmla="*/ 6716853 h 6858000"/>
              <a:gd name="connsiteX10947" fmla="*/ 12030666 w 12193588"/>
              <a:gd name="connsiteY10947" fmla="*/ 6716853 h 6858000"/>
              <a:gd name="connsiteX10948" fmla="*/ 12193588 w 12193588"/>
              <a:gd name="connsiteY10948" fmla="*/ 6625457 h 6858000"/>
              <a:gd name="connsiteX10949" fmla="*/ 12193588 w 12193588"/>
              <a:gd name="connsiteY10949" fmla="*/ 6633220 h 6858000"/>
              <a:gd name="connsiteX10950" fmla="*/ 12030871 w 12193588"/>
              <a:gd name="connsiteY10950" fmla="*/ 6729422 h 6858000"/>
              <a:gd name="connsiteX10951" fmla="*/ 12021631 w 12193588"/>
              <a:gd name="connsiteY10951" fmla="*/ 6751017 h 6858000"/>
              <a:gd name="connsiteX10952" fmla="*/ 12020469 w 12193588"/>
              <a:gd name="connsiteY10952" fmla="*/ 6858000 h 6858000"/>
              <a:gd name="connsiteX10953" fmla="*/ 12012388 w 12193588"/>
              <a:gd name="connsiteY10953" fmla="*/ 6858000 h 6858000"/>
              <a:gd name="connsiteX10954" fmla="*/ 12012388 w 12193588"/>
              <a:gd name="connsiteY10954" fmla="*/ 6751017 h 6858000"/>
              <a:gd name="connsiteX10955" fmla="*/ 11996988 w 12193588"/>
              <a:gd name="connsiteY10955" fmla="*/ 6726338 h 6858000"/>
              <a:gd name="connsiteX10956" fmla="*/ 11756720 w 12193588"/>
              <a:gd name="connsiteY10956" fmla="*/ 6584434 h 6858000"/>
              <a:gd name="connsiteX10957" fmla="*/ 11738239 w 12193588"/>
              <a:gd name="connsiteY10957" fmla="*/ 6575180 h 6858000"/>
              <a:gd name="connsiteX10958" fmla="*/ 11738239 w 12193588"/>
              <a:gd name="connsiteY10958" fmla="*/ 6584434 h 6858000"/>
              <a:gd name="connsiteX10959" fmla="*/ 11741115 w 12193588"/>
              <a:gd name="connsiteY10959" fmla="*/ 6858000 h 6858000"/>
              <a:gd name="connsiteX10960" fmla="*/ 11729175 w 12193588"/>
              <a:gd name="connsiteY10960" fmla="*/ 6858000 h 6858000"/>
              <a:gd name="connsiteX10961" fmla="*/ 11732077 w 12193588"/>
              <a:gd name="connsiteY10961" fmla="*/ 6590603 h 6858000"/>
              <a:gd name="connsiteX10962" fmla="*/ 11732077 w 12193588"/>
              <a:gd name="connsiteY10962" fmla="*/ 6575180 h 6858000"/>
              <a:gd name="connsiteX10963" fmla="*/ 11722837 w 12193588"/>
              <a:gd name="connsiteY10963" fmla="*/ 6578265 h 6858000"/>
              <a:gd name="connsiteX10964" fmla="*/ 11470249 w 12193588"/>
              <a:gd name="connsiteY10964" fmla="*/ 6729422 h 6858000"/>
              <a:gd name="connsiteX10965" fmla="*/ 11457927 w 12193588"/>
              <a:gd name="connsiteY10965" fmla="*/ 6747932 h 6858000"/>
              <a:gd name="connsiteX10966" fmla="*/ 11456745 w 12193588"/>
              <a:gd name="connsiteY10966" fmla="*/ 6858000 h 6858000"/>
              <a:gd name="connsiteX10967" fmla="*/ 11449921 w 12193588"/>
              <a:gd name="connsiteY10967" fmla="*/ 6858000 h 6858000"/>
              <a:gd name="connsiteX10968" fmla="*/ 11448686 w 12193588"/>
              <a:gd name="connsiteY10968" fmla="*/ 6735592 h 6858000"/>
              <a:gd name="connsiteX10969" fmla="*/ 11174536 w 12193588"/>
              <a:gd name="connsiteY10969" fmla="*/ 6578265 h 6858000"/>
              <a:gd name="connsiteX10970" fmla="*/ 11177301 w 12193588"/>
              <a:gd name="connsiteY10970" fmla="*/ 6858000 h 6858000"/>
              <a:gd name="connsiteX10971" fmla="*/ 11168524 w 12193588"/>
              <a:gd name="connsiteY10971" fmla="*/ 6858000 h 6858000"/>
              <a:gd name="connsiteX10972" fmla="*/ 11171456 w 12193588"/>
              <a:gd name="connsiteY10972" fmla="*/ 6593688 h 6858000"/>
              <a:gd name="connsiteX10973" fmla="*/ 11168376 w 12193588"/>
              <a:gd name="connsiteY10973" fmla="*/ 6575180 h 6858000"/>
              <a:gd name="connsiteX10974" fmla="*/ 11152973 w 12193588"/>
              <a:gd name="connsiteY10974" fmla="*/ 6584434 h 6858000"/>
              <a:gd name="connsiteX10975" fmla="*/ 10912708 w 12193588"/>
              <a:gd name="connsiteY10975" fmla="*/ 6723253 h 6858000"/>
              <a:gd name="connsiteX10976" fmla="*/ 10897305 w 12193588"/>
              <a:gd name="connsiteY10976" fmla="*/ 6751017 h 6858000"/>
              <a:gd name="connsiteX10977" fmla="*/ 10896131 w 12193588"/>
              <a:gd name="connsiteY10977" fmla="*/ 6858000 h 6858000"/>
              <a:gd name="connsiteX10978" fmla="*/ 10886219 w 12193588"/>
              <a:gd name="connsiteY10978" fmla="*/ 6858000 h 6858000"/>
              <a:gd name="connsiteX10979" fmla="*/ 10884984 w 12193588"/>
              <a:gd name="connsiteY10979" fmla="*/ 6735592 h 6858000"/>
              <a:gd name="connsiteX10980" fmla="*/ 10767931 w 12193588"/>
              <a:gd name="connsiteY10980" fmla="*/ 6664641 h 6858000"/>
              <a:gd name="connsiteX10981" fmla="*/ 10764851 w 12193588"/>
              <a:gd name="connsiteY10981" fmla="*/ 6661555 h 6858000"/>
              <a:gd name="connsiteX10982" fmla="*/ 10764851 w 12193588"/>
              <a:gd name="connsiteY10982" fmla="*/ 6664641 h 6858000"/>
              <a:gd name="connsiteX10983" fmla="*/ 10669360 w 12193588"/>
              <a:gd name="connsiteY10983" fmla="*/ 6606028 h 6858000"/>
              <a:gd name="connsiteX10984" fmla="*/ 10613914 w 12193588"/>
              <a:gd name="connsiteY10984" fmla="*/ 6578265 h 6858000"/>
              <a:gd name="connsiteX10985" fmla="*/ 10613914 w 12193588"/>
              <a:gd name="connsiteY10985" fmla="*/ 6593688 h 6858000"/>
              <a:gd name="connsiteX10986" fmla="*/ 10616846 w 12193588"/>
              <a:gd name="connsiteY10986" fmla="*/ 6858000 h 6858000"/>
              <a:gd name="connsiteX10987" fmla="*/ 10604853 w 12193588"/>
              <a:gd name="connsiteY10987" fmla="*/ 6858000 h 6858000"/>
              <a:gd name="connsiteX10988" fmla="*/ 10607753 w 12193588"/>
              <a:gd name="connsiteY10988" fmla="*/ 6593688 h 6858000"/>
              <a:gd name="connsiteX10989" fmla="*/ 10604673 w 12193588"/>
              <a:gd name="connsiteY10989" fmla="*/ 6575180 h 6858000"/>
              <a:gd name="connsiteX10990" fmla="*/ 10592351 w 12193588"/>
              <a:gd name="connsiteY10990" fmla="*/ 6581349 h 6858000"/>
              <a:gd name="connsiteX10991" fmla="*/ 10555386 w 12193588"/>
              <a:gd name="connsiteY10991" fmla="*/ 6602942 h 6858000"/>
              <a:gd name="connsiteX10992" fmla="*/ 10349005 w 12193588"/>
              <a:gd name="connsiteY10992" fmla="*/ 6726338 h 6858000"/>
              <a:gd name="connsiteX10993" fmla="*/ 10336683 w 12193588"/>
              <a:gd name="connsiteY10993" fmla="*/ 6744847 h 6858000"/>
              <a:gd name="connsiteX10994" fmla="*/ 10335493 w 12193588"/>
              <a:gd name="connsiteY10994" fmla="*/ 6858000 h 6858000"/>
              <a:gd name="connsiteX10995" fmla="*/ 10322516 w 12193588"/>
              <a:gd name="connsiteY10995" fmla="*/ 6858000 h 6858000"/>
              <a:gd name="connsiteX10996" fmla="*/ 10321281 w 12193588"/>
              <a:gd name="connsiteY10996" fmla="*/ 6735592 h 6858000"/>
              <a:gd name="connsiteX10997" fmla="*/ 10318201 w 12193588"/>
              <a:gd name="connsiteY10997" fmla="*/ 6732507 h 6858000"/>
              <a:gd name="connsiteX10998" fmla="*/ 10096416 w 12193588"/>
              <a:gd name="connsiteY10998" fmla="*/ 6599858 h 6858000"/>
              <a:gd name="connsiteX10999" fmla="*/ 10053291 w 12193588"/>
              <a:gd name="connsiteY10999" fmla="*/ 6578265 h 6858000"/>
              <a:gd name="connsiteX11000" fmla="*/ 10053291 w 12193588"/>
              <a:gd name="connsiteY11000" fmla="*/ 6736363 h 6858000"/>
              <a:gd name="connsiteX11001" fmla="*/ 10053291 w 12193588"/>
              <a:gd name="connsiteY11001" fmla="*/ 6858000 h 6858000"/>
              <a:gd name="connsiteX11002" fmla="*/ 10041148 w 12193588"/>
              <a:gd name="connsiteY11002" fmla="*/ 6858000 h 6858000"/>
              <a:gd name="connsiteX11003" fmla="*/ 10044050 w 12193588"/>
              <a:gd name="connsiteY11003" fmla="*/ 6590603 h 6858000"/>
              <a:gd name="connsiteX11004" fmla="*/ 10044050 w 12193588"/>
              <a:gd name="connsiteY11004" fmla="*/ 6575180 h 6858000"/>
              <a:gd name="connsiteX11005" fmla="*/ 10037890 w 12193588"/>
              <a:gd name="connsiteY11005" fmla="*/ 6578265 h 6858000"/>
              <a:gd name="connsiteX11006" fmla="*/ 9782222 w 12193588"/>
              <a:gd name="connsiteY11006" fmla="*/ 6729422 h 6858000"/>
              <a:gd name="connsiteX11007" fmla="*/ 9772980 w 12193588"/>
              <a:gd name="connsiteY11007" fmla="*/ 6751017 h 6858000"/>
              <a:gd name="connsiteX11008" fmla="*/ 9771819 w 12193588"/>
              <a:gd name="connsiteY11008" fmla="*/ 6858000 h 6858000"/>
              <a:gd name="connsiteX11009" fmla="*/ 9761833 w 12193588"/>
              <a:gd name="connsiteY11009" fmla="*/ 6858000 h 6858000"/>
              <a:gd name="connsiteX11010" fmla="*/ 9760659 w 12193588"/>
              <a:gd name="connsiteY11010" fmla="*/ 6751017 h 6858000"/>
              <a:gd name="connsiteX11011" fmla="*/ 9745256 w 12193588"/>
              <a:gd name="connsiteY11011" fmla="*/ 6726338 h 6858000"/>
              <a:gd name="connsiteX11012" fmla="*/ 9504990 w 12193588"/>
              <a:gd name="connsiteY11012" fmla="*/ 6584434 h 6858000"/>
              <a:gd name="connsiteX11013" fmla="*/ 9489588 w 12193588"/>
              <a:gd name="connsiteY11013" fmla="*/ 6575180 h 6858000"/>
              <a:gd name="connsiteX11014" fmla="*/ 9489588 w 12193588"/>
              <a:gd name="connsiteY11014" fmla="*/ 6584434 h 6858000"/>
              <a:gd name="connsiteX11015" fmla="*/ 9492465 w 12193588"/>
              <a:gd name="connsiteY11015" fmla="*/ 6858000 h 6858000"/>
              <a:gd name="connsiteX11016" fmla="*/ 9477446 w 12193588"/>
              <a:gd name="connsiteY11016" fmla="*/ 6858000 h 6858000"/>
              <a:gd name="connsiteX11017" fmla="*/ 9480347 w 12193588"/>
              <a:gd name="connsiteY11017" fmla="*/ 6590603 h 6858000"/>
              <a:gd name="connsiteX11018" fmla="*/ 9480347 w 12193588"/>
              <a:gd name="connsiteY11018" fmla="*/ 6575180 h 6858000"/>
              <a:gd name="connsiteX11019" fmla="*/ 9474187 w 12193588"/>
              <a:gd name="connsiteY11019" fmla="*/ 6578265 h 6858000"/>
              <a:gd name="connsiteX11020" fmla="*/ 9218545 w 12193588"/>
              <a:gd name="connsiteY11020" fmla="*/ 6729422 h 6858000"/>
              <a:gd name="connsiteX11021" fmla="*/ 9209303 w 12193588"/>
              <a:gd name="connsiteY11021" fmla="*/ 6747932 h 6858000"/>
              <a:gd name="connsiteX11022" fmla="*/ 9208122 w 12193588"/>
              <a:gd name="connsiteY11022" fmla="*/ 6858000 h 6858000"/>
              <a:gd name="connsiteX11023" fmla="*/ 9198216 w 12193588"/>
              <a:gd name="connsiteY11023" fmla="*/ 6858000 h 6858000"/>
              <a:gd name="connsiteX11024" fmla="*/ 9196981 w 12193588"/>
              <a:gd name="connsiteY11024" fmla="*/ 6735592 h 6858000"/>
              <a:gd name="connsiteX11025" fmla="*/ 8925911 w 12193588"/>
              <a:gd name="connsiteY11025" fmla="*/ 6578265 h 6858000"/>
              <a:gd name="connsiteX11026" fmla="*/ 8928677 w 12193588"/>
              <a:gd name="connsiteY11026" fmla="*/ 6858000 h 6858000"/>
              <a:gd name="connsiteX11027" fmla="*/ 8916817 w 12193588"/>
              <a:gd name="connsiteY11027" fmla="*/ 6858000 h 6858000"/>
              <a:gd name="connsiteX11028" fmla="*/ 8919748 w 12193588"/>
              <a:gd name="connsiteY11028" fmla="*/ 6593688 h 6858000"/>
              <a:gd name="connsiteX11029" fmla="*/ 8919748 w 12193588"/>
              <a:gd name="connsiteY11029" fmla="*/ 6575180 h 6858000"/>
              <a:gd name="connsiteX11030" fmla="*/ 8904348 w 12193588"/>
              <a:gd name="connsiteY11030" fmla="*/ 6584434 h 6858000"/>
              <a:gd name="connsiteX11031" fmla="*/ 8664085 w 12193588"/>
              <a:gd name="connsiteY11031" fmla="*/ 6723253 h 6858000"/>
              <a:gd name="connsiteX11032" fmla="*/ 8648685 w 12193588"/>
              <a:gd name="connsiteY11032" fmla="*/ 6751017 h 6858000"/>
              <a:gd name="connsiteX11033" fmla="*/ 8647511 w 12193588"/>
              <a:gd name="connsiteY11033" fmla="*/ 6858000 h 6858000"/>
              <a:gd name="connsiteX11034" fmla="*/ 8634517 w 12193588"/>
              <a:gd name="connsiteY11034" fmla="*/ 6858000 h 6858000"/>
              <a:gd name="connsiteX11035" fmla="*/ 8633282 w 12193588"/>
              <a:gd name="connsiteY11035" fmla="*/ 6735592 h 6858000"/>
              <a:gd name="connsiteX11036" fmla="*/ 8516224 w 12193588"/>
              <a:gd name="connsiteY11036" fmla="*/ 6664641 h 6858000"/>
              <a:gd name="connsiteX11037" fmla="*/ 8476175 w 12193588"/>
              <a:gd name="connsiteY11037" fmla="*/ 6639961 h 6858000"/>
              <a:gd name="connsiteX11038" fmla="*/ 8365288 w 12193588"/>
              <a:gd name="connsiteY11038" fmla="*/ 6578265 h 6858000"/>
              <a:gd name="connsiteX11039" fmla="*/ 8362208 w 12193588"/>
              <a:gd name="connsiteY11039" fmla="*/ 6581349 h 6858000"/>
              <a:gd name="connsiteX11040" fmla="*/ 8365056 w 12193588"/>
              <a:gd name="connsiteY11040" fmla="*/ 6858000 h 6858000"/>
              <a:gd name="connsiteX11041" fmla="*/ 8353146 w 12193588"/>
              <a:gd name="connsiteY11041" fmla="*/ 6858000 h 6858000"/>
              <a:gd name="connsiteX11042" fmla="*/ 8356048 w 12193588"/>
              <a:gd name="connsiteY11042" fmla="*/ 6590603 h 6858000"/>
              <a:gd name="connsiteX11043" fmla="*/ 8356048 w 12193588"/>
              <a:gd name="connsiteY11043" fmla="*/ 6575180 h 6858000"/>
              <a:gd name="connsiteX11044" fmla="*/ 8340647 w 12193588"/>
              <a:gd name="connsiteY11044" fmla="*/ 6581349 h 6858000"/>
              <a:gd name="connsiteX11045" fmla="*/ 8303679 w 12193588"/>
              <a:gd name="connsiteY11045" fmla="*/ 6602942 h 6858000"/>
              <a:gd name="connsiteX11046" fmla="*/ 8097301 w 12193588"/>
              <a:gd name="connsiteY11046" fmla="*/ 6726338 h 6858000"/>
              <a:gd name="connsiteX11047" fmla="*/ 8094221 w 12193588"/>
              <a:gd name="connsiteY11047" fmla="*/ 6729422 h 6858000"/>
              <a:gd name="connsiteX11048" fmla="*/ 8091141 w 12193588"/>
              <a:gd name="connsiteY11048" fmla="*/ 6729422 h 6858000"/>
              <a:gd name="connsiteX11049" fmla="*/ 8091141 w 12193588"/>
              <a:gd name="connsiteY11049" fmla="*/ 6732507 h 6858000"/>
              <a:gd name="connsiteX11050" fmla="*/ 8084982 w 12193588"/>
              <a:gd name="connsiteY11050" fmla="*/ 6747932 h 6858000"/>
              <a:gd name="connsiteX11051" fmla="*/ 8083800 w 12193588"/>
              <a:gd name="connsiteY11051" fmla="*/ 6858000 h 6858000"/>
              <a:gd name="connsiteX11052" fmla="*/ 8073897 w 12193588"/>
              <a:gd name="connsiteY11052" fmla="*/ 6858000 h 6858000"/>
              <a:gd name="connsiteX11053" fmla="*/ 8072662 w 12193588"/>
              <a:gd name="connsiteY11053" fmla="*/ 6735592 h 6858000"/>
              <a:gd name="connsiteX11054" fmla="*/ 8048020 w 12193588"/>
              <a:gd name="connsiteY11054" fmla="*/ 6720168 h 6858000"/>
              <a:gd name="connsiteX11055" fmla="*/ 7875514 w 12193588"/>
              <a:gd name="connsiteY11055" fmla="*/ 6618367 h 6858000"/>
              <a:gd name="connsiteX11056" fmla="*/ 7801587 w 12193588"/>
              <a:gd name="connsiteY11056" fmla="*/ 6578265 h 6858000"/>
              <a:gd name="connsiteX11057" fmla="*/ 7804353 w 12193588"/>
              <a:gd name="connsiteY11057" fmla="*/ 6858000 h 6858000"/>
              <a:gd name="connsiteX11058" fmla="*/ 7789622 w 12193588"/>
              <a:gd name="connsiteY11058" fmla="*/ 6858000 h 6858000"/>
              <a:gd name="connsiteX11059" fmla="*/ 7795425 w 12193588"/>
              <a:gd name="connsiteY11059" fmla="*/ 6590603 h 6858000"/>
              <a:gd name="connsiteX11060" fmla="*/ 7792346 w 12193588"/>
              <a:gd name="connsiteY11060" fmla="*/ 6575180 h 6858000"/>
              <a:gd name="connsiteX11061" fmla="*/ 7792346 w 12193588"/>
              <a:gd name="connsiteY11061" fmla="*/ 6578265 h 6858000"/>
              <a:gd name="connsiteX11062" fmla="*/ 7786185 w 12193588"/>
              <a:gd name="connsiteY11062" fmla="*/ 6578265 h 6858000"/>
              <a:gd name="connsiteX11063" fmla="*/ 7533595 w 12193588"/>
              <a:gd name="connsiteY11063" fmla="*/ 6729422 h 6858000"/>
              <a:gd name="connsiteX11064" fmla="*/ 7521275 w 12193588"/>
              <a:gd name="connsiteY11064" fmla="*/ 6747932 h 6858000"/>
              <a:gd name="connsiteX11065" fmla="*/ 7520093 w 12193588"/>
              <a:gd name="connsiteY11065" fmla="*/ 6858000 h 6858000"/>
              <a:gd name="connsiteX11066" fmla="*/ 7510123 w 12193588"/>
              <a:gd name="connsiteY11066" fmla="*/ 6858000 h 6858000"/>
              <a:gd name="connsiteX11067" fmla="*/ 7508954 w 12193588"/>
              <a:gd name="connsiteY11067" fmla="*/ 6747932 h 6858000"/>
              <a:gd name="connsiteX11068" fmla="*/ 7496632 w 12193588"/>
              <a:gd name="connsiteY11068" fmla="*/ 6726338 h 6858000"/>
              <a:gd name="connsiteX11069" fmla="*/ 7253284 w 12193588"/>
              <a:gd name="connsiteY11069" fmla="*/ 6581349 h 6858000"/>
              <a:gd name="connsiteX11070" fmla="*/ 7240964 w 12193588"/>
              <a:gd name="connsiteY11070" fmla="*/ 6575180 h 6858000"/>
              <a:gd name="connsiteX11071" fmla="*/ 7237883 w 12193588"/>
              <a:gd name="connsiteY11071" fmla="*/ 6581349 h 6858000"/>
              <a:gd name="connsiteX11072" fmla="*/ 7240761 w 12193588"/>
              <a:gd name="connsiteY11072" fmla="*/ 6858000 h 6858000"/>
              <a:gd name="connsiteX11073" fmla="*/ 7228820 w 12193588"/>
              <a:gd name="connsiteY11073" fmla="*/ 6858000 h 6858000"/>
              <a:gd name="connsiteX11074" fmla="*/ 7231723 w 12193588"/>
              <a:gd name="connsiteY11074" fmla="*/ 6590603 h 6858000"/>
              <a:gd name="connsiteX11075" fmla="*/ 7228642 w 12193588"/>
              <a:gd name="connsiteY11075" fmla="*/ 6575180 h 6858000"/>
              <a:gd name="connsiteX11076" fmla="*/ 7219401 w 12193588"/>
              <a:gd name="connsiteY11076" fmla="*/ 6581349 h 6858000"/>
              <a:gd name="connsiteX11077" fmla="*/ 7197841 w 12193588"/>
              <a:gd name="connsiteY11077" fmla="*/ 6593688 h 6858000"/>
              <a:gd name="connsiteX11078" fmla="*/ 7126991 w 12193588"/>
              <a:gd name="connsiteY11078" fmla="*/ 6633792 h 6858000"/>
              <a:gd name="connsiteX11079" fmla="*/ 6969895 w 12193588"/>
              <a:gd name="connsiteY11079" fmla="*/ 6729422 h 6858000"/>
              <a:gd name="connsiteX11080" fmla="*/ 6960653 w 12193588"/>
              <a:gd name="connsiteY11080" fmla="*/ 6747932 h 6858000"/>
              <a:gd name="connsiteX11081" fmla="*/ 6959471 w 12193588"/>
              <a:gd name="connsiteY11081" fmla="*/ 6858000 h 6858000"/>
              <a:gd name="connsiteX11082" fmla="*/ 6949566 w 12193588"/>
              <a:gd name="connsiteY11082" fmla="*/ 6858000 h 6858000"/>
              <a:gd name="connsiteX11083" fmla="*/ 6948331 w 12193588"/>
              <a:gd name="connsiteY11083" fmla="*/ 6735592 h 6858000"/>
              <a:gd name="connsiteX11084" fmla="*/ 6674178 w 12193588"/>
              <a:gd name="connsiteY11084" fmla="*/ 6578265 h 6858000"/>
              <a:gd name="connsiteX11085" fmla="*/ 6676943 w 12193588"/>
              <a:gd name="connsiteY11085" fmla="*/ 6858000 h 6858000"/>
              <a:gd name="connsiteX11086" fmla="*/ 6668164 w 12193588"/>
              <a:gd name="connsiteY11086" fmla="*/ 6858000 h 6858000"/>
              <a:gd name="connsiteX11087" fmla="*/ 6671098 w 12193588"/>
              <a:gd name="connsiteY11087" fmla="*/ 6593688 h 6858000"/>
              <a:gd name="connsiteX11088" fmla="*/ 6668016 w 12193588"/>
              <a:gd name="connsiteY11088" fmla="*/ 6575180 h 6858000"/>
              <a:gd name="connsiteX11089" fmla="*/ 6652615 w 12193588"/>
              <a:gd name="connsiteY11089" fmla="*/ 6584434 h 6858000"/>
              <a:gd name="connsiteX11090" fmla="*/ 6412350 w 12193588"/>
              <a:gd name="connsiteY11090" fmla="*/ 6723253 h 6858000"/>
              <a:gd name="connsiteX11091" fmla="*/ 6396948 w 12193588"/>
              <a:gd name="connsiteY11091" fmla="*/ 6751017 h 6858000"/>
              <a:gd name="connsiteX11092" fmla="*/ 6395774 w 12193588"/>
              <a:gd name="connsiteY11092" fmla="*/ 6858000 h 6858000"/>
              <a:gd name="connsiteX11093" fmla="*/ 6385861 w 12193588"/>
              <a:gd name="connsiteY11093" fmla="*/ 6858000 h 6858000"/>
              <a:gd name="connsiteX11094" fmla="*/ 6384627 w 12193588"/>
              <a:gd name="connsiteY11094" fmla="*/ 6735592 h 6858000"/>
              <a:gd name="connsiteX11095" fmla="*/ 6332309 w 12193588"/>
              <a:gd name="connsiteY11095" fmla="*/ 6702286 h 6858000"/>
              <a:gd name="connsiteX11096" fmla="*/ 6264851 w 12193588"/>
              <a:gd name="connsiteY11096" fmla="*/ 6662350 h 6858000"/>
              <a:gd name="connsiteX11097" fmla="*/ 6264851 w 12193588"/>
              <a:gd name="connsiteY11097" fmla="*/ 6664641 h 6858000"/>
              <a:gd name="connsiteX11098" fmla="*/ 6193551 w 12193588"/>
              <a:gd name="connsiteY11098" fmla="*/ 6620824 h 6858000"/>
              <a:gd name="connsiteX11099" fmla="*/ 6157212 w 12193588"/>
              <a:gd name="connsiteY11099" fmla="*/ 6599810 h 6858000"/>
              <a:gd name="connsiteX11100" fmla="*/ 6127606 w 12193588"/>
              <a:gd name="connsiteY11100" fmla="*/ 6582958 h 6858000"/>
              <a:gd name="connsiteX11101" fmla="*/ 6113885 w 12193588"/>
              <a:gd name="connsiteY11101" fmla="*/ 6575360 h 6858000"/>
              <a:gd name="connsiteX11102" fmla="*/ 6113578 w 12193588"/>
              <a:gd name="connsiteY11102" fmla="*/ 6577206 h 6858000"/>
              <a:gd name="connsiteX11103" fmla="*/ 6116326 w 12193588"/>
              <a:gd name="connsiteY11103" fmla="*/ 6858000 h 6858000"/>
              <a:gd name="connsiteX11104" fmla="*/ 6101773 w 12193588"/>
              <a:gd name="connsiteY11104" fmla="*/ 6858000 h 6858000"/>
              <a:gd name="connsiteX11105" fmla="*/ 6104674 w 12193588"/>
              <a:gd name="connsiteY11105" fmla="*/ 6593688 h 6858000"/>
              <a:gd name="connsiteX11106" fmla="*/ 6104674 w 12193588"/>
              <a:gd name="connsiteY11106" fmla="*/ 6575862 h 6858000"/>
              <a:gd name="connsiteX11107" fmla="*/ 6100134 w 12193588"/>
              <a:gd name="connsiteY11107" fmla="*/ 6576998 h 6858000"/>
              <a:gd name="connsiteX11108" fmla="*/ 6091138 w 12193588"/>
              <a:gd name="connsiteY11108" fmla="*/ 6580601 h 6858000"/>
              <a:gd name="connsiteX11109" fmla="*/ 5928739 w 12193588"/>
              <a:gd name="connsiteY11109" fmla="*/ 6676980 h 6858000"/>
              <a:gd name="connsiteX11110" fmla="*/ 5928739 w 12193588"/>
              <a:gd name="connsiteY11110" fmla="*/ 6676824 h 6858000"/>
              <a:gd name="connsiteX11111" fmla="*/ 5845924 w 12193588"/>
              <a:gd name="connsiteY11111" fmla="*/ 6726338 h 6858000"/>
              <a:gd name="connsiteX11112" fmla="*/ 5833603 w 12193588"/>
              <a:gd name="connsiteY11112" fmla="*/ 6744847 h 6858000"/>
              <a:gd name="connsiteX11113" fmla="*/ 5832414 w 12193588"/>
              <a:gd name="connsiteY11113" fmla="*/ 6858000 h 6858000"/>
              <a:gd name="connsiteX11114" fmla="*/ 5822517 w 12193588"/>
              <a:gd name="connsiteY11114" fmla="*/ 6858000 h 6858000"/>
              <a:gd name="connsiteX11115" fmla="*/ 5821282 w 12193588"/>
              <a:gd name="connsiteY11115" fmla="*/ 6735592 h 6858000"/>
              <a:gd name="connsiteX11116" fmla="*/ 5550212 w 12193588"/>
              <a:gd name="connsiteY11116" fmla="*/ 6572095 h 6858000"/>
              <a:gd name="connsiteX11117" fmla="*/ 5550597 w 12193588"/>
              <a:gd name="connsiteY11117" fmla="*/ 6733278 h 6858000"/>
              <a:gd name="connsiteX11118" fmla="*/ 5552745 w 12193588"/>
              <a:gd name="connsiteY11118" fmla="*/ 6858000 h 6858000"/>
              <a:gd name="connsiteX11119" fmla="*/ 5541149 w 12193588"/>
              <a:gd name="connsiteY11119" fmla="*/ 6858000 h 6858000"/>
              <a:gd name="connsiteX11120" fmla="*/ 5544052 w 12193588"/>
              <a:gd name="connsiteY11120" fmla="*/ 6590603 h 6858000"/>
              <a:gd name="connsiteX11121" fmla="*/ 5544052 w 12193588"/>
              <a:gd name="connsiteY11121" fmla="*/ 6575180 h 6858000"/>
              <a:gd name="connsiteX11122" fmla="*/ 5534810 w 12193588"/>
              <a:gd name="connsiteY11122" fmla="*/ 6578265 h 6858000"/>
              <a:gd name="connsiteX11123" fmla="*/ 5279142 w 12193588"/>
              <a:gd name="connsiteY11123" fmla="*/ 6729422 h 6858000"/>
              <a:gd name="connsiteX11124" fmla="*/ 5269901 w 12193588"/>
              <a:gd name="connsiteY11124" fmla="*/ 6751017 h 6858000"/>
              <a:gd name="connsiteX11125" fmla="*/ 5268740 w 12193588"/>
              <a:gd name="connsiteY11125" fmla="*/ 6858000 h 6858000"/>
              <a:gd name="connsiteX11126" fmla="*/ 5260660 w 12193588"/>
              <a:gd name="connsiteY11126" fmla="*/ 6858000 h 6858000"/>
              <a:gd name="connsiteX11127" fmla="*/ 5260660 w 12193588"/>
              <a:gd name="connsiteY11127" fmla="*/ 6751017 h 6858000"/>
              <a:gd name="connsiteX11128" fmla="*/ 5245259 w 12193588"/>
              <a:gd name="connsiteY11128" fmla="*/ 6726338 h 6858000"/>
              <a:gd name="connsiteX11129" fmla="*/ 5004991 w 12193588"/>
              <a:gd name="connsiteY11129" fmla="*/ 6584434 h 6858000"/>
              <a:gd name="connsiteX11130" fmla="*/ 4986510 w 12193588"/>
              <a:gd name="connsiteY11130" fmla="*/ 6575180 h 6858000"/>
              <a:gd name="connsiteX11131" fmla="*/ 4986510 w 12193588"/>
              <a:gd name="connsiteY11131" fmla="*/ 6584434 h 6858000"/>
              <a:gd name="connsiteX11132" fmla="*/ 4989385 w 12193588"/>
              <a:gd name="connsiteY11132" fmla="*/ 6858000 h 6858000"/>
              <a:gd name="connsiteX11133" fmla="*/ 4977447 w 12193588"/>
              <a:gd name="connsiteY11133" fmla="*/ 6858000 h 6858000"/>
              <a:gd name="connsiteX11134" fmla="*/ 4980348 w 12193588"/>
              <a:gd name="connsiteY11134" fmla="*/ 6590603 h 6858000"/>
              <a:gd name="connsiteX11135" fmla="*/ 4980348 w 12193588"/>
              <a:gd name="connsiteY11135" fmla="*/ 6575180 h 6858000"/>
              <a:gd name="connsiteX11136" fmla="*/ 4971107 w 12193588"/>
              <a:gd name="connsiteY11136" fmla="*/ 6578265 h 6858000"/>
              <a:gd name="connsiteX11137" fmla="*/ 4718519 w 12193588"/>
              <a:gd name="connsiteY11137" fmla="*/ 6729422 h 6858000"/>
              <a:gd name="connsiteX11138" fmla="*/ 4706198 w 12193588"/>
              <a:gd name="connsiteY11138" fmla="*/ 6747932 h 6858000"/>
              <a:gd name="connsiteX11139" fmla="*/ 4705016 w 12193588"/>
              <a:gd name="connsiteY11139" fmla="*/ 6858000 h 6858000"/>
              <a:gd name="connsiteX11140" fmla="*/ 4698192 w 12193588"/>
              <a:gd name="connsiteY11140" fmla="*/ 6858000 h 6858000"/>
              <a:gd name="connsiteX11141" fmla="*/ 4696958 w 12193588"/>
              <a:gd name="connsiteY11141" fmla="*/ 6735592 h 6858000"/>
              <a:gd name="connsiteX11142" fmla="*/ 4422807 w 12193588"/>
              <a:gd name="connsiteY11142" fmla="*/ 6578265 h 6858000"/>
              <a:gd name="connsiteX11143" fmla="*/ 4425572 w 12193588"/>
              <a:gd name="connsiteY11143" fmla="*/ 6858000 h 6858000"/>
              <a:gd name="connsiteX11144" fmla="*/ 4416795 w 12193588"/>
              <a:gd name="connsiteY11144" fmla="*/ 6858000 h 6858000"/>
              <a:gd name="connsiteX11145" fmla="*/ 4419727 w 12193588"/>
              <a:gd name="connsiteY11145" fmla="*/ 6593688 h 6858000"/>
              <a:gd name="connsiteX11146" fmla="*/ 4416647 w 12193588"/>
              <a:gd name="connsiteY11146" fmla="*/ 6575180 h 6858000"/>
              <a:gd name="connsiteX11147" fmla="*/ 4401244 w 12193588"/>
              <a:gd name="connsiteY11147" fmla="*/ 6584434 h 6858000"/>
              <a:gd name="connsiteX11148" fmla="*/ 4160978 w 12193588"/>
              <a:gd name="connsiteY11148" fmla="*/ 6723253 h 6858000"/>
              <a:gd name="connsiteX11149" fmla="*/ 4145575 w 12193588"/>
              <a:gd name="connsiteY11149" fmla="*/ 6751017 h 6858000"/>
              <a:gd name="connsiteX11150" fmla="*/ 4144402 w 12193588"/>
              <a:gd name="connsiteY11150" fmla="*/ 6858000 h 6858000"/>
              <a:gd name="connsiteX11151" fmla="*/ 4134489 w 12193588"/>
              <a:gd name="connsiteY11151" fmla="*/ 6858000 h 6858000"/>
              <a:gd name="connsiteX11152" fmla="*/ 4133255 w 12193588"/>
              <a:gd name="connsiteY11152" fmla="*/ 6735592 h 6858000"/>
              <a:gd name="connsiteX11153" fmla="*/ 4016202 w 12193588"/>
              <a:gd name="connsiteY11153" fmla="*/ 6664641 h 6858000"/>
              <a:gd name="connsiteX11154" fmla="*/ 4013122 w 12193588"/>
              <a:gd name="connsiteY11154" fmla="*/ 6661555 h 6858000"/>
              <a:gd name="connsiteX11155" fmla="*/ 4013122 w 12193588"/>
              <a:gd name="connsiteY11155" fmla="*/ 6664641 h 6858000"/>
              <a:gd name="connsiteX11156" fmla="*/ 3917631 w 12193588"/>
              <a:gd name="connsiteY11156" fmla="*/ 6606028 h 6858000"/>
              <a:gd name="connsiteX11157" fmla="*/ 3862185 w 12193588"/>
              <a:gd name="connsiteY11157" fmla="*/ 6578265 h 6858000"/>
              <a:gd name="connsiteX11158" fmla="*/ 3862185 w 12193588"/>
              <a:gd name="connsiteY11158" fmla="*/ 6593688 h 6858000"/>
              <a:gd name="connsiteX11159" fmla="*/ 3865117 w 12193588"/>
              <a:gd name="connsiteY11159" fmla="*/ 6858000 h 6858000"/>
              <a:gd name="connsiteX11160" fmla="*/ 3853124 w 12193588"/>
              <a:gd name="connsiteY11160" fmla="*/ 6858000 h 6858000"/>
              <a:gd name="connsiteX11161" fmla="*/ 3856024 w 12193588"/>
              <a:gd name="connsiteY11161" fmla="*/ 6593688 h 6858000"/>
              <a:gd name="connsiteX11162" fmla="*/ 3852944 w 12193588"/>
              <a:gd name="connsiteY11162" fmla="*/ 6575180 h 6858000"/>
              <a:gd name="connsiteX11163" fmla="*/ 3840622 w 12193588"/>
              <a:gd name="connsiteY11163" fmla="*/ 6581349 h 6858000"/>
              <a:gd name="connsiteX11164" fmla="*/ 3803658 w 12193588"/>
              <a:gd name="connsiteY11164" fmla="*/ 6602942 h 6858000"/>
              <a:gd name="connsiteX11165" fmla="*/ 3597276 w 12193588"/>
              <a:gd name="connsiteY11165" fmla="*/ 6726338 h 6858000"/>
              <a:gd name="connsiteX11166" fmla="*/ 3584953 w 12193588"/>
              <a:gd name="connsiteY11166" fmla="*/ 6744847 h 6858000"/>
              <a:gd name="connsiteX11167" fmla="*/ 3583764 w 12193588"/>
              <a:gd name="connsiteY11167" fmla="*/ 6858000 h 6858000"/>
              <a:gd name="connsiteX11168" fmla="*/ 3570788 w 12193588"/>
              <a:gd name="connsiteY11168" fmla="*/ 6858000 h 6858000"/>
              <a:gd name="connsiteX11169" fmla="*/ 3569553 w 12193588"/>
              <a:gd name="connsiteY11169" fmla="*/ 6735592 h 6858000"/>
              <a:gd name="connsiteX11170" fmla="*/ 3566472 w 12193588"/>
              <a:gd name="connsiteY11170" fmla="*/ 6732507 h 6858000"/>
              <a:gd name="connsiteX11171" fmla="*/ 3344687 w 12193588"/>
              <a:gd name="connsiteY11171" fmla="*/ 6599858 h 6858000"/>
              <a:gd name="connsiteX11172" fmla="*/ 3301562 w 12193588"/>
              <a:gd name="connsiteY11172" fmla="*/ 6578265 h 6858000"/>
              <a:gd name="connsiteX11173" fmla="*/ 3301562 w 12193588"/>
              <a:gd name="connsiteY11173" fmla="*/ 6736363 h 6858000"/>
              <a:gd name="connsiteX11174" fmla="*/ 3301562 w 12193588"/>
              <a:gd name="connsiteY11174" fmla="*/ 6858000 h 6858000"/>
              <a:gd name="connsiteX11175" fmla="*/ 3289419 w 12193588"/>
              <a:gd name="connsiteY11175" fmla="*/ 6858000 h 6858000"/>
              <a:gd name="connsiteX11176" fmla="*/ 3292321 w 12193588"/>
              <a:gd name="connsiteY11176" fmla="*/ 6590603 h 6858000"/>
              <a:gd name="connsiteX11177" fmla="*/ 3292321 w 12193588"/>
              <a:gd name="connsiteY11177" fmla="*/ 6575180 h 6858000"/>
              <a:gd name="connsiteX11178" fmla="*/ 3286161 w 12193588"/>
              <a:gd name="connsiteY11178" fmla="*/ 6578265 h 6858000"/>
              <a:gd name="connsiteX11179" fmla="*/ 3030493 w 12193588"/>
              <a:gd name="connsiteY11179" fmla="*/ 6729422 h 6858000"/>
              <a:gd name="connsiteX11180" fmla="*/ 3021251 w 12193588"/>
              <a:gd name="connsiteY11180" fmla="*/ 6751017 h 6858000"/>
              <a:gd name="connsiteX11181" fmla="*/ 3020090 w 12193588"/>
              <a:gd name="connsiteY11181" fmla="*/ 6858000 h 6858000"/>
              <a:gd name="connsiteX11182" fmla="*/ 3010104 w 12193588"/>
              <a:gd name="connsiteY11182" fmla="*/ 6858000 h 6858000"/>
              <a:gd name="connsiteX11183" fmla="*/ 3008930 w 12193588"/>
              <a:gd name="connsiteY11183" fmla="*/ 6751017 h 6858000"/>
              <a:gd name="connsiteX11184" fmla="*/ 2993529 w 12193588"/>
              <a:gd name="connsiteY11184" fmla="*/ 6726338 h 6858000"/>
              <a:gd name="connsiteX11185" fmla="*/ 2753261 w 12193588"/>
              <a:gd name="connsiteY11185" fmla="*/ 6584434 h 6858000"/>
              <a:gd name="connsiteX11186" fmla="*/ 2737860 w 12193588"/>
              <a:gd name="connsiteY11186" fmla="*/ 6575180 h 6858000"/>
              <a:gd name="connsiteX11187" fmla="*/ 2737860 w 12193588"/>
              <a:gd name="connsiteY11187" fmla="*/ 6584434 h 6858000"/>
              <a:gd name="connsiteX11188" fmla="*/ 2740736 w 12193588"/>
              <a:gd name="connsiteY11188" fmla="*/ 6858000 h 6858000"/>
              <a:gd name="connsiteX11189" fmla="*/ 2725717 w 12193588"/>
              <a:gd name="connsiteY11189" fmla="*/ 6858000 h 6858000"/>
              <a:gd name="connsiteX11190" fmla="*/ 2728618 w 12193588"/>
              <a:gd name="connsiteY11190" fmla="*/ 6590603 h 6858000"/>
              <a:gd name="connsiteX11191" fmla="*/ 2728618 w 12193588"/>
              <a:gd name="connsiteY11191" fmla="*/ 6575180 h 6858000"/>
              <a:gd name="connsiteX11192" fmla="*/ 2722458 w 12193588"/>
              <a:gd name="connsiteY11192" fmla="*/ 6578265 h 6858000"/>
              <a:gd name="connsiteX11193" fmla="*/ 2466816 w 12193588"/>
              <a:gd name="connsiteY11193" fmla="*/ 6729422 h 6858000"/>
              <a:gd name="connsiteX11194" fmla="*/ 2457576 w 12193588"/>
              <a:gd name="connsiteY11194" fmla="*/ 6747932 h 6858000"/>
              <a:gd name="connsiteX11195" fmla="*/ 2456394 w 12193588"/>
              <a:gd name="connsiteY11195" fmla="*/ 6858000 h 6858000"/>
              <a:gd name="connsiteX11196" fmla="*/ 2446487 w 12193588"/>
              <a:gd name="connsiteY11196" fmla="*/ 6858000 h 6858000"/>
              <a:gd name="connsiteX11197" fmla="*/ 2445252 w 12193588"/>
              <a:gd name="connsiteY11197" fmla="*/ 6735592 h 6858000"/>
              <a:gd name="connsiteX11198" fmla="*/ 2174182 w 12193588"/>
              <a:gd name="connsiteY11198" fmla="*/ 6578265 h 6858000"/>
              <a:gd name="connsiteX11199" fmla="*/ 2176949 w 12193588"/>
              <a:gd name="connsiteY11199" fmla="*/ 6858000 h 6858000"/>
              <a:gd name="connsiteX11200" fmla="*/ 2165088 w 12193588"/>
              <a:gd name="connsiteY11200" fmla="*/ 6858000 h 6858000"/>
              <a:gd name="connsiteX11201" fmla="*/ 2168019 w 12193588"/>
              <a:gd name="connsiteY11201" fmla="*/ 6593688 h 6858000"/>
              <a:gd name="connsiteX11202" fmla="*/ 2168019 w 12193588"/>
              <a:gd name="connsiteY11202" fmla="*/ 6575180 h 6858000"/>
              <a:gd name="connsiteX11203" fmla="*/ 2152620 w 12193588"/>
              <a:gd name="connsiteY11203" fmla="*/ 6584434 h 6858000"/>
              <a:gd name="connsiteX11204" fmla="*/ 1912356 w 12193588"/>
              <a:gd name="connsiteY11204" fmla="*/ 6723253 h 6858000"/>
              <a:gd name="connsiteX11205" fmla="*/ 1896955 w 12193588"/>
              <a:gd name="connsiteY11205" fmla="*/ 6751017 h 6858000"/>
              <a:gd name="connsiteX11206" fmla="*/ 1895781 w 12193588"/>
              <a:gd name="connsiteY11206" fmla="*/ 6858000 h 6858000"/>
              <a:gd name="connsiteX11207" fmla="*/ 1882787 w 12193588"/>
              <a:gd name="connsiteY11207" fmla="*/ 6858000 h 6858000"/>
              <a:gd name="connsiteX11208" fmla="*/ 1881552 w 12193588"/>
              <a:gd name="connsiteY11208" fmla="*/ 6735592 h 6858000"/>
              <a:gd name="connsiteX11209" fmla="*/ 1764495 w 12193588"/>
              <a:gd name="connsiteY11209" fmla="*/ 6664641 h 6858000"/>
              <a:gd name="connsiteX11210" fmla="*/ 1724446 w 12193588"/>
              <a:gd name="connsiteY11210" fmla="*/ 6639961 h 6858000"/>
              <a:gd name="connsiteX11211" fmla="*/ 1613560 w 12193588"/>
              <a:gd name="connsiteY11211" fmla="*/ 6578265 h 6858000"/>
              <a:gd name="connsiteX11212" fmla="*/ 1610479 w 12193588"/>
              <a:gd name="connsiteY11212" fmla="*/ 6581349 h 6858000"/>
              <a:gd name="connsiteX11213" fmla="*/ 1613327 w 12193588"/>
              <a:gd name="connsiteY11213" fmla="*/ 6858000 h 6858000"/>
              <a:gd name="connsiteX11214" fmla="*/ 1601417 w 12193588"/>
              <a:gd name="connsiteY11214" fmla="*/ 6858000 h 6858000"/>
              <a:gd name="connsiteX11215" fmla="*/ 1604319 w 12193588"/>
              <a:gd name="connsiteY11215" fmla="*/ 6590603 h 6858000"/>
              <a:gd name="connsiteX11216" fmla="*/ 1604319 w 12193588"/>
              <a:gd name="connsiteY11216" fmla="*/ 6575180 h 6858000"/>
              <a:gd name="connsiteX11217" fmla="*/ 1588918 w 12193588"/>
              <a:gd name="connsiteY11217" fmla="*/ 6581349 h 6858000"/>
              <a:gd name="connsiteX11218" fmla="*/ 1551950 w 12193588"/>
              <a:gd name="connsiteY11218" fmla="*/ 6602942 h 6858000"/>
              <a:gd name="connsiteX11219" fmla="*/ 1345572 w 12193588"/>
              <a:gd name="connsiteY11219" fmla="*/ 6726338 h 6858000"/>
              <a:gd name="connsiteX11220" fmla="*/ 1342492 w 12193588"/>
              <a:gd name="connsiteY11220" fmla="*/ 6729422 h 6858000"/>
              <a:gd name="connsiteX11221" fmla="*/ 1339412 w 12193588"/>
              <a:gd name="connsiteY11221" fmla="*/ 6729422 h 6858000"/>
              <a:gd name="connsiteX11222" fmla="*/ 1339412 w 12193588"/>
              <a:gd name="connsiteY11222" fmla="*/ 6732507 h 6858000"/>
              <a:gd name="connsiteX11223" fmla="*/ 1333253 w 12193588"/>
              <a:gd name="connsiteY11223" fmla="*/ 6747932 h 6858000"/>
              <a:gd name="connsiteX11224" fmla="*/ 1332071 w 12193588"/>
              <a:gd name="connsiteY11224" fmla="*/ 6858000 h 6858000"/>
              <a:gd name="connsiteX11225" fmla="*/ 1322167 w 12193588"/>
              <a:gd name="connsiteY11225" fmla="*/ 6858000 h 6858000"/>
              <a:gd name="connsiteX11226" fmla="*/ 1320933 w 12193588"/>
              <a:gd name="connsiteY11226" fmla="*/ 6735592 h 6858000"/>
              <a:gd name="connsiteX11227" fmla="*/ 1296291 w 12193588"/>
              <a:gd name="connsiteY11227" fmla="*/ 6720168 h 6858000"/>
              <a:gd name="connsiteX11228" fmla="*/ 1123785 w 12193588"/>
              <a:gd name="connsiteY11228" fmla="*/ 6618367 h 6858000"/>
              <a:gd name="connsiteX11229" fmla="*/ 1049858 w 12193588"/>
              <a:gd name="connsiteY11229" fmla="*/ 6578265 h 6858000"/>
              <a:gd name="connsiteX11230" fmla="*/ 1052623 w 12193588"/>
              <a:gd name="connsiteY11230" fmla="*/ 6858000 h 6858000"/>
              <a:gd name="connsiteX11231" fmla="*/ 1037892 w 12193588"/>
              <a:gd name="connsiteY11231" fmla="*/ 6858000 h 6858000"/>
              <a:gd name="connsiteX11232" fmla="*/ 1043696 w 12193588"/>
              <a:gd name="connsiteY11232" fmla="*/ 6590603 h 6858000"/>
              <a:gd name="connsiteX11233" fmla="*/ 1040618 w 12193588"/>
              <a:gd name="connsiteY11233" fmla="*/ 6575180 h 6858000"/>
              <a:gd name="connsiteX11234" fmla="*/ 1040618 w 12193588"/>
              <a:gd name="connsiteY11234" fmla="*/ 6578265 h 6858000"/>
              <a:gd name="connsiteX11235" fmla="*/ 1034456 w 12193588"/>
              <a:gd name="connsiteY11235" fmla="*/ 6578265 h 6858000"/>
              <a:gd name="connsiteX11236" fmla="*/ 781866 w 12193588"/>
              <a:gd name="connsiteY11236" fmla="*/ 6729422 h 6858000"/>
              <a:gd name="connsiteX11237" fmla="*/ 769546 w 12193588"/>
              <a:gd name="connsiteY11237" fmla="*/ 6747932 h 6858000"/>
              <a:gd name="connsiteX11238" fmla="*/ 768364 w 12193588"/>
              <a:gd name="connsiteY11238" fmla="*/ 6858000 h 6858000"/>
              <a:gd name="connsiteX11239" fmla="*/ 758393 w 12193588"/>
              <a:gd name="connsiteY11239" fmla="*/ 6858000 h 6858000"/>
              <a:gd name="connsiteX11240" fmla="*/ 757224 w 12193588"/>
              <a:gd name="connsiteY11240" fmla="*/ 6747932 h 6858000"/>
              <a:gd name="connsiteX11241" fmla="*/ 744903 w 12193588"/>
              <a:gd name="connsiteY11241" fmla="*/ 6726338 h 6858000"/>
              <a:gd name="connsiteX11242" fmla="*/ 501555 w 12193588"/>
              <a:gd name="connsiteY11242" fmla="*/ 6581349 h 6858000"/>
              <a:gd name="connsiteX11243" fmla="*/ 489235 w 12193588"/>
              <a:gd name="connsiteY11243" fmla="*/ 6575180 h 6858000"/>
              <a:gd name="connsiteX11244" fmla="*/ 486154 w 12193588"/>
              <a:gd name="connsiteY11244" fmla="*/ 6581349 h 6858000"/>
              <a:gd name="connsiteX11245" fmla="*/ 489032 w 12193588"/>
              <a:gd name="connsiteY11245" fmla="*/ 6858000 h 6858000"/>
              <a:gd name="connsiteX11246" fmla="*/ 477091 w 12193588"/>
              <a:gd name="connsiteY11246" fmla="*/ 6858000 h 6858000"/>
              <a:gd name="connsiteX11247" fmla="*/ 479993 w 12193588"/>
              <a:gd name="connsiteY11247" fmla="*/ 6590603 h 6858000"/>
              <a:gd name="connsiteX11248" fmla="*/ 476912 w 12193588"/>
              <a:gd name="connsiteY11248" fmla="*/ 6575180 h 6858000"/>
              <a:gd name="connsiteX11249" fmla="*/ 467672 w 12193588"/>
              <a:gd name="connsiteY11249" fmla="*/ 6581349 h 6858000"/>
              <a:gd name="connsiteX11250" fmla="*/ 446112 w 12193588"/>
              <a:gd name="connsiteY11250" fmla="*/ 6593688 h 6858000"/>
              <a:gd name="connsiteX11251" fmla="*/ 375261 w 12193588"/>
              <a:gd name="connsiteY11251" fmla="*/ 6633792 h 6858000"/>
              <a:gd name="connsiteX11252" fmla="*/ 218165 w 12193588"/>
              <a:gd name="connsiteY11252" fmla="*/ 6729422 h 6858000"/>
              <a:gd name="connsiteX11253" fmla="*/ 208924 w 12193588"/>
              <a:gd name="connsiteY11253" fmla="*/ 6747932 h 6858000"/>
              <a:gd name="connsiteX11254" fmla="*/ 207742 w 12193588"/>
              <a:gd name="connsiteY11254" fmla="*/ 6858000 h 6858000"/>
              <a:gd name="connsiteX11255" fmla="*/ 197837 w 12193588"/>
              <a:gd name="connsiteY11255" fmla="*/ 6858000 h 6858000"/>
              <a:gd name="connsiteX11256" fmla="*/ 196602 w 12193588"/>
              <a:gd name="connsiteY11256" fmla="*/ 6735592 h 6858000"/>
              <a:gd name="connsiteX11257" fmla="*/ 56060 w 12193588"/>
              <a:gd name="connsiteY11257" fmla="*/ 6652301 h 6858000"/>
              <a:gd name="connsiteX11258" fmla="*/ 0 w 12193588"/>
              <a:gd name="connsiteY11258" fmla="*/ 6620150 h 6858000"/>
              <a:gd name="connsiteX11259" fmla="*/ 0 w 12193588"/>
              <a:gd name="connsiteY11259" fmla="*/ 6610396 h 6858000"/>
              <a:gd name="connsiteX11260" fmla="*/ 186955 w 12193588"/>
              <a:gd name="connsiteY11260" fmla="*/ 6716853 h 6858000"/>
              <a:gd name="connsiteX11261" fmla="*/ 217727 w 12193588"/>
              <a:gd name="connsiteY11261" fmla="*/ 6716853 h 6858000"/>
              <a:gd name="connsiteX11262" fmla="*/ 371580 w 12193588"/>
              <a:gd name="connsiteY11262" fmla="*/ 6627649 h 6858000"/>
              <a:gd name="connsiteX11263" fmla="*/ 457738 w 12193588"/>
              <a:gd name="connsiteY11263" fmla="*/ 6581509 h 6858000"/>
              <a:gd name="connsiteX11264" fmla="*/ 476199 w 12193588"/>
              <a:gd name="connsiteY11264" fmla="*/ 6569205 h 6858000"/>
              <a:gd name="connsiteX11265" fmla="*/ 460814 w 12193588"/>
              <a:gd name="connsiteY11265" fmla="*/ 6559976 h 6858000"/>
              <a:gd name="connsiteX11266" fmla="*/ 371580 w 12193588"/>
              <a:gd name="connsiteY11266" fmla="*/ 6510760 h 6858000"/>
              <a:gd name="connsiteX11267" fmla="*/ 211573 w 12193588"/>
              <a:gd name="connsiteY11267" fmla="*/ 6418479 h 6858000"/>
              <a:gd name="connsiteX11268" fmla="*/ 190033 w 12193588"/>
              <a:gd name="connsiteY11268" fmla="*/ 6418479 h 6858000"/>
              <a:gd name="connsiteX11269" fmla="*/ 0 w 12193588"/>
              <a:gd name="connsiteY11269" fmla="*/ 6525046 h 6858000"/>
              <a:gd name="connsiteX11270" fmla="*/ 0 w 12193588"/>
              <a:gd name="connsiteY11270" fmla="*/ 6519453 h 6858000"/>
              <a:gd name="connsiteX11271" fmla="*/ 184287 w 12193588"/>
              <a:gd name="connsiteY11271" fmla="*/ 6409133 h 6858000"/>
              <a:gd name="connsiteX11272" fmla="*/ 196653 w 12193588"/>
              <a:gd name="connsiteY11272" fmla="*/ 6387540 h 6858000"/>
              <a:gd name="connsiteX11273" fmla="*/ 199744 w 12193588"/>
              <a:gd name="connsiteY11273" fmla="*/ 6103754 h 6858000"/>
              <a:gd name="connsiteX11274" fmla="*/ 199744 w 12193588"/>
              <a:gd name="connsiteY11274" fmla="*/ 6088331 h 6858000"/>
              <a:gd name="connsiteX11275" fmla="*/ 190469 w 12193588"/>
              <a:gd name="connsiteY11275" fmla="*/ 6091416 h 6858000"/>
              <a:gd name="connsiteX11276" fmla="*/ 0 w 12193588"/>
              <a:gd name="connsiteY11276" fmla="*/ 6202657 h 6858000"/>
              <a:gd name="connsiteX11277" fmla="*/ 0 w 12193588"/>
              <a:gd name="connsiteY11277" fmla="*/ 6193013 h 6858000"/>
              <a:gd name="connsiteX11278" fmla="*/ 180466 w 12193588"/>
              <a:gd name="connsiteY11278" fmla="*/ 6091107 h 6858000"/>
              <a:gd name="connsiteX11279" fmla="*/ 195851 w 12193588"/>
              <a:gd name="connsiteY11279" fmla="*/ 6081842 h 6858000"/>
              <a:gd name="connsiteX11280" fmla="*/ 183544 w 12193588"/>
              <a:gd name="connsiteY11280" fmla="*/ 6075663 h 6858000"/>
              <a:gd name="connsiteX11281" fmla="*/ 0 w 12193588"/>
              <a:gd name="connsiteY11281" fmla="*/ 5971024 h 6858000"/>
              <a:gd name="connsiteX11282" fmla="*/ 0 w 12193588"/>
              <a:gd name="connsiteY11282" fmla="*/ 5959034 h 6858000"/>
              <a:gd name="connsiteX11283" fmla="*/ 184289 w 12193588"/>
              <a:gd name="connsiteY11283" fmla="*/ 6066097 h 6858000"/>
              <a:gd name="connsiteX11284" fmla="*/ 199747 w 12193588"/>
              <a:gd name="connsiteY11284" fmla="*/ 6075351 h 6858000"/>
              <a:gd name="connsiteX11285" fmla="*/ 199747 w 12193588"/>
              <a:gd name="connsiteY11285" fmla="*/ 6066097 h 6858000"/>
              <a:gd name="connsiteX11286" fmla="*/ 199747 w 12193588"/>
              <a:gd name="connsiteY11286" fmla="*/ 5769973 h 6858000"/>
              <a:gd name="connsiteX11287" fmla="*/ 187380 w 12193588"/>
              <a:gd name="connsiteY11287" fmla="*/ 5754549 h 6858000"/>
              <a:gd name="connsiteX11288" fmla="*/ 0 w 12193588"/>
              <a:gd name="connsiteY11288" fmla="*/ 5641453 h 6858000"/>
              <a:gd name="connsiteX11289" fmla="*/ 0 w 12193588"/>
              <a:gd name="connsiteY11289" fmla="*/ 5634840 h 6858000"/>
              <a:gd name="connsiteX11290" fmla="*/ 66567 w 12193588"/>
              <a:gd name="connsiteY11290" fmla="*/ 5671763 h 6858000"/>
              <a:gd name="connsiteX11291" fmla="*/ 186958 w 12193588"/>
              <a:gd name="connsiteY11291" fmla="*/ 5742127 h 6858000"/>
              <a:gd name="connsiteX11292" fmla="*/ 217729 w 12193588"/>
              <a:gd name="connsiteY11292" fmla="*/ 5742127 h 6858000"/>
              <a:gd name="connsiteX11293" fmla="*/ 371582 w 12193588"/>
              <a:gd name="connsiteY11293" fmla="*/ 5652923 h 6858000"/>
              <a:gd name="connsiteX11294" fmla="*/ 460816 w 12193588"/>
              <a:gd name="connsiteY11294" fmla="*/ 5603706 h 6858000"/>
              <a:gd name="connsiteX11295" fmla="*/ 476202 w 12193588"/>
              <a:gd name="connsiteY11295" fmla="*/ 5594477 h 6858000"/>
              <a:gd name="connsiteX11296" fmla="*/ 466971 w 12193588"/>
              <a:gd name="connsiteY11296" fmla="*/ 5585250 h 6858000"/>
              <a:gd name="connsiteX11297" fmla="*/ 371582 w 12193588"/>
              <a:gd name="connsiteY11297" fmla="*/ 5532956 h 6858000"/>
              <a:gd name="connsiteX11298" fmla="*/ 217729 w 12193588"/>
              <a:gd name="connsiteY11298" fmla="*/ 5446827 h 6858000"/>
              <a:gd name="connsiteX11299" fmla="*/ 203882 w 12193588"/>
              <a:gd name="connsiteY11299" fmla="*/ 5442213 h 6858000"/>
              <a:gd name="connsiteX11300" fmla="*/ 190035 w 12193588"/>
              <a:gd name="connsiteY11300" fmla="*/ 5446827 h 6858000"/>
              <a:gd name="connsiteX11301" fmla="*/ 0 w 12193588"/>
              <a:gd name="connsiteY11301" fmla="*/ 5552634 h 6858000"/>
              <a:gd name="connsiteX11302" fmla="*/ 0 w 12193588"/>
              <a:gd name="connsiteY11302" fmla="*/ 5545847 h 6858000"/>
              <a:gd name="connsiteX11303" fmla="*/ 183825 w 12193588"/>
              <a:gd name="connsiteY11303" fmla="*/ 5437491 h 6858000"/>
              <a:gd name="connsiteX11304" fmla="*/ 199257 w 12193588"/>
              <a:gd name="connsiteY11304" fmla="*/ 5409728 h 6858000"/>
              <a:gd name="connsiteX11305" fmla="*/ 202343 w 12193588"/>
              <a:gd name="connsiteY11305" fmla="*/ 5132110 h 6858000"/>
              <a:gd name="connsiteX11306" fmla="*/ 202343 w 12193588"/>
              <a:gd name="connsiteY11306" fmla="*/ 5113603 h 6858000"/>
              <a:gd name="connsiteX11307" fmla="*/ 186912 w 12193588"/>
              <a:gd name="connsiteY11307" fmla="*/ 5122857 h 6858000"/>
              <a:gd name="connsiteX11308" fmla="*/ 0 w 12193588"/>
              <a:gd name="connsiteY11308" fmla="*/ 5231638 h 6858000"/>
              <a:gd name="connsiteX11309" fmla="*/ 0 w 12193588"/>
              <a:gd name="connsiteY11309" fmla="*/ 5220567 h 6858000"/>
              <a:gd name="connsiteX11310" fmla="*/ 181241 w 12193588"/>
              <a:gd name="connsiteY11310" fmla="*/ 5119470 h 6858000"/>
              <a:gd name="connsiteX11311" fmla="*/ 199747 w 12193588"/>
              <a:gd name="connsiteY11311" fmla="*/ 5107114 h 6858000"/>
              <a:gd name="connsiteX11312" fmla="*/ 184326 w 12193588"/>
              <a:gd name="connsiteY11312" fmla="*/ 5097853 h 6858000"/>
              <a:gd name="connsiteX11313" fmla="*/ 0 w 12193588"/>
              <a:gd name="connsiteY11313" fmla="*/ 4994014 h 6858000"/>
              <a:gd name="connsiteX11314" fmla="*/ 0 w 12193588"/>
              <a:gd name="connsiteY11314" fmla="*/ 4981437 h 6858000"/>
              <a:gd name="connsiteX11315" fmla="*/ 190034 w 12193588"/>
              <a:gd name="connsiteY11315" fmla="*/ 5094947 h 6858000"/>
              <a:gd name="connsiteX11316" fmla="*/ 199265 w 12193588"/>
              <a:gd name="connsiteY11316" fmla="*/ 5098035 h 6858000"/>
              <a:gd name="connsiteX11317" fmla="*/ 202343 w 12193588"/>
              <a:gd name="connsiteY11317" fmla="*/ 5098035 h 6858000"/>
              <a:gd name="connsiteX11318" fmla="*/ 202343 w 12193588"/>
              <a:gd name="connsiteY11318" fmla="*/ 5085684 h 6858000"/>
              <a:gd name="connsiteX11319" fmla="*/ 199265 w 12193588"/>
              <a:gd name="connsiteY11319" fmla="*/ 4798515 h 6858000"/>
              <a:gd name="connsiteX11320" fmla="*/ 186958 w 12193588"/>
              <a:gd name="connsiteY11320" fmla="*/ 4776901 h 6858000"/>
              <a:gd name="connsiteX11321" fmla="*/ 0 w 12193588"/>
              <a:gd name="connsiteY11321" fmla="*/ 4667659 h 6858000"/>
              <a:gd name="connsiteX11322" fmla="*/ 0 w 12193588"/>
              <a:gd name="connsiteY11322" fmla="*/ 4657552 h 6858000"/>
              <a:gd name="connsiteX11323" fmla="*/ 193675 w 12193588"/>
              <a:gd name="connsiteY11323" fmla="*/ 4767405 h 6858000"/>
              <a:gd name="connsiteX11324" fmla="*/ 221393 w 12193588"/>
              <a:gd name="connsiteY11324" fmla="*/ 4767405 h 6858000"/>
              <a:gd name="connsiteX11325" fmla="*/ 372302 w 12193588"/>
              <a:gd name="connsiteY11325" fmla="*/ 4681276 h 6858000"/>
              <a:gd name="connsiteX11326" fmla="*/ 464696 w 12193588"/>
              <a:gd name="connsiteY11326" fmla="*/ 4628986 h 6858000"/>
              <a:gd name="connsiteX11327" fmla="*/ 480095 w 12193588"/>
              <a:gd name="connsiteY11327" fmla="*/ 4619758 h 6858000"/>
              <a:gd name="connsiteX11328" fmla="*/ 467776 w 12193588"/>
              <a:gd name="connsiteY11328" fmla="*/ 4610529 h 6858000"/>
              <a:gd name="connsiteX11329" fmla="*/ 372302 w 12193588"/>
              <a:gd name="connsiteY11329" fmla="*/ 4558236 h 6858000"/>
              <a:gd name="connsiteX11330" fmla="*/ 218313 w 12193588"/>
              <a:gd name="connsiteY11330" fmla="*/ 4472107 h 6858000"/>
              <a:gd name="connsiteX11331" fmla="*/ 206379 w 12193588"/>
              <a:gd name="connsiteY11331" fmla="*/ 4467493 h 6858000"/>
              <a:gd name="connsiteX11332" fmla="*/ 196755 w 12193588"/>
              <a:gd name="connsiteY11332" fmla="*/ 4472107 h 6858000"/>
              <a:gd name="connsiteX11333" fmla="*/ 0 w 12193588"/>
              <a:gd name="connsiteY11333" fmla="*/ 4579951 h 6858000"/>
              <a:gd name="connsiteX11334" fmla="*/ 0 w 12193588"/>
              <a:gd name="connsiteY11334" fmla="*/ 4572803 h 6858000"/>
              <a:gd name="connsiteX11335" fmla="*/ 186509 w 12193588"/>
              <a:gd name="connsiteY11335" fmla="*/ 4462769 h 6858000"/>
              <a:gd name="connsiteX11336" fmla="*/ 201867 w 12193588"/>
              <a:gd name="connsiteY11336" fmla="*/ 4438091 h 6858000"/>
              <a:gd name="connsiteX11337" fmla="*/ 204939 w 12193588"/>
              <a:gd name="connsiteY11337" fmla="*/ 4154305 h 6858000"/>
              <a:gd name="connsiteX11338" fmla="*/ 201867 w 12193588"/>
              <a:gd name="connsiteY11338" fmla="*/ 4138881 h 6858000"/>
              <a:gd name="connsiteX11339" fmla="*/ 195723 w 12193588"/>
              <a:gd name="connsiteY11339" fmla="*/ 4141966 h 6858000"/>
              <a:gd name="connsiteX11340" fmla="*/ 0 w 12193588"/>
              <a:gd name="connsiteY11340" fmla="*/ 4258000 h 6858000"/>
              <a:gd name="connsiteX11341" fmla="*/ 0 w 12193588"/>
              <a:gd name="connsiteY11341" fmla="*/ 4248508 h 6858000"/>
              <a:gd name="connsiteX11342" fmla="*/ 193576 w 12193588"/>
              <a:gd name="connsiteY11342" fmla="*/ 4138564 h 6858000"/>
              <a:gd name="connsiteX11343" fmla="*/ 199735 w 12193588"/>
              <a:gd name="connsiteY11343" fmla="*/ 4132386 h 6858000"/>
              <a:gd name="connsiteX11344" fmla="*/ 184337 w 12193588"/>
              <a:gd name="connsiteY11344" fmla="*/ 4123119 h 6858000"/>
              <a:gd name="connsiteX11345" fmla="*/ 0 w 12193588"/>
              <a:gd name="connsiteY11345" fmla="*/ 4016452 h 6858000"/>
              <a:gd name="connsiteX11346" fmla="*/ 0 w 12193588"/>
              <a:gd name="connsiteY11346" fmla="*/ 4006405 h 6858000"/>
              <a:gd name="connsiteX11347" fmla="*/ 186466 w 12193588"/>
              <a:gd name="connsiteY11347" fmla="*/ 4116643 h 6858000"/>
              <a:gd name="connsiteX11348" fmla="*/ 204929 w 12193588"/>
              <a:gd name="connsiteY11348" fmla="*/ 4125896 h 6858000"/>
              <a:gd name="connsiteX11349" fmla="*/ 204929 w 12193588"/>
              <a:gd name="connsiteY11349" fmla="*/ 4107389 h 6858000"/>
              <a:gd name="connsiteX11350" fmla="*/ 201851 w 12193588"/>
              <a:gd name="connsiteY11350" fmla="*/ 3826687 h 6858000"/>
              <a:gd name="connsiteX11351" fmla="*/ 186466 w 12193588"/>
              <a:gd name="connsiteY11351" fmla="*/ 3802009 h 6858000"/>
              <a:gd name="connsiteX11352" fmla="*/ 0 w 12193588"/>
              <a:gd name="connsiteY11352" fmla="*/ 3691772 h 6858000"/>
              <a:gd name="connsiteX11353" fmla="*/ 0 w 12193588"/>
              <a:gd name="connsiteY11353" fmla="*/ 3683558 h 6858000"/>
              <a:gd name="connsiteX11354" fmla="*/ 193663 w 12193588"/>
              <a:gd name="connsiteY11354" fmla="*/ 3792673 h 6858000"/>
              <a:gd name="connsiteX11355" fmla="*/ 227542 w 12193588"/>
              <a:gd name="connsiteY11355" fmla="*/ 3789596 h 6858000"/>
              <a:gd name="connsiteX11356" fmla="*/ 372290 w 12193588"/>
              <a:gd name="connsiteY11356" fmla="*/ 3706543 h 6858000"/>
              <a:gd name="connsiteX11357" fmla="*/ 473924 w 12193588"/>
              <a:gd name="connsiteY11357" fmla="*/ 3651175 h 6858000"/>
              <a:gd name="connsiteX11358" fmla="*/ 480083 w 12193588"/>
              <a:gd name="connsiteY11358" fmla="*/ 3645023 h 6858000"/>
              <a:gd name="connsiteX11359" fmla="*/ 464684 w 12193588"/>
              <a:gd name="connsiteY11359" fmla="*/ 3635794 h 6858000"/>
              <a:gd name="connsiteX11360" fmla="*/ 372290 w 12193588"/>
              <a:gd name="connsiteY11360" fmla="*/ 3583501 h 6858000"/>
              <a:gd name="connsiteX11361" fmla="*/ 221381 w 12193588"/>
              <a:gd name="connsiteY11361" fmla="*/ 3497372 h 6858000"/>
              <a:gd name="connsiteX11362" fmla="*/ 208678 w 12193588"/>
              <a:gd name="connsiteY11362" fmla="*/ 3492759 h 6858000"/>
              <a:gd name="connsiteX11363" fmla="*/ 193663 w 12193588"/>
              <a:gd name="connsiteY11363" fmla="*/ 3497372 h 6858000"/>
              <a:gd name="connsiteX11364" fmla="*/ 0 w 12193588"/>
              <a:gd name="connsiteY11364" fmla="*/ 3606176 h 6858000"/>
              <a:gd name="connsiteX11365" fmla="*/ 0 w 12193588"/>
              <a:gd name="connsiteY11365" fmla="*/ 3598326 h 6858000"/>
              <a:gd name="connsiteX11366" fmla="*/ 193520 w 12193588"/>
              <a:gd name="connsiteY11366" fmla="*/ 3487243 h 6858000"/>
              <a:gd name="connsiteX11367" fmla="*/ 202763 w 12193588"/>
              <a:gd name="connsiteY11367" fmla="*/ 3462564 h 6858000"/>
              <a:gd name="connsiteX11368" fmla="*/ 202874 w 12193588"/>
              <a:gd name="connsiteY11368" fmla="*/ 3460217 h 6858000"/>
              <a:gd name="connsiteX11369" fmla="*/ 199683 w 12193588"/>
              <a:gd name="connsiteY11369" fmla="*/ 3460217 h 6858000"/>
              <a:gd name="connsiteX11370" fmla="*/ 196602 w 12193588"/>
              <a:gd name="connsiteY11370" fmla="*/ 3154816 h 6858000"/>
              <a:gd name="connsiteX11371" fmla="*/ 56060 w 12193588"/>
              <a:gd name="connsiteY11371" fmla="*/ 3071525 h 6858000"/>
              <a:gd name="connsiteX11372" fmla="*/ 0 w 12193588"/>
              <a:gd name="connsiteY11372" fmla="*/ 3039373 h 6858000"/>
              <a:gd name="connsiteX11373" fmla="*/ 0 w 12193588"/>
              <a:gd name="connsiteY11373" fmla="*/ 3029620 h 6858000"/>
              <a:gd name="connsiteX11374" fmla="*/ 186955 w 12193588"/>
              <a:gd name="connsiteY11374" fmla="*/ 3136077 h 6858000"/>
              <a:gd name="connsiteX11375" fmla="*/ 217727 w 12193588"/>
              <a:gd name="connsiteY11375" fmla="*/ 3136077 h 6858000"/>
              <a:gd name="connsiteX11376" fmla="*/ 371580 w 12193588"/>
              <a:gd name="connsiteY11376" fmla="*/ 3046873 h 6858000"/>
              <a:gd name="connsiteX11377" fmla="*/ 457738 w 12193588"/>
              <a:gd name="connsiteY11377" fmla="*/ 3000733 h 6858000"/>
              <a:gd name="connsiteX11378" fmla="*/ 476199 w 12193588"/>
              <a:gd name="connsiteY11378" fmla="*/ 2988429 h 6858000"/>
              <a:gd name="connsiteX11379" fmla="*/ 460814 w 12193588"/>
              <a:gd name="connsiteY11379" fmla="*/ 2979200 h 6858000"/>
              <a:gd name="connsiteX11380" fmla="*/ 371580 w 12193588"/>
              <a:gd name="connsiteY11380" fmla="*/ 2929983 h 6858000"/>
              <a:gd name="connsiteX11381" fmla="*/ 211573 w 12193588"/>
              <a:gd name="connsiteY11381" fmla="*/ 2837703 h 6858000"/>
              <a:gd name="connsiteX11382" fmla="*/ 190033 w 12193588"/>
              <a:gd name="connsiteY11382" fmla="*/ 2837703 h 6858000"/>
              <a:gd name="connsiteX11383" fmla="*/ 0 w 12193588"/>
              <a:gd name="connsiteY11383" fmla="*/ 2944271 h 6858000"/>
              <a:gd name="connsiteX11384" fmla="*/ 0 w 12193588"/>
              <a:gd name="connsiteY11384" fmla="*/ 2938677 h 6858000"/>
              <a:gd name="connsiteX11385" fmla="*/ 184287 w 12193588"/>
              <a:gd name="connsiteY11385" fmla="*/ 2828356 h 6858000"/>
              <a:gd name="connsiteX11386" fmla="*/ 196653 w 12193588"/>
              <a:gd name="connsiteY11386" fmla="*/ 2806764 h 6858000"/>
              <a:gd name="connsiteX11387" fmla="*/ 199745 w 12193588"/>
              <a:gd name="connsiteY11387" fmla="*/ 2522978 h 6858000"/>
              <a:gd name="connsiteX11388" fmla="*/ 199745 w 12193588"/>
              <a:gd name="connsiteY11388" fmla="*/ 2507554 h 6858000"/>
              <a:gd name="connsiteX11389" fmla="*/ 190469 w 12193588"/>
              <a:gd name="connsiteY11389" fmla="*/ 2510639 h 6858000"/>
              <a:gd name="connsiteX11390" fmla="*/ 0 w 12193588"/>
              <a:gd name="connsiteY11390" fmla="*/ 2621880 h 6858000"/>
              <a:gd name="connsiteX11391" fmla="*/ 0 w 12193588"/>
              <a:gd name="connsiteY11391" fmla="*/ 2612238 h 6858000"/>
              <a:gd name="connsiteX11392" fmla="*/ 180466 w 12193588"/>
              <a:gd name="connsiteY11392" fmla="*/ 2510331 h 6858000"/>
              <a:gd name="connsiteX11393" fmla="*/ 195851 w 12193588"/>
              <a:gd name="connsiteY11393" fmla="*/ 2501064 h 6858000"/>
              <a:gd name="connsiteX11394" fmla="*/ 183544 w 12193588"/>
              <a:gd name="connsiteY11394" fmla="*/ 2494887 h 6858000"/>
              <a:gd name="connsiteX11395" fmla="*/ 0 w 12193588"/>
              <a:gd name="connsiteY11395" fmla="*/ 2390248 h 6858000"/>
              <a:gd name="connsiteX11396" fmla="*/ 0 w 12193588"/>
              <a:gd name="connsiteY11396" fmla="*/ 2378258 h 6858000"/>
              <a:gd name="connsiteX11397" fmla="*/ 184289 w 12193588"/>
              <a:gd name="connsiteY11397" fmla="*/ 2485321 h 6858000"/>
              <a:gd name="connsiteX11398" fmla="*/ 199748 w 12193588"/>
              <a:gd name="connsiteY11398" fmla="*/ 2494575 h 6858000"/>
              <a:gd name="connsiteX11399" fmla="*/ 199748 w 12193588"/>
              <a:gd name="connsiteY11399" fmla="*/ 2485321 h 6858000"/>
              <a:gd name="connsiteX11400" fmla="*/ 199748 w 12193588"/>
              <a:gd name="connsiteY11400" fmla="*/ 2189197 h 6858000"/>
              <a:gd name="connsiteX11401" fmla="*/ 187381 w 12193588"/>
              <a:gd name="connsiteY11401" fmla="*/ 2173773 h 6858000"/>
              <a:gd name="connsiteX11402" fmla="*/ 0 w 12193588"/>
              <a:gd name="connsiteY11402" fmla="*/ 2060677 h 6858000"/>
              <a:gd name="connsiteX11403" fmla="*/ 0 w 12193588"/>
              <a:gd name="connsiteY11403" fmla="*/ 2054064 h 6858000"/>
              <a:gd name="connsiteX11404" fmla="*/ 66567 w 12193588"/>
              <a:gd name="connsiteY11404" fmla="*/ 2090986 h 6858000"/>
              <a:gd name="connsiteX11405" fmla="*/ 186958 w 12193588"/>
              <a:gd name="connsiteY11405" fmla="*/ 2161351 h 6858000"/>
              <a:gd name="connsiteX11406" fmla="*/ 217729 w 12193588"/>
              <a:gd name="connsiteY11406" fmla="*/ 2161351 h 6858000"/>
              <a:gd name="connsiteX11407" fmla="*/ 371582 w 12193588"/>
              <a:gd name="connsiteY11407" fmla="*/ 2072146 h 6858000"/>
              <a:gd name="connsiteX11408" fmla="*/ 460816 w 12193588"/>
              <a:gd name="connsiteY11408" fmla="*/ 2022930 h 6858000"/>
              <a:gd name="connsiteX11409" fmla="*/ 476202 w 12193588"/>
              <a:gd name="connsiteY11409" fmla="*/ 2013702 h 6858000"/>
              <a:gd name="connsiteX11410" fmla="*/ 466972 w 12193588"/>
              <a:gd name="connsiteY11410" fmla="*/ 2004474 h 6858000"/>
              <a:gd name="connsiteX11411" fmla="*/ 371582 w 12193588"/>
              <a:gd name="connsiteY11411" fmla="*/ 1952180 h 6858000"/>
              <a:gd name="connsiteX11412" fmla="*/ 217729 w 12193588"/>
              <a:gd name="connsiteY11412" fmla="*/ 1866051 h 6858000"/>
              <a:gd name="connsiteX11413" fmla="*/ 203882 w 12193588"/>
              <a:gd name="connsiteY11413" fmla="*/ 1861437 h 6858000"/>
              <a:gd name="connsiteX11414" fmla="*/ 190035 w 12193588"/>
              <a:gd name="connsiteY11414" fmla="*/ 1866051 h 6858000"/>
              <a:gd name="connsiteX11415" fmla="*/ 0 w 12193588"/>
              <a:gd name="connsiteY11415" fmla="*/ 1971858 h 6858000"/>
              <a:gd name="connsiteX11416" fmla="*/ 0 w 12193588"/>
              <a:gd name="connsiteY11416" fmla="*/ 1965071 h 6858000"/>
              <a:gd name="connsiteX11417" fmla="*/ 183826 w 12193588"/>
              <a:gd name="connsiteY11417" fmla="*/ 1856714 h 6858000"/>
              <a:gd name="connsiteX11418" fmla="*/ 199257 w 12193588"/>
              <a:gd name="connsiteY11418" fmla="*/ 1828952 h 6858000"/>
              <a:gd name="connsiteX11419" fmla="*/ 202343 w 12193588"/>
              <a:gd name="connsiteY11419" fmla="*/ 1551334 h 6858000"/>
              <a:gd name="connsiteX11420" fmla="*/ 202343 w 12193588"/>
              <a:gd name="connsiteY11420" fmla="*/ 1532827 h 6858000"/>
              <a:gd name="connsiteX11421" fmla="*/ 186912 w 12193588"/>
              <a:gd name="connsiteY11421" fmla="*/ 1542081 h 6858000"/>
              <a:gd name="connsiteX11422" fmla="*/ 0 w 12193588"/>
              <a:gd name="connsiteY11422" fmla="*/ 1650863 h 6858000"/>
              <a:gd name="connsiteX11423" fmla="*/ 0 w 12193588"/>
              <a:gd name="connsiteY11423" fmla="*/ 1639791 h 6858000"/>
              <a:gd name="connsiteX11424" fmla="*/ 181242 w 12193588"/>
              <a:gd name="connsiteY11424" fmla="*/ 1538694 h 6858000"/>
              <a:gd name="connsiteX11425" fmla="*/ 199748 w 12193588"/>
              <a:gd name="connsiteY11425" fmla="*/ 1526338 h 6858000"/>
              <a:gd name="connsiteX11426" fmla="*/ 184326 w 12193588"/>
              <a:gd name="connsiteY11426" fmla="*/ 1517078 h 6858000"/>
              <a:gd name="connsiteX11427" fmla="*/ 0 w 12193588"/>
              <a:gd name="connsiteY11427" fmla="*/ 1413238 h 6858000"/>
              <a:gd name="connsiteX11428" fmla="*/ 0 w 12193588"/>
              <a:gd name="connsiteY11428" fmla="*/ 1400660 h 6858000"/>
              <a:gd name="connsiteX11429" fmla="*/ 190034 w 12193588"/>
              <a:gd name="connsiteY11429" fmla="*/ 1514171 h 6858000"/>
              <a:gd name="connsiteX11430" fmla="*/ 199266 w 12193588"/>
              <a:gd name="connsiteY11430" fmla="*/ 1517259 h 6858000"/>
              <a:gd name="connsiteX11431" fmla="*/ 202343 w 12193588"/>
              <a:gd name="connsiteY11431" fmla="*/ 1517259 h 6858000"/>
              <a:gd name="connsiteX11432" fmla="*/ 202343 w 12193588"/>
              <a:gd name="connsiteY11432" fmla="*/ 1504908 h 6858000"/>
              <a:gd name="connsiteX11433" fmla="*/ 199266 w 12193588"/>
              <a:gd name="connsiteY11433" fmla="*/ 1217739 h 6858000"/>
              <a:gd name="connsiteX11434" fmla="*/ 186958 w 12193588"/>
              <a:gd name="connsiteY11434" fmla="*/ 1196125 h 6858000"/>
              <a:gd name="connsiteX11435" fmla="*/ 0 w 12193588"/>
              <a:gd name="connsiteY11435" fmla="*/ 1086884 h 6858000"/>
              <a:gd name="connsiteX11436" fmla="*/ 0 w 12193588"/>
              <a:gd name="connsiteY11436" fmla="*/ 1076776 h 6858000"/>
              <a:gd name="connsiteX11437" fmla="*/ 193675 w 12193588"/>
              <a:gd name="connsiteY11437" fmla="*/ 1186629 h 6858000"/>
              <a:gd name="connsiteX11438" fmla="*/ 221393 w 12193588"/>
              <a:gd name="connsiteY11438" fmla="*/ 1186629 h 6858000"/>
              <a:gd name="connsiteX11439" fmla="*/ 372302 w 12193588"/>
              <a:gd name="connsiteY11439" fmla="*/ 1100500 h 6858000"/>
              <a:gd name="connsiteX11440" fmla="*/ 464697 w 12193588"/>
              <a:gd name="connsiteY11440" fmla="*/ 1048210 h 6858000"/>
              <a:gd name="connsiteX11441" fmla="*/ 480096 w 12193588"/>
              <a:gd name="connsiteY11441" fmla="*/ 1038981 h 6858000"/>
              <a:gd name="connsiteX11442" fmla="*/ 467776 w 12193588"/>
              <a:gd name="connsiteY11442" fmla="*/ 1029753 h 6858000"/>
              <a:gd name="connsiteX11443" fmla="*/ 372302 w 12193588"/>
              <a:gd name="connsiteY11443" fmla="*/ 977459 h 6858000"/>
              <a:gd name="connsiteX11444" fmla="*/ 218314 w 12193588"/>
              <a:gd name="connsiteY11444" fmla="*/ 891331 h 6858000"/>
              <a:gd name="connsiteX11445" fmla="*/ 206379 w 12193588"/>
              <a:gd name="connsiteY11445" fmla="*/ 886716 h 6858000"/>
              <a:gd name="connsiteX11446" fmla="*/ 196755 w 12193588"/>
              <a:gd name="connsiteY11446" fmla="*/ 891331 h 6858000"/>
              <a:gd name="connsiteX11447" fmla="*/ 0 w 12193588"/>
              <a:gd name="connsiteY11447" fmla="*/ 999175 h 6858000"/>
              <a:gd name="connsiteX11448" fmla="*/ 0 w 12193588"/>
              <a:gd name="connsiteY11448" fmla="*/ 992028 h 6858000"/>
              <a:gd name="connsiteX11449" fmla="*/ 186510 w 12193588"/>
              <a:gd name="connsiteY11449" fmla="*/ 881993 h 6858000"/>
              <a:gd name="connsiteX11450" fmla="*/ 201867 w 12193588"/>
              <a:gd name="connsiteY11450" fmla="*/ 857315 h 6858000"/>
              <a:gd name="connsiteX11451" fmla="*/ 204940 w 12193588"/>
              <a:gd name="connsiteY11451" fmla="*/ 573529 h 6858000"/>
              <a:gd name="connsiteX11452" fmla="*/ 201867 w 12193588"/>
              <a:gd name="connsiteY11452" fmla="*/ 558105 h 6858000"/>
              <a:gd name="connsiteX11453" fmla="*/ 195724 w 12193588"/>
              <a:gd name="connsiteY11453" fmla="*/ 561190 h 6858000"/>
              <a:gd name="connsiteX11454" fmla="*/ 0 w 12193588"/>
              <a:gd name="connsiteY11454" fmla="*/ 677224 h 6858000"/>
              <a:gd name="connsiteX11455" fmla="*/ 0 w 12193588"/>
              <a:gd name="connsiteY11455" fmla="*/ 667732 h 6858000"/>
              <a:gd name="connsiteX11456" fmla="*/ 193576 w 12193588"/>
              <a:gd name="connsiteY11456" fmla="*/ 557788 h 6858000"/>
              <a:gd name="connsiteX11457" fmla="*/ 199735 w 12193588"/>
              <a:gd name="connsiteY11457" fmla="*/ 551610 h 6858000"/>
              <a:gd name="connsiteX11458" fmla="*/ 184337 w 12193588"/>
              <a:gd name="connsiteY11458" fmla="*/ 542343 h 6858000"/>
              <a:gd name="connsiteX11459" fmla="*/ 0 w 12193588"/>
              <a:gd name="connsiteY11459" fmla="*/ 435676 h 6858000"/>
              <a:gd name="connsiteX11460" fmla="*/ 0 w 12193588"/>
              <a:gd name="connsiteY11460" fmla="*/ 425629 h 6858000"/>
              <a:gd name="connsiteX11461" fmla="*/ 186466 w 12193588"/>
              <a:gd name="connsiteY11461" fmla="*/ 535867 h 6858000"/>
              <a:gd name="connsiteX11462" fmla="*/ 204929 w 12193588"/>
              <a:gd name="connsiteY11462" fmla="*/ 545120 h 6858000"/>
              <a:gd name="connsiteX11463" fmla="*/ 204929 w 12193588"/>
              <a:gd name="connsiteY11463" fmla="*/ 526613 h 6858000"/>
              <a:gd name="connsiteX11464" fmla="*/ 201851 w 12193588"/>
              <a:gd name="connsiteY11464" fmla="*/ 245911 h 6858000"/>
              <a:gd name="connsiteX11465" fmla="*/ 186466 w 12193588"/>
              <a:gd name="connsiteY11465" fmla="*/ 221233 h 6858000"/>
              <a:gd name="connsiteX11466" fmla="*/ 0 w 12193588"/>
              <a:gd name="connsiteY11466" fmla="*/ 110997 h 6858000"/>
              <a:gd name="connsiteX11467" fmla="*/ 0 w 12193588"/>
              <a:gd name="connsiteY11467" fmla="*/ 102783 h 6858000"/>
              <a:gd name="connsiteX11468" fmla="*/ 193664 w 12193588"/>
              <a:gd name="connsiteY11468" fmla="*/ 211897 h 6858000"/>
              <a:gd name="connsiteX11469" fmla="*/ 227542 w 12193588"/>
              <a:gd name="connsiteY11469" fmla="*/ 208820 h 6858000"/>
              <a:gd name="connsiteX11470" fmla="*/ 372290 w 12193588"/>
              <a:gd name="connsiteY11470" fmla="*/ 125767 h 6858000"/>
              <a:gd name="connsiteX11471" fmla="*/ 473924 w 12193588"/>
              <a:gd name="connsiteY11471" fmla="*/ 70399 h 6858000"/>
              <a:gd name="connsiteX11472" fmla="*/ 480084 w 12193588"/>
              <a:gd name="connsiteY11472" fmla="*/ 64247 h 6858000"/>
              <a:gd name="connsiteX11473" fmla="*/ 464685 w 12193588"/>
              <a:gd name="connsiteY11473" fmla="*/ 55018 h 6858000"/>
              <a:gd name="connsiteX11474" fmla="*/ 372290 w 12193588"/>
              <a:gd name="connsiteY11474" fmla="*/ 2725 h 6858000"/>
              <a:gd name="connsiteX11475" fmla="*/ 30575 w 12193588"/>
              <a:gd name="connsiteY11475" fmla="*/ 0 h 6858000"/>
              <a:gd name="connsiteX11476" fmla="*/ 45211 w 12193588"/>
              <a:gd name="connsiteY11476" fmla="*/ 0 h 6858000"/>
              <a:gd name="connsiteX11477" fmla="*/ 0 w 12193588"/>
              <a:gd name="connsiteY11477" fmla="*/ 25400 h 6858000"/>
              <a:gd name="connsiteX11478" fmla="*/ 0 w 12193588"/>
              <a:gd name="connsiteY11478" fmla="*/ 175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Lst>
            <a:rect l="l" t="t" r="r" b="b"/>
            <a:pathLst>
              <a:path w="12193588" h="6858000">
                <a:moveTo>
                  <a:pt x="11442212" y="6418479"/>
                </a:moveTo>
                <a:cubicBezTo>
                  <a:pt x="11358934" y="6467695"/>
                  <a:pt x="11275657" y="6513836"/>
                  <a:pt x="11189296" y="6559976"/>
                </a:cubicBezTo>
                <a:cubicBezTo>
                  <a:pt x="11186212" y="6563053"/>
                  <a:pt x="11183127" y="6566128"/>
                  <a:pt x="11180042" y="6569205"/>
                </a:cubicBezTo>
                <a:cubicBezTo>
                  <a:pt x="11186212" y="6572280"/>
                  <a:pt x="11189296" y="6575357"/>
                  <a:pt x="11195463" y="6578432"/>
                </a:cubicBezTo>
                <a:cubicBezTo>
                  <a:pt x="11275657" y="6624573"/>
                  <a:pt x="11358934" y="6670714"/>
                  <a:pt x="11439128" y="6716853"/>
                </a:cubicBezTo>
                <a:cubicBezTo>
                  <a:pt x="11451465" y="6723006"/>
                  <a:pt x="11457634" y="6723006"/>
                  <a:pt x="11469971" y="6716853"/>
                </a:cubicBezTo>
                <a:cubicBezTo>
                  <a:pt x="11550166" y="6670714"/>
                  <a:pt x="11630359" y="6624573"/>
                  <a:pt x="11710552" y="6581509"/>
                </a:cubicBezTo>
                <a:cubicBezTo>
                  <a:pt x="11716719" y="6578432"/>
                  <a:pt x="11722888" y="6575357"/>
                  <a:pt x="11729058" y="6569205"/>
                </a:cubicBezTo>
                <a:cubicBezTo>
                  <a:pt x="11725973" y="6566128"/>
                  <a:pt x="11722888" y="6566128"/>
                  <a:pt x="11722888" y="6566128"/>
                </a:cubicBezTo>
                <a:cubicBezTo>
                  <a:pt x="11636527" y="6516911"/>
                  <a:pt x="11550166" y="6467695"/>
                  <a:pt x="11463803" y="6418479"/>
                </a:cubicBezTo>
                <a:cubicBezTo>
                  <a:pt x="11454550" y="6415403"/>
                  <a:pt x="11448382" y="6415403"/>
                  <a:pt x="11442212" y="6418479"/>
                </a:cubicBezTo>
                <a:close/>
                <a:moveTo>
                  <a:pt x="6941762" y="6418479"/>
                </a:moveTo>
                <a:cubicBezTo>
                  <a:pt x="6858681" y="6467695"/>
                  <a:pt x="6775600" y="6513836"/>
                  <a:pt x="6689442" y="6559976"/>
                </a:cubicBezTo>
                <a:cubicBezTo>
                  <a:pt x="6686365" y="6563053"/>
                  <a:pt x="6686365" y="6566128"/>
                  <a:pt x="6680211" y="6569205"/>
                </a:cubicBezTo>
                <a:cubicBezTo>
                  <a:pt x="6686365" y="6572280"/>
                  <a:pt x="6689442" y="6575357"/>
                  <a:pt x="6695596" y="6578432"/>
                </a:cubicBezTo>
                <a:cubicBezTo>
                  <a:pt x="6775600" y="6624573"/>
                  <a:pt x="6858681" y="6670714"/>
                  <a:pt x="6938685" y="6716853"/>
                </a:cubicBezTo>
                <a:cubicBezTo>
                  <a:pt x="6950993" y="6723006"/>
                  <a:pt x="6957147" y="6723006"/>
                  <a:pt x="6969456" y="6716853"/>
                </a:cubicBezTo>
                <a:cubicBezTo>
                  <a:pt x="7021765" y="6686093"/>
                  <a:pt x="7074077" y="6658409"/>
                  <a:pt x="7123309" y="6627649"/>
                </a:cubicBezTo>
                <a:cubicBezTo>
                  <a:pt x="7154079" y="6612269"/>
                  <a:pt x="7181773" y="6596889"/>
                  <a:pt x="7209467" y="6581509"/>
                </a:cubicBezTo>
                <a:cubicBezTo>
                  <a:pt x="7215621" y="6578432"/>
                  <a:pt x="7218698" y="6575357"/>
                  <a:pt x="7227929" y="6569205"/>
                </a:cubicBezTo>
                <a:cubicBezTo>
                  <a:pt x="7221774" y="6566128"/>
                  <a:pt x="7215621" y="6563053"/>
                  <a:pt x="7212543" y="6559976"/>
                </a:cubicBezTo>
                <a:cubicBezTo>
                  <a:pt x="7181773" y="6544597"/>
                  <a:pt x="7154079" y="6526140"/>
                  <a:pt x="7123309" y="6510760"/>
                </a:cubicBezTo>
                <a:cubicBezTo>
                  <a:pt x="7070999" y="6479999"/>
                  <a:pt x="7018688" y="6449238"/>
                  <a:pt x="6963302" y="6418479"/>
                </a:cubicBezTo>
                <a:cubicBezTo>
                  <a:pt x="6957147" y="6415403"/>
                  <a:pt x="6950993" y="6415403"/>
                  <a:pt x="6941762" y="6418479"/>
                </a:cubicBezTo>
                <a:close/>
                <a:moveTo>
                  <a:pt x="4690483" y="6418479"/>
                </a:moveTo>
                <a:cubicBezTo>
                  <a:pt x="4607206" y="6467695"/>
                  <a:pt x="4523928" y="6513836"/>
                  <a:pt x="4437566" y="6559976"/>
                </a:cubicBezTo>
                <a:cubicBezTo>
                  <a:pt x="4434482" y="6563053"/>
                  <a:pt x="4431398" y="6566128"/>
                  <a:pt x="4428313" y="6569205"/>
                </a:cubicBezTo>
                <a:cubicBezTo>
                  <a:pt x="4434482" y="6572280"/>
                  <a:pt x="4437566" y="6575357"/>
                  <a:pt x="4443734" y="6578432"/>
                </a:cubicBezTo>
                <a:cubicBezTo>
                  <a:pt x="4523928" y="6624573"/>
                  <a:pt x="4607206" y="6670714"/>
                  <a:pt x="4687399" y="6716853"/>
                </a:cubicBezTo>
                <a:cubicBezTo>
                  <a:pt x="4699737" y="6723006"/>
                  <a:pt x="4705906" y="6723006"/>
                  <a:pt x="4718242" y="6716853"/>
                </a:cubicBezTo>
                <a:cubicBezTo>
                  <a:pt x="4798436" y="6670714"/>
                  <a:pt x="4878629" y="6624573"/>
                  <a:pt x="4958822" y="6581509"/>
                </a:cubicBezTo>
                <a:cubicBezTo>
                  <a:pt x="4964990" y="6578432"/>
                  <a:pt x="4971159" y="6575357"/>
                  <a:pt x="4977328" y="6569205"/>
                </a:cubicBezTo>
                <a:cubicBezTo>
                  <a:pt x="4974244" y="6566128"/>
                  <a:pt x="4971159" y="6566128"/>
                  <a:pt x="4971159" y="6566128"/>
                </a:cubicBezTo>
                <a:cubicBezTo>
                  <a:pt x="4884799" y="6516911"/>
                  <a:pt x="4798436" y="6467695"/>
                  <a:pt x="4712073" y="6418479"/>
                </a:cubicBezTo>
                <a:cubicBezTo>
                  <a:pt x="4702821" y="6415403"/>
                  <a:pt x="4696652" y="6415403"/>
                  <a:pt x="4690483" y="6418479"/>
                </a:cubicBezTo>
                <a:close/>
                <a:moveTo>
                  <a:pt x="10330156" y="6417998"/>
                </a:moveTo>
                <a:cubicBezTo>
                  <a:pt x="10323997" y="6417998"/>
                  <a:pt x="10320917" y="6417998"/>
                  <a:pt x="10317837" y="6421084"/>
                </a:cubicBezTo>
                <a:cubicBezTo>
                  <a:pt x="10234682" y="6467372"/>
                  <a:pt x="10151529" y="6513659"/>
                  <a:pt x="10071454" y="6559947"/>
                </a:cubicBezTo>
                <a:cubicBezTo>
                  <a:pt x="10065295" y="6563033"/>
                  <a:pt x="10062215" y="6563033"/>
                  <a:pt x="10056055" y="6569205"/>
                </a:cubicBezTo>
                <a:cubicBezTo>
                  <a:pt x="10062215" y="6572291"/>
                  <a:pt x="10065295" y="6575375"/>
                  <a:pt x="10068374" y="6575375"/>
                </a:cubicBezTo>
                <a:cubicBezTo>
                  <a:pt x="10151529" y="6624749"/>
                  <a:pt x="10234682" y="6671036"/>
                  <a:pt x="10317837" y="6717324"/>
                </a:cubicBezTo>
                <a:cubicBezTo>
                  <a:pt x="10323997" y="6720410"/>
                  <a:pt x="10333236" y="6720410"/>
                  <a:pt x="10342476" y="6717324"/>
                </a:cubicBezTo>
                <a:cubicBezTo>
                  <a:pt x="10379432" y="6695723"/>
                  <a:pt x="10419469" y="6674123"/>
                  <a:pt x="10456426" y="6652522"/>
                </a:cubicBezTo>
                <a:cubicBezTo>
                  <a:pt x="10465665" y="6649436"/>
                  <a:pt x="10471826" y="6643265"/>
                  <a:pt x="10477984" y="6640179"/>
                </a:cubicBezTo>
                <a:cubicBezTo>
                  <a:pt x="10514943" y="6618578"/>
                  <a:pt x="10551900" y="6600062"/>
                  <a:pt x="10588857" y="6578462"/>
                </a:cubicBezTo>
                <a:cubicBezTo>
                  <a:pt x="10591936" y="6575375"/>
                  <a:pt x="10598096" y="6572291"/>
                  <a:pt x="10601176" y="6569205"/>
                </a:cubicBezTo>
                <a:cubicBezTo>
                  <a:pt x="10598096" y="6566119"/>
                  <a:pt x="10595016" y="6563033"/>
                  <a:pt x="10591936" y="6563033"/>
                </a:cubicBezTo>
                <a:cubicBezTo>
                  <a:pt x="10508783" y="6513659"/>
                  <a:pt x="10422549" y="6467372"/>
                  <a:pt x="10339396" y="6421084"/>
                </a:cubicBezTo>
                <a:cubicBezTo>
                  <a:pt x="10339396" y="6417998"/>
                  <a:pt x="10336316" y="6417998"/>
                  <a:pt x="10336316" y="6417998"/>
                </a:cubicBezTo>
                <a:cubicBezTo>
                  <a:pt x="10333236" y="6417998"/>
                  <a:pt x="10330156" y="6417998"/>
                  <a:pt x="10330156" y="6417998"/>
                </a:cubicBezTo>
                <a:close/>
                <a:moveTo>
                  <a:pt x="8071656" y="6417998"/>
                </a:moveTo>
                <a:cubicBezTo>
                  <a:pt x="8071656" y="6417998"/>
                  <a:pt x="8068573" y="6417998"/>
                  <a:pt x="8068573" y="6421084"/>
                </a:cubicBezTo>
                <a:cubicBezTo>
                  <a:pt x="8068573" y="6421084"/>
                  <a:pt x="8065497" y="6421084"/>
                  <a:pt x="8065497" y="6421084"/>
                </a:cubicBezTo>
                <a:cubicBezTo>
                  <a:pt x="8053178" y="6427256"/>
                  <a:pt x="8037780" y="6436513"/>
                  <a:pt x="8025461" y="6442685"/>
                </a:cubicBezTo>
                <a:cubicBezTo>
                  <a:pt x="7957703" y="6482801"/>
                  <a:pt x="7889948" y="6519831"/>
                  <a:pt x="7819113" y="6559947"/>
                </a:cubicBezTo>
                <a:cubicBezTo>
                  <a:pt x="7816033" y="6559947"/>
                  <a:pt x="7812953" y="6563033"/>
                  <a:pt x="7806794" y="6569205"/>
                </a:cubicBezTo>
                <a:cubicBezTo>
                  <a:pt x="7809873" y="6572291"/>
                  <a:pt x="7816033" y="6575375"/>
                  <a:pt x="7819113" y="6578462"/>
                </a:cubicBezTo>
                <a:cubicBezTo>
                  <a:pt x="7902267" y="6624749"/>
                  <a:pt x="7982341" y="6671036"/>
                  <a:pt x="8062416" y="6717324"/>
                </a:cubicBezTo>
                <a:cubicBezTo>
                  <a:pt x="8068573" y="6717324"/>
                  <a:pt x="8071656" y="6720410"/>
                  <a:pt x="8077816" y="6720410"/>
                </a:cubicBezTo>
                <a:cubicBezTo>
                  <a:pt x="8080896" y="6720410"/>
                  <a:pt x="8087055" y="6720410"/>
                  <a:pt x="8093214" y="6717324"/>
                </a:cubicBezTo>
                <a:cubicBezTo>
                  <a:pt x="8173288" y="6671036"/>
                  <a:pt x="8253362" y="6624749"/>
                  <a:pt x="8333436" y="6578462"/>
                </a:cubicBezTo>
                <a:cubicBezTo>
                  <a:pt x="8339595" y="6578462"/>
                  <a:pt x="8342675" y="6575375"/>
                  <a:pt x="8348834" y="6572291"/>
                </a:cubicBezTo>
                <a:cubicBezTo>
                  <a:pt x="8348834" y="6572291"/>
                  <a:pt x="8348834" y="6569205"/>
                  <a:pt x="8351914" y="6569205"/>
                </a:cubicBezTo>
                <a:cubicBezTo>
                  <a:pt x="8345755" y="6566119"/>
                  <a:pt x="8339595" y="6563033"/>
                  <a:pt x="8336516" y="6559947"/>
                </a:cubicBezTo>
                <a:cubicBezTo>
                  <a:pt x="8256441" y="6513659"/>
                  <a:pt x="8173288" y="6467372"/>
                  <a:pt x="8093214" y="6421084"/>
                </a:cubicBezTo>
                <a:cubicBezTo>
                  <a:pt x="8087055" y="6417998"/>
                  <a:pt x="8083976" y="6417998"/>
                  <a:pt x="8077816" y="6417998"/>
                </a:cubicBezTo>
                <a:cubicBezTo>
                  <a:pt x="8077816" y="6417998"/>
                  <a:pt x="8074736" y="6417998"/>
                  <a:pt x="8074736" y="6417998"/>
                </a:cubicBezTo>
                <a:cubicBezTo>
                  <a:pt x="8074736" y="6417998"/>
                  <a:pt x="8071656" y="6417998"/>
                  <a:pt x="8071656" y="6417998"/>
                </a:cubicBezTo>
                <a:close/>
                <a:moveTo>
                  <a:pt x="3578427" y="6417998"/>
                </a:moveTo>
                <a:cubicBezTo>
                  <a:pt x="3572268" y="6417998"/>
                  <a:pt x="3569188" y="6417998"/>
                  <a:pt x="3566108" y="6421084"/>
                </a:cubicBezTo>
                <a:cubicBezTo>
                  <a:pt x="3482953" y="6467372"/>
                  <a:pt x="3399800" y="6513659"/>
                  <a:pt x="3319725" y="6559947"/>
                </a:cubicBezTo>
                <a:cubicBezTo>
                  <a:pt x="3313566" y="6563033"/>
                  <a:pt x="3310486" y="6563033"/>
                  <a:pt x="3304326" y="6569205"/>
                </a:cubicBezTo>
                <a:cubicBezTo>
                  <a:pt x="3310486" y="6572291"/>
                  <a:pt x="3313566" y="6575375"/>
                  <a:pt x="3316646" y="6575375"/>
                </a:cubicBezTo>
                <a:cubicBezTo>
                  <a:pt x="3399800" y="6624749"/>
                  <a:pt x="3482953" y="6671036"/>
                  <a:pt x="3566108" y="6717324"/>
                </a:cubicBezTo>
                <a:cubicBezTo>
                  <a:pt x="3572268" y="6720410"/>
                  <a:pt x="3581507" y="6720410"/>
                  <a:pt x="3590747" y="6717324"/>
                </a:cubicBezTo>
                <a:cubicBezTo>
                  <a:pt x="3627703" y="6695723"/>
                  <a:pt x="3667740" y="6674123"/>
                  <a:pt x="3704699" y="6652522"/>
                </a:cubicBezTo>
                <a:cubicBezTo>
                  <a:pt x="3713936" y="6649436"/>
                  <a:pt x="3720097" y="6643265"/>
                  <a:pt x="3726256" y="6640179"/>
                </a:cubicBezTo>
                <a:cubicBezTo>
                  <a:pt x="3763214" y="6618578"/>
                  <a:pt x="3800171" y="6600062"/>
                  <a:pt x="3837128" y="6578462"/>
                </a:cubicBezTo>
                <a:cubicBezTo>
                  <a:pt x="3840207" y="6575375"/>
                  <a:pt x="3846367" y="6572291"/>
                  <a:pt x="3849447" y="6569205"/>
                </a:cubicBezTo>
                <a:cubicBezTo>
                  <a:pt x="3846367" y="6566119"/>
                  <a:pt x="3843287" y="6563033"/>
                  <a:pt x="3840207" y="6563033"/>
                </a:cubicBezTo>
                <a:cubicBezTo>
                  <a:pt x="3757054" y="6513659"/>
                  <a:pt x="3670820" y="6467372"/>
                  <a:pt x="3587667" y="6421084"/>
                </a:cubicBezTo>
                <a:cubicBezTo>
                  <a:pt x="3587667" y="6417998"/>
                  <a:pt x="3584587" y="6417998"/>
                  <a:pt x="3584587" y="6417998"/>
                </a:cubicBezTo>
                <a:cubicBezTo>
                  <a:pt x="3581507" y="6417998"/>
                  <a:pt x="3578427" y="6417998"/>
                  <a:pt x="3578427" y="6417998"/>
                </a:cubicBezTo>
                <a:close/>
                <a:moveTo>
                  <a:pt x="1319927" y="6417998"/>
                </a:moveTo>
                <a:cubicBezTo>
                  <a:pt x="1319927" y="6417998"/>
                  <a:pt x="1316845" y="6417998"/>
                  <a:pt x="1316845" y="6421084"/>
                </a:cubicBezTo>
                <a:cubicBezTo>
                  <a:pt x="1316845" y="6421084"/>
                  <a:pt x="1313768" y="6421084"/>
                  <a:pt x="1313768" y="6421084"/>
                </a:cubicBezTo>
                <a:cubicBezTo>
                  <a:pt x="1301449" y="6427256"/>
                  <a:pt x="1286051" y="6436513"/>
                  <a:pt x="1273732" y="6442685"/>
                </a:cubicBezTo>
                <a:cubicBezTo>
                  <a:pt x="1205974" y="6482801"/>
                  <a:pt x="1138219" y="6519831"/>
                  <a:pt x="1067383" y="6559947"/>
                </a:cubicBezTo>
                <a:cubicBezTo>
                  <a:pt x="1064304" y="6559947"/>
                  <a:pt x="1061224" y="6563033"/>
                  <a:pt x="1055065" y="6569205"/>
                </a:cubicBezTo>
                <a:cubicBezTo>
                  <a:pt x="1058144" y="6572291"/>
                  <a:pt x="1064304" y="6575375"/>
                  <a:pt x="1067383" y="6578462"/>
                </a:cubicBezTo>
                <a:cubicBezTo>
                  <a:pt x="1150538" y="6624749"/>
                  <a:pt x="1230612" y="6671036"/>
                  <a:pt x="1310687" y="6717324"/>
                </a:cubicBezTo>
                <a:cubicBezTo>
                  <a:pt x="1316845" y="6717324"/>
                  <a:pt x="1319927" y="6720410"/>
                  <a:pt x="1326087" y="6720410"/>
                </a:cubicBezTo>
                <a:cubicBezTo>
                  <a:pt x="1329167" y="6720410"/>
                  <a:pt x="1335326" y="6720410"/>
                  <a:pt x="1341485" y="6717324"/>
                </a:cubicBezTo>
                <a:cubicBezTo>
                  <a:pt x="1421560" y="6671036"/>
                  <a:pt x="1501633" y="6624749"/>
                  <a:pt x="1581707" y="6578462"/>
                </a:cubicBezTo>
                <a:cubicBezTo>
                  <a:pt x="1587866" y="6578462"/>
                  <a:pt x="1590946" y="6575375"/>
                  <a:pt x="1597105" y="6572291"/>
                </a:cubicBezTo>
                <a:cubicBezTo>
                  <a:pt x="1597105" y="6572291"/>
                  <a:pt x="1597105" y="6569205"/>
                  <a:pt x="1600185" y="6569205"/>
                </a:cubicBezTo>
                <a:cubicBezTo>
                  <a:pt x="1594027" y="6566119"/>
                  <a:pt x="1587866" y="6563033"/>
                  <a:pt x="1584786" y="6559947"/>
                </a:cubicBezTo>
                <a:cubicBezTo>
                  <a:pt x="1504712" y="6513659"/>
                  <a:pt x="1421560" y="6467372"/>
                  <a:pt x="1341485" y="6421084"/>
                </a:cubicBezTo>
                <a:cubicBezTo>
                  <a:pt x="1335326" y="6417998"/>
                  <a:pt x="1332246" y="6417998"/>
                  <a:pt x="1326087" y="6417998"/>
                </a:cubicBezTo>
                <a:cubicBezTo>
                  <a:pt x="1326087" y="6417998"/>
                  <a:pt x="1323007" y="6417998"/>
                  <a:pt x="1323007" y="6417998"/>
                </a:cubicBezTo>
                <a:cubicBezTo>
                  <a:pt x="1323007" y="6417998"/>
                  <a:pt x="1319927" y="6417998"/>
                  <a:pt x="1319927" y="6417998"/>
                </a:cubicBezTo>
                <a:close/>
                <a:moveTo>
                  <a:pt x="10891522" y="6416941"/>
                </a:moveTo>
                <a:cubicBezTo>
                  <a:pt x="10885748" y="6416941"/>
                  <a:pt x="10879589" y="6418479"/>
                  <a:pt x="10871889" y="6421555"/>
                </a:cubicBezTo>
                <a:cubicBezTo>
                  <a:pt x="10838012" y="6443086"/>
                  <a:pt x="10801053" y="6461544"/>
                  <a:pt x="10767176" y="6483075"/>
                </a:cubicBezTo>
                <a:cubicBezTo>
                  <a:pt x="10720980" y="6507684"/>
                  <a:pt x="10674782" y="6535368"/>
                  <a:pt x="10628586" y="6559976"/>
                </a:cubicBezTo>
                <a:cubicBezTo>
                  <a:pt x="10625506" y="6563053"/>
                  <a:pt x="10622426" y="6566128"/>
                  <a:pt x="10619346" y="6569205"/>
                </a:cubicBezTo>
                <a:cubicBezTo>
                  <a:pt x="10622426" y="6572280"/>
                  <a:pt x="10625506" y="6572280"/>
                  <a:pt x="10625506" y="6575357"/>
                </a:cubicBezTo>
                <a:cubicBezTo>
                  <a:pt x="10674782" y="6599965"/>
                  <a:pt x="10720980" y="6627649"/>
                  <a:pt x="10767176" y="6652258"/>
                </a:cubicBezTo>
                <a:cubicBezTo>
                  <a:pt x="10767176" y="6652258"/>
                  <a:pt x="10767176" y="6652258"/>
                  <a:pt x="10767176" y="6655334"/>
                </a:cubicBezTo>
                <a:cubicBezTo>
                  <a:pt x="10804133" y="6676866"/>
                  <a:pt x="10841092" y="6695322"/>
                  <a:pt x="10881128" y="6716853"/>
                </a:cubicBezTo>
                <a:cubicBezTo>
                  <a:pt x="10890368" y="6723006"/>
                  <a:pt x="10896528" y="6719930"/>
                  <a:pt x="10902687" y="6716853"/>
                </a:cubicBezTo>
                <a:cubicBezTo>
                  <a:pt x="10985840" y="6670714"/>
                  <a:pt x="11068995" y="6624573"/>
                  <a:pt x="11152148" y="6578432"/>
                </a:cubicBezTo>
                <a:cubicBezTo>
                  <a:pt x="11155227" y="6575357"/>
                  <a:pt x="11158307" y="6572280"/>
                  <a:pt x="11164467" y="6569205"/>
                </a:cubicBezTo>
                <a:cubicBezTo>
                  <a:pt x="11158307" y="6563053"/>
                  <a:pt x="11152148" y="6559976"/>
                  <a:pt x="11149068" y="6556900"/>
                </a:cubicBezTo>
                <a:cubicBezTo>
                  <a:pt x="11068995" y="6513836"/>
                  <a:pt x="10988920" y="6467695"/>
                  <a:pt x="10908846" y="6421555"/>
                </a:cubicBezTo>
                <a:cubicBezTo>
                  <a:pt x="10902687" y="6418479"/>
                  <a:pt x="10897296" y="6416941"/>
                  <a:pt x="10891522" y="6416941"/>
                </a:cubicBezTo>
                <a:close/>
                <a:moveTo>
                  <a:pt x="6391671" y="6416941"/>
                </a:moveTo>
                <a:cubicBezTo>
                  <a:pt x="6386274" y="6416941"/>
                  <a:pt x="6380877" y="6418479"/>
                  <a:pt x="6374707" y="6421555"/>
                </a:cubicBezTo>
                <a:lnTo>
                  <a:pt x="6196559" y="6521493"/>
                </a:lnTo>
                <a:lnTo>
                  <a:pt x="6129317" y="6559755"/>
                </a:lnTo>
                <a:cubicBezTo>
                  <a:pt x="6123156" y="6562840"/>
                  <a:pt x="6120076" y="6565925"/>
                  <a:pt x="6116994" y="6569009"/>
                </a:cubicBezTo>
                <a:lnTo>
                  <a:pt x="6120285" y="6572305"/>
                </a:lnTo>
                <a:lnTo>
                  <a:pt x="6124876" y="6575357"/>
                </a:lnTo>
                <a:lnTo>
                  <a:pt x="6214808" y="6625065"/>
                </a:lnTo>
                <a:lnTo>
                  <a:pt x="6264851" y="6652301"/>
                </a:lnTo>
                <a:lnTo>
                  <a:pt x="6264851" y="6652723"/>
                </a:lnTo>
                <a:lnTo>
                  <a:pt x="6380877" y="6716853"/>
                </a:lnTo>
                <a:cubicBezTo>
                  <a:pt x="6390130" y="6723006"/>
                  <a:pt x="6396298" y="6719930"/>
                  <a:pt x="6402466" y="6716853"/>
                </a:cubicBezTo>
                <a:cubicBezTo>
                  <a:pt x="6485744" y="6670714"/>
                  <a:pt x="6569021" y="6624573"/>
                  <a:pt x="6652299" y="6578432"/>
                </a:cubicBezTo>
                <a:cubicBezTo>
                  <a:pt x="6655383" y="6575357"/>
                  <a:pt x="6658468" y="6572280"/>
                  <a:pt x="6664636" y="6569205"/>
                </a:cubicBezTo>
                <a:cubicBezTo>
                  <a:pt x="6658468" y="6563053"/>
                  <a:pt x="6652299" y="6559976"/>
                  <a:pt x="6649214" y="6556900"/>
                </a:cubicBezTo>
                <a:cubicBezTo>
                  <a:pt x="6569021" y="6513836"/>
                  <a:pt x="6488829" y="6467695"/>
                  <a:pt x="6408636" y="6421555"/>
                </a:cubicBezTo>
                <a:cubicBezTo>
                  <a:pt x="6402466" y="6418479"/>
                  <a:pt x="6397069" y="6416941"/>
                  <a:pt x="6391671" y="6416941"/>
                </a:cubicBezTo>
                <a:close/>
                <a:moveTo>
                  <a:pt x="5826807" y="6416941"/>
                </a:moveTo>
                <a:cubicBezTo>
                  <a:pt x="5822952" y="6416941"/>
                  <a:pt x="5819096" y="6418479"/>
                  <a:pt x="5814471" y="6421555"/>
                </a:cubicBezTo>
                <a:cubicBezTo>
                  <a:pt x="5731193" y="6467695"/>
                  <a:pt x="5651000" y="6513836"/>
                  <a:pt x="5567722" y="6559976"/>
                </a:cubicBezTo>
                <a:cubicBezTo>
                  <a:pt x="5564637" y="6563053"/>
                  <a:pt x="5558469" y="6563053"/>
                  <a:pt x="5552300" y="6569205"/>
                </a:cubicBezTo>
                <a:cubicBezTo>
                  <a:pt x="5558469" y="6572280"/>
                  <a:pt x="5561554" y="6575357"/>
                  <a:pt x="5564637" y="6575357"/>
                </a:cubicBezTo>
                <a:cubicBezTo>
                  <a:pt x="5647915" y="6624573"/>
                  <a:pt x="5731193" y="6670714"/>
                  <a:pt x="5814471" y="6716853"/>
                </a:cubicBezTo>
                <a:cubicBezTo>
                  <a:pt x="5823722" y="6723006"/>
                  <a:pt x="5829892" y="6723006"/>
                  <a:pt x="5839145" y="6716853"/>
                </a:cubicBezTo>
                <a:lnTo>
                  <a:pt x="5961918" y="6648831"/>
                </a:lnTo>
                <a:lnTo>
                  <a:pt x="6085834" y="6578265"/>
                </a:lnTo>
                <a:lnTo>
                  <a:pt x="6096026" y="6573162"/>
                </a:lnTo>
                <a:lnTo>
                  <a:pt x="6101315" y="6569205"/>
                </a:lnTo>
                <a:cubicBezTo>
                  <a:pt x="6095147" y="6566128"/>
                  <a:pt x="6095147" y="6563053"/>
                  <a:pt x="6092062" y="6563053"/>
                </a:cubicBezTo>
                <a:cubicBezTo>
                  <a:pt x="6005701" y="6513836"/>
                  <a:pt x="5922423" y="6467695"/>
                  <a:pt x="5839145" y="6421555"/>
                </a:cubicBezTo>
                <a:cubicBezTo>
                  <a:pt x="5834518" y="6418479"/>
                  <a:pt x="5830663" y="6416941"/>
                  <a:pt x="5826807" y="6416941"/>
                </a:cubicBezTo>
                <a:close/>
                <a:moveTo>
                  <a:pt x="4139793" y="6416941"/>
                </a:moveTo>
                <a:cubicBezTo>
                  <a:pt x="4134018" y="6416941"/>
                  <a:pt x="4127860" y="6418479"/>
                  <a:pt x="4120160" y="6421555"/>
                </a:cubicBezTo>
                <a:cubicBezTo>
                  <a:pt x="4086283" y="6443086"/>
                  <a:pt x="4049324" y="6461544"/>
                  <a:pt x="4015447" y="6483075"/>
                </a:cubicBezTo>
                <a:cubicBezTo>
                  <a:pt x="3969251" y="6507684"/>
                  <a:pt x="3923054" y="6535368"/>
                  <a:pt x="3876857" y="6559976"/>
                </a:cubicBezTo>
                <a:cubicBezTo>
                  <a:pt x="3873777" y="6563053"/>
                  <a:pt x="3870697" y="6566128"/>
                  <a:pt x="3867618" y="6569205"/>
                </a:cubicBezTo>
                <a:cubicBezTo>
                  <a:pt x="3870697" y="6572280"/>
                  <a:pt x="3873777" y="6572280"/>
                  <a:pt x="3873777" y="6575357"/>
                </a:cubicBezTo>
                <a:cubicBezTo>
                  <a:pt x="3923054" y="6599965"/>
                  <a:pt x="3969251" y="6627649"/>
                  <a:pt x="4015447" y="6652258"/>
                </a:cubicBezTo>
                <a:cubicBezTo>
                  <a:pt x="4015447" y="6652258"/>
                  <a:pt x="4015447" y="6652258"/>
                  <a:pt x="4015447" y="6655334"/>
                </a:cubicBezTo>
                <a:cubicBezTo>
                  <a:pt x="4052404" y="6676866"/>
                  <a:pt x="4089362" y="6695322"/>
                  <a:pt x="4129399" y="6716853"/>
                </a:cubicBezTo>
                <a:cubicBezTo>
                  <a:pt x="4138638" y="6723006"/>
                  <a:pt x="4144798" y="6719930"/>
                  <a:pt x="4150958" y="6716853"/>
                </a:cubicBezTo>
                <a:cubicBezTo>
                  <a:pt x="4234112" y="6670714"/>
                  <a:pt x="4317266" y="6624573"/>
                  <a:pt x="4400420" y="6578432"/>
                </a:cubicBezTo>
                <a:cubicBezTo>
                  <a:pt x="4403499" y="6575357"/>
                  <a:pt x="4406578" y="6572280"/>
                  <a:pt x="4412738" y="6569205"/>
                </a:cubicBezTo>
                <a:cubicBezTo>
                  <a:pt x="4406578" y="6563053"/>
                  <a:pt x="4400420" y="6559976"/>
                  <a:pt x="4397339" y="6556900"/>
                </a:cubicBezTo>
                <a:cubicBezTo>
                  <a:pt x="4317266" y="6513836"/>
                  <a:pt x="4237190" y="6467695"/>
                  <a:pt x="4157117" y="6421555"/>
                </a:cubicBezTo>
                <a:cubicBezTo>
                  <a:pt x="4150958" y="6418479"/>
                  <a:pt x="4145567" y="6416941"/>
                  <a:pt x="4139793" y="6416941"/>
                </a:cubicBezTo>
                <a:close/>
                <a:moveTo>
                  <a:pt x="5263517" y="6416556"/>
                </a:moveTo>
                <a:cubicBezTo>
                  <a:pt x="5259661" y="6416941"/>
                  <a:pt x="5255805" y="6418480"/>
                  <a:pt x="5251180" y="6421555"/>
                </a:cubicBezTo>
                <a:cubicBezTo>
                  <a:pt x="5170985" y="6467695"/>
                  <a:pt x="5087709" y="6510760"/>
                  <a:pt x="5007515" y="6556900"/>
                </a:cubicBezTo>
                <a:cubicBezTo>
                  <a:pt x="5001346" y="6559976"/>
                  <a:pt x="4998262" y="6563053"/>
                  <a:pt x="4989009" y="6566128"/>
                </a:cubicBezTo>
                <a:cubicBezTo>
                  <a:pt x="4995178" y="6572280"/>
                  <a:pt x="4998262" y="6572280"/>
                  <a:pt x="5001346" y="6575357"/>
                </a:cubicBezTo>
                <a:cubicBezTo>
                  <a:pt x="5084624" y="6621497"/>
                  <a:pt x="5167902" y="6670714"/>
                  <a:pt x="5251180" y="6716853"/>
                </a:cubicBezTo>
                <a:cubicBezTo>
                  <a:pt x="5263517" y="6723006"/>
                  <a:pt x="5269685" y="6719930"/>
                  <a:pt x="5278937" y="6716853"/>
                </a:cubicBezTo>
                <a:cubicBezTo>
                  <a:pt x="5359132" y="6670714"/>
                  <a:pt x="5442408" y="6624573"/>
                  <a:pt x="5525687" y="6578432"/>
                </a:cubicBezTo>
                <a:cubicBezTo>
                  <a:pt x="5528771" y="6575357"/>
                  <a:pt x="5534939" y="6572280"/>
                  <a:pt x="5538024" y="6569205"/>
                </a:cubicBezTo>
                <a:cubicBezTo>
                  <a:pt x="5534939" y="6566128"/>
                  <a:pt x="5531855" y="6563053"/>
                  <a:pt x="5528771" y="6559976"/>
                </a:cubicBezTo>
                <a:cubicBezTo>
                  <a:pt x="5445493" y="6513836"/>
                  <a:pt x="5359132" y="6467695"/>
                  <a:pt x="5275854" y="6418479"/>
                </a:cubicBezTo>
                <a:cubicBezTo>
                  <a:pt x="5271227" y="6416941"/>
                  <a:pt x="5267371" y="6416172"/>
                  <a:pt x="5263517" y="6416556"/>
                </a:cubicBezTo>
                <a:close/>
                <a:moveTo>
                  <a:pt x="9763785" y="6415403"/>
                </a:moveTo>
                <a:cubicBezTo>
                  <a:pt x="9760706" y="6418483"/>
                  <a:pt x="9757626" y="6418483"/>
                  <a:pt x="9754546" y="6421564"/>
                </a:cubicBezTo>
                <a:cubicBezTo>
                  <a:pt x="9674471" y="6467778"/>
                  <a:pt x="9591318" y="6510910"/>
                  <a:pt x="9508163" y="6557123"/>
                </a:cubicBezTo>
                <a:cubicBezTo>
                  <a:pt x="9505083" y="6560204"/>
                  <a:pt x="9498924" y="6563285"/>
                  <a:pt x="9492764" y="6566365"/>
                </a:cubicBezTo>
                <a:cubicBezTo>
                  <a:pt x="9498924" y="6572528"/>
                  <a:pt x="9502004" y="6572528"/>
                  <a:pt x="9505083" y="6575609"/>
                </a:cubicBezTo>
                <a:cubicBezTo>
                  <a:pt x="9588238" y="6621822"/>
                  <a:pt x="9671391" y="6671115"/>
                  <a:pt x="9754546" y="6717329"/>
                </a:cubicBezTo>
                <a:cubicBezTo>
                  <a:pt x="9757626" y="6720410"/>
                  <a:pt x="9760706" y="6720410"/>
                  <a:pt x="9760706" y="6720410"/>
                </a:cubicBezTo>
                <a:cubicBezTo>
                  <a:pt x="9763785" y="6720410"/>
                  <a:pt x="9766865" y="6720410"/>
                  <a:pt x="9769945" y="6720410"/>
                </a:cubicBezTo>
                <a:cubicBezTo>
                  <a:pt x="9773025" y="6720410"/>
                  <a:pt x="9773025" y="6720410"/>
                  <a:pt x="9773025" y="6720410"/>
                </a:cubicBezTo>
                <a:cubicBezTo>
                  <a:pt x="9776104" y="6717329"/>
                  <a:pt x="9776104" y="6717329"/>
                  <a:pt x="9779184" y="6717329"/>
                </a:cubicBezTo>
                <a:cubicBezTo>
                  <a:pt x="9862337" y="6671115"/>
                  <a:pt x="9945492" y="6624903"/>
                  <a:pt x="10025565" y="6578689"/>
                </a:cubicBezTo>
                <a:cubicBezTo>
                  <a:pt x="10031725" y="6575609"/>
                  <a:pt x="10034805" y="6572528"/>
                  <a:pt x="10037885" y="6569447"/>
                </a:cubicBezTo>
                <a:cubicBezTo>
                  <a:pt x="10034805" y="6566365"/>
                  <a:pt x="10031725" y="6563285"/>
                  <a:pt x="10028645" y="6560204"/>
                </a:cubicBezTo>
                <a:cubicBezTo>
                  <a:pt x="9945492" y="6513992"/>
                  <a:pt x="9862337" y="6467778"/>
                  <a:pt x="9779184" y="6418483"/>
                </a:cubicBezTo>
                <a:cubicBezTo>
                  <a:pt x="9776104" y="6418483"/>
                  <a:pt x="9773025" y="6418483"/>
                  <a:pt x="9773025" y="6418483"/>
                </a:cubicBezTo>
                <a:cubicBezTo>
                  <a:pt x="9769945" y="6415403"/>
                  <a:pt x="9766865" y="6415403"/>
                  <a:pt x="9763785" y="6415403"/>
                </a:cubicBezTo>
                <a:close/>
                <a:moveTo>
                  <a:pt x="9203098" y="6415403"/>
                </a:moveTo>
                <a:cubicBezTo>
                  <a:pt x="9200019" y="6415403"/>
                  <a:pt x="9196938" y="6418483"/>
                  <a:pt x="9193859" y="6418483"/>
                </a:cubicBezTo>
                <a:cubicBezTo>
                  <a:pt x="9110704" y="6467778"/>
                  <a:pt x="9024471" y="6513992"/>
                  <a:pt x="8941316" y="6560204"/>
                </a:cubicBezTo>
                <a:cubicBezTo>
                  <a:pt x="8938237" y="6563285"/>
                  <a:pt x="8935157" y="6566365"/>
                  <a:pt x="8932077" y="6569447"/>
                </a:cubicBezTo>
                <a:cubicBezTo>
                  <a:pt x="8938237" y="6572528"/>
                  <a:pt x="8941316" y="6575609"/>
                  <a:pt x="8947474" y="6578689"/>
                </a:cubicBezTo>
                <a:cubicBezTo>
                  <a:pt x="9027551" y="6624903"/>
                  <a:pt x="9110704" y="6671115"/>
                  <a:pt x="9190779" y="6717329"/>
                </a:cubicBezTo>
                <a:cubicBezTo>
                  <a:pt x="9196938" y="6720410"/>
                  <a:pt x="9200019" y="6720410"/>
                  <a:pt x="9206178" y="6720410"/>
                </a:cubicBezTo>
                <a:cubicBezTo>
                  <a:pt x="9209257" y="6720410"/>
                  <a:pt x="9212338" y="6720410"/>
                  <a:pt x="9218497" y="6717329"/>
                </a:cubicBezTo>
                <a:cubicBezTo>
                  <a:pt x="9298571" y="6671115"/>
                  <a:pt x="9378637" y="6624903"/>
                  <a:pt x="9461790" y="6581770"/>
                </a:cubicBezTo>
                <a:cubicBezTo>
                  <a:pt x="9464870" y="6578689"/>
                  <a:pt x="9471029" y="6575609"/>
                  <a:pt x="9477189" y="6569447"/>
                </a:cubicBezTo>
                <a:cubicBezTo>
                  <a:pt x="9474109" y="6566365"/>
                  <a:pt x="9471029" y="6566365"/>
                  <a:pt x="9471029" y="6566365"/>
                </a:cubicBezTo>
                <a:cubicBezTo>
                  <a:pt x="9384797" y="6517072"/>
                  <a:pt x="9298571" y="6467778"/>
                  <a:pt x="9212338" y="6418483"/>
                </a:cubicBezTo>
                <a:cubicBezTo>
                  <a:pt x="9209257" y="6415403"/>
                  <a:pt x="9206178" y="6415403"/>
                  <a:pt x="9203098" y="6415403"/>
                </a:cubicBezTo>
                <a:close/>
                <a:moveTo>
                  <a:pt x="8641591" y="6415403"/>
                </a:moveTo>
                <a:cubicBezTo>
                  <a:pt x="8635431" y="6418483"/>
                  <a:pt x="8629271" y="6418483"/>
                  <a:pt x="8623112" y="6421564"/>
                </a:cubicBezTo>
                <a:cubicBezTo>
                  <a:pt x="8543037" y="6467778"/>
                  <a:pt x="8462960" y="6513992"/>
                  <a:pt x="8379807" y="6560204"/>
                </a:cubicBezTo>
                <a:cubicBezTo>
                  <a:pt x="8379807" y="6560204"/>
                  <a:pt x="8379807" y="6560204"/>
                  <a:pt x="8376728" y="6560204"/>
                </a:cubicBezTo>
                <a:cubicBezTo>
                  <a:pt x="8373648" y="6563285"/>
                  <a:pt x="8370568" y="6566365"/>
                  <a:pt x="8367488" y="6569447"/>
                </a:cubicBezTo>
                <a:cubicBezTo>
                  <a:pt x="8373648" y="6572528"/>
                  <a:pt x="8373648" y="6572528"/>
                  <a:pt x="8376728" y="6575609"/>
                </a:cubicBezTo>
                <a:cubicBezTo>
                  <a:pt x="8459879" y="6621822"/>
                  <a:pt x="8546117" y="6671115"/>
                  <a:pt x="8632352" y="6717329"/>
                </a:cubicBezTo>
                <a:cubicBezTo>
                  <a:pt x="8635431" y="6720410"/>
                  <a:pt x="8638511" y="6720410"/>
                  <a:pt x="8641591" y="6720410"/>
                </a:cubicBezTo>
                <a:cubicBezTo>
                  <a:pt x="8644670" y="6720410"/>
                  <a:pt x="8647750" y="6720410"/>
                  <a:pt x="8650830" y="6717329"/>
                </a:cubicBezTo>
                <a:cubicBezTo>
                  <a:pt x="8733983" y="6671115"/>
                  <a:pt x="8817136" y="6624903"/>
                  <a:pt x="8900290" y="6578689"/>
                </a:cubicBezTo>
                <a:cubicBezTo>
                  <a:pt x="8903370" y="6575609"/>
                  <a:pt x="8909529" y="6572528"/>
                  <a:pt x="8912609" y="6569447"/>
                </a:cubicBezTo>
                <a:cubicBezTo>
                  <a:pt x="8906450" y="6563285"/>
                  <a:pt x="8903370" y="6560204"/>
                  <a:pt x="8897210" y="6557123"/>
                </a:cubicBezTo>
                <a:cubicBezTo>
                  <a:pt x="8817136" y="6513992"/>
                  <a:pt x="8737062" y="6467778"/>
                  <a:pt x="8656989" y="6421564"/>
                </a:cubicBezTo>
                <a:cubicBezTo>
                  <a:pt x="8650830" y="6418483"/>
                  <a:pt x="8644670" y="6418483"/>
                  <a:pt x="8641591" y="6415403"/>
                </a:cubicBezTo>
                <a:close/>
                <a:moveTo>
                  <a:pt x="7514523" y="6415403"/>
                </a:moveTo>
                <a:cubicBezTo>
                  <a:pt x="7514523" y="6415403"/>
                  <a:pt x="7511444" y="6418483"/>
                  <a:pt x="7511444" y="6418483"/>
                </a:cubicBezTo>
                <a:cubicBezTo>
                  <a:pt x="7508364" y="6418483"/>
                  <a:pt x="7508364" y="6418483"/>
                  <a:pt x="7508364" y="6418483"/>
                </a:cubicBezTo>
                <a:cubicBezTo>
                  <a:pt x="7508364" y="6418483"/>
                  <a:pt x="7505284" y="6418483"/>
                  <a:pt x="7502204" y="6421564"/>
                </a:cubicBezTo>
                <a:cubicBezTo>
                  <a:pt x="7496045" y="6424646"/>
                  <a:pt x="7489886" y="6427726"/>
                  <a:pt x="7486806" y="6430807"/>
                </a:cubicBezTo>
                <a:cubicBezTo>
                  <a:pt x="7409811" y="6473939"/>
                  <a:pt x="7335896" y="6513992"/>
                  <a:pt x="7261982" y="6557123"/>
                </a:cubicBezTo>
                <a:cubicBezTo>
                  <a:pt x="7255821" y="6560204"/>
                  <a:pt x="7249662" y="6563285"/>
                  <a:pt x="7243502" y="6566365"/>
                </a:cubicBezTo>
                <a:cubicBezTo>
                  <a:pt x="7246582" y="6572528"/>
                  <a:pt x="7249662" y="6572528"/>
                  <a:pt x="7252742" y="6575609"/>
                </a:cubicBezTo>
                <a:cubicBezTo>
                  <a:pt x="7335896" y="6621822"/>
                  <a:pt x="7422130" y="6671115"/>
                  <a:pt x="7505284" y="6717329"/>
                </a:cubicBezTo>
                <a:cubicBezTo>
                  <a:pt x="7508364" y="6720410"/>
                  <a:pt x="7511444" y="6720410"/>
                  <a:pt x="7514523" y="6720410"/>
                </a:cubicBezTo>
                <a:cubicBezTo>
                  <a:pt x="7520683" y="6720410"/>
                  <a:pt x="7523763" y="6720410"/>
                  <a:pt x="7526843" y="6717329"/>
                </a:cubicBezTo>
                <a:cubicBezTo>
                  <a:pt x="7609996" y="6671115"/>
                  <a:pt x="7693152" y="6624903"/>
                  <a:pt x="7776304" y="6575609"/>
                </a:cubicBezTo>
                <a:cubicBezTo>
                  <a:pt x="7779384" y="6575609"/>
                  <a:pt x="7782464" y="6572528"/>
                  <a:pt x="7788623" y="6569447"/>
                </a:cubicBezTo>
                <a:cubicBezTo>
                  <a:pt x="7782464" y="6563285"/>
                  <a:pt x="7776304" y="6560204"/>
                  <a:pt x="7773224" y="6560204"/>
                </a:cubicBezTo>
                <a:cubicBezTo>
                  <a:pt x="7693152" y="6513992"/>
                  <a:pt x="7609996" y="6467778"/>
                  <a:pt x="7529922" y="6421564"/>
                </a:cubicBezTo>
                <a:cubicBezTo>
                  <a:pt x="7523763" y="6418483"/>
                  <a:pt x="7520683" y="6415403"/>
                  <a:pt x="7514523" y="6415403"/>
                </a:cubicBezTo>
                <a:close/>
                <a:moveTo>
                  <a:pt x="3012056" y="6415403"/>
                </a:moveTo>
                <a:cubicBezTo>
                  <a:pt x="3008977" y="6418483"/>
                  <a:pt x="3005897" y="6418483"/>
                  <a:pt x="3002817" y="6421564"/>
                </a:cubicBezTo>
                <a:cubicBezTo>
                  <a:pt x="2922742" y="6467778"/>
                  <a:pt x="2839589" y="6510910"/>
                  <a:pt x="2756434" y="6557123"/>
                </a:cubicBezTo>
                <a:cubicBezTo>
                  <a:pt x="2753354" y="6560204"/>
                  <a:pt x="2747195" y="6563285"/>
                  <a:pt x="2741035" y="6566365"/>
                </a:cubicBezTo>
                <a:cubicBezTo>
                  <a:pt x="2747195" y="6572528"/>
                  <a:pt x="2750274" y="6572528"/>
                  <a:pt x="2753354" y="6575609"/>
                </a:cubicBezTo>
                <a:cubicBezTo>
                  <a:pt x="2836509" y="6621822"/>
                  <a:pt x="2919662" y="6671115"/>
                  <a:pt x="3002817" y="6717329"/>
                </a:cubicBezTo>
                <a:cubicBezTo>
                  <a:pt x="3005897" y="6720410"/>
                  <a:pt x="3008977" y="6720410"/>
                  <a:pt x="3008977" y="6720410"/>
                </a:cubicBezTo>
                <a:cubicBezTo>
                  <a:pt x="3012056" y="6720410"/>
                  <a:pt x="3015136" y="6720410"/>
                  <a:pt x="3018216" y="6720410"/>
                </a:cubicBezTo>
                <a:cubicBezTo>
                  <a:pt x="3021296" y="6720410"/>
                  <a:pt x="3021296" y="6720410"/>
                  <a:pt x="3021296" y="6720410"/>
                </a:cubicBezTo>
                <a:cubicBezTo>
                  <a:pt x="3024376" y="6717329"/>
                  <a:pt x="3024376" y="6717329"/>
                  <a:pt x="3027455" y="6717329"/>
                </a:cubicBezTo>
                <a:cubicBezTo>
                  <a:pt x="3110608" y="6671115"/>
                  <a:pt x="3193763" y="6624903"/>
                  <a:pt x="3273836" y="6578689"/>
                </a:cubicBezTo>
                <a:cubicBezTo>
                  <a:pt x="3279996" y="6575609"/>
                  <a:pt x="3283076" y="6572528"/>
                  <a:pt x="3286155" y="6569447"/>
                </a:cubicBezTo>
                <a:cubicBezTo>
                  <a:pt x="3283076" y="6566365"/>
                  <a:pt x="3279996" y="6563285"/>
                  <a:pt x="3276916" y="6560204"/>
                </a:cubicBezTo>
                <a:cubicBezTo>
                  <a:pt x="3193763" y="6513992"/>
                  <a:pt x="3110608" y="6467778"/>
                  <a:pt x="3027455" y="6418483"/>
                </a:cubicBezTo>
                <a:cubicBezTo>
                  <a:pt x="3024376" y="6418483"/>
                  <a:pt x="3021296" y="6418483"/>
                  <a:pt x="3021296" y="6418483"/>
                </a:cubicBezTo>
                <a:cubicBezTo>
                  <a:pt x="3018216" y="6415403"/>
                  <a:pt x="3015136" y="6415403"/>
                  <a:pt x="3012056" y="6415403"/>
                </a:cubicBezTo>
                <a:close/>
                <a:moveTo>
                  <a:pt x="2451369" y="6415403"/>
                </a:moveTo>
                <a:cubicBezTo>
                  <a:pt x="2448290" y="6415403"/>
                  <a:pt x="2445209" y="6418483"/>
                  <a:pt x="2442130" y="6418483"/>
                </a:cubicBezTo>
                <a:cubicBezTo>
                  <a:pt x="2358975" y="6467778"/>
                  <a:pt x="2272742" y="6513992"/>
                  <a:pt x="2189587" y="6560204"/>
                </a:cubicBezTo>
                <a:cubicBezTo>
                  <a:pt x="2186508" y="6563285"/>
                  <a:pt x="2183428" y="6566365"/>
                  <a:pt x="2180349" y="6569447"/>
                </a:cubicBezTo>
                <a:cubicBezTo>
                  <a:pt x="2186508" y="6572528"/>
                  <a:pt x="2189587" y="6575609"/>
                  <a:pt x="2195745" y="6578689"/>
                </a:cubicBezTo>
                <a:cubicBezTo>
                  <a:pt x="2275822" y="6624903"/>
                  <a:pt x="2358975" y="6671115"/>
                  <a:pt x="2439051" y="6717329"/>
                </a:cubicBezTo>
                <a:cubicBezTo>
                  <a:pt x="2445209" y="6720410"/>
                  <a:pt x="2448290" y="6720410"/>
                  <a:pt x="2454449" y="6720410"/>
                </a:cubicBezTo>
                <a:cubicBezTo>
                  <a:pt x="2457529" y="6720410"/>
                  <a:pt x="2460609" y="6720410"/>
                  <a:pt x="2466768" y="6717329"/>
                </a:cubicBezTo>
                <a:cubicBezTo>
                  <a:pt x="2546842" y="6671115"/>
                  <a:pt x="2626908" y="6624903"/>
                  <a:pt x="2710061" y="6581770"/>
                </a:cubicBezTo>
                <a:cubicBezTo>
                  <a:pt x="2713141" y="6578689"/>
                  <a:pt x="2719301" y="6575609"/>
                  <a:pt x="2725460" y="6569447"/>
                </a:cubicBezTo>
                <a:cubicBezTo>
                  <a:pt x="2722380" y="6566365"/>
                  <a:pt x="2719301" y="6566365"/>
                  <a:pt x="2719301" y="6566365"/>
                </a:cubicBezTo>
                <a:cubicBezTo>
                  <a:pt x="2633068" y="6517072"/>
                  <a:pt x="2546842" y="6467778"/>
                  <a:pt x="2460609" y="6418483"/>
                </a:cubicBezTo>
                <a:cubicBezTo>
                  <a:pt x="2457529" y="6415403"/>
                  <a:pt x="2454449" y="6415403"/>
                  <a:pt x="2451369" y="6415403"/>
                </a:cubicBezTo>
                <a:close/>
                <a:moveTo>
                  <a:pt x="1889862" y="6415403"/>
                </a:moveTo>
                <a:cubicBezTo>
                  <a:pt x="1883702" y="6418483"/>
                  <a:pt x="1877542" y="6418483"/>
                  <a:pt x="1871383" y="6421564"/>
                </a:cubicBezTo>
                <a:cubicBezTo>
                  <a:pt x="1791308" y="6467778"/>
                  <a:pt x="1711232" y="6513992"/>
                  <a:pt x="1628078" y="6560204"/>
                </a:cubicBezTo>
                <a:cubicBezTo>
                  <a:pt x="1628078" y="6560204"/>
                  <a:pt x="1628078" y="6560204"/>
                  <a:pt x="1624999" y="6560204"/>
                </a:cubicBezTo>
                <a:cubicBezTo>
                  <a:pt x="1621919" y="6563285"/>
                  <a:pt x="1618839" y="6566365"/>
                  <a:pt x="1615759" y="6569447"/>
                </a:cubicBezTo>
                <a:cubicBezTo>
                  <a:pt x="1621919" y="6572528"/>
                  <a:pt x="1621919" y="6572528"/>
                  <a:pt x="1624999" y="6575609"/>
                </a:cubicBezTo>
                <a:cubicBezTo>
                  <a:pt x="1708150" y="6621822"/>
                  <a:pt x="1794388" y="6671115"/>
                  <a:pt x="1880623" y="6717329"/>
                </a:cubicBezTo>
                <a:cubicBezTo>
                  <a:pt x="1883702" y="6720410"/>
                  <a:pt x="1886782" y="6720410"/>
                  <a:pt x="1889862" y="6720410"/>
                </a:cubicBezTo>
                <a:cubicBezTo>
                  <a:pt x="1892941" y="6720410"/>
                  <a:pt x="1896021" y="6720410"/>
                  <a:pt x="1899101" y="6717329"/>
                </a:cubicBezTo>
                <a:cubicBezTo>
                  <a:pt x="1982254" y="6671115"/>
                  <a:pt x="2065407" y="6624903"/>
                  <a:pt x="2148561" y="6578689"/>
                </a:cubicBezTo>
                <a:cubicBezTo>
                  <a:pt x="2151641" y="6575609"/>
                  <a:pt x="2157800" y="6572528"/>
                  <a:pt x="2160880" y="6569447"/>
                </a:cubicBezTo>
                <a:cubicBezTo>
                  <a:pt x="2154721" y="6563285"/>
                  <a:pt x="2151641" y="6560204"/>
                  <a:pt x="2145481" y="6557123"/>
                </a:cubicBezTo>
                <a:cubicBezTo>
                  <a:pt x="2065407" y="6513992"/>
                  <a:pt x="1985333" y="6467778"/>
                  <a:pt x="1905260" y="6421564"/>
                </a:cubicBezTo>
                <a:cubicBezTo>
                  <a:pt x="1899101" y="6418483"/>
                  <a:pt x="1892941" y="6418483"/>
                  <a:pt x="1889862" y="6415403"/>
                </a:cubicBezTo>
                <a:close/>
                <a:moveTo>
                  <a:pt x="762793" y="6415403"/>
                </a:moveTo>
                <a:cubicBezTo>
                  <a:pt x="762793" y="6415403"/>
                  <a:pt x="759715" y="6418483"/>
                  <a:pt x="759715" y="6418483"/>
                </a:cubicBezTo>
                <a:cubicBezTo>
                  <a:pt x="756635" y="6418483"/>
                  <a:pt x="756635" y="6418483"/>
                  <a:pt x="756635" y="6418483"/>
                </a:cubicBezTo>
                <a:cubicBezTo>
                  <a:pt x="756635" y="6418483"/>
                  <a:pt x="753554" y="6418483"/>
                  <a:pt x="750475" y="6421564"/>
                </a:cubicBezTo>
                <a:cubicBezTo>
                  <a:pt x="744316" y="6424646"/>
                  <a:pt x="738157" y="6427726"/>
                  <a:pt x="735076" y="6430807"/>
                </a:cubicBezTo>
                <a:cubicBezTo>
                  <a:pt x="658082" y="6473939"/>
                  <a:pt x="584166" y="6513992"/>
                  <a:pt x="510253" y="6557123"/>
                </a:cubicBezTo>
                <a:cubicBezTo>
                  <a:pt x="504092" y="6560204"/>
                  <a:pt x="497933" y="6563285"/>
                  <a:pt x="491773" y="6566365"/>
                </a:cubicBezTo>
                <a:cubicBezTo>
                  <a:pt x="494853" y="6572528"/>
                  <a:pt x="497933" y="6572528"/>
                  <a:pt x="501013" y="6575609"/>
                </a:cubicBezTo>
                <a:cubicBezTo>
                  <a:pt x="584166" y="6621822"/>
                  <a:pt x="670401" y="6671115"/>
                  <a:pt x="753554" y="6717329"/>
                </a:cubicBezTo>
                <a:cubicBezTo>
                  <a:pt x="756635" y="6720410"/>
                  <a:pt x="759715" y="6720410"/>
                  <a:pt x="762793" y="6720410"/>
                </a:cubicBezTo>
                <a:cubicBezTo>
                  <a:pt x="768954" y="6720410"/>
                  <a:pt x="772034" y="6720410"/>
                  <a:pt x="775113" y="6717329"/>
                </a:cubicBezTo>
                <a:cubicBezTo>
                  <a:pt x="858267" y="6671115"/>
                  <a:pt x="941423" y="6624903"/>
                  <a:pt x="1024575" y="6575609"/>
                </a:cubicBezTo>
                <a:cubicBezTo>
                  <a:pt x="1027655" y="6575609"/>
                  <a:pt x="1030735" y="6572528"/>
                  <a:pt x="1036894" y="6569447"/>
                </a:cubicBezTo>
                <a:cubicBezTo>
                  <a:pt x="1030735" y="6563285"/>
                  <a:pt x="1024575" y="6560204"/>
                  <a:pt x="1021495" y="6560204"/>
                </a:cubicBezTo>
                <a:cubicBezTo>
                  <a:pt x="941423" y="6513992"/>
                  <a:pt x="858267" y="6467778"/>
                  <a:pt x="778193" y="6421564"/>
                </a:cubicBezTo>
                <a:cubicBezTo>
                  <a:pt x="772034" y="6418483"/>
                  <a:pt x="768954" y="6415403"/>
                  <a:pt x="762793" y="6415403"/>
                </a:cubicBezTo>
                <a:close/>
                <a:moveTo>
                  <a:pt x="11457794" y="6090926"/>
                </a:moveTo>
                <a:cubicBezTo>
                  <a:pt x="11457794" y="6090926"/>
                  <a:pt x="11457794" y="6094014"/>
                  <a:pt x="11457794" y="6094014"/>
                </a:cubicBezTo>
                <a:cubicBezTo>
                  <a:pt x="11457794" y="6195912"/>
                  <a:pt x="11460872" y="6294723"/>
                  <a:pt x="11460872" y="6393533"/>
                </a:cubicBezTo>
                <a:cubicBezTo>
                  <a:pt x="11460872" y="6399710"/>
                  <a:pt x="11463950" y="6405884"/>
                  <a:pt x="11470103" y="6408972"/>
                </a:cubicBezTo>
                <a:cubicBezTo>
                  <a:pt x="11553183" y="6458377"/>
                  <a:pt x="11636264" y="6507783"/>
                  <a:pt x="11719345" y="6557189"/>
                </a:cubicBezTo>
                <a:cubicBezTo>
                  <a:pt x="11722421" y="6560276"/>
                  <a:pt x="11728576" y="6560276"/>
                  <a:pt x="11731653" y="6563363"/>
                </a:cubicBezTo>
                <a:cubicBezTo>
                  <a:pt x="11731653" y="6455290"/>
                  <a:pt x="11731653" y="6353391"/>
                  <a:pt x="11728576" y="6248405"/>
                </a:cubicBezTo>
                <a:cubicBezTo>
                  <a:pt x="11682420" y="6214440"/>
                  <a:pt x="11470103" y="6090926"/>
                  <a:pt x="11457794" y="6090926"/>
                </a:cubicBezTo>
                <a:close/>
                <a:moveTo>
                  <a:pt x="10893206" y="6090926"/>
                </a:moveTo>
                <a:cubicBezTo>
                  <a:pt x="10896292" y="6195912"/>
                  <a:pt x="10896292" y="6297811"/>
                  <a:pt x="10896292" y="6402797"/>
                </a:cubicBezTo>
                <a:cubicBezTo>
                  <a:pt x="10988876" y="6455290"/>
                  <a:pt x="11075288" y="6507783"/>
                  <a:pt x="11170958" y="6563363"/>
                </a:cubicBezTo>
                <a:cubicBezTo>
                  <a:pt x="11167872" y="6455290"/>
                  <a:pt x="11167872" y="6350303"/>
                  <a:pt x="11167872" y="6248405"/>
                </a:cubicBezTo>
                <a:cubicBezTo>
                  <a:pt x="11121579" y="6217527"/>
                  <a:pt x="10911722" y="6094014"/>
                  <a:pt x="10893206" y="6090926"/>
                </a:cubicBezTo>
                <a:close/>
                <a:moveTo>
                  <a:pt x="9208532" y="6090926"/>
                </a:moveTo>
                <a:cubicBezTo>
                  <a:pt x="9208532" y="6090926"/>
                  <a:pt x="9208532" y="6094008"/>
                  <a:pt x="9208532" y="6094008"/>
                </a:cubicBezTo>
                <a:cubicBezTo>
                  <a:pt x="9208532" y="6195733"/>
                  <a:pt x="9208532" y="6294374"/>
                  <a:pt x="9211610" y="6393013"/>
                </a:cubicBezTo>
                <a:cubicBezTo>
                  <a:pt x="9211610" y="6399178"/>
                  <a:pt x="9214685" y="6405344"/>
                  <a:pt x="9220839" y="6408426"/>
                </a:cubicBezTo>
                <a:cubicBezTo>
                  <a:pt x="9303921" y="6457747"/>
                  <a:pt x="9386993" y="6507067"/>
                  <a:pt x="9470074" y="6556388"/>
                </a:cubicBezTo>
                <a:cubicBezTo>
                  <a:pt x="9473151" y="6559470"/>
                  <a:pt x="9476228" y="6559470"/>
                  <a:pt x="9479305" y="6559470"/>
                </a:cubicBezTo>
                <a:cubicBezTo>
                  <a:pt x="9482381" y="6559470"/>
                  <a:pt x="9482381" y="6556388"/>
                  <a:pt x="9482381" y="6556388"/>
                </a:cubicBezTo>
                <a:cubicBezTo>
                  <a:pt x="9479305" y="6454665"/>
                  <a:pt x="9479305" y="6352940"/>
                  <a:pt x="9479305" y="6254300"/>
                </a:cubicBezTo>
                <a:cubicBezTo>
                  <a:pt x="9476228" y="6251217"/>
                  <a:pt x="9476228" y="6248136"/>
                  <a:pt x="9473151" y="6245053"/>
                </a:cubicBezTo>
                <a:cubicBezTo>
                  <a:pt x="9466996" y="6238887"/>
                  <a:pt x="9454689" y="6232722"/>
                  <a:pt x="9442380" y="6223474"/>
                </a:cubicBezTo>
                <a:cubicBezTo>
                  <a:pt x="9420841" y="6211145"/>
                  <a:pt x="9396225" y="6198815"/>
                  <a:pt x="9374684" y="6186484"/>
                </a:cubicBezTo>
                <a:cubicBezTo>
                  <a:pt x="9374684" y="6186484"/>
                  <a:pt x="9374684" y="6186484"/>
                  <a:pt x="9374684" y="6183402"/>
                </a:cubicBezTo>
                <a:cubicBezTo>
                  <a:pt x="9303921" y="6143329"/>
                  <a:pt x="9223917" y="6097092"/>
                  <a:pt x="9208532" y="6090926"/>
                </a:cubicBezTo>
                <a:close/>
                <a:moveTo>
                  <a:pt x="8645242" y="6090926"/>
                </a:moveTo>
                <a:cubicBezTo>
                  <a:pt x="8648319" y="6195912"/>
                  <a:pt x="8648319" y="6297811"/>
                  <a:pt x="8648319" y="6402797"/>
                </a:cubicBezTo>
                <a:cubicBezTo>
                  <a:pt x="8737553" y="6455290"/>
                  <a:pt x="8826786" y="6507783"/>
                  <a:pt x="8919100" y="6563363"/>
                </a:cubicBezTo>
                <a:cubicBezTo>
                  <a:pt x="8919100" y="6455290"/>
                  <a:pt x="8916022" y="6350303"/>
                  <a:pt x="8916022" y="6248405"/>
                </a:cubicBezTo>
                <a:cubicBezTo>
                  <a:pt x="8872944" y="6217527"/>
                  <a:pt x="8672936" y="6100190"/>
                  <a:pt x="8645242" y="6090926"/>
                </a:cubicBezTo>
                <a:close/>
                <a:moveTo>
                  <a:pt x="6956666" y="6090926"/>
                </a:moveTo>
                <a:cubicBezTo>
                  <a:pt x="6956666" y="6090926"/>
                  <a:pt x="6956666" y="6094008"/>
                  <a:pt x="6956666" y="6094008"/>
                </a:cubicBezTo>
                <a:cubicBezTo>
                  <a:pt x="6956666" y="6195733"/>
                  <a:pt x="6959758" y="6294374"/>
                  <a:pt x="6959758" y="6393013"/>
                </a:cubicBezTo>
                <a:cubicBezTo>
                  <a:pt x="6959758" y="6399178"/>
                  <a:pt x="6962849" y="6405344"/>
                  <a:pt x="6969033" y="6408426"/>
                </a:cubicBezTo>
                <a:cubicBezTo>
                  <a:pt x="7021589" y="6439251"/>
                  <a:pt x="7074148" y="6470076"/>
                  <a:pt x="7126705" y="6500901"/>
                </a:cubicBezTo>
                <a:cubicBezTo>
                  <a:pt x="7160714" y="6519397"/>
                  <a:pt x="7191631" y="6537892"/>
                  <a:pt x="7225638" y="6559470"/>
                </a:cubicBezTo>
                <a:cubicBezTo>
                  <a:pt x="7225638" y="6559470"/>
                  <a:pt x="7228730" y="6559470"/>
                  <a:pt x="7231822" y="6559470"/>
                </a:cubicBezTo>
                <a:cubicBezTo>
                  <a:pt x="7231822" y="6556388"/>
                  <a:pt x="7231822" y="6550222"/>
                  <a:pt x="7231822" y="6547140"/>
                </a:cubicBezTo>
                <a:cubicBezTo>
                  <a:pt x="7231822" y="6451581"/>
                  <a:pt x="7228730" y="6356024"/>
                  <a:pt x="7228730" y="6260465"/>
                </a:cubicBezTo>
                <a:cubicBezTo>
                  <a:pt x="7228730" y="6251217"/>
                  <a:pt x="7225638" y="6245053"/>
                  <a:pt x="7216363" y="6238887"/>
                </a:cubicBezTo>
                <a:cubicBezTo>
                  <a:pt x="7185447" y="6220392"/>
                  <a:pt x="7154531" y="6201896"/>
                  <a:pt x="7123615" y="6186484"/>
                </a:cubicBezTo>
                <a:cubicBezTo>
                  <a:pt x="7123615" y="6186484"/>
                  <a:pt x="7123615" y="6186484"/>
                  <a:pt x="7123615" y="6183402"/>
                </a:cubicBezTo>
                <a:cubicBezTo>
                  <a:pt x="7049415" y="6140246"/>
                  <a:pt x="6965941" y="6090926"/>
                  <a:pt x="6956666" y="6090926"/>
                </a:cubicBezTo>
                <a:close/>
                <a:moveTo>
                  <a:pt x="6395970" y="6090926"/>
                </a:moveTo>
                <a:cubicBezTo>
                  <a:pt x="6395970" y="6195912"/>
                  <a:pt x="6395970" y="6297811"/>
                  <a:pt x="6395970" y="6402797"/>
                </a:cubicBezTo>
                <a:cubicBezTo>
                  <a:pt x="6488718" y="6455290"/>
                  <a:pt x="6578376" y="6507783"/>
                  <a:pt x="6671126" y="6563363"/>
                </a:cubicBezTo>
                <a:cubicBezTo>
                  <a:pt x="6668034" y="6455290"/>
                  <a:pt x="6668034" y="6350303"/>
                  <a:pt x="6668034" y="6248405"/>
                </a:cubicBezTo>
                <a:cubicBezTo>
                  <a:pt x="6621660" y="6217527"/>
                  <a:pt x="6411428" y="6094014"/>
                  <a:pt x="6395970" y="6090926"/>
                </a:cubicBezTo>
                <a:close/>
                <a:moveTo>
                  <a:pt x="4706065" y="6090926"/>
                </a:moveTo>
                <a:cubicBezTo>
                  <a:pt x="4706065" y="6090926"/>
                  <a:pt x="4706065" y="6094014"/>
                  <a:pt x="4706065" y="6094014"/>
                </a:cubicBezTo>
                <a:cubicBezTo>
                  <a:pt x="4706065" y="6195912"/>
                  <a:pt x="4709143" y="6294723"/>
                  <a:pt x="4709143" y="6393533"/>
                </a:cubicBezTo>
                <a:cubicBezTo>
                  <a:pt x="4709143" y="6399710"/>
                  <a:pt x="4712219" y="6405884"/>
                  <a:pt x="4718374" y="6408972"/>
                </a:cubicBezTo>
                <a:cubicBezTo>
                  <a:pt x="4801454" y="6458377"/>
                  <a:pt x="4884535" y="6507783"/>
                  <a:pt x="4967615" y="6557189"/>
                </a:cubicBezTo>
                <a:cubicBezTo>
                  <a:pt x="4970692" y="6560276"/>
                  <a:pt x="4976847" y="6560276"/>
                  <a:pt x="4979924" y="6563363"/>
                </a:cubicBezTo>
                <a:cubicBezTo>
                  <a:pt x="4979924" y="6455290"/>
                  <a:pt x="4979924" y="6353391"/>
                  <a:pt x="4976847" y="6248405"/>
                </a:cubicBezTo>
                <a:cubicBezTo>
                  <a:pt x="4930691" y="6214440"/>
                  <a:pt x="4718374" y="6090926"/>
                  <a:pt x="4706065" y="6090926"/>
                </a:cubicBezTo>
                <a:close/>
                <a:moveTo>
                  <a:pt x="4141476" y="6090926"/>
                </a:moveTo>
                <a:cubicBezTo>
                  <a:pt x="4144563" y="6195912"/>
                  <a:pt x="4144563" y="6297811"/>
                  <a:pt x="4144563" y="6402797"/>
                </a:cubicBezTo>
                <a:cubicBezTo>
                  <a:pt x="4237147" y="6455290"/>
                  <a:pt x="4323559" y="6507783"/>
                  <a:pt x="4419228" y="6563363"/>
                </a:cubicBezTo>
                <a:cubicBezTo>
                  <a:pt x="4416143" y="6455290"/>
                  <a:pt x="4416143" y="6350303"/>
                  <a:pt x="4416143" y="6248405"/>
                </a:cubicBezTo>
                <a:cubicBezTo>
                  <a:pt x="4369851" y="6217527"/>
                  <a:pt x="4159993" y="6094014"/>
                  <a:pt x="4141476" y="6090926"/>
                </a:cubicBezTo>
                <a:close/>
                <a:moveTo>
                  <a:pt x="2456803" y="6090926"/>
                </a:moveTo>
                <a:cubicBezTo>
                  <a:pt x="2456803" y="6090926"/>
                  <a:pt x="2456803" y="6094008"/>
                  <a:pt x="2456803" y="6094008"/>
                </a:cubicBezTo>
                <a:cubicBezTo>
                  <a:pt x="2456803" y="6195733"/>
                  <a:pt x="2456803" y="6294374"/>
                  <a:pt x="2459881" y="6393013"/>
                </a:cubicBezTo>
                <a:cubicBezTo>
                  <a:pt x="2459881" y="6399178"/>
                  <a:pt x="2462956" y="6405344"/>
                  <a:pt x="2469111" y="6408426"/>
                </a:cubicBezTo>
                <a:cubicBezTo>
                  <a:pt x="2552192" y="6457747"/>
                  <a:pt x="2635264" y="6507067"/>
                  <a:pt x="2718345" y="6556388"/>
                </a:cubicBezTo>
                <a:cubicBezTo>
                  <a:pt x="2721422" y="6559470"/>
                  <a:pt x="2724500" y="6559470"/>
                  <a:pt x="2727576" y="6559470"/>
                </a:cubicBezTo>
                <a:cubicBezTo>
                  <a:pt x="2730653" y="6559470"/>
                  <a:pt x="2730653" y="6556388"/>
                  <a:pt x="2730653" y="6556388"/>
                </a:cubicBezTo>
                <a:cubicBezTo>
                  <a:pt x="2727576" y="6454665"/>
                  <a:pt x="2727576" y="6352940"/>
                  <a:pt x="2727576" y="6254300"/>
                </a:cubicBezTo>
                <a:cubicBezTo>
                  <a:pt x="2724500" y="6251217"/>
                  <a:pt x="2724500" y="6248136"/>
                  <a:pt x="2721422" y="6245053"/>
                </a:cubicBezTo>
                <a:cubicBezTo>
                  <a:pt x="2715267" y="6238887"/>
                  <a:pt x="2702960" y="6232722"/>
                  <a:pt x="2690651" y="6223474"/>
                </a:cubicBezTo>
                <a:cubicBezTo>
                  <a:pt x="2669112" y="6211145"/>
                  <a:pt x="2644496" y="6198815"/>
                  <a:pt x="2622955" y="6186484"/>
                </a:cubicBezTo>
                <a:cubicBezTo>
                  <a:pt x="2622955" y="6186484"/>
                  <a:pt x="2622955" y="6186484"/>
                  <a:pt x="2622955" y="6183402"/>
                </a:cubicBezTo>
                <a:cubicBezTo>
                  <a:pt x="2552192" y="6143329"/>
                  <a:pt x="2472188" y="6097092"/>
                  <a:pt x="2456803" y="6090926"/>
                </a:cubicBezTo>
                <a:close/>
                <a:moveTo>
                  <a:pt x="1893513" y="6090926"/>
                </a:moveTo>
                <a:cubicBezTo>
                  <a:pt x="1896590" y="6195912"/>
                  <a:pt x="1896590" y="6297811"/>
                  <a:pt x="1896590" y="6402797"/>
                </a:cubicBezTo>
                <a:cubicBezTo>
                  <a:pt x="1985824" y="6455290"/>
                  <a:pt x="2075057" y="6507783"/>
                  <a:pt x="2167371" y="6563363"/>
                </a:cubicBezTo>
                <a:cubicBezTo>
                  <a:pt x="2167371" y="6455290"/>
                  <a:pt x="2164293" y="6350303"/>
                  <a:pt x="2164293" y="6248405"/>
                </a:cubicBezTo>
                <a:cubicBezTo>
                  <a:pt x="2121215" y="6217527"/>
                  <a:pt x="1921207" y="6100190"/>
                  <a:pt x="1893513" y="6090926"/>
                </a:cubicBezTo>
                <a:close/>
                <a:moveTo>
                  <a:pt x="204937" y="6090926"/>
                </a:moveTo>
                <a:cubicBezTo>
                  <a:pt x="204937" y="6090926"/>
                  <a:pt x="204937" y="6094008"/>
                  <a:pt x="204937" y="6094008"/>
                </a:cubicBezTo>
                <a:cubicBezTo>
                  <a:pt x="204937" y="6195733"/>
                  <a:pt x="208028" y="6294374"/>
                  <a:pt x="208028" y="6393013"/>
                </a:cubicBezTo>
                <a:cubicBezTo>
                  <a:pt x="208028" y="6399178"/>
                  <a:pt x="211119" y="6405344"/>
                  <a:pt x="217304" y="6408426"/>
                </a:cubicBezTo>
                <a:cubicBezTo>
                  <a:pt x="269860" y="6439251"/>
                  <a:pt x="322419" y="6470076"/>
                  <a:pt x="374976" y="6500901"/>
                </a:cubicBezTo>
                <a:cubicBezTo>
                  <a:pt x="408985" y="6519397"/>
                  <a:pt x="439902" y="6537892"/>
                  <a:pt x="473909" y="6559470"/>
                </a:cubicBezTo>
                <a:cubicBezTo>
                  <a:pt x="473909" y="6559470"/>
                  <a:pt x="477001" y="6559470"/>
                  <a:pt x="480092" y="6559470"/>
                </a:cubicBezTo>
                <a:cubicBezTo>
                  <a:pt x="480092" y="6556388"/>
                  <a:pt x="480092" y="6550222"/>
                  <a:pt x="480092" y="6547140"/>
                </a:cubicBezTo>
                <a:cubicBezTo>
                  <a:pt x="480092" y="6451581"/>
                  <a:pt x="477001" y="6356024"/>
                  <a:pt x="477001" y="6260465"/>
                </a:cubicBezTo>
                <a:cubicBezTo>
                  <a:pt x="477001" y="6251217"/>
                  <a:pt x="473909" y="6245053"/>
                  <a:pt x="464634" y="6238887"/>
                </a:cubicBezTo>
                <a:cubicBezTo>
                  <a:pt x="433718" y="6220392"/>
                  <a:pt x="402801" y="6201896"/>
                  <a:pt x="371885" y="6186484"/>
                </a:cubicBezTo>
                <a:cubicBezTo>
                  <a:pt x="371885" y="6186484"/>
                  <a:pt x="371885" y="6186484"/>
                  <a:pt x="371885" y="6183402"/>
                </a:cubicBezTo>
                <a:cubicBezTo>
                  <a:pt x="297685" y="6140246"/>
                  <a:pt x="214212" y="6090926"/>
                  <a:pt x="204937" y="6090926"/>
                </a:cubicBezTo>
                <a:close/>
                <a:moveTo>
                  <a:pt x="12014596" y="6088331"/>
                </a:moveTo>
                <a:cubicBezTo>
                  <a:pt x="12005381" y="6091416"/>
                  <a:pt x="12002311" y="6094500"/>
                  <a:pt x="11996167" y="6097585"/>
                </a:cubicBezTo>
                <a:cubicBezTo>
                  <a:pt x="11916302" y="6143853"/>
                  <a:pt x="11839508" y="6190123"/>
                  <a:pt x="11759644" y="6236393"/>
                </a:cubicBezTo>
                <a:cubicBezTo>
                  <a:pt x="11747358" y="6245648"/>
                  <a:pt x="11741213" y="6251816"/>
                  <a:pt x="11741213" y="6267239"/>
                </a:cubicBezTo>
                <a:cubicBezTo>
                  <a:pt x="11741213" y="6359778"/>
                  <a:pt x="11741213" y="6452317"/>
                  <a:pt x="11738142" y="6544856"/>
                </a:cubicBezTo>
                <a:cubicBezTo>
                  <a:pt x="11738142" y="6551026"/>
                  <a:pt x="11738142" y="6554109"/>
                  <a:pt x="11741213" y="6563363"/>
                </a:cubicBezTo>
                <a:cubicBezTo>
                  <a:pt x="11747358" y="6560279"/>
                  <a:pt x="11753501" y="6557194"/>
                  <a:pt x="11756572" y="6554109"/>
                </a:cubicBezTo>
                <a:cubicBezTo>
                  <a:pt x="11836436" y="6507841"/>
                  <a:pt x="11916302" y="6458487"/>
                  <a:pt x="11996167" y="6412217"/>
                </a:cubicBezTo>
                <a:cubicBezTo>
                  <a:pt x="12008453" y="6406048"/>
                  <a:pt x="12011525" y="6399878"/>
                  <a:pt x="12011525" y="6384456"/>
                </a:cubicBezTo>
                <a:cubicBezTo>
                  <a:pt x="12011525" y="6291916"/>
                  <a:pt x="12014596" y="6199377"/>
                  <a:pt x="12014596" y="6106838"/>
                </a:cubicBezTo>
                <a:cubicBezTo>
                  <a:pt x="12014596" y="6103754"/>
                  <a:pt x="12014596" y="6097585"/>
                  <a:pt x="12014596" y="6088331"/>
                </a:cubicBezTo>
                <a:close/>
                <a:moveTo>
                  <a:pt x="11451305" y="6088331"/>
                </a:moveTo>
                <a:cubicBezTo>
                  <a:pt x="11445133" y="6091416"/>
                  <a:pt x="11442047" y="6091416"/>
                  <a:pt x="11438960" y="6091416"/>
                </a:cubicBezTo>
                <a:cubicBezTo>
                  <a:pt x="11355636" y="6140769"/>
                  <a:pt x="11272309" y="6190123"/>
                  <a:pt x="11188985" y="6239478"/>
                </a:cubicBezTo>
                <a:cubicBezTo>
                  <a:pt x="11179726" y="6245648"/>
                  <a:pt x="11176639" y="6251816"/>
                  <a:pt x="11176639" y="6261070"/>
                </a:cubicBezTo>
                <a:cubicBezTo>
                  <a:pt x="11176639" y="6356694"/>
                  <a:pt x="11176639" y="6452317"/>
                  <a:pt x="11173553" y="6547941"/>
                </a:cubicBezTo>
                <a:cubicBezTo>
                  <a:pt x="11173553" y="6551026"/>
                  <a:pt x="11176639" y="6557194"/>
                  <a:pt x="11176639" y="6563363"/>
                </a:cubicBezTo>
                <a:cubicBezTo>
                  <a:pt x="11182811" y="6560279"/>
                  <a:pt x="11185898" y="6557194"/>
                  <a:pt x="11188985" y="6557194"/>
                </a:cubicBezTo>
                <a:cubicBezTo>
                  <a:pt x="11272309" y="6507841"/>
                  <a:pt x="11352549" y="6458487"/>
                  <a:pt x="11435875" y="6409133"/>
                </a:cubicBezTo>
                <a:cubicBezTo>
                  <a:pt x="11445133" y="6406048"/>
                  <a:pt x="11448219" y="6396794"/>
                  <a:pt x="11448219" y="6387540"/>
                </a:cubicBezTo>
                <a:cubicBezTo>
                  <a:pt x="11448219" y="6295001"/>
                  <a:pt x="11451305" y="6199377"/>
                  <a:pt x="11451305" y="6103754"/>
                </a:cubicBezTo>
                <a:cubicBezTo>
                  <a:pt x="11451305" y="6100670"/>
                  <a:pt x="11451305" y="6094500"/>
                  <a:pt x="11451305" y="6088331"/>
                </a:cubicBezTo>
                <a:close/>
                <a:moveTo>
                  <a:pt x="10887524" y="6088331"/>
                </a:moveTo>
                <a:cubicBezTo>
                  <a:pt x="10881351" y="6091416"/>
                  <a:pt x="10878265" y="6094500"/>
                  <a:pt x="10875179" y="6094500"/>
                </a:cubicBezTo>
                <a:cubicBezTo>
                  <a:pt x="10838145" y="6116092"/>
                  <a:pt x="10804198" y="6137684"/>
                  <a:pt x="10767164" y="6159277"/>
                </a:cubicBezTo>
                <a:cubicBezTo>
                  <a:pt x="10720873" y="6187039"/>
                  <a:pt x="10674580" y="6214800"/>
                  <a:pt x="10628289" y="6242563"/>
                </a:cubicBezTo>
                <a:cubicBezTo>
                  <a:pt x="10619030" y="6245648"/>
                  <a:pt x="10615944" y="6254901"/>
                  <a:pt x="10615944" y="6264155"/>
                </a:cubicBezTo>
                <a:cubicBezTo>
                  <a:pt x="10615944" y="6356694"/>
                  <a:pt x="10615944" y="6452317"/>
                  <a:pt x="10612858" y="6547941"/>
                </a:cubicBezTo>
                <a:cubicBezTo>
                  <a:pt x="10612858" y="6551026"/>
                  <a:pt x="10612858" y="6557194"/>
                  <a:pt x="10615944" y="6563363"/>
                </a:cubicBezTo>
                <a:cubicBezTo>
                  <a:pt x="10619030" y="6560279"/>
                  <a:pt x="10619030" y="6560279"/>
                  <a:pt x="10619030" y="6560279"/>
                </a:cubicBezTo>
                <a:cubicBezTo>
                  <a:pt x="10668408" y="6532517"/>
                  <a:pt x="10717787" y="6501671"/>
                  <a:pt x="10764079" y="6473909"/>
                </a:cubicBezTo>
                <a:cubicBezTo>
                  <a:pt x="10801111" y="6452317"/>
                  <a:pt x="10835059" y="6433809"/>
                  <a:pt x="10872092" y="6412217"/>
                </a:cubicBezTo>
                <a:cubicBezTo>
                  <a:pt x="10881351" y="6406048"/>
                  <a:pt x="10887524" y="6399878"/>
                  <a:pt x="10887524" y="6384456"/>
                </a:cubicBezTo>
                <a:cubicBezTo>
                  <a:pt x="10887524" y="6291916"/>
                  <a:pt x="10887524" y="6199377"/>
                  <a:pt x="10890610" y="6106838"/>
                </a:cubicBezTo>
                <a:cubicBezTo>
                  <a:pt x="10890610" y="6100670"/>
                  <a:pt x="10887524" y="6094500"/>
                  <a:pt x="10887524" y="6088331"/>
                </a:cubicBezTo>
                <a:close/>
                <a:moveTo>
                  <a:pt x="10332510" y="6088331"/>
                </a:moveTo>
                <a:cubicBezTo>
                  <a:pt x="10332510" y="6094489"/>
                  <a:pt x="10332510" y="6097568"/>
                  <a:pt x="10332510" y="6100648"/>
                </a:cubicBezTo>
                <a:cubicBezTo>
                  <a:pt x="10332510" y="6196107"/>
                  <a:pt x="10335602" y="6294646"/>
                  <a:pt x="10335602" y="6390105"/>
                </a:cubicBezTo>
                <a:cubicBezTo>
                  <a:pt x="10335602" y="6402423"/>
                  <a:pt x="10338693" y="6405502"/>
                  <a:pt x="10347968" y="6408582"/>
                </a:cubicBezTo>
                <a:cubicBezTo>
                  <a:pt x="10431443" y="6457852"/>
                  <a:pt x="10511826" y="6507121"/>
                  <a:pt x="10595299" y="6556391"/>
                </a:cubicBezTo>
                <a:cubicBezTo>
                  <a:pt x="10595299" y="6556391"/>
                  <a:pt x="10598392" y="6556391"/>
                  <a:pt x="10601482" y="6559470"/>
                </a:cubicBezTo>
                <a:cubicBezTo>
                  <a:pt x="10601482" y="6559470"/>
                  <a:pt x="10604575" y="6559470"/>
                  <a:pt x="10607666" y="6559470"/>
                </a:cubicBezTo>
                <a:cubicBezTo>
                  <a:pt x="10607666" y="6553311"/>
                  <a:pt x="10607666" y="6547152"/>
                  <a:pt x="10607666" y="6544073"/>
                </a:cubicBezTo>
                <a:cubicBezTo>
                  <a:pt x="10607666" y="6448614"/>
                  <a:pt x="10604575" y="6356234"/>
                  <a:pt x="10604575" y="6263853"/>
                </a:cubicBezTo>
                <a:cubicBezTo>
                  <a:pt x="10604575" y="6251535"/>
                  <a:pt x="10601482" y="6245377"/>
                  <a:pt x="10589115" y="6239219"/>
                </a:cubicBezTo>
                <a:cubicBezTo>
                  <a:pt x="10508734" y="6193027"/>
                  <a:pt x="10431443" y="6143759"/>
                  <a:pt x="10351060" y="6097568"/>
                </a:cubicBezTo>
                <a:cubicBezTo>
                  <a:pt x="10344877" y="6094489"/>
                  <a:pt x="10341785" y="6091410"/>
                  <a:pt x="10335602" y="6088331"/>
                </a:cubicBezTo>
                <a:cubicBezTo>
                  <a:pt x="10335602" y="6088331"/>
                  <a:pt x="10335602" y="6088331"/>
                  <a:pt x="10332510" y="6088331"/>
                </a:cubicBezTo>
                <a:close/>
                <a:moveTo>
                  <a:pt x="10324242" y="6088331"/>
                </a:moveTo>
                <a:cubicBezTo>
                  <a:pt x="10321164" y="6091410"/>
                  <a:pt x="10315010" y="6094489"/>
                  <a:pt x="10311934" y="6094489"/>
                </a:cubicBezTo>
                <a:cubicBezTo>
                  <a:pt x="10231930" y="6143759"/>
                  <a:pt x="10148849" y="6193027"/>
                  <a:pt x="10068845" y="6239219"/>
                </a:cubicBezTo>
                <a:cubicBezTo>
                  <a:pt x="10056537" y="6245377"/>
                  <a:pt x="10056537" y="6251535"/>
                  <a:pt x="10056537" y="6263853"/>
                </a:cubicBezTo>
                <a:cubicBezTo>
                  <a:pt x="10053460" y="6356234"/>
                  <a:pt x="10053460" y="6451694"/>
                  <a:pt x="10053460" y="6544073"/>
                </a:cubicBezTo>
                <a:cubicBezTo>
                  <a:pt x="10053460" y="6550232"/>
                  <a:pt x="10053460" y="6553311"/>
                  <a:pt x="10053460" y="6559470"/>
                </a:cubicBezTo>
                <a:cubicBezTo>
                  <a:pt x="10059614" y="6556391"/>
                  <a:pt x="10062691" y="6556391"/>
                  <a:pt x="10065769" y="6553311"/>
                </a:cubicBezTo>
                <a:cubicBezTo>
                  <a:pt x="10139618" y="6510200"/>
                  <a:pt x="10213467" y="6467089"/>
                  <a:pt x="10287316" y="6423979"/>
                </a:cubicBezTo>
                <a:cubicBezTo>
                  <a:pt x="10293471" y="6417820"/>
                  <a:pt x="10302702" y="6414740"/>
                  <a:pt x="10308856" y="6411661"/>
                </a:cubicBezTo>
                <a:cubicBezTo>
                  <a:pt x="10318087" y="6405502"/>
                  <a:pt x="10324242" y="6399343"/>
                  <a:pt x="10324242" y="6383947"/>
                </a:cubicBezTo>
                <a:cubicBezTo>
                  <a:pt x="10324242" y="6291567"/>
                  <a:pt x="10324242" y="6199186"/>
                  <a:pt x="10327318" y="6106807"/>
                </a:cubicBezTo>
                <a:cubicBezTo>
                  <a:pt x="10327318" y="6100648"/>
                  <a:pt x="10324242" y="6094489"/>
                  <a:pt x="10324242" y="6088331"/>
                </a:cubicBezTo>
                <a:close/>
                <a:moveTo>
                  <a:pt x="9773112" y="6088331"/>
                </a:moveTo>
                <a:cubicBezTo>
                  <a:pt x="9773112" y="6193207"/>
                  <a:pt x="9773112" y="6295001"/>
                  <a:pt x="9773112" y="6396794"/>
                </a:cubicBezTo>
                <a:cubicBezTo>
                  <a:pt x="9776180" y="6399878"/>
                  <a:pt x="9776180" y="6402963"/>
                  <a:pt x="9779248" y="6406048"/>
                </a:cubicBezTo>
                <a:cubicBezTo>
                  <a:pt x="9865145" y="6458487"/>
                  <a:pt x="9951043" y="6507841"/>
                  <a:pt x="10036941" y="6560279"/>
                </a:cubicBezTo>
                <a:cubicBezTo>
                  <a:pt x="10040009" y="6560279"/>
                  <a:pt x="10040009" y="6560279"/>
                  <a:pt x="10043076" y="6563363"/>
                </a:cubicBezTo>
                <a:cubicBezTo>
                  <a:pt x="10043076" y="6554109"/>
                  <a:pt x="10043076" y="6547941"/>
                  <a:pt x="10043076" y="6541772"/>
                </a:cubicBezTo>
                <a:cubicBezTo>
                  <a:pt x="10043076" y="6449233"/>
                  <a:pt x="10040009" y="6356694"/>
                  <a:pt x="10040009" y="6267239"/>
                </a:cubicBezTo>
                <a:cubicBezTo>
                  <a:pt x="10040009" y="6251816"/>
                  <a:pt x="10036941" y="6245648"/>
                  <a:pt x="10024671" y="6239478"/>
                </a:cubicBezTo>
                <a:cubicBezTo>
                  <a:pt x="9944908" y="6193207"/>
                  <a:pt x="9868213" y="6143853"/>
                  <a:pt x="9788452" y="6097585"/>
                </a:cubicBezTo>
                <a:cubicBezTo>
                  <a:pt x="9782315" y="6094500"/>
                  <a:pt x="9779248" y="6091416"/>
                  <a:pt x="9773112" y="6088331"/>
                </a:cubicBezTo>
                <a:close/>
                <a:moveTo>
                  <a:pt x="9762730" y="6088331"/>
                </a:moveTo>
                <a:cubicBezTo>
                  <a:pt x="9756575" y="6091416"/>
                  <a:pt x="9753499" y="6094500"/>
                  <a:pt x="9750421" y="6094500"/>
                </a:cubicBezTo>
                <a:cubicBezTo>
                  <a:pt x="9747344" y="6097585"/>
                  <a:pt x="9747344" y="6097585"/>
                  <a:pt x="9747344" y="6097585"/>
                </a:cubicBezTo>
                <a:cubicBezTo>
                  <a:pt x="9667341" y="6143853"/>
                  <a:pt x="9587336" y="6190123"/>
                  <a:pt x="9507334" y="6236393"/>
                </a:cubicBezTo>
                <a:cubicBezTo>
                  <a:pt x="9498102" y="6245648"/>
                  <a:pt x="9491949" y="6251816"/>
                  <a:pt x="9491949" y="6267239"/>
                </a:cubicBezTo>
                <a:cubicBezTo>
                  <a:pt x="9491949" y="6359778"/>
                  <a:pt x="9488871" y="6452317"/>
                  <a:pt x="9488871" y="6544856"/>
                </a:cubicBezTo>
                <a:cubicBezTo>
                  <a:pt x="9488871" y="6547941"/>
                  <a:pt x="9488871" y="6554109"/>
                  <a:pt x="9488871" y="6560279"/>
                </a:cubicBezTo>
                <a:cubicBezTo>
                  <a:pt x="9488871" y="6560279"/>
                  <a:pt x="9488871" y="6563363"/>
                  <a:pt x="9488871" y="6563363"/>
                </a:cubicBezTo>
                <a:cubicBezTo>
                  <a:pt x="9495025" y="6560279"/>
                  <a:pt x="9498102" y="6560279"/>
                  <a:pt x="9498102" y="6557194"/>
                </a:cubicBezTo>
                <a:cubicBezTo>
                  <a:pt x="9501179" y="6557194"/>
                  <a:pt x="9504256" y="6557194"/>
                  <a:pt x="9504256" y="6554109"/>
                </a:cubicBezTo>
                <a:cubicBezTo>
                  <a:pt x="9584261" y="6507841"/>
                  <a:pt x="9664263" y="6461571"/>
                  <a:pt x="9744267" y="6412217"/>
                </a:cubicBezTo>
                <a:cubicBezTo>
                  <a:pt x="9756575" y="6406048"/>
                  <a:pt x="9759653" y="6399878"/>
                  <a:pt x="9759653" y="6384456"/>
                </a:cubicBezTo>
                <a:cubicBezTo>
                  <a:pt x="9759653" y="6291916"/>
                  <a:pt x="9762730" y="6199377"/>
                  <a:pt x="9762730" y="6106838"/>
                </a:cubicBezTo>
                <a:cubicBezTo>
                  <a:pt x="9762730" y="6103754"/>
                  <a:pt x="9762730" y="6097585"/>
                  <a:pt x="9762730" y="6088331"/>
                </a:cubicBezTo>
                <a:close/>
                <a:moveTo>
                  <a:pt x="9199447" y="6088331"/>
                </a:moveTo>
                <a:cubicBezTo>
                  <a:pt x="9196370" y="6091410"/>
                  <a:pt x="9193293" y="6091410"/>
                  <a:pt x="9190216" y="6091410"/>
                </a:cubicBezTo>
                <a:cubicBezTo>
                  <a:pt x="9107136" y="6140679"/>
                  <a:pt x="9024055" y="6189948"/>
                  <a:pt x="8940973" y="6239219"/>
                </a:cubicBezTo>
                <a:cubicBezTo>
                  <a:pt x="8931742" y="6245377"/>
                  <a:pt x="8928666" y="6251535"/>
                  <a:pt x="8928666" y="6260774"/>
                </a:cubicBezTo>
                <a:cubicBezTo>
                  <a:pt x="8928666" y="6356234"/>
                  <a:pt x="8928666" y="6451694"/>
                  <a:pt x="8925588" y="6547152"/>
                </a:cubicBezTo>
                <a:cubicBezTo>
                  <a:pt x="8925588" y="6550232"/>
                  <a:pt x="8928666" y="6556391"/>
                  <a:pt x="8928666" y="6559470"/>
                </a:cubicBezTo>
                <a:cubicBezTo>
                  <a:pt x="8931742" y="6559470"/>
                  <a:pt x="8934820" y="6556391"/>
                  <a:pt x="8937895" y="6556391"/>
                </a:cubicBezTo>
                <a:cubicBezTo>
                  <a:pt x="9020978" y="6507121"/>
                  <a:pt x="9104058" y="6457852"/>
                  <a:pt x="9187139" y="6408582"/>
                </a:cubicBezTo>
                <a:cubicBezTo>
                  <a:pt x="9196370" y="6405502"/>
                  <a:pt x="9196370" y="6396264"/>
                  <a:pt x="9196370" y="6387027"/>
                </a:cubicBezTo>
                <a:cubicBezTo>
                  <a:pt x="9199447" y="6294646"/>
                  <a:pt x="9199447" y="6199186"/>
                  <a:pt x="9199447" y="6103726"/>
                </a:cubicBezTo>
                <a:cubicBezTo>
                  <a:pt x="9199447" y="6100648"/>
                  <a:pt x="9199447" y="6094489"/>
                  <a:pt x="9199447" y="6088331"/>
                </a:cubicBezTo>
                <a:close/>
                <a:moveTo>
                  <a:pt x="8638753" y="6088331"/>
                </a:moveTo>
                <a:cubicBezTo>
                  <a:pt x="8632600" y="6091416"/>
                  <a:pt x="8629522" y="6094500"/>
                  <a:pt x="8626444" y="6094500"/>
                </a:cubicBezTo>
                <a:cubicBezTo>
                  <a:pt x="8543363" y="6143853"/>
                  <a:pt x="8460279" y="6193207"/>
                  <a:pt x="8380278" y="6239478"/>
                </a:cubicBezTo>
                <a:cubicBezTo>
                  <a:pt x="8371047" y="6245648"/>
                  <a:pt x="8367969" y="6251816"/>
                  <a:pt x="8367969" y="6264155"/>
                </a:cubicBezTo>
                <a:cubicBezTo>
                  <a:pt x="8367969" y="6356694"/>
                  <a:pt x="8364893" y="6452317"/>
                  <a:pt x="8364893" y="6544856"/>
                </a:cubicBezTo>
                <a:cubicBezTo>
                  <a:pt x="8364893" y="6551026"/>
                  <a:pt x="8364893" y="6554109"/>
                  <a:pt x="8364893" y="6563363"/>
                </a:cubicBezTo>
                <a:cubicBezTo>
                  <a:pt x="8364893" y="6563363"/>
                  <a:pt x="8367969" y="6560279"/>
                  <a:pt x="8367969" y="6560279"/>
                </a:cubicBezTo>
                <a:cubicBezTo>
                  <a:pt x="8374124" y="6557194"/>
                  <a:pt x="8377200" y="6554109"/>
                  <a:pt x="8383355" y="6554109"/>
                </a:cubicBezTo>
                <a:cubicBezTo>
                  <a:pt x="8460279" y="6504756"/>
                  <a:pt x="8540286" y="6458487"/>
                  <a:pt x="8620291" y="6412217"/>
                </a:cubicBezTo>
                <a:cubicBezTo>
                  <a:pt x="8629522" y="6406048"/>
                  <a:pt x="8635676" y="6399878"/>
                  <a:pt x="8635676" y="6384456"/>
                </a:cubicBezTo>
                <a:cubicBezTo>
                  <a:pt x="8635676" y="6291916"/>
                  <a:pt x="8635676" y="6199377"/>
                  <a:pt x="8638753" y="6106838"/>
                </a:cubicBezTo>
                <a:cubicBezTo>
                  <a:pt x="8638753" y="6100670"/>
                  <a:pt x="8638753" y="6094500"/>
                  <a:pt x="8638753" y="6088331"/>
                </a:cubicBezTo>
                <a:close/>
                <a:moveTo>
                  <a:pt x="8084547" y="6088331"/>
                </a:moveTo>
                <a:cubicBezTo>
                  <a:pt x="8084547" y="6091410"/>
                  <a:pt x="8084547" y="6094489"/>
                  <a:pt x="8084547" y="6097568"/>
                </a:cubicBezTo>
                <a:cubicBezTo>
                  <a:pt x="8084547" y="6196107"/>
                  <a:pt x="8084547" y="6294646"/>
                  <a:pt x="8084547" y="6393186"/>
                </a:cubicBezTo>
                <a:cubicBezTo>
                  <a:pt x="8084547" y="6399343"/>
                  <a:pt x="8090712" y="6405502"/>
                  <a:pt x="8096877" y="6408582"/>
                </a:cubicBezTo>
                <a:cubicBezTo>
                  <a:pt x="8180105" y="6457852"/>
                  <a:pt x="8263332" y="6507121"/>
                  <a:pt x="8346560" y="6556391"/>
                </a:cubicBezTo>
                <a:cubicBezTo>
                  <a:pt x="8349644" y="6559470"/>
                  <a:pt x="8352726" y="6559470"/>
                  <a:pt x="8355809" y="6559470"/>
                </a:cubicBezTo>
                <a:cubicBezTo>
                  <a:pt x="8355809" y="6556391"/>
                  <a:pt x="8355809" y="6553311"/>
                  <a:pt x="8355809" y="6550232"/>
                </a:cubicBezTo>
                <a:cubicBezTo>
                  <a:pt x="8355809" y="6451694"/>
                  <a:pt x="8355809" y="6356234"/>
                  <a:pt x="8355809" y="6260774"/>
                </a:cubicBezTo>
                <a:cubicBezTo>
                  <a:pt x="8355809" y="6254616"/>
                  <a:pt x="8352726" y="6251535"/>
                  <a:pt x="8349644" y="6248457"/>
                </a:cubicBezTo>
                <a:cubicBezTo>
                  <a:pt x="8349644" y="6248457"/>
                  <a:pt x="8349644" y="6245377"/>
                  <a:pt x="8349644" y="6245377"/>
                </a:cubicBezTo>
                <a:cubicBezTo>
                  <a:pt x="8346560" y="6242298"/>
                  <a:pt x="8343479" y="6242298"/>
                  <a:pt x="8340395" y="6239219"/>
                </a:cubicBezTo>
                <a:cubicBezTo>
                  <a:pt x="8260250" y="6193027"/>
                  <a:pt x="8180105" y="6143759"/>
                  <a:pt x="8096877" y="6094489"/>
                </a:cubicBezTo>
                <a:cubicBezTo>
                  <a:pt x="8093794" y="6094489"/>
                  <a:pt x="8090712" y="6091410"/>
                  <a:pt x="8084547" y="6088331"/>
                </a:cubicBezTo>
                <a:close/>
                <a:moveTo>
                  <a:pt x="8075463" y="6088331"/>
                </a:moveTo>
                <a:cubicBezTo>
                  <a:pt x="8072385" y="6091410"/>
                  <a:pt x="8069306" y="6091410"/>
                  <a:pt x="8066231" y="6094489"/>
                </a:cubicBezTo>
                <a:cubicBezTo>
                  <a:pt x="8066231" y="6094489"/>
                  <a:pt x="8063153" y="6094489"/>
                  <a:pt x="8063153" y="6094489"/>
                </a:cubicBezTo>
                <a:cubicBezTo>
                  <a:pt x="7980074" y="6143759"/>
                  <a:pt x="7900068" y="6193027"/>
                  <a:pt x="7816988" y="6239219"/>
                </a:cubicBezTo>
                <a:cubicBezTo>
                  <a:pt x="7813910" y="6242298"/>
                  <a:pt x="7813910" y="6242298"/>
                  <a:pt x="7810834" y="6242298"/>
                </a:cubicBezTo>
                <a:cubicBezTo>
                  <a:pt x="7810834" y="6245377"/>
                  <a:pt x="7810834" y="6245377"/>
                  <a:pt x="7807756" y="6245377"/>
                </a:cubicBezTo>
                <a:cubicBezTo>
                  <a:pt x="7807756" y="6245377"/>
                  <a:pt x="7807756" y="6245377"/>
                  <a:pt x="7807756" y="6248457"/>
                </a:cubicBezTo>
                <a:cubicBezTo>
                  <a:pt x="7804680" y="6251535"/>
                  <a:pt x="7804680" y="6257694"/>
                  <a:pt x="7804680" y="6263853"/>
                </a:cubicBezTo>
                <a:cubicBezTo>
                  <a:pt x="7804680" y="6356234"/>
                  <a:pt x="7801603" y="6448614"/>
                  <a:pt x="7801603" y="6544073"/>
                </a:cubicBezTo>
                <a:cubicBezTo>
                  <a:pt x="7801603" y="6547152"/>
                  <a:pt x="7801603" y="6553311"/>
                  <a:pt x="7801603" y="6559470"/>
                </a:cubicBezTo>
                <a:cubicBezTo>
                  <a:pt x="7807756" y="6559470"/>
                  <a:pt x="7810834" y="6556391"/>
                  <a:pt x="7810834" y="6556391"/>
                </a:cubicBezTo>
                <a:cubicBezTo>
                  <a:pt x="7893915" y="6507121"/>
                  <a:pt x="7976996" y="6457852"/>
                  <a:pt x="8060077" y="6408582"/>
                </a:cubicBezTo>
                <a:cubicBezTo>
                  <a:pt x="8069306" y="6402423"/>
                  <a:pt x="8072385" y="6396264"/>
                  <a:pt x="8072385" y="6387027"/>
                </a:cubicBezTo>
                <a:cubicBezTo>
                  <a:pt x="8072385" y="6291567"/>
                  <a:pt x="8075463" y="6199186"/>
                  <a:pt x="8075463" y="6103726"/>
                </a:cubicBezTo>
                <a:cubicBezTo>
                  <a:pt x="8075463" y="6097568"/>
                  <a:pt x="8075463" y="6094489"/>
                  <a:pt x="8075463" y="6088331"/>
                </a:cubicBezTo>
                <a:close/>
                <a:moveTo>
                  <a:pt x="7521254" y="6088331"/>
                </a:moveTo>
                <a:cubicBezTo>
                  <a:pt x="7521254" y="6094500"/>
                  <a:pt x="7521254" y="6100670"/>
                  <a:pt x="7521254" y="6103754"/>
                </a:cubicBezTo>
                <a:cubicBezTo>
                  <a:pt x="7521254" y="6199377"/>
                  <a:pt x="7524332" y="6295001"/>
                  <a:pt x="7524332" y="6390624"/>
                </a:cubicBezTo>
                <a:cubicBezTo>
                  <a:pt x="7524332" y="6399878"/>
                  <a:pt x="7527409" y="6406048"/>
                  <a:pt x="7536639" y="6409133"/>
                </a:cubicBezTo>
                <a:cubicBezTo>
                  <a:pt x="7616645" y="6458487"/>
                  <a:pt x="7699725" y="6507841"/>
                  <a:pt x="7779728" y="6554109"/>
                </a:cubicBezTo>
                <a:cubicBezTo>
                  <a:pt x="7785883" y="6557194"/>
                  <a:pt x="7788959" y="6560279"/>
                  <a:pt x="7795114" y="6563363"/>
                </a:cubicBezTo>
                <a:cubicBezTo>
                  <a:pt x="7792036" y="6458487"/>
                  <a:pt x="7792036" y="6356694"/>
                  <a:pt x="7792036" y="6254901"/>
                </a:cubicBezTo>
                <a:cubicBezTo>
                  <a:pt x="7788959" y="6248731"/>
                  <a:pt x="7788959" y="6245648"/>
                  <a:pt x="7782806" y="6242563"/>
                </a:cubicBezTo>
                <a:cubicBezTo>
                  <a:pt x="7699725" y="6193207"/>
                  <a:pt x="7616645" y="6143853"/>
                  <a:pt x="7530486" y="6091416"/>
                </a:cubicBezTo>
                <a:cubicBezTo>
                  <a:pt x="7527409" y="6091416"/>
                  <a:pt x="7524332" y="6091416"/>
                  <a:pt x="7521254" y="6088331"/>
                </a:cubicBezTo>
                <a:close/>
                <a:moveTo>
                  <a:pt x="7511679" y="6088331"/>
                </a:moveTo>
                <a:cubicBezTo>
                  <a:pt x="7490077" y="6100670"/>
                  <a:pt x="7471559" y="6113007"/>
                  <a:pt x="7453043" y="6125346"/>
                </a:cubicBezTo>
                <a:cubicBezTo>
                  <a:pt x="7385148" y="6162362"/>
                  <a:pt x="7320338" y="6199377"/>
                  <a:pt x="7255530" y="6239478"/>
                </a:cubicBezTo>
                <a:cubicBezTo>
                  <a:pt x="7255530" y="6239478"/>
                  <a:pt x="7255530" y="6239478"/>
                  <a:pt x="7252443" y="6239478"/>
                </a:cubicBezTo>
                <a:cubicBezTo>
                  <a:pt x="7246270" y="6245648"/>
                  <a:pt x="7243186" y="6248731"/>
                  <a:pt x="7243186" y="6254901"/>
                </a:cubicBezTo>
                <a:cubicBezTo>
                  <a:pt x="7243186" y="6257985"/>
                  <a:pt x="7240099" y="6257985"/>
                  <a:pt x="7240099" y="6261070"/>
                </a:cubicBezTo>
                <a:cubicBezTo>
                  <a:pt x="7240099" y="6356694"/>
                  <a:pt x="7240099" y="6452317"/>
                  <a:pt x="7237013" y="6551026"/>
                </a:cubicBezTo>
                <a:cubicBezTo>
                  <a:pt x="7237013" y="6554109"/>
                  <a:pt x="7240099" y="6557194"/>
                  <a:pt x="7240099" y="6563363"/>
                </a:cubicBezTo>
                <a:cubicBezTo>
                  <a:pt x="7243186" y="6560279"/>
                  <a:pt x="7246270" y="6560279"/>
                  <a:pt x="7249357" y="6557194"/>
                </a:cubicBezTo>
                <a:cubicBezTo>
                  <a:pt x="7332683" y="6507841"/>
                  <a:pt x="7416009" y="6458487"/>
                  <a:pt x="7499334" y="6412217"/>
                </a:cubicBezTo>
                <a:cubicBezTo>
                  <a:pt x="7505507" y="6406048"/>
                  <a:pt x="7511679" y="6399878"/>
                  <a:pt x="7511679" y="6390624"/>
                </a:cubicBezTo>
                <a:cubicBezTo>
                  <a:pt x="7511679" y="6295001"/>
                  <a:pt x="7511679" y="6199377"/>
                  <a:pt x="7514765" y="6103754"/>
                </a:cubicBezTo>
                <a:cubicBezTo>
                  <a:pt x="7514765" y="6097585"/>
                  <a:pt x="7511679" y="6094500"/>
                  <a:pt x="7511679" y="6088331"/>
                </a:cubicBezTo>
                <a:close/>
                <a:moveTo>
                  <a:pt x="6951474" y="6088331"/>
                </a:moveTo>
                <a:cubicBezTo>
                  <a:pt x="6945290" y="6091416"/>
                  <a:pt x="6942199" y="6091416"/>
                  <a:pt x="6942199" y="6091416"/>
                </a:cubicBezTo>
                <a:cubicBezTo>
                  <a:pt x="6855634" y="6140769"/>
                  <a:pt x="6772158" y="6190123"/>
                  <a:pt x="6688683" y="6239478"/>
                </a:cubicBezTo>
                <a:cubicBezTo>
                  <a:pt x="6679408" y="6245648"/>
                  <a:pt x="6679408" y="6251816"/>
                  <a:pt x="6679408" y="6261070"/>
                </a:cubicBezTo>
                <a:cubicBezTo>
                  <a:pt x="6676317" y="6356694"/>
                  <a:pt x="6676317" y="6452317"/>
                  <a:pt x="6676317" y="6547941"/>
                </a:cubicBezTo>
                <a:cubicBezTo>
                  <a:pt x="6676317" y="6551026"/>
                  <a:pt x="6676317" y="6557194"/>
                  <a:pt x="6676317" y="6563363"/>
                </a:cubicBezTo>
                <a:cubicBezTo>
                  <a:pt x="6682500" y="6560279"/>
                  <a:pt x="6685592" y="6557194"/>
                  <a:pt x="6688683" y="6557194"/>
                </a:cubicBezTo>
                <a:cubicBezTo>
                  <a:pt x="6772158" y="6507841"/>
                  <a:pt x="6852541" y="6458487"/>
                  <a:pt x="6936016" y="6409133"/>
                </a:cubicBezTo>
                <a:cubicBezTo>
                  <a:pt x="6948382" y="6406048"/>
                  <a:pt x="6948382" y="6396794"/>
                  <a:pt x="6948382" y="6387540"/>
                </a:cubicBezTo>
                <a:cubicBezTo>
                  <a:pt x="6948382" y="6295001"/>
                  <a:pt x="6951474" y="6199377"/>
                  <a:pt x="6951474" y="6103754"/>
                </a:cubicBezTo>
                <a:cubicBezTo>
                  <a:pt x="6951474" y="6100670"/>
                  <a:pt x="6951474" y="6094500"/>
                  <a:pt x="6951474" y="6088331"/>
                </a:cubicBezTo>
                <a:close/>
                <a:moveTo>
                  <a:pt x="6387692" y="6088331"/>
                </a:moveTo>
                <a:cubicBezTo>
                  <a:pt x="6381520" y="6091416"/>
                  <a:pt x="6378434" y="6094500"/>
                  <a:pt x="6375347" y="6094500"/>
                </a:cubicBezTo>
                <a:lnTo>
                  <a:pt x="6216412" y="6187830"/>
                </a:lnTo>
                <a:lnTo>
                  <a:pt x="6126236" y="6242014"/>
                </a:lnTo>
                <a:lnTo>
                  <a:pt x="6118745" y="6249873"/>
                </a:lnTo>
                <a:lnTo>
                  <a:pt x="6117710" y="6255490"/>
                </a:lnTo>
                <a:lnTo>
                  <a:pt x="6116994" y="6263608"/>
                </a:lnTo>
                <a:cubicBezTo>
                  <a:pt x="6113915" y="6356154"/>
                  <a:pt x="6113915" y="6451785"/>
                  <a:pt x="6113915" y="6547415"/>
                </a:cubicBezTo>
                <a:cubicBezTo>
                  <a:pt x="6110834" y="6550500"/>
                  <a:pt x="6113915" y="6556671"/>
                  <a:pt x="6113915" y="6562840"/>
                </a:cubicBezTo>
                <a:cubicBezTo>
                  <a:pt x="6116994" y="6559755"/>
                  <a:pt x="6120076" y="6559755"/>
                  <a:pt x="6120076" y="6559755"/>
                </a:cubicBezTo>
                <a:cubicBezTo>
                  <a:pt x="6169361" y="6531991"/>
                  <a:pt x="6215567" y="6501143"/>
                  <a:pt x="6264851" y="6473379"/>
                </a:cubicBezTo>
                <a:cubicBezTo>
                  <a:pt x="6264851" y="6473379"/>
                  <a:pt x="6264851" y="6473379"/>
                  <a:pt x="6264851" y="6474536"/>
                </a:cubicBezTo>
                <a:lnTo>
                  <a:pt x="6264851" y="6475531"/>
                </a:lnTo>
                <a:lnTo>
                  <a:pt x="6372261" y="6412217"/>
                </a:lnTo>
                <a:cubicBezTo>
                  <a:pt x="6381520" y="6406048"/>
                  <a:pt x="6387692" y="6399878"/>
                  <a:pt x="6387692" y="6384456"/>
                </a:cubicBezTo>
                <a:cubicBezTo>
                  <a:pt x="6387692" y="6291916"/>
                  <a:pt x="6387692" y="6199377"/>
                  <a:pt x="6390779" y="6106838"/>
                </a:cubicBezTo>
                <a:cubicBezTo>
                  <a:pt x="6390779" y="6100670"/>
                  <a:pt x="6387692" y="6094500"/>
                  <a:pt x="6387692" y="6088331"/>
                </a:cubicBezTo>
                <a:close/>
                <a:moveTo>
                  <a:pt x="5833139" y="6088331"/>
                </a:moveTo>
                <a:cubicBezTo>
                  <a:pt x="5830052" y="6094500"/>
                  <a:pt x="5830052" y="6097585"/>
                  <a:pt x="5830052" y="6100670"/>
                </a:cubicBezTo>
                <a:cubicBezTo>
                  <a:pt x="5833139" y="6196292"/>
                  <a:pt x="5833139" y="6295001"/>
                  <a:pt x="5833139" y="6390624"/>
                </a:cubicBezTo>
                <a:cubicBezTo>
                  <a:pt x="5833139" y="6402963"/>
                  <a:pt x="5839310" y="6406048"/>
                  <a:pt x="5845483" y="6409133"/>
                </a:cubicBezTo>
                <a:lnTo>
                  <a:pt x="5928739" y="6459061"/>
                </a:lnTo>
                <a:lnTo>
                  <a:pt x="5928739" y="6457954"/>
                </a:lnTo>
                <a:cubicBezTo>
                  <a:pt x="5984183" y="6491888"/>
                  <a:pt x="6039630" y="6522736"/>
                  <a:pt x="6095077" y="6556671"/>
                </a:cubicBezTo>
                <a:lnTo>
                  <a:pt x="6105403" y="6559256"/>
                </a:lnTo>
                <a:lnTo>
                  <a:pt x="6107365" y="6547493"/>
                </a:lnTo>
                <a:lnTo>
                  <a:pt x="6104341" y="6262854"/>
                </a:lnTo>
                <a:lnTo>
                  <a:pt x="6100475" y="6249503"/>
                </a:lnTo>
                <a:cubicBezTo>
                  <a:pt x="6097774" y="6245648"/>
                  <a:pt x="6093918" y="6242563"/>
                  <a:pt x="6089288" y="6239478"/>
                </a:cubicBezTo>
                <a:cubicBezTo>
                  <a:pt x="6009048" y="6193207"/>
                  <a:pt x="5928808" y="6143853"/>
                  <a:pt x="5851655" y="6097585"/>
                </a:cubicBezTo>
                <a:cubicBezTo>
                  <a:pt x="5845483" y="6094500"/>
                  <a:pt x="5839310" y="6091416"/>
                  <a:pt x="5833139" y="6088331"/>
                </a:cubicBezTo>
                <a:close/>
                <a:moveTo>
                  <a:pt x="5823563" y="6088331"/>
                </a:moveTo>
                <a:cubicBezTo>
                  <a:pt x="5817409" y="6091416"/>
                  <a:pt x="5814332" y="6091416"/>
                  <a:pt x="5808178" y="6094500"/>
                </a:cubicBezTo>
                <a:cubicBezTo>
                  <a:pt x="5728174" y="6143853"/>
                  <a:pt x="5645093" y="6193207"/>
                  <a:pt x="5565089" y="6239478"/>
                </a:cubicBezTo>
                <a:cubicBezTo>
                  <a:pt x="5555859" y="6245648"/>
                  <a:pt x="5552781" y="6251816"/>
                  <a:pt x="5552781" y="6264155"/>
                </a:cubicBezTo>
                <a:cubicBezTo>
                  <a:pt x="5549704" y="6356694"/>
                  <a:pt x="5549704" y="6452317"/>
                  <a:pt x="5549704" y="6544856"/>
                </a:cubicBezTo>
                <a:cubicBezTo>
                  <a:pt x="5549704" y="6551026"/>
                  <a:pt x="5549704" y="6554109"/>
                  <a:pt x="5549704" y="6563363"/>
                </a:cubicBezTo>
                <a:cubicBezTo>
                  <a:pt x="5555859" y="6560279"/>
                  <a:pt x="5562013" y="6557194"/>
                  <a:pt x="5565089" y="6554109"/>
                </a:cubicBezTo>
                <a:cubicBezTo>
                  <a:pt x="5645093" y="6507841"/>
                  <a:pt x="5725097" y="6458487"/>
                  <a:pt x="5805100" y="6412217"/>
                </a:cubicBezTo>
                <a:cubicBezTo>
                  <a:pt x="5817409" y="6406048"/>
                  <a:pt x="5820486" y="6399878"/>
                  <a:pt x="5820486" y="6384456"/>
                </a:cubicBezTo>
                <a:cubicBezTo>
                  <a:pt x="5823563" y="6291916"/>
                  <a:pt x="5823563" y="6199377"/>
                  <a:pt x="5823563" y="6106838"/>
                </a:cubicBezTo>
                <a:cubicBezTo>
                  <a:pt x="5823563" y="6100670"/>
                  <a:pt x="5823563" y="6094500"/>
                  <a:pt x="5823563" y="6088331"/>
                </a:cubicBezTo>
                <a:close/>
                <a:moveTo>
                  <a:pt x="5269356" y="6088331"/>
                </a:moveTo>
                <a:cubicBezTo>
                  <a:pt x="5269356" y="6196292"/>
                  <a:pt x="5269356" y="6298085"/>
                  <a:pt x="5272434" y="6402963"/>
                </a:cubicBezTo>
                <a:cubicBezTo>
                  <a:pt x="5361668" y="6455402"/>
                  <a:pt x="5450903" y="6510926"/>
                  <a:pt x="5543215" y="6563363"/>
                </a:cubicBezTo>
                <a:cubicBezTo>
                  <a:pt x="5543215" y="6554109"/>
                  <a:pt x="5543215" y="6547941"/>
                  <a:pt x="5543215" y="6541772"/>
                </a:cubicBezTo>
                <a:cubicBezTo>
                  <a:pt x="5543215" y="6449233"/>
                  <a:pt x="5540138" y="6356694"/>
                  <a:pt x="5540138" y="6267239"/>
                </a:cubicBezTo>
                <a:cubicBezTo>
                  <a:pt x="5540138" y="6251816"/>
                  <a:pt x="5537061" y="6245648"/>
                  <a:pt x="5524753" y="6239478"/>
                </a:cubicBezTo>
                <a:cubicBezTo>
                  <a:pt x="5444749" y="6193207"/>
                  <a:pt x="5364746" y="6143853"/>
                  <a:pt x="5287819" y="6097585"/>
                </a:cubicBezTo>
                <a:cubicBezTo>
                  <a:pt x="5281665" y="6094500"/>
                  <a:pt x="5275511" y="6091416"/>
                  <a:pt x="5269356" y="6088331"/>
                </a:cubicBezTo>
                <a:close/>
                <a:moveTo>
                  <a:pt x="5262867" y="6088331"/>
                </a:moveTo>
                <a:cubicBezTo>
                  <a:pt x="5253652" y="6091416"/>
                  <a:pt x="5250580" y="6094500"/>
                  <a:pt x="5244438" y="6097585"/>
                </a:cubicBezTo>
                <a:cubicBezTo>
                  <a:pt x="5164573" y="6143853"/>
                  <a:pt x="5087779" y="6190123"/>
                  <a:pt x="5007915" y="6236393"/>
                </a:cubicBezTo>
                <a:cubicBezTo>
                  <a:pt x="4995629" y="6245648"/>
                  <a:pt x="4989484" y="6251816"/>
                  <a:pt x="4989484" y="6267239"/>
                </a:cubicBezTo>
                <a:cubicBezTo>
                  <a:pt x="4989484" y="6359778"/>
                  <a:pt x="4989484" y="6452317"/>
                  <a:pt x="4986413" y="6544856"/>
                </a:cubicBezTo>
                <a:cubicBezTo>
                  <a:pt x="4986413" y="6551026"/>
                  <a:pt x="4986413" y="6554109"/>
                  <a:pt x="4989484" y="6563363"/>
                </a:cubicBezTo>
                <a:cubicBezTo>
                  <a:pt x="4995629" y="6560279"/>
                  <a:pt x="5001772" y="6557194"/>
                  <a:pt x="5004844" y="6554109"/>
                </a:cubicBezTo>
                <a:cubicBezTo>
                  <a:pt x="5084708" y="6507841"/>
                  <a:pt x="5164573" y="6458487"/>
                  <a:pt x="5244438" y="6412217"/>
                </a:cubicBezTo>
                <a:cubicBezTo>
                  <a:pt x="5256725" y="6406048"/>
                  <a:pt x="5259795" y="6399878"/>
                  <a:pt x="5259795" y="6384456"/>
                </a:cubicBezTo>
                <a:cubicBezTo>
                  <a:pt x="5259795" y="6291916"/>
                  <a:pt x="5262867" y="6199377"/>
                  <a:pt x="5262867" y="6106838"/>
                </a:cubicBezTo>
                <a:cubicBezTo>
                  <a:pt x="5262867" y="6103754"/>
                  <a:pt x="5262867" y="6097585"/>
                  <a:pt x="5262867" y="6088331"/>
                </a:cubicBezTo>
                <a:close/>
                <a:moveTo>
                  <a:pt x="4699576" y="6088331"/>
                </a:moveTo>
                <a:cubicBezTo>
                  <a:pt x="4693404" y="6091416"/>
                  <a:pt x="4690317" y="6091416"/>
                  <a:pt x="4687231" y="6091416"/>
                </a:cubicBezTo>
                <a:cubicBezTo>
                  <a:pt x="4603906" y="6140769"/>
                  <a:pt x="4520580" y="6190123"/>
                  <a:pt x="4437255" y="6239478"/>
                </a:cubicBezTo>
                <a:cubicBezTo>
                  <a:pt x="4427997" y="6245648"/>
                  <a:pt x="4424910" y="6251816"/>
                  <a:pt x="4424910" y="6261070"/>
                </a:cubicBezTo>
                <a:cubicBezTo>
                  <a:pt x="4424910" y="6356694"/>
                  <a:pt x="4424910" y="6452317"/>
                  <a:pt x="4421824" y="6547941"/>
                </a:cubicBezTo>
                <a:cubicBezTo>
                  <a:pt x="4421824" y="6551026"/>
                  <a:pt x="4424910" y="6557194"/>
                  <a:pt x="4424910" y="6563363"/>
                </a:cubicBezTo>
                <a:cubicBezTo>
                  <a:pt x="4431082" y="6560279"/>
                  <a:pt x="4434169" y="6557194"/>
                  <a:pt x="4437255" y="6557194"/>
                </a:cubicBezTo>
                <a:cubicBezTo>
                  <a:pt x="4520580" y="6507841"/>
                  <a:pt x="4600820" y="6458487"/>
                  <a:pt x="4684145" y="6409133"/>
                </a:cubicBezTo>
                <a:cubicBezTo>
                  <a:pt x="4693404" y="6406048"/>
                  <a:pt x="4696490" y="6396794"/>
                  <a:pt x="4696490" y="6387540"/>
                </a:cubicBezTo>
                <a:cubicBezTo>
                  <a:pt x="4696490" y="6295001"/>
                  <a:pt x="4699576" y="6199377"/>
                  <a:pt x="4699576" y="6103754"/>
                </a:cubicBezTo>
                <a:cubicBezTo>
                  <a:pt x="4699576" y="6100670"/>
                  <a:pt x="4699576" y="6094500"/>
                  <a:pt x="4699576" y="6088331"/>
                </a:cubicBezTo>
                <a:close/>
                <a:moveTo>
                  <a:pt x="4135795" y="6088331"/>
                </a:moveTo>
                <a:cubicBezTo>
                  <a:pt x="4129622" y="6091416"/>
                  <a:pt x="4126536" y="6094500"/>
                  <a:pt x="4123450" y="6094500"/>
                </a:cubicBezTo>
                <a:cubicBezTo>
                  <a:pt x="4086416" y="6116092"/>
                  <a:pt x="4052469" y="6137684"/>
                  <a:pt x="4015435" y="6159277"/>
                </a:cubicBezTo>
                <a:cubicBezTo>
                  <a:pt x="3969144" y="6187039"/>
                  <a:pt x="3922852" y="6214800"/>
                  <a:pt x="3876560" y="6242563"/>
                </a:cubicBezTo>
                <a:cubicBezTo>
                  <a:pt x="3867301" y="6245648"/>
                  <a:pt x="3864215" y="6254901"/>
                  <a:pt x="3864215" y="6264155"/>
                </a:cubicBezTo>
                <a:cubicBezTo>
                  <a:pt x="3864215" y="6356694"/>
                  <a:pt x="3864215" y="6452317"/>
                  <a:pt x="3861129" y="6547941"/>
                </a:cubicBezTo>
                <a:cubicBezTo>
                  <a:pt x="3861129" y="6551026"/>
                  <a:pt x="3861129" y="6557194"/>
                  <a:pt x="3864215" y="6563363"/>
                </a:cubicBezTo>
                <a:cubicBezTo>
                  <a:pt x="3867301" y="6560279"/>
                  <a:pt x="3867301" y="6560279"/>
                  <a:pt x="3867301" y="6560279"/>
                </a:cubicBezTo>
                <a:cubicBezTo>
                  <a:pt x="3916679" y="6532517"/>
                  <a:pt x="3966058" y="6501671"/>
                  <a:pt x="4012350" y="6473909"/>
                </a:cubicBezTo>
                <a:cubicBezTo>
                  <a:pt x="4049382" y="6452317"/>
                  <a:pt x="4083329" y="6433809"/>
                  <a:pt x="4120363" y="6412217"/>
                </a:cubicBezTo>
                <a:cubicBezTo>
                  <a:pt x="4129622" y="6406048"/>
                  <a:pt x="4135795" y="6399878"/>
                  <a:pt x="4135795" y="6384456"/>
                </a:cubicBezTo>
                <a:cubicBezTo>
                  <a:pt x="4135795" y="6291916"/>
                  <a:pt x="4135795" y="6199377"/>
                  <a:pt x="4138880" y="6106838"/>
                </a:cubicBezTo>
                <a:cubicBezTo>
                  <a:pt x="4138880" y="6100670"/>
                  <a:pt x="4135795" y="6094500"/>
                  <a:pt x="4135795" y="6088331"/>
                </a:cubicBezTo>
                <a:close/>
                <a:moveTo>
                  <a:pt x="3580781" y="6088331"/>
                </a:moveTo>
                <a:cubicBezTo>
                  <a:pt x="3580781" y="6094489"/>
                  <a:pt x="3580781" y="6097568"/>
                  <a:pt x="3580781" y="6100648"/>
                </a:cubicBezTo>
                <a:cubicBezTo>
                  <a:pt x="3580781" y="6196107"/>
                  <a:pt x="3583873" y="6294646"/>
                  <a:pt x="3583873" y="6390105"/>
                </a:cubicBezTo>
                <a:cubicBezTo>
                  <a:pt x="3583873" y="6402423"/>
                  <a:pt x="3586964" y="6405502"/>
                  <a:pt x="3596239" y="6408582"/>
                </a:cubicBezTo>
                <a:cubicBezTo>
                  <a:pt x="3679714" y="6457852"/>
                  <a:pt x="3760097" y="6507121"/>
                  <a:pt x="3843570" y="6556391"/>
                </a:cubicBezTo>
                <a:cubicBezTo>
                  <a:pt x="3843570" y="6556391"/>
                  <a:pt x="3846663" y="6556391"/>
                  <a:pt x="3849753" y="6559470"/>
                </a:cubicBezTo>
                <a:cubicBezTo>
                  <a:pt x="3849753" y="6559470"/>
                  <a:pt x="3852846" y="6559470"/>
                  <a:pt x="3855937" y="6559470"/>
                </a:cubicBezTo>
                <a:cubicBezTo>
                  <a:pt x="3855937" y="6553311"/>
                  <a:pt x="3855937" y="6547152"/>
                  <a:pt x="3855937" y="6544073"/>
                </a:cubicBezTo>
                <a:cubicBezTo>
                  <a:pt x="3855937" y="6448614"/>
                  <a:pt x="3852846" y="6356234"/>
                  <a:pt x="3852846" y="6263853"/>
                </a:cubicBezTo>
                <a:cubicBezTo>
                  <a:pt x="3852846" y="6251535"/>
                  <a:pt x="3849753" y="6245377"/>
                  <a:pt x="3837388" y="6239219"/>
                </a:cubicBezTo>
                <a:cubicBezTo>
                  <a:pt x="3757005" y="6193027"/>
                  <a:pt x="3679714" y="6143759"/>
                  <a:pt x="3599331" y="6097568"/>
                </a:cubicBezTo>
                <a:cubicBezTo>
                  <a:pt x="3593148" y="6094489"/>
                  <a:pt x="3590056" y="6091410"/>
                  <a:pt x="3583873" y="6088331"/>
                </a:cubicBezTo>
                <a:cubicBezTo>
                  <a:pt x="3583873" y="6088331"/>
                  <a:pt x="3583873" y="6088331"/>
                  <a:pt x="3580781" y="6088331"/>
                </a:cubicBezTo>
                <a:close/>
                <a:moveTo>
                  <a:pt x="3572513" y="6088331"/>
                </a:moveTo>
                <a:cubicBezTo>
                  <a:pt x="3569435" y="6091410"/>
                  <a:pt x="3563281" y="6094489"/>
                  <a:pt x="3560205" y="6094489"/>
                </a:cubicBezTo>
                <a:cubicBezTo>
                  <a:pt x="3480201" y="6143759"/>
                  <a:pt x="3397120" y="6193027"/>
                  <a:pt x="3317116" y="6239219"/>
                </a:cubicBezTo>
                <a:cubicBezTo>
                  <a:pt x="3304807" y="6245377"/>
                  <a:pt x="3304807" y="6251535"/>
                  <a:pt x="3304807" y="6263853"/>
                </a:cubicBezTo>
                <a:cubicBezTo>
                  <a:pt x="3301731" y="6356234"/>
                  <a:pt x="3301731" y="6451694"/>
                  <a:pt x="3301731" y="6544073"/>
                </a:cubicBezTo>
                <a:cubicBezTo>
                  <a:pt x="3301731" y="6550232"/>
                  <a:pt x="3301731" y="6553311"/>
                  <a:pt x="3301731" y="6559470"/>
                </a:cubicBezTo>
                <a:cubicBezTo>
                  <a:pt x="3307885" y="6556391"/>
                  <a:pt x="3310962" y="6556391"/>
                  <a:pt x="3314040" y="6553311"/>
                </a:cubicBezTo>
                <a:cubicBezTo>
                  <a:pt x="3387889" y="6510200"/>
                  <a:pt x="3461738" y="6467089"/>
                  <a:pt x="3535587" y="6423979"/>
                </a:cubicBezTo>
                <a:cubicBezTo>
                  <a:pt x="3541742" y="6417820"/>
                  <a:pt x="3550973" y="6414740"/>
                  <a:pt x="3557127" y="6411661"/>
                </a:cubicBezTo>
                <a:cubicBezTo>
                  <a:pt x="3566358" y="6405502"/>
                  <a:pt x="3572513" y="6399343"/>
                  <a:pt x="3572513" y="6383947"/>
                </a:cubicBezTo>
                <a:cubicBezTo>
                  <a:pt x="3572513" y="6291567"/>
                  <a:pt x="3572513" y="6199186"/>
                  <a:pt x="3575590" y="6106807"/>
                </a:cubicBezTo>
                <a:cubicBezTo>
                  <a:pt x="3575590" y="6100648"/>
                  <a:pt x="3572513" y="6094489"/>
                  <a:pt x="3572513" y="6088331"/>
                </a:cubicBezTo>
                <a:close/>
                <a:moveTo>
                  <a:pt x="3021383" y="6088331"/>
                </a:moveTo>
                <a:cubicBezTo>
                  <a:pt x="3021383" y="6193207"/>
                  <a:pt x="3021383" y="6295001"/>
                  <a:pt x="3021383" y="6396794"/>
                </a:cubicBezTo>
                <a:cubicBezTo>
                  <a:pt x="3024451" y="6399878"/>
                  <a:pt x="3024451" y="6402963"/>
                  <a:pt x="3027519" y="6406048"/>
                </a:cubicBezTo>
                <a:cubicBezTo>
                  <a:pt x="3113416" y="6458487"/>
                  <a:pt x="3199315" y="6507841"/>
                  <a:pt x="3285213" y="6560279"/>
                </a:cubicBezTo>
                <a:cubicBezTo>
                  <a:pt x="3288280" y="6560279"/>
                  <a:pt x="3288280" y="6560279"/>
                  <a:pt x="3291348" y="6563363"/>
                </a:cubicBezTo>
                <a:cubicBezTo>
                  <a:pt x="3291348" y="6554109"/>
                  <a:pt x="3291348" y="6547941"/>
                  <a:pt x="3291348" y="6541772"/>
                </a:cubicBezTo>
                <a:cubicBezTo>
                  <a:pt x="3291348" y="6449233"/>
                  <a:pt x="3288280" y="6356694"/>
                  <a:pt x="3288280" y="6267239"/>
                </a:cubicBezTo>
                <a:cubicBezTo>
                  <a:pt x="3288280" y="6251816"/>
                  <a:pt x="3285213" y="6245648"/>
                  <a:pt x="3272941" y="6239478"/>
                </a:cubicBezTo>
                <a:cubicBezTo>
                  <a:pt x="3193179" y="6193207"/>
                  <a:pt x="3116485" y="6143853"/>
                  <a:pt x="3036722" y="6097585"/>
                </a:cubicBezTo>
                <a:cubicBezTo>
                  <a:pt x="3030587" y="6094500"/>
                  <a:pt x="3027519" y="6091416"/>
                  <a:pt x="3021383" y="6088331"/>
                </a:cubicBezTo>
                <a:close/>
                <a:moveTo>
                  <a:pt x="3011001" y="6088331"/>
                </a:moveTo>
                <a:cubicBezTo>
                  <a:pt x="3004846" y="6091416"/>
                  <a:pt x="3001770" y="6094500"/>
                  <a:pt x="2998692" y="6094500"/>
                </a:cubicBezTo>
                <a:cubicBezTo>
                  <a:pt x="2995616" y="6097585"/>
                  <a:pt x="2995616" y="6097585"/>
                  <a:pt x="2995616" y="6097585"/>
                </a:cubicBezTo>
                <a:cubicBezTo>
                  <a:pt x="2915612" y="6143853"/>
                  <a:pt x="2835608" y="6190123"/>
                  <a:pt x="2755605" y="6236393"/>
                </a:cubicBezTo>
                <a:cubicBezTo>
                  <a:pt x="2746373" y="6245648"/>
                  <a:pt x="2740219" y="6251816"/>
                  <a:pt x="2740219" y="6267239"/>
                </a:cubicBezTo>
                <a:cubicBezTo>
                  <a:pt x="2740219" y="6359778"/>
                  <a:pt x="2737142" y="6452317"/>
                  <a:pt x="2737142" y="6544856"/>
                </a:cubicBezTo>
                <a:cubicBezTo>
                  <a:pt x="2737142" y="6547941"/>
                  <a:pt x="2737142" y="6554109"/>
                  <a:pt x="2737142" y="6560279"/>
                </a:cubicBezTo>
                <a:cubicBezTo>
                  <a:pt x="2737142" y="6560279"/>
                  <a:pt x="2737142" y="6563363"/>
                  <a:pt x="2737142" y="6563363"/>
                </a:cubicBezTo>
                <a:cubicBezTo>
                  <a:pt x="2743296" y="6560279"/>
                  <a:pt x="2746373" y="6560279"/>
                  <a:pt x="2746373" y="6557194"/>
                </a:cubicBezTo>
                <a:cubicBezTo>
                  <a:pt x="2749451" y="6557194"/>
                  <a:pt x="2752527" y="6557194"/>
                  <a:pt x="2752527" y="6554109"/>
                </a:cubicBezTo>
                <a:cubicBezTo>
                  <a:pt x="2832531" y="6507841"/>
                  <a:pt x="2912534" y="6461571"/>
                  <a:pt x="2992538" y="6412217"/>
                </a:cubicBezTo>
                <a:cubicBezTo>
                  <a:pt x="3004846" y="6406048"/>
                  <a:pt x="3007924" y="6399878"/>
                  <a:pt x="3007924" y="6384456"/>
                </a:cubicBezTo>
                <a:cubicBezTo>
                  <a:pt x="3007924" y="6291916"/>
                  <a:pt x="3011001" y="6199377"/>
                  <a:pt x="3011001" y="6106838"/>
                </a:cubicBezTo>
                <a:cubicBezTo>
                  <a:pt x="3011001" y="6103754"/>
                  <a:pt x="3011001" y="6097585"/>
                  <a:pt x="3011001" y="6088331"/>
                </a:cubicBezTo>
                <a:close/>
                <a:moveTo>
                  <a:pt x="2447719" y="6088331"/>
                </a:moveTo>
                <a:cubicBezTo>
                  <a:pt x="2444641" y="6091410"/>
                  <a:pt x="2441565" y="6091410"/>
                  <a:pt x="2438487" y="6091410"/>
                </a:cubicBezTo>
                <a:cubicBezTo>
                  <a:pt x="2355407" y="6140679"/>
                  <a:pt x="2272327" y="6189948"/>
                  <a:pt x="2189244" y="6239219"/>
                </a:cubicBezTo>
                <a:cubicBezTo>
                  <a:pt x="2180013" y="6245377"/>
                  <a:pt x="2176936" y="6251535"/>
                  <a:pt x="2176936" y="6260774"/>
                </a:cubicBezTo>
                <a:cubicBezTo>
                  <a:pt x="2176936" y="6356234"/>
                  <a:pt x="2176936" y="6451694"/>
                  <a:pt x="2173859" y="6547152"/>
                </a:cubicBezTo>
                <a:cubicBezTo>
                  <a:pt x="2173859" y="6550232"/>
                  <a:pt x="2176936" y="6556391"/>
                  <a:pt x="2176936" y="6559470"/>
                </a:cubicBezTo>
                <a:cubicBezTo>
                  <a:pt x="2180013" y="6559470"/>
                  <a:pt x="2183092" y="6556391"/>
                  <a:pt x="2186166" y="6556391"/>
                </a:cubicBezTo>
                <a:cubicBezTo>
                  <a:pt x="2269249" y="6507121"/>
                  <a:pt x="2352329" y="6457852"/>
                  <a:pt x="2435410" y="6408582"/>
                </a:cubicBezTo>
                <a:cubicBezTo>
                  <a:pt x="2444641" y="6405502"/>
                  <a:pt x="2444641" y="6396264"/>
                  <a:pt x="2444641" y="6387027"/>
                </a:cubicBezTo>
                <a:cubicBezTo>
                  <a:pt x="2447719" y="6294646"/>
                  <a:pt x="2447719" y="6199186"/>
                  <a:pt x="2447719" y="6103726"/>
                </a:cubicBezTo>
                <a:cubicBezTo>
                  <a:pt x="2447719" y="6100648"/>
                  <a:pt x="2447719" y="6094489"/>
                  <a:pt x="2447719" y="6088331"/>
                </a:cubicBezTo>
                <a:close/>
                <a:moveTo>
                  <a:pt x="1887024" y="6088331"/>
                </a:moveTo>
                <a:cubicBezTo>
                  <a:pt x="1880871" y="6091416"/>
                  <a:pt x="1877793" y="6094500"/>
                  <a:pt x="1874715" y="6094500"/>
                </a:cubicBezTo>
                <a:cubicBezTo>
                  <a:pt x="1791634" y="6143853"/>
                  <a:pt x="1708550" y="6193207"/>
                  <a:pt x="1628549" y="6239478"/>
                </a:cubicBezTo>
                <a:cubicBezTo>
                  <a:pt x="1619318" y="6245648"/>
                  <a:pt x="1616241" y="6251816"/>
                  <a:pt x="1616241" y="6264155"/>
                </a:cubicBezTo>
                <a:cubicBezTo>
                  <a:pt x="1616241" y="6356694"/>
                  <a:pt x="1613164" y="6452317"/>
                  <a:pt x="1613164" y="6544856"/>
                </a:cubicBezTo>
                <a:cubicBezTo>
                  <a:pt x="1613164" y="6551026"/>
                  <a:pt x="1613164" y="6554109"/>
                  <a:pt x="1613164" y="6563363"/>
                </a:cubicBezTo>
                <a:cubicBezTo>
                  <a:pt x="1613164" y="6563363"/>
                  <a:pt x="1616241" y="6560279"/>
                  <a:pt x="1616241" y="6560279"/>
                </a:cubicBezTo>
                <a:cubicBezTo>
                  <a:pt x="1622395" y="6557194"/>
                  <a:pt x="1625471" y="6554109"/>
                  <a:pt x="1631626" y="6554109"/>
                </a:cubicBezTo>
                <a:cubicBezTo>
                  <a:pt x="1708550" y="6504756"/>
                  <a:pt x="1788558" y="6458487"/>
                  <a:pt x="1868562" y="6412217"/>
                </a:cubicBezTo>
                <a:cubicBezTo>
                  <a:pt x="1877793" y="6406048"/>
                  <a:pt x="1883947" y="6399878"/>
                  <a:pt x="1883947" y="6384456"/>
                </a:cubicBezTo>
                <a:cubicBezTo>
                  <a:pt x="1883947" y="6291916"/>
                  <a:pt x="1883947" y="6199377"/>
                  <a:pt x="1887024" y="6106838"/>
                </a:cubicBezTo>
                <a:cubicBezTo>
                  <a:pt x="1887024" y="6100670"/>
                  <a:pt x="1887024" y="6094500"/>
                  <a:pt x="1887024" y="6088331"/>
                </a:cubicBezTo>
                <a:close/>
                <a:moveTo>
                  <a:pt x="1332818" y="6088331"/>
                </a:moveTo>
                <a:cubicBezTo>
                  <a:pt x="1332818" y="6091410"/>
                  <a:pt x="1332818" y="6094489"/>
                  <a:pt x="1332818" y="6097568"/>
                </a:cubicBezTo>
                <a:cubicBezTo>
                  <a:pt x="1332818" y="6196107"/>
                  <a:pt x="1332818" y="6294646"/>
                  <a:pt x="1332818" y="6393186"/>
                </a:cubicBezTo>
                <a:cubicBezTo>
                  <a:pt x="1332818" y="6399343"/>
                  <a:pt x="1338983" y="6405502"/>
                  <a:pt x="1345147" y="6408582"/>
                </a:cubicBezTo>
                <a:cubicBezTo>
                  <a:pt x="1428376" y="6457852"/>
                  <a:pt x="1511603" y="6507121"/>
                  <a:pt x="1594831" y="6556391"/>
                </a:cubicBezTo>
                <a:cubicBezTo>
                  <a:pt x="1597915" y="6559470"/>
                  <a:pt x="1600997" y="6559470"/>
                  <a:pt x="1604080" y="6559470"/>
                </a:cubicBezTo>
                <a:cubicBezTo>
                  <a:pt x="1604080" y="6556391"/>
                  <a:pt x="1604080" y="6553311"/>
                  <a:pt x="1604080" y="6550232"/>
                </a:cubicBezTo>
                <a:cubicBezTo>
                  <a:pt x="1604080" y="6451694"/>
                  <a:pt x="1604080" y="6356234"/>
                  <a:pt x="1604080" y="6260774"/>
                </a:cubicBezTo>
                <a:cubicBezTo>
                  <a:pt x="1604080" y="6254616"/>
                  <a:pt x="1600997" y="6251535"/>
                  <a:pt x="1597915" y="6248457"/>
                </a:cubicBezTo>
                <a:cubicBezTo>
                  <a:pt x="1597915" y="6248457"/>
                  <a:pt x="1597915" y="6245377"/>
                  <a:pt x="1597915" y="6245377"/>
                </a:cubicBezTo>
                <a:cubicBezTo>
                  <a:pt x="1594831" y="6242298"/>
                  <a:pt x="1591750" y="6242298"/>
                  <a:pt x="1588666" y="6239219"/>
                </a:cubicBezTo>
                <a:cubicBezTo>
                  <a:pt x="1508521" y="6193027"/>
                  <a:pt x="1428376" y="6143759"/>
                  <a:pt x="1345147" y="6094489"/>
                </a:cubicBezTo>
                <a:cubicBezTo>
                  <a:pt x="1342064" y="6094489"/>
                  <a:pt x="1338983" y="6091410"/>
                  <a:pt x="1332818" y="6088331"/>
                </a:cubicBezTo>
                <a:close/>
                <a:moveTo>
                  <a:pt x="1323734" y="6088331"/>
                </a:moveTo>
                <a:cubicBezTo>
                  <a:pt x="1320656" y="6091410"/>
                  <a:pt x="1317577" y="6091410"/>
                  <a:pt x="1314502" y="6094489"/>
                </a:cubicBezTo>
                <a:cubicBezTo>
                  <a:pt x="1314502" y="6094489"/>
                  <a:pt x="1311423" y="6094489"/>
                  <a:pt x="1311423" y="6094489"/>
                </a:cubicBezTo>
                <a:cubicBezTo>
                  <a:pt x="1228345" y="6143759"/>
                  <a:pt x="1148339" y="6193027"/>
                  <a:pt x="1065259" y="6239219"/>
                </a:cubicBezTo>
                <a:cubicBezTo>
                  <a:pt x="1062181" y="6242298"/>
                  <a:pt x="1062181" y="6242298"/>
                  <a:pt x="1059105" y="6242298"/>
                </a:cubicBezTo>
                <a:cubicBezTo>
                  <a:pt x="1059105" y="6245377"/>
                  <a:pt x="1059105" y="6245377"/>
                  <a:pt x="1056027" y="6245377"/>
                </a:cubicBezTo>
                <a:cubicBezTo>
                  <a:pt x="1056027" y="6245377"/>
                  <a:pt x="1056027" y="6245377"/>
                  <a:pt x="1056027" y="6248457"/>
                </a:cubicBezTo>
                <a:cubicBezTo>
                  <a:pt x="1052951" y="6251535"/>
                  <a:pt x="1052951" y="6257694"/>
                  <a:pt x="1052951" y="6263853"/>
                </a:cubicBezTo>
                <a:cubicBezTo>
                  <a:pt x="1052951" y="6356234"/>
                  <a:pt x="1049874" y="6448614"/>
                  <a:pt x="1049874" y="6544073"/>
                </a:cubicBezTo>
                <a:cubicBezTo>
                  <a:pt x="1049874" y="6547152"/>
                  <a:pt x="1049874" y="6553311"/>
                  <a:pt x="1049874" y="6559470"/>
                </a:cubicBezTo>
                <a:cubicBezTo>
                  <a:pt x="1056027" y="6559470"/>
                  <a:pt x="1059105" y="6556391"/>
                  <a:pt x="1059105" y="6556391"/>
                </a:cubicBezTo>
                <a:cubicBezTo>
                  <a:pt x="1142186" y="6507121"/>
                  <a:pt x="1225268" y="6457852"/>
                  <a:pt x="1308347" y="6408582"/>
                </a:cubicBezTo>
                <a:cubicBezTo>
                  <a:pt x="1317577" y="6402423"/>
                  <a:pt x="1320656" y="6396264"/>
                  <a:pt x="1320656" y="6387027"/>
                </a:cubicBezTo>
                <a:cubicBezTo>
                  <a:pt x="1320656" y="6291567"/>
                  <a:pt x="1323734" y="6199186"/>
                  <a:pt x="1323734" y="6103726"/>
                </a:cubicBezTo>
                <a:cubicBezTo>
                  <a:pt x="1323734" y="6097568"/>
                  <a:pt x="1323734" y="6094489"/>
                  <a:pt x="1323734" y="6088331"/>
                </a:cubicBezTo>
                <a:close/>
                <a:moveTo>
                  <a:pt x="769525" y="6088331"/>
                </a:moveTo>
                <a:cubicBezTo>
                  <a:pt x="769525" y="6094500"/>
                  <a:pt x="769525" y="6100670"/>
                  <a:pt x="769525" y="6103754"/>
                </a:cubicBezTo>
                <a:cubicBezTo>
                  <a:pt x="769525" y="6199377"/>
                  <a:pt x="772603" y="6295001"/>
                  <a:pt x="772603" y="6390624"/>
                </a:cubicBezTo>
                <a:cubicBezTo>
                  <a:pt x="772603" y="6399878"/>
                  <a:pt x="775680" y="6406048"/>
                  <a:pt x="784910" y="6409133"/>
                </a:cubicBezTo>
                <a:cubicBezTo>
                  <a:pt x="864915" y="6458487"/>
                  <a:pt x="947996" y="6507841"/>
                  <a:pt x="1027999" y="6554109"/>
                </a:cubicBezTo>
                <a:cubicBezTo>
                  <a:pt x="1034153" y="6557194"/>
                  <a:pt x="1037230" y="6560279"/>
                  <a:pt x="1043385" y="6563363"/>
                </a:cubicBezTo>
                <a:cubicBezTo>
                  <a:pt x="1040307" y="6458487"/>
                  <a:pt x="1040307" y="6356694"/>
                  <a:pt x="1040307" y="6254901"/>
                </a:cubicBezTo>
                <a:cubicBezTo>
                  <a:pt x="1037230" y="6248731"/>
                  <a:pt x="1037230" y="6245648"/>
                  <a:pt x="1031077" y="6242563"/>
                </a:cubicBezTo>
                <a:cubicBezTo>
                  <a:pt x="947996" y="6193207"/>
                  <a:pt x="864915" y="6143853"/>
                  <a:pt x="778757" y="6091416"/>
                </a:cubicBezTo>
                <a:cubicBezTo>
                  <a:pt x="775680" y="6091416"/>
                  <a:pt x="772603" y="6091416"/>
                  <a:pt x="769525" y="6088331"/>
                </a:cubicBezTo>
                <a:close/>
                <a:moveTo>
                  <a:pt x="759950" y="6088331"/>
                </a:moveTo>
                <a:cubicBezTo>
                  <a:pt x="738347" y="6100670"/>
                  <a:pt x="719830" y="6113007"/>
                  <a:pt x="701313" y="6125346"/>
                </a:cubicBezTo>
                <a:cubicBezTo>
                  <a:pt x="633418" y="6162362"/>
                  <a:pt x="568609" y="6199377"/>
                  <a:pt x="503800" y="6239478"/>
                </a:cubicBezTo>
                <a:cubicBezTo>
                  <a:pt x="503800" y="6239478"/>
                  <a:pt x="503800" y="6239478"/>
                  <a:pt x="500714" y="6239478"/>
                </a:cubicBezTo>
                <a:cubicBezTo>
                  <a:pt x="494541" y="6245648"/>
                  <a:pt x="491455" y="6248731"/>
                  <a:pt x="491455" y="6254901"/>
                </a:cubicBezTo>
                <a:cubicBezTo>
                  <a:pt x="491455" y="6257985"/>
                  <a:pt x="488369" y="6257985"/>
                  <a:pt x="488369" y="6261070"/>
                </a:cubicBezTo>
                <a:cubicBezTo>
                  <a:pt x="488369" y="6356694"/>
                  <a:pt x="488369" y="6452317"/>
                  <a:pt x="485284" y="6551026"/>
                </a:cubicBezTo>
                <a:cubicBezTo>
                  <a:pt x="485284" y="6554109"/>
                  <a:pt x="488369" y="6557194"/>
                  <a:pt x="488369" y="6563363"/>
                </a:cubicBezTo>
                <a:cubicBezTo>
                  <a:pt x="491455" y="6560279"/>
                  <a:pt x="494541" y="6560279"/>
                  <a:pt x="497628" y="6557194"/>
                </a:cubicBezTo>
                <a:cubicBezTo>
                  <a:pt x="580954" y="6507841"/>
                  <a:pt x="664279" y="6458487"/>
                  <a:pt x="747605" y="6412217"/>
                </a:cubicBezTo>
                <a:cubicBezTo>
                  <a:pt x="753778" y="6406048"/>
                  <a:pt x="759950" y="6399878"/>
                  <a:pt x="759950" y="6390624"/>
                </a:cubicBezTo>
                <a:cubicBezTo>
                  <a:pt x="759950" y="6295001"/>
                  <a:pt x="759950" y="6199377"/>
                  <a:pt x="763036" y="6103754"/>
                </a:cubicBezTo>
                <a:cubicBezTo>
                  <a:pt x="763036" y="6097585"/>
                  <a:pt x="759950" y="6094500"/>
                  <a:pt x="759950" y="6088331"/>
                </a:cubicBezTo>
                <a:close/>
                <a:moveTo>
                  <a:pt x="10043411" y="5930471"/>
                </a:moveTo>
                <a:cubicBezTo>
                  <a:pt x="10043411" y="5930471"/>
                  <a:pt x="10040335" y="5930471"/>
                  <a:pt x="10037257" y="5933552"/>
                </a:cubicBezTo>
                <a:cubicBezTo>
                  <a:pt x="9954177" y="5979765"/>
                  <a:pt x="9871097" y="6025978"/>
                  <a:pt x="9788017" y="6075273"/>
                </a:cubicBezTo>
                <a:cubicBezTo>
                  <a:pt x="9781861" y="6075273"/>
                  <a:pt x="9781861" y="6078353"/>
                  <a:pt x="9775708" y="6081434"/>
                </a:cubicBezTo>
                <a:cubicBezTo>
                  <a:pt x="9781861" y="6084516"/>
                  <a:pt x="9784939" y="6087596"/>
                  <a:pt x="9791093" y="6090677"/>
                </a:cubicBezTo>
                <a:cubicBezTo>
                  <a:pt x="9871097" y="6136891"/>
                  <a:pt x="9954177" y="6183103"/>
                  <a:pt x="10034182" y="6229317"/>
                </a:cubicBezTo>
                <a:cubicBezTo>
                  <a:pt x="10040335" y="6232398"/>
                  <a:pt x="10043411" y="6232398"/>
                  <a:pt x="10049566" y="6232398"/>
                </a:cubicBezTo>
                <a:cubicBezTo>
                  <a:pt x="10049566" y="6232398"/>
                  <a:pt x="10052643" y="6232398"/>
                  <a:pt x="10055720" y="6232398"/>
                </a:cubicBezTo>
                <a:cubicBezTo>
                  <a:pt x="10058798" y="6232398"/>
                  <a:pt x="10058798" y="6229317"/>
                  <a:pt x="10061874" y="6229317"/>
                </a:cubicBezTo>
                <a:cubicBezTo>
                  <a:pt x="10144954" y="6183103"/>
                  <a:pt x="10224958" y="6136891"/>
                  <a:pt x="10304962" y="6093757"/>
                </a:cubicBezTo>
                <a:cubicBezTo>
                  <a:pt x="10311116" y="6090677"/>
                  <a:pt x="10314192" y="6087596"/>
                  <a:pt x="10323424" y="6084516"/>
                </a:cubicBezTo>
                <a:cubicBezTo>
                  <a:pt x="10317270" y="6078353"/>
                  <a:pt x="10317270" y="6078353"/>
                  <a:pt x="10314192" y="6078353"/>
                </a:cubicBezTo>
                <a:cubicBezTo>
                  <a:pt x="10228036" y="6029059"/>
                  <a:pt x="10141878" y="5979765"/>
                  <a:pt x="10058798" y="5930471"/>
                </a:cubicBezTo>
                <a:cubicBezTo>
                  <a:pt x="10055720" y="5930471"/>
                  <a:pt x="10055720" y="5930471"/>
                  <a:pt x="10055720" y="5930471"/>
                </a:cubicBezTo>
                <a:cubicBezTo>
                  <a:pt x="10049566" y="5927390"/>
                  <a:pt x="10046489" y="5927390"/>
                  <a:pt x="10043411" y="5930471"/>
                </a:cubicBezTo>
                <a:close/>
                <a:moveTo>
                  <a:pt x="7224937" y="5930471"/>
                </a:moveTo>
                <a:cubicBezTo>
                  <a:pt x="7221857" y="5933552"/>
                  <a:pt x="7221857" y="5933552"/>
                  <a:pt x="7221857" y="5933552"/>
                </a:cubicBezTo>
                <a:cubicBezTo>
                  <a:pt x="7191060" y="5952037"/>
                  <a:pt x="7157180" y="5967441"/>
                  <a:pt x="7126383" y="5985927"/>
                </a:cubicBezTo>
                <a:cubicBezTo>
                  <a:pt x="7077107" y="6013655"/>
                  <a:pt x="7024751" y="6044464"/>
                  <a:pt x="6975474" y="6072191"/>
                </a:cubicBezTo>
                <a:cubicBezTo>
                  <a:pt x="6969315" y="6075273"/>
                  <a:pt x="6966235" y="6078353"/>
                  <a:pt x="6963155" y="6081434"/>
                </a:cubicBezTo>
                <a:cubicBezTo>
                  <a:pt x="6969315" y="6084516"/>
                  <a:pt x="6975474" y="6087596"/>
                  <a:pt x="6981634" y="6090677"/>
                </a:cubicBezTo>
                <a:cubicBezTo>
                  <a:pt x="7027831" y="6118404"/>
                  <a:pt x="7077107" y="6146133"/>
                  <a:pt x="7126383" y="6173861"/>
                </a:cubicBezTo>
                <a:cubicBezTo>
                  <a:pt x="7157180" y="6192346"/>
                  <a:pt x="7187978" y="6210832"/>
                  <a:pt x="7218777" y="6226237"/>
                </a:cubicBezTo>
                <a:cubicBezTo>
                  <a:pt x="7221857" y="6229317"/>
                  <a:pt x="7224937" y="6229317"/>
                  <a:pt x="7228017" y="6232398"/>
                </a:cubicBezTo>
                <a:cubicBezTo>
                  <a:pt x="7231096" y="6232398"/>
                  <a:pt x="7231096" y="6232398"/>
                  <a:pt x="7234176" y="6232398"/>
                </a:cubicBezTo>
                <a:cubicBezTo>
                  <a:pt x="7240336" y="6232398"/>
                  <a:pt x="7246495" y="6229317"/>
                  <a:pt x="7252654" y="6226237"/>
                </a:cubicBezTo>
                <a:cubicBezTo>
                  <a:pt x="7323488" y="6186184"/>
                  <a:pt x="7397404" y="6146133"/>
                  <a:pt x="7468239" y="6103001"/>
                </a:cubicBezTo>
                <a:cubicBezTo>
                  <a:pt x="7480557" y="6096839"/>
                  <a:pt x="7492877" y="6090677"/>
                  <a:pt x="7508277" y="6081434"/>
                </a:cubicBezTo>
                <a:cubicBezTo>
                  <a:pt x="7502116" y="6078353"/>
                  <a:pt x="7499036" y="6075273"/>
                  <a:pt x="7495956" y="6072191"/>
                </a:cubicBezTo>
                <a:cubicBezTo>
                  <a:pt x="7412803" y="6025978"/>
                  <a:pt x="7329648" y="5979765"/>
                  <a:pt x="7249575" y="5933552"/>
                </a:cubicBezTo>
                <a:cubicBezTo>
                  <a:pt x="7246495" y="5930471"/>
                  <a:pt x="7243416" y="5930471"/>
                  <a:pt x="7243416" y="5930471"/>
                </a:cubicBezTo>
                <a:cubicBezTo>
                  <a:pt x="7237255" y="5927390"/>
                  <a:pt x="7231096" y="5927390"/>
                  <a:pt x="7224937" y="5930471"/>
                </a:cubicBezTo>
                <a:close/>
                <a:moveTo>
                  <a:pt x="3291683" y="5930471"/>
                </a:moveTo>
                <a:cubicBezTo>
                  <a:pt x="3291683" y="5930471"/>
                  <a:pt x="3288606" y="5930471"/>
                  <a:pt x="3285529" y="5933552"/>
                </a:cubicBezTo>
                <a:cubicBezTo>
                  <a:pt x="3202448" y="5979765"/>
                  <a:pt x="3119368" y="6025978"/>
                  <a:pt x="3036288" y="6075273"/>
                </a:cubicBezTo>
                <a:cubicBezTo>
                  <a:pt x="3030132" y="6075273"/>
                  <a:pt x="3030132" y="6078353"/>
                  <a:pt x="3023979" y="6081434"/>
                </a:cubicBezTo>
                <a:cubicBezTo>
                  <a:pt x="3030132" y="6084516"/>
                  <a:pt x="3033210" y="6087596"/>
                  <a:pt x="3039364" y="6090677"/>
                </a:cubicBezTo>
                <a:cubicBezTo>
                  <a:pt x="3119368" y="6136891"/>
                  <a:pt x="3202448" y="6183103"/>
                  <a:pt x="3282453" y="6229317"/>
                </a:cubicBezTo>
                <a:cubicBezTo>
                  <a:pt x="3288606" y="6232398"/>
                  <a:pt x="3291683" y="6232398"/>
                  <a:pt x="3297838" y="6232398"/>
                </a:cubicBezTo>
                <a:cubicBezTo>
                  <a:pt x="3297838" y="6232398"/>
                  <a:pt x="3300915" y="6232398"/>
                  <a:pt x="3303991" y="6232398"/>
                </a:cubicBezTo>
                <a:cubicBezTo>
                  <a:pt x="3307069" y="6232398"/>
                  <a:pt x="3307069" y="6229317"/>
                  <a:pt x="3310145" y="6229317"/>
                </a:cubicBezTo>
                <a:cubicBezTo>
                  <a:pt x="3393225" y="6183103"/>
                  <a:pt x="3473229" y="6136891"/>
                  <a:pt x="3553233" y="6093757"/>
                </a:cubicBezTo>
                <a:cubicBezTo>
                  <a:pt x="3559387" y="6090677"/>
                  <a:pt x="3562463" y="6087596"/>
                  <a:pt x="3571696" y="6084516"/>
                </a:cubicBezTo>
                <a:cubicBezTo>
                  <a:pt x="3565541" y="6078353"/>
                  <a:pt x="3565541" y="6078353"/>
                  <a:pt x="3562463" y="6078353"/>
                </a:cubicBezTo>
                <a:cubicBezTo>
                  <a:pt x="3476307" y="6029059"/>
                  <a:pt x="3390149" y="5979765"/>
                  <a:pt x="3307069" y="5930471"/>
                </a:cubicBezTo>
                <a:cubicBezTo>
                  <a:pt x="3303991" y="5930471"/>
                  <a:pt x="3303991" y="5930471"/>
                  <a:pt x="3303991" y="5930471"/>
                </a:cubicBezTo>
                <a:cubicBezTo>
                  <a:pt x="3297838" y="5927390"/>
                  <a:pt x="3294760" y="5927390"/>
                  <a:pt x="3291683" y="5930471"/>
                </a:cubicBezTo>
                <a:close/>
                <a:moveTo>
                  <a:pt x="473208" y="5930471"/>
                </a:moveTo>
                <a:cubicBezTo>
                  <a:pt x="470128" y="5933552"/>
                  <a:pt x="470128" y="5933552"/>
                  <a:pt x="470128" y="5933552"/>
                </a:cubicBezTo>
                <a:cubicBezTo>
                  <a:pt x="439330" y="5952037"/>
                  <a:pt x="405451" y="5967441"/>
                  <a:pt x="374654" y="5985927"/>
                </a:cubicBezTo>
                <a:cubicBezTo>
                  <a:pt x="325378" y="6013655"/>
                  <a:pt x="273021" y="6044464"/>
                  <a:pt x="223745" y="6072191"/>
                </a:cubicBezTo>
                <a:cubicBezTo>
                  <a:pt x="217586" y="6075273"/>
                  <a:pt x="214506" y="6078353"/>
                  <a:pt x="211426" y="6081434"/>
                </a:cubicBezTo>
                <a:cubicBezTo>
                  <a:pt x="217586" y="6084516"/>
                  <a:pt x="223745" y="6087596"/>
                  <a:pt x="229905" y="6090677"/>
                </a:cubicBezTo>
                <a:cubicBezTo>
                  <a:pt x="276100" y="6118404"/>
                  <a:pt x="325378" y="6146133"/>
                  <a:pt x="374654" y="6173861"/>
                </a:cubicBezTo>
                <a:cubicBezTo>
                  <a:pt x="405451" y="6192346"/>
                  <a:pt x="436249" y="6210832"/>
                  <a:pt x="467047" y="6226237"/>
                </a:cubicBezTo>
                <a:cubicBezTo>
                  <a:pt x="470128" y="6229317"/>
                  <a:pt x="473208" y="6229317"/>
                  <a:pt x="476288" y="6232398"/>
                </a:cubicBezTo>
                <a:cubicBezTo>
                  <a:pt x="479367" y="6232398"/>
                  <a:pt x="479367" y="6232398"/>
                  <a:pt x="482447" y="6232398"/>
                </a:cubicBezTo>
                <a:cubicBezTo>
                  <a:pt x="488607" y="6232398"/>
                  <a:pt x="494766" y="6229317"/>
                  <a:pt x="500925" y="6226237"/>
                </a:cubicBezTo>
                <a:cubicBezTo>
                  <a:pt x="571759" y="6186184"/>
                  <a:pt x="645675" y="6146133"/>
                  <a:pt x="716510" y="6103001"/>
                </a:cubicBezTo>
                <a:cubicBezTo>
                  <a:pt x="728828" y="6096839"/>
                  <a:pt x="741148" y="6090677"/>
                  <a:pt x="756547" y="6081434"/>
                </a:cubicBezTo>
                <a:cubicBezTo>
                  <a:pt x="750387" y="6078353"/>
                  <a:pt x="747307" y="6075273"/>
                  <a:pt x="744227" y="6072191"/>
                </a:cubicBezTo>
                <a:cubicBezTo>
                  <a:pt x="661074" y="6025978"/>
                  <a:pt x="577919" y="5979765"/>
                  <a:pt x="497846" y="5933552"/>
                </a:cubicBezTo>
                <a:cubicBezTo>
                  <a:pt x="494766" y="5930471"/>
                  <a:pt x="491687" y="5930471"/>
                  <a:pt x="491687" y="5930471"/>
                </a:cubicBezTo>
                <a:cubicBezTo>
                  <a:pt x="485525" y="5927390"/>
                  <a:pt x="479367" y="5927390"/>
                  <a:pt x="473208" y="5930471"/>
                </a:cubicBezTo>
                <a:close/>
                <a:moveTo>
                  <a:pt x="6101236" y="5930443"/>
                </a:moveTo>
                <a:cubicBezTo>
                  <a:pt x="6042710" y="5964376"/>
                  <a:pt x="5984183" y="5995225"/>
                  <a:pt x="5928739" y="6029158"/>
                </a:cubicBezTo>
                <a:cubicBezTo>
                  <a:pt x="5928739" y="6029158"/>
                  <a:pt x="5928739" y="6029158"/>
                  <a:pt x="5928739" y="6028387"/>
                </a:cubicBezTo>
                <a:lnTo>
                  <a:pt x="5928739" y="6025822"/>
                </a:lnTo>
                <a:lnTo>
                  <a:pt x="5845924" y="6072347"/>
                </a:lnTo>
                <a:cubicBezTo>
                  <a:pt x="5842845" y="6075431"/>
                  <a:pt x="5839765" y="6078517"/>
                  <a:pt x="5836684" y="6081602"/>
                </a:cubicBezTo>
                <a:cubicBezTo>
                  <a:pt x="5842845" y="6084687"/>
                  <a:pt x="5845924" y="6087771"/>
                  <a:pt x="5852085" y="6090856"/>
                </a:cubicBezTo>
                <a:lnTo>
                  <a:pt x="5928739" y="6134159"/>
                </a:lnTo>
                <a:lnTo>
                  <a:pt x="5928739" y="6134044"/>
                </a:lnTo>
                <a:cubicBezTo>
                  <a:pt x="5984183" y="6164893"/>
                  <a:pt x="6039630" y="6195741"/>
                  <a:pt x="6095077" y="6226590"/>
                </a:cubicBezTo>
                <a:lnTo>
                  <a:pt x="6109914" y="6233277"/>
                </a:lnTo>
                <a:lnTo>
                  <a:pt x="6122310" y="6228199"/>
                </a:lnTo>
                <a:lnTo>
                  <a:pt x="6125879" y="6226590"/>
                </a:lnTo>
                <a:cubicBezTo>
                  <a:pt x="6205967" y="6183402"/>
                  <a:pt x="6286057" y="6137129"/>
                  <a:pt x="6366145" y="6090856"/>
                </a:cubicBezTo>
                <a:cubicBezTo>
                  <a:pt x="6372305" y="6087771"/>
                  <a:pt x="6378467" y="6084687"/>
                  <a:pt x="6384627" y="6081602"/>
                </a:cubicBezTo>
                <a:cubicBezTo>
                  <a:pt x="6381547" y="6078517"/>
                  <a:pt x="6378467" y="6075431"/>
                  <a:pt x="6378467" y="6075431"/>
                </a:cubicBezTo>
                <a:lnTo>
                  <a:pt x="6264851" y="6011000"/>
                </a:lnTo>
                <a:lnTo>
                  <a:pt x="6264851" y="6013735"/>
                </a:lnTo>
                <a:lnTo>
                  <a:pt x="6132931" y="5936189"/>
                </a:lnTo>
                <a:lnTo>
                  <a:pt x="6122799" y="5930443"/>
                </a:lnTo>
                <a:cubicBezTo>
                  <a:pt x="6113558" y="5927358"/>
                  <a:pt x="6107397" y="5927358"/>
                  <a:pt x="6101236" y="5930443"/>
                </a:cubicBezTo>
                <a:close/>
                <a:moveTo>
                  <a:pt x="11735810" y="5928934"/>
                </a:moveTo>
                <a:cubicBezTo>
                  <a:pt x="11730803" y="5928934"/>
                  <a:pt x="11725410" y="5930479"/>
                  <a:pt x="11719248" y="5933568"/>
                </a:cubicBezTo>
                <a:cubicBezTo>
                  <a:pt x="11639124" y="5979903"/>
                  <a:pt x="11555921" y="6026239"/>
                  <a:pt x="11475798" y="6072573"/>
                </a:cubicBezTo>
                <a:cubicBezTo>
                  <a:pt x="11469635" y="6075663"/>
                  <a:pt x="11466554" y="6078751"/>
                  <a:pt x="11460390" y="6081842"/>
                </a:cubicBezTo>
                <a:cubicBezTo>
                  <a:pt x="11469635" y="6084930"/>
                  <a:pt x="11475798" y="6088019"/>
                  <a:pt x="11481962" y="6091107"/>
                </a:cubicBezTo>
                <a:cubicBezTo>
                  <a:pt x="11559002" y="6137443"/>
                  <a:pt x="11639124" y="6180690"/>
                  <a:pt x="11719248" y="6227024"/>
                </a:cubicBezTo>
                <a:cubicBezTo>
                  <a:pt x="11731573" y="6236291"/>
                  <a:pt x="11740817" y="6236291"/>
                  <a:pt x="11753145" y="6227024"/>
                </a:cubicBezTo>
                <a:cubicBezTo>
                  <a:pt x="11827103" y="6186867"/>
                  <a:pt x="11897982" y="6146710"/>
                  <a:pt x="11971940" y="6106553"/>
                </a:cubicBezTo>
                <a:cubicBezTo>
                  <a:pt x="11984265" y="6097286"/>
                  <a:pt x="11996592" y="6091107"/>
                  <a:pt x="12012000" y="6081842"/>
                </a:cubicBezTo>
                <a:cubicBezTo>
                  <a:pt x="12002756" y="6075663"/>
                  <a:pt x="11999674" y="6072573"/>
                  <a:pt x="11993511" y="6072573"/>
                </a:cubicBezTo>
                <a:cubicBezTo>
                  <a:pt x="11913389" y="6026239"/>
                  <a:pt x="11833266" y="5979903"/>
                  <a:pt x="11750062" y="5933568"/>
                </a:cubicBezTo>
                <a:cubicBezTo>
                  <a:pt x="11745440" y="5930479"/>
                  <a:pt x="11740817" y="5928934"/>
                  <a:pt x="11735810" y="5928934"/>
                </a:cubicBezTo>
                <a:close/>
                <a:moveTo>
                  <a:pt x="11174203" y="5928934"/>
                </a:moveTo>
                <a:cubicBezTo>
                  <a:pt x="11170346" y="5928934"/>
                  <a:pt x="11166491" y="5930479"/>
                  <a:pt x="11161864" y="5933568"/>
                </a:cubicBezTo>
                <a:cubicBezTo>
                  <a:pt x="11078586" y="5979903"/>
                  <a:pt x="10995310" y="6026239"/>
                  <a:pt x="10915117" y="6072573"/>
                </a:cubicBezTo>
                <a:cubicBezTo>
                  <a:pt x="10908948" y="6075663"/>
                  <a:pt x="10905864" y="6078751"/>
                  <a:pt x="10899694" y="6081842"/>
                </a:cubicBezTo>
                <a:cubicBezTo>
                  <a:pt x="10905864" y="6084930"/>
                  <a:pt x="10908948" y="6088019"/>
                  <a:pt x="10908948" y="6088019"/>
                </a:cubicBezTo>
                <a:cubicBezTo>
                  <a:pt x="10995310" y="6137443"/>
                  <a:pt x="11078586" y="6183779"/>
                  <a:pt x="11161864" y="6230113"/>
                </a:cubicBezTo>
                <a:cubicBezTo>
                  <a:pt x="11171118" y="6236291"/>
                  <a:pt x="11177285" y="6236291"/>
                  <a:pt x="11186540" y="6230113"/>
                </a:cubicBezTo>
                <a:cubicBezTo>
                  <a:pt x="11269817" y="6183779"/>
                  <a:pt x="11350011" y="6137443"/>
                  <a:pt x="11433287" y="6091107"/>
                </a:cubicBezTo>
                <a:cubicBezTo>
                  <a:pt x="11436372" y="6088019"/>
                  <a:pt x="11442540" y="6084930"/>
                  <a:pt x="11448710" y="6081842"/>
                </a:cubicBezTo>
                <a:cubicBezTo>
                  <a:pt x="11442540" y="6078751"/>
                  <a:pt x="11439457" y="6075663"/>
                  <a:pt x="11436372" y="6075663"/>
                </a:cubicBezTo>
                <a:cubicBezTo>
                  <a:pt x="11353094" y="6026239"/>
                  <a:pt x="11269817" y="5979903"/>
                  <a:pt x="11186540" y="5933568"/>
                </a:cubicBezTo>
                <a:cubicBezTo>
                  <a:pt x="11181913" y="5930479"/>
                  <a:pt x="11178058" y="5928934"/>
                  <a:pt x="11174203" y="5928934"/>
                </a:cubicBezTo>
                <a:close/>
                <a:moveTo>
                  <a:pt x="6673722" y="5928934"/>
                </a:moveTo>
                <a:cubicBezTo>
                  <a:pt x="6669875" y="5928934"/>
                  <a:pt x="6666029" y="5930479"/>
                  <a:pt x="6661413" y="5933568"/>
                </a:cubicBezTo>
                <a:cubicBezTo>
                  <a:pt x="6578333" y="5979903"/>
                  <a:pt x="6495253" y="6026239"/>
                  <a:pt x="6415248" y="6072573"/>
                </a:cubicBezTo>
                <a:cubicBezTo>
                  <a:pt x="6409095" y="6075663"/>
                  <a:pt x="6406018" y="6078751"/>
                  <a:pt x="6399863" y="6081842"/>
                </a:cubicBezTo>
                <a:cubicBezTo>
                  <a:pt x="6406018" y="6084930"/>
                  <a:pt x="6409095" y="6088019"/>
                  <a:pt x="6412172" y="6088019"/>
                </a:cubicBezTo>
                <a:cubicBezTo>
                  <a:pt x="6495253" y="6137443"/>
                  <a:pt x="6578333" y="6183779"/>
                  <a:pt x="6661413" y="6230113"/>
                </a:cubicBezTo>
                <a:cubicBezTo>
                  <a:pt x="6670645" y="6236291"/>
                  <a:pt x="6676798" y="6236291"/>
                  <a:pt x="6686030" y="6230113"/>
                </a:cubicBezTo>
                <a:cubicBezTo>
                  <a:pt x="6769110" y="6183779"/>
                  <a:pt x="6852192" y="6137443"/>
                  <a:pt x="6932195" y="6091107"/>
                </a:cubicBezTo>
                <a:cubicBezTo>
                  <a:pt x="6938350" y="6088019"/>
                  <a:pt x="6941426" y="6084930"/>
                  <a:pt x="6947580" y="6081842"/>
                </a:cubicBezTo>
                <a:cubicBezTo>
                  <a:pt x="6941426" y="6078751"/>
                  <a:pt x="6938350" y="6075663"/>
                  <a:pt x="6935273" y="6075663"/>
                </a:cubicBezTo>
                <a:cubicBezTo>
                  <a:pt x="6852192" y="6026239"/>
                  <a:pt x="6769110" y="5979903"/>
                  <a:pt x="6686030" y="5933568"/>
                </a:cubicBezTo>
                <a:cubicBezTo>
                  <a:pt x="6681414" y="5930479"/>
                  <a:pt x="6677568" y="5928934"/>
                  <a:pt x="6673722" y="5928934"/>
                </a:cubicBezTo>
                <a:close/>
                <a:moveTo>
                  <a:pt x="4984081" y="5928934"/>
                </a:moveTo>
                <a:cubicBezTo>
                  <a:pt x="4979074" y="5928934"/>
                  <a:pt x="4973681" y="5930479"/>
                  <a:pt x="4967519" y="5933568"/>
                </a:cubicBezTo>
                <a:cubicBezTo>
                  <a:pt x="4887396" y="5979903"/>
                  <a:pt x="4804192" y="6026239"/>
                  <a:pt x="4724069" y="6072573"/>
                </a:cubicBezTo>
                <a:cubicBezTo>
                  <a:pt x="4717906" y="6075663"/>
                  <a:pt x="4714825" y="6078751"/>
                  <a:pt x="4708661" y="6081842"/>
                </a:cubicBezTo>
                <a:cubicBezTo>
                  <a:pt x="4717906" y="6084930"/>
                  <a:pt x="4724069" y="6088019"/>
                  <a:pt x="4730232" y="6091107"/>
                </a:cubicBezTo>
                <a:cubicBezTo>
                  <a:pt x="4807273" y="6137443"/>
                  <a:pt x="4887396" y="6180690"/>
                  <a:pt x="4967519" y="6227024"/>
                </a:cubicBezTo>
                <a:cubicBezTo>
                  <a:pt x="4979844" y="6236291"/>
                  <a:pt x="4989089" y="6236291"/>
                  <a:pt x="5001416" y="6227024"/>
                </a:cubicBezTo>
                <a:cubicBezTo>
                  <a:pt x="5075374" y="6186867"/>
                  <a:pt x="5146252" y="6146710"/>
                  <a:pt x="5220211" y="6106553"/>
                </a:cubicBezTo>
                <a:cubicBezTo>
                  <a:pt x="5232537" y="6097286"/>
                  <a:pt x="5244863" y="6091107"/>
                  <a:pt x="5260271" y="6081842"/>
                </a:cubicBezTo>
                <a:cubicBezTo>
                  <a:pt x="5251028" y="6075663"/>
                  <a:pt x="5247945" y="6072573"/>
                  <a:pt x="5241782" y="6072573"/>
                </a:cubicBezTo>
                <a:cubicBezTo>
                  <a:pt x="5161660" y="6026239"/>
                  <a:pt x="5081537" y="5979903"/>
                  <a:pt x="4998333" y="5933568"/>
                </a:cubicBezTo>
                <a:cubicBezTo>
                  <a:pt x="4993711" y="5930479"/>
                  <a:pt x="4989089" y="5928934"/>
                  <a:pt x="4984081" y="5928934"/>
                </a:cubicBezTo>
                <a:close/>
                <a:moveTo>
                  <a:pt x="4422474" y="5928934"/>
                </a:moveTo>
                <a:cubicBezTo>
                  <a:pt x="4418618" y="5928934"/>
                  <a:pt x="4414762" y="5930479"/>
                  <a:pt x="4410135" y="5933568"/>
                </a:cubicBezTo>
                <a:cubicBezTo>
                  <a:pt x="4326857" y="5979903"/>
                  <a:pt x="4243581" y="6026239"/>
                  <a:pt x="4163388" y="6072573"/>
                </a:cubicBezTo>
                <a:cubicBezTo>
                  <a:pt x="4157218" y="6075663"/>
                  <a:pt x="4154133" y="6078751"/>
                  <a:pt x="4147965" y="6081842"/>
                </a:cubicBezTo>
                <a:cubicBezTo>
                  <a:pt x="4154133" y="6084930"/>
                  <a:pt x="4157218" y="6088019"/>
                  <a:pt x="4157218" y="6088019"/>
                </a:cubicBezTo>
                <a:cubicBezTo>
                  <a:pt x="4243581" y="6137443"/>
                  <a:pt x="4326857" y="6183779"/>
                  <a:pt x="4410135" y="6230113"/>
                </a:cubicBezTo>
                <a:cubicBezTo>
                  <a:pt x="4419388" y="6236291"/>
                  <a:pt x="4425557" y="6236291"/>
                  <a:pt x="4434811" y="6230113"/>
                </a:cubicBezTo>
                <a:cubicBezTo>
                  <a:pt x="4518089" y="6183779"/>
                  <a:pt x="4598281" y="6137443"/>
                  <a:pt x="4681558" y="6091107"/>
                </a:cubicBezTo>
                <a:cubicBezTo>
                  <a:pt x="4684644" y="6088019"/>
                  <a:pt x="4690812" y="6084930"/>
                  <a:pt x="4696980" y="6081842"/>
                </a:cubicBezTo>
                <a:cubicBezTo>
                  <a:pt x="4690812" y="6078751"/>
                  <a:pt x="4687728" y="6075663"/>
                  <a:pt x="4684644" y="6075663"/>
                </a:cubicBezTo>
                <a:cubicBezTo>
                  <a:pt x="4601365" y="6026239"/>
                  <a:pt x="4518089" y="5979903"/>
                  <a:pt x="4434811" y="5933568"/>
                </a:cubicBezTo>
                <a:cubicBezTo>
                  <a:pt x="4430184" y="5930479"/>
                  <a:pt x="4426329" y="5928934"/>
                  <a:pt x="4422474" y="5928934"/>
                </a:cubicBezTo>
                <a:close/>
                <a:moveTo>
                  <a:pt x="5546483" y="5928548"/>
                </a:moveTo>
                <a:cubicBezTo>
                  <a:pt x="5543018" y="5928934"/>
                  <a:pt x="5539168" y="5930479"/>
                  <a:pt x="5534548" y="5933568"/>
                </a:cubicBezTo>
                <a:cubicBezTo>
                  <a:pt x="5451394" y="5979903"/>
                  <a:pt x="5368240" y="6026239"/>
                  <a:pt x="5285086" y="6075663"/>
                </a:cubicBezTo>
                <a:cubicBezTo>
                  <a:pt x="5282006" y="6075663"/>
                  <a:pt x="5278927" y="6078751"/>
                  <a:pt x="5275847" y="6081842"/>
                </a:cubicBezTo>
                <a:cubicBezTo>
                  <a:pt x="5278927" y="6084930"/>
                  <a:pt x="5285086" y="6088019"/>
                  <a:pt x="5288166" y="6091107"/>
                </a:cubicBezTo>
                <a:cubicBezTo>
                  <a:pt x="5368240" y="6137443"/>
                  <a:pt x="5451394" y="6183779"/>
                  <a:pt x="5531468" y="6230113"/>
                </a:cubicBezTo>
                <a:cubicBezTo>
                  <a:pt x="5543787" y="6236291"/>
                  <a:pt x="5553026" y="6236291"/>
                  <a:pt x="5562266" y="6230113"/>
                </a:cubicBezTo>
                <a:cubicBezTo>
                  <a:pt x="5642340" y="6183779"/>
                  <a:pt x="5725494" y="6137443"/>
                  <a:pt x="5805568" y="6094197"/>
                </a:cubicBezTo>
                <a:cubicBezTo>
                  <a:pt x="5808648" y="6091107"/>
                  <a:pt x="5814807" y="6088019"/>
                  <a:pt x="5820967" y="6084930"/>
                </a:cubicBezTo>
                <a:cubicBezTo>
                  <a:pt x="5817887" y="6078751"/>
                  <a:pt x="5814807" y="6078751"/>
                  <a:pt x="5814807" y="6078751"/>
                </a:cubicBezTo>
                <a:cubicBezTo>
                  <a:pt x="5728574" y="6029327"/>
                  <a:pt x="5642340" y="5979903"/>
                  <a:pt x="5556108" y="5930479"/>
                </a:cubicBezTo>
                <a:cubicBezTo>
                  <a:pt x="5553026" y="5928934"/>
                  <a:pt x="5549948" y="5928162"/>
                  <a:pt x="5546483" y="5928548"/>
                </a:cubicBezTo>
                <a:close/>
                <a:moveTo>
                  <a:pt x="10610020" y="5927390"/>
                </a:moveTo>
                <a:cubicBezTo>
                  <a:pt x="10606940" y="5927390"/>
                  <a:pt x="10603860" y="5930471"/>
                  <a:pt x="10600780" y="5930471"/>
                </a:cubicBezTo>
                <a:cubicBezTo>
                  <a:pt x="10517626" y="5979765"/>
                  <a:pt x="10431393" y="6025978"/>
                  <a:pt x="10348238" y="6072191"/>
                </a:cubicBezTo>
                <a:cubicBezTo>
                  <a:pt x="10345158" y="6075273"/>
                  <a:pt x="10342078" y="6078353"/>
                  <a:pt x="10338999" y="6081434"/>
                </a:cubicBezTo>
                <a:cubicBezTo>
                  <a:pt x="10345158" y="6084516"/>
                  <a:pt x="10348238" y="6087596"/>
                  <a:pt x="10354398" y="6090677"/>
                </a:cubicBezTo>
                <a:cubicBezTo>
                  <a:pt x="10434473" y="6136891"/>
                  <a:pt x="10514546" y="6180023"/>
                  <a:pt x="10594621" y="6226237"/>
                </a:cubicBezTo>
                <a:cubicBezTo>
                  <a:pt x="10597701" y="6229317"/>
                  <a:pt x="10600780" y="6229317"/>
                  <a:pt x="10603860" y="6232398"/>
                </a:cubicBezTo>
                <a:cubicBezTo>
                  <a:pt x="10606940" y="6232398"/>
                  <a:pt x="10610020" y="6232398"/>
                  <a:pt x="10613100" y="6232398"/>
                </a:cubicBezTo>
                <a:cubicBezTo>
                  <a:pt x="10613100" y="6232398"/>
                  <a:pt x="10613100" y="6232398"/>
                  <a:pt x="10616180" y="6232398"/>
                </a:cubicBezTo>
                <a:cubicBezTo>
                  <a:pt x="10616180" y="6232398"/>
                  <a:pt x="10616180" y="6232398"/>
                  <a:pt x="10619259" y="6229317"/>
                </a:cubicBezTo>
                <a:cubicBezTo>
                  <a:pt x="10622339" y="6229317"/>
                  <a:pt x="10622339" y="6229317"/>
                  <a:pt x="10625419" y="6226237"/>
                </a:cubicBezTo>
                <a:cubicBezTo>
                  <a:pt x="10671615" y="6201588"/>
                  <a:pt x="10717811" y="6173861"/>
                  <a:pt x="10764009" y="6149213"/>
                </a:cubicBezTo>
                <a:cubicBezTo>
                  <a:pt x="10797886" y="6130728"/>
                  <a:pt x="10831763" y="6112243"/>
                  <a:pt x="10865641" y="6090677"/>
                </a:cubicBezTo>
                <a:cubicBezTo>
                  <a:pt x="10871800" y="6087596"/>
                  <a:pt x="10877959" y="6084516"/>
                  <a:pt x="10884119" y="6081434"/>
                </a:cubicBezTo>
                <a:cubicBezTo>
                  <a:pt x="10881039" y="6078353"/>
                  <a:pt x="10877959" y="6075273"/>
                  <a:pt x="10877959" y="6075273"/>
                </a:cubicBezTo>
                <a:cubicBezTo>
                  <a:pt x="10837923" y="6053707"/>
                  <a:pt x="10800966" y="6032140"/>
                  <a:pt x="10764009" y="6013655"/>
                </a:cubicBezTo>
                <a:cubicBezTo>
                  <a:pt x="10717811" y="5985927"/>
                  <a:pt x="10668535" y="5958198"/>
                  <a:pt x="10622339" y="5930471"/>
                </a:cubicBezTo>
                <a:cubicBezTo>
                  <a:pt x="10619259" y="5930471"/>
                  <a:pt x="10616180" y="5927390"/>
                  <a:pt x="10610020" y="5927390"/>
                </a:cubicBezTo>
                <a:close/>
                <a:moveTo>
                  <a:pt x="9486275" y="5927390"/>
                </a:moveTo>
                <a:cubicBezTo>
                  <a:pt x="9480120" y="5930471"/>
                  <a:pt x="9477044" y="5930471"/>
                  <a:pt x="9470889" y="5933552"/>
                </a:cubicBezTo>
                <a:cubicBezTo>
                  <a:pt x="9390886" y="5979765"/>
                  <a:pt x="9307814" y="6025978"/>
                  <a:pt x="9224734" y="6072191"/>
                </a:cubicBezTo>
                <a:cubicBezTo>
                  <a:pt x="9221656" y="6075273"/>
                  <a:pt x="9218579" y="6078353"/>
                  <a:pt x="9212425" y="6081434"/>
                </a:cubicBezTo>
                <a:cubicBezTo>
                  <a:pt x="9221656" y="6084516"/>
                  <a:pt x="9227810" y="6087596"/>
                  <a:pt x="9230888" y="6090677"/>
                </a:cubicBezTo>
                <a:cubicBezTo>
                  <a:pt x="9310892" y="6136891"/>
                  <a:pt x="9390886" y="6180023"/>
                  <a:pt x="9467812" y="6226237"/>
                </a:cubicBezTo>
                <a:cubicBezTo>
                  <a:pt x="9473966" y="6229317"/>
                  <a:pt x="9480120" y="6232398"/>
                  <a:pt x="9486275" y="6232398"/>
                </a:cubicBezTo>
                <a:cubicBezTo>
                  <a:pt x="9492429" y="6232398"/>
                  <a:pt x="9495507" y="6229317"/>
                  <a:pt x="9504736" y="6226237"/>
                </a:cubicBezTo>
                <a:cubicBezTo>
                  <a:pt x="9513968" y="6220074"/>
                  <a:pt x="9523199" y="6216993"/>
                  <a:pt x="9532430" y="6210832"/>
                </a:cubicBezTo>
                <a:cubicBezTo>
                  <a:pt x="9593972" y="6173861"/>
                  <a:pt x="9658590" y="6139971"/>
                  <a:pt x="9720131" y="6106082"/>
                </a:cubicBezTo>
                <a:cubicBezTo>
                  <a:pt x="9732440" y="6096839"/>
                  <a:pt x="9744747" y="6090677"/>
                  <a:pt x="9760133" y="6081434"/>
                </a:cubicBezTo>
                <a:cubicBezTo>
                  <a:pt x="9750901" y="6075273"/>
                  <a:pt x="9747825" y="6072191"/>
                  <a:pt x="9744747" y="6072191"/>
                </a:cubicBezTo>
                <a:cubicBezTo>
                  <a:pt x="9661667" y="6025978"/>
                  <a:pt x="9581663" y="5979765"/>
                  <a:pt x="9501660" y="5933552"/>
                </a:cubicBezTo>
                <a:cubicBezTo>
                  <a:pt x="9495507" y="5930471"/>
                  <a:pt x="9489351" y="5930471"/>
                  <a:pt x="9486275" y="5927390"/>
                </a:cubicBezTo>
                <a:close/>
                <a:moveTo>
                  <a:pt x="8922750" y="5927390"/>
                </a:moveTo>
                <a:cubicBezTo>
                  <a:pt x="8919671" y="5930471"/>
                  <a:pt x="8916591" y="5930471"/>
                  <a:pt x="8913511" y="5933552"/>
                </a:cubicBezTo>
                <a:cubicBezTo>
                  <a:pt x="8830357" y="5979765"/>
                  <a:pt x="8747204" y="6025978"/>
                  <a:pt x="8667129" y="6072191"/>
                </a:cubicBezTo>
                <a:cubicBezTo>
                  <a:pt x="8660970" y="6075273"/>
                  <a:pt x="8657890" y="6078353"/>
                  <a:pt x="8651730" y="6081434"/>
                </a:cubicBezTo>
                <a:cubicBezTo>
                  <a:pt x="8654810" y="6084516"/>
                  <a:pt x="8657890" y="6087596"/>
                  <a:pt x="8660970" y="6087596"/>
                </a:cubicBezTo>
                <a:cubicBezTo>
                  <a:pt x="8747204" y="6136891"/>
                  <a:pt x="8830357" y="6183103"/>
                  <a:pt x="8913511" y="6229317"/>
                </a:cubicBezTo>
                <a:cubicBezTo>
                  <a:pt x="8916591" y="6232398"/>
                  <a:pt x="8919671" y="6232398"/>
                  <a:pt x="8925830" y="6232398"/>
                </a:cubicBezTo>
                <a:cubicBezTo>
                  <a:pt x="8928910" y="6232398"/>
                  <a:pt x="8931989" y="6232398"/>
                  <a:pt x="8935070" y="6229317"/>
                </a:cubicBezTo>
                <a:cubicBezTo>
                  <a:pt x="9018223" y="6183103"/>
                  <a:pt x="9101378" y="6136891"/>
                  <a:pt x="9181451" y="6090677"/>
                </a:cubicBezTo>
                <a:cubicBezTo>
                  <a:pt x="9187611" y="6087596"/>
                  <a:pt x="9190690" y="6084516"/>
                  <a:pt x="9196850" y="6081434"/>
                </a:cubicBezTo>
                <a:cubicBezTo>
                  <a:pt x="9190690" y="6078353"/>
                  <a:pt x="9190690" y="6075273"/>
                  <a:pt x="9187611" y="6075273"/>
                </a:cubicBezTo>
                <a:cubicBezTo>
                  <a:pt x="9101378" y="6025978"/>
                  <a:pt x="9018223" y="5979765"/>
                  <a:pt x="8935070" y="5933552"/>
                </a:cubicBezTo>
                <a:cubicBezTo>
                  <a:pt x="8931989" y="5930471"/>
                  <a:pt x="8928910" y="5927390"/>
                  <a:pt x="8922750" y="5927390"/>
                </a:cubicBezTo>
                <a:close/>
                <a:moveTo>
                  <a:pt x="8367401" y="5927390"/>
                </a:moveTo>
                <a:cubicBezTo>
                  <a:pt x="8361242" y="5927390"/>
                  <a:pt x="8358162" y="5927390"/>
                  <a:pt x="8355082" y="5930471"/>
                </a:cubicBezTo>
                <a:cubicBezTo>
                  <a:pt x="8352003" y="5930471"/>
                  <a:pt x="8352003" y="5930471"/>
                  <a:pt x="8348923" y="5930471"/>
                </a:cubicBezTo>
                <a:cubicBezTo>
                  <a:pt x="8265767" y="5979765"/>
                  <a:pt x="8182615" y="6025978"/>
                  <a:pt x="8099461" y="6072191"/>
                </a:cubicBezTo>
                <a:cubicBezTo>
                  <a:pt x="8096381" y="6075273"/>
                  <a:pt x="8093301" y="6078353"/>
                  <a:pt x="8087142" y="6081434"/>
                </a:cubicBezTo>
                <a:cubicBezTo>
                  <a:pt x="8093301" y="6084516"/>
                  <a:pt x="8099461" y="6087596"/>
                  <a:pt x="8102541" y="6090677"/>
                </a:cubicBezTo>
                <a:cubicBezTo>
                  <a:pt x="8182615" y="6136891"/>
                  <a:pt x="8262688" y="6180023"/>
                  <a:pt x="8345843" y="6226237"/>
                </a:cubicBezTo>
                <a:cubicBezTo>
                  <a:pt x="8348923" y="6229317"/>
                  <a:pt x="8355082" y="6232398"/>
                  <a:pt x="8358162" y="6232398"/>
                </a:cubicBezTo>
                <a:cubicBezTo>
                  <a:pt x="8364321" y="6232398"/>
                  <a:pt x="8370481" y="6229317"/>
                  <a:pt x="8376640" y="6226237"/>
                </a:cubicBezTo>
                <a:cubicBezTo>
                  <a:pt x="8453632" y="6183103"/>
                  <a:pt x="8536789" y="6136891"/>
                  <a:pt x="8616866" y="6090677"/>
                </a:cubicBezTo>
                <a:cubicBezTo>
                  <a:pt x="8619944" y="6087596"/>
                  <a:pt x="8626103" y="6084516"/>
                  <a:pt x="8632264" y="6081434"/>
                </a:cubicBezTo>
                <a:cubicBezTo>
                  <a:pt x="8629183" y="6078353"/>
                  <a:pt x="8626103" y="6075273"/>
                  <a:pt x="8626103" y="6075273"/>
                </a:cubicBezTo>
                <a:cubicBezTo>
                  <a:pt x="8539869" y="6025978"/>
                  <a:pt x="8453632" y="5979765"/>
                  <a:pt x="8370481" y="5930471"/>
                </a:cubicBezTo>
                <a:cubicBezTo>
                  <a:pt x="8367401" y="5930471"/>
                  <a:pt x="8367401" y="5930471"/>
                  <a:pt x="8367401" y="5927390"/>
                </a:cubicBezTo>
                <a:close/>
                <a:moveTo>
                  <a:pt x="7797467" y="5927390"/>
                </a:moveTo>
                <a:cubicBezTo>
                  <a:pt x="7794387" y="5930471"/>
                  <a:pt x="7794387" y="5930471"/>
                  <a:pt x="7791307" y="5930471"/>
                </a:cubicBezTo>
                <a:cubicBezTo>
                  <a:pt x="7788227" y="5930471"/>
                  <a:pt x="7788227" y="5930471"/>
                  <a:pt x="7785148" y="5933552"/>
                </a:cubicBezTo>
                <a:cubicBezTo>
                  <a:pt x="7769749" y="5939713"/>
                  <a:pt x="7757429" y="5948956"/>
                  <a:pt x="7742032" y="5958198"/>
                </a:cubicBezTo>
                <a:cubicBezTo>
                  <a:pt x="7674276" y="5995170"/>
                  <a:pt x="7606521" y="6035221"/>
                  <a:pt x="7538765" y="6072191"/>
                </a:cubicBezTo>
                <a:cubicBezTo>
                  <a:pt x="7535685" y="6075273"/>
                  <a:pt x="7532605" y="6075273"/>
                  <a:pt x="7529525" y="6078353"/>
                </a:cubicBezTo>
                <a:cubicBezTo>
                  <a:pt x="7529525" y="6078353"/>
                  <a:pt x="7526446" y="6081434"/>
                  <a:pt x="7526446" y="6081434"/>
                </a:cubicBezTo>
                <a:cubicBezTo>
                  <a:pt x="7532605" y="6084516"/>
                  <a:pt x="7535685" y="6087596"/>
                  <a:pt x="7538765" y="6090677"/>
                </a:cubicBezTo>
                <a:cubicBezTo>
                  <a:pt x="7621920" y="6136891"/>
                  <a:pt x="7701994" y="6183103"/>
                  <a:pt x="7785148" y="6229317"/>
                </a:cubicBezTo>
                <a:cubicBezTo>
                  <a:pt x="7791307" y="6232398"/>
                  <a:pt x="7794387" y="6232398"/>
                  <a:pt x="7797467" y="6232398"/>
                </a:cubicBezTo>
                <a:cubicBezTo>
                  <a:pt x="7803626" y="6232398"/>
                  <a:pt x="7806706" y="6232398"/>
                  <a:pt x="7812866" y="6229317"/>
                </a:cubicBezTo>
                <a:cubicBezTo>
                  <a:pt x="7892940" y="6183103"/>
                  <a:pt x="7973015" y="6136891"/>
                  <a:pt x="8056169" y="6090677"/>
                </a:cubicBezTo>
                <a:cubicBezTo>
                  <a:pt x="8059248" y="6090677"/>
                  <a:pt x="8065408" y="6087596"/>
                  <a:pt x="8071569" y="6081434"/>
                </a:cubicBezTo>
                <a:cubicBezTo>
                  <a:pt x="8065408" y="6078353"/>
                  <a:pt x="8062327" y="6075273"/>
                  <a:pt x="8056169" y="6072191"/>
                </a:cubicBezTo>
                <a:cubicBezTo>
                  <a:pt x="7976095" y="6025978"/>
                  <a:pt x="7892940" y="5979765"/>
                  <a:pt x="7809786" y="5933552"/>
                </a:cubicBezTo>
                <a:cubicBezTo>
                  <a:pt x="7806706" y="5930471"/>
                  <a:pt x="7800547" y="5927390"/>
                  <a:pt x="7797467" y="5927390"/>
                </a:cubicBezTo>
                <a:close/>
                <a:moveTo>
                  <a:pt x="3858291" y="5927390"/>
                </a:moveTo>
                <a:cubicBezTo>
                  <a:pt x="3855211" y="5927390"/>
                  <a:pt x="3852131" y="5930471"/>
                  <a:pt x="3849052" y="5930471"/>
                </a:cubicBezTo>
                <a:cubicBezTo>
                  <a:pt x="3765897" y="5979765"/>
                  <a:pt x="3679664" y="6025978"/>
                  <a:pt x="3596509" y="6072191"/>
                </a:cubicBezTo>
                <a:cubicBezTo>
                  <a:pt x="3593429" y="6075273"/>
                  <a:pt x="3590349" y="6078353"/>
                  <a:pt x="3587270" y="6081434"/>
                </a:cubicBezTo>
                <a:cubicBezTo>
                  <a:pt x="3593429" y="6084516"/>
                  <a:pt x="3596509" y="6087596"/>
                  <a:pt x="3602669" y="6090677"/>
                </a:cubicBezTo>
                <a:cubicBezTo>
                  <a:pt x="3682744" y="6136891"/>
                  <a:pt x="3762817" y="6180023"/>
                  <a:pt x="3842892" y="6226237"/>
                </a:cubicBezTo>
                <a:cubicBezTo>
                  <a:pt x="3845972" y="6229317"/>
                  <a:pt x="3849052" y="6229317"/>
                  <a:pt x="3852131" y="6232398"/>
                </a:cubicBezTo>
                <a:cubicBezTo>
                  <a:pt x="3855211" y="6232398"/>
                  <a:pt x="3858291" y="6232398"/>
                  <a:pt x="3861371" y="6232398"/>
                </a:cubicBezTo>
                <a:cubicBezTo>
                  <a:pt x="3861371" y="6232398"/>
                  <a:pt x="3861371" y="6232398"/>
                  <a:pt x="3864451" y="6232398"/>
                </a:cubicBezTo>
                <a:cubicBezTo>
                  <a:pt x="3864451" y="6232398"/>
                  <a:pt x="3864451" y="6232398"/>
                  <a:pt x="3867530" y="6229317"/>
                </a:cubicBezTo>
                <a:cubicBezTo>
                  <a:pt x="3870610" y="6229317"/>
                  <a:pt x="3870610" y="6229317"/>
                  <a:pt x="3873690" y="6226237"/>
                </a:cubicBezTo>
                <a:cubicBezTo>
                  <a:pt x="3919886" y="6201588"/>
                  <a:pt x="3966082" y="6173861"/>
                  <a:pt x="4012279" y="6149213"/>
                </a:cubicBezTo>
                <a:cubicBezTo>
                  <a:pt x="4046157" y="6130728"/>
                  <a:pt x="4080034" y="6112243"/>
                  <a:pt x="4113912" y="6090677"/>
                </a:cubicBezTo>
                <a:cubicBezTo>
                  <a:pt x="4120071" y="6087596"/>
                  <a:pt x="4126230" y="6084516"/>
                  <a:pt x="4132390" y="6081434"/>
                </a:cubicBezTo>
                <a:cubicBezTo>
                  <a:pt x="4129310" y="6078353"/>
                  <a:pt x="4126230" y="6075273"/>
                  <a:pt x="4126230" y="6075273"/>
                </a:cubicBezTo>
                <a:cubicBezTo>
                  <a:pt x="4086194" y="6053707"/>
                  <a:pt x="4049237" y="6032140"/>
                  <a:pt x="4012279" y="6013655"/>
                </a:cubicBezTo>
                <a:cubicBezTo>
                  <a:pt x="3966082" y="5985927"/>
                  <a:pt x="3916806" y="5958198"/>
                  <a:pt x="3870610" y="5930471"/>
                </a:cubicBezTo>
                <a:cubicBezTo>
                  <a:pt x="3867530" y="5930471"/>
                  <a:pt x="3864451" y="5927390"/>
                  <a:pt x="3858291" y="5927390"/>
                </a:cubicBezTo>
                <a:close/>
                <a:moveTo>
                  <a:pt x="2734546" y="5927390"/>
                </a:moveTo>
                <a:cubicBezTo>
                  <a:pt x="2728391" y="5930471"/>
                  <a:pt x="2725315" y="5930471"/>
                  <a:pt x="2719161" y="5933552"/>
                </a:cubicBezTo>
                <a:cubicBezTo>
                  <a:pt x="2639157" y="5979765"/>
                  <a:pt x="2556085" y="6025978"/>
                  <a:pt x="2473005" y="6072191"/>
                </a:cubicBezTo>
                <a:cubicBezTo>
                  <a:pt x="2469927" y="6075273"/>
                  <a:pt x="2466851" y="6078353"/>
                  <a:pt x="2460696" y="6081434"/>
                </a:cubicBezTo>
                <a:cubicBezTo>
                  <a:pt x="2469927" y="6084516"/>
                  <a:pt x="2476081" y="6087596"/>
                  <a:pt x="2479159" y="6090677"/>
                </a:cubicBezTo>
                <a:cubicBezTo>
                  <a:pt x="2559163" y="6136891"/>
                  <a:pt x="2639157" y="6180023"/>
                  <a:pt x="2716083" y="6226237"/>
                </a:cubicBezTo>
                <a:cubicBezTo>
                  <a:pt x="2722237" y="6229317"/>
                  <a:pt x="2728391" y="6232398"/>
                  <a:pt x="2734546" y="6232398"/>
                </a:cubicBezTo>
                <a:cubicBezTo>
                  <a:pt x="2740700" y="6232398"/>
                  <a:pt x="2743778" y="6229317"/>
                  <a:pt x="2753008" y="6226237"/>
                </a:cubicBezTo>
                <a:cubicBezTo>
                  <a:pt x="2762240" y="6220074"/>
                  <a:pt x="2771470" y="6216993"/>
                  <a:pt x="2780702" y="6210832"/>
                </a:cubicBezTo>
                <a:cubicBezTo>
                  <a:pt x="2842243" y="6173861"/>
                  <a:pt x="2906861" y="6139971"/>
                  <a:pt x="2968402" y="6106082"/>
                </a:cubicBezTo>
                <a:cubicBezTo>
                  <a:pt x="2980711" y="6096839"/>
                  <a:pt x="2993018" y="6090677"/>
                  <a:pt x="3008405" y="6081434"/>
                </a:cubicBezTo>
                <a:cubicBezTo>
                  <a:pt x="2999172" y="6075273"/>
                  <a:pt x="2996096" y="6072191"/>
                  <a:pt x="2993018" y="6072191"/>
                </a:cubicBezTo>
                <a:cubicBezTo>
                  <a:pt x="2909938" y="6025978"/>
                  <a:pt x="2829935" y="5979765"/>
                  <a:pt x="2749931" y="5933552"/>
                </a:cubicBezTo>
                <a:cubicBezTo>
                  <a:pt x="2743778" y="5930471"/>
                  <a:pt x="2737622" y="5930471"/>
                  <a:pt x="2734546" y="5927390"/>
                </a:cubicBezTo>
                <a:close/>
                <a:moveTo>
                  <a:pt x="2171021" y="5927390"/>
                </a:moveTo>
                <a:cubicBezTo>
                  <a:pt x="2167942" y="5930471"/>
                  <a:pt x="2164862" y="5930471"/>
                  <a:pt x="2161782" y="5933552"/>
                </a:cubicBezTo>
                <a:cubicBezTo>
                  <a:pt x="2078628" y="5979765"/>
                  <a:pt x="1995475" y="6025978"/>
                  <a:pt x="1915401" y="6072191"/>
                </a:cubicBezTo>
                <a:cubicBezTo>
                  <a:pt x="1909241" y="6075273"/>
                  <a:pt x="1906161" y="6078353"/>
                  <a:pt x="1900001" y="6081434"/>
                </a:cubicBezTo>
                <a:cubicBezTo>
                  <a:pt x="1903081" y="6084516"/>
                  <a:pt x="1906161" y="6087596"/>
                  <a:pt x="1909241" y="6087596"/>
                </a:cubicBezTo>
                <a:cubicBezTo>
                  <a:pt x="1995475" y="6136891"/>
                  <a:pt x="2078628" y="6183103"/>
                  <a:pt x="2161782" y="6229317"/>
                </a:cubicBezTo>
                <a:cubicBezTo>
                  <a:pt x="2164862" y="6232398"/>
                  <a:pt x="2167942" y="6232398"/>
                  <a:pt x="2174101" y="6232398"/>
                </a:cubicBezTo>
                <a:cubicBezTo>
                  <a:pt x="2177181" y="6232398"/>
                  <a:pt x="2180260" y="6232398"/>
                  <a:pt x="2183341" y="6229317"/>
                </a:cubicBezTo>
                <a:cubicBezTo>
                  <a:pt x="2266495" y="6183103"/>
                  <a:pt x="2349649" y="6136891"/>
                  <a:pt x="2429722" y="6090677"/>
                </a:cubicBezTo>
                <a:cubicBezTo>
                  <a:pt x="2435883" y="6087596"/>
                  <a:pt x="2438963" y="6084516"/>
                  <a:pt x="2445122" y="6081434"/>
                </a:cubicBezTo>
                <a:cubicBezTo>
                  <a:pt x="2438963" y="6078353"/>
                  <a:pt x="2438963" y="6075273"/>
                  <a:pt x="2435883" y="6075273"/>
                </a:cubicBezTo>
                <a:cubicBezTo>
                  <a:pt x="2349649" y="6025978"/>
                  <a:pt x="2266495" y="5979765"/>
                  <a:pt x="2183341" y="5933552"/>
                </a:cubicBezTo>
                <a:cubicBezTo>
                  <a:pt x="2180260" y="5930471"/>
                  <a:pt x="2177181" y="5927390"/>
                  <a:pt x="2171021" y="5927390"/>
                </a:cubicBezTo>
                <a:close/>
                <a:moveTo>
                  <a:pt x="1615672" y="5927390"/>
                </a:moveTo>
                <a:cubicBezTo>
                  <a:pt x="1609513" y="5927390"/>
                  <a:pt x="1606433" y="5927390"/>
                  <a:pt x="1603353" y="5930471"/>
                </a:cubicBezTo>
                <a:cubicBezTo>
                  <a:pt x="1600274" y="5930471"/>
                  <a:pt x="1600274" y="5930471"/>
                  <a:pt x="1597194" y="5930471"/>
                </a:cubicBezTo>
                <a:cubicBezTo>
                  <a:pt x="1514038" y="5979765"/>
                  <a:pt x="1430886" y="6025978"/>
                  <a:pt x="1347732" y="6072191"/>
                </a:cubicBezTo>
                <a:cubicBezTo>
                  <a:pt x="1344652" y="6075273"/>
                  <a:pt x="1341572" y="6078353"/>
                  <a:pt x="1335413" y="6081434"/>
                </a:cubicBezTo>
                <a:cubicBezTo>
                  <a:pt x="1341572" y="6084516"/>
                  <a:pt x="1347732" y="6087596"/>
                  <a:pt x="1350812" y="6090677"/>
                </a:cubicBezTo>
                <a:cubicBezTo>
                  <a:pt x="1430886" y="6136891"/>
                  <a:pt x="1510959" y="6180023"/>
                  <a:pt x="1594114" y="6226237"/>
                </a:cubicBezTo>
                <a:cubicBezTo>
                  <a:pt x="1597194" y="6229317"/>
                  <a:pt x="1603353" y="6232398"/>
                  <a:pt x="1606433" y="6232398"/>
                </a:cubicBezTo>
                <a:cubicBezTo>
                  <a:pt x="1612592" y="6232398"/>
                  <a:pt x="1618752" y="6229317"/>
                  <a:pt x="1624911" y="6226237"/>
                </a:cubicBezTo>
                <a:cubicBezTo>
                  <a:pt x="1701903" y="6183103"/>
                  <a:pt x="1785060" y="6136891"/>
                  <a:pt x="1865137" y="6090677"/>
                </a:cubicBezTo>
                <a:cubicBezTo>
                  <a:pt x="1868216" y="6087596"/>
                  <a:pt x="1874374" y="6084516"/>
                  <a:pt x="1880534" y="6081434"/>
                </a:cubicBezTo>
                <a:cubicBezTo>
                  <a:pt x="1877454" y="6078353"/>
                  <a:pt x="1874374" y="6075273"/>
                  <a:pt x="1874374" y="6075273"/>
                </a:cubicBezTo>
                <a:cubicBezTo>
                  <a:pt x="1788140" y="6025978"/>
                  <a:pt x="1701903" y="5979765"/>
                  <a:pt x="1618752" y="5930471"/>
                </a:cubicBezTo>
                <a:cubicBezTo>
                  <a:pt x="1615672" y="5930471"/>
                  <a:pt x="1615672" y="5930471"/>
                  <a:pt x="1615672" y="5927390"/>
                </a:cubicBezTo>
                <a:close/>
                <a:moveTo>
                  <a:pt x="1045738" y="5927390"/>
                </a:moveTo>
                <a:cubicBezTo>
                  <a:pt x="1042658" y="5930471"/>
                  <a:pt x="1042658" y="5930471"/>
                  <a:pt x="1039578" y="5930471"/>
                </a:cubicBezTo>
                <a:cubicBezTo>
                  <a:pt x="1036498" y="5930471"/>
                  <a:pt x="1036498" y="5930471"/>
                  <a:pt x="1033419" y="5933552"/>
                </a:cubicBezTo>
                <a:cubicBezTo>
                  <a:pt x="1018020" y="5939713"/>
                  <a:pt x="1005700" y="5948956"/>
                  <a:pt x="990302" y="5958198"/>
                </a:cubicBezTo>
                <a:cubicBezTo>
                  <a:pt x="922547" y="5995170"/>
                  <a:pt x="854792" y="6035221"/>
                  <a:pt x="787036" y="6072191"/>
                </a:cubicBezTo>
                <a:cubicBezTo>
                  <a:pt x="783956" y="6075273"/>
                  <a:pt x="780876" y="6075273"/>
                  <a:pt x="777796" y="6078353"/>
                </a:cubicBezTo>
                <a:cubicBezTo>
                  <a:pt x="777796" y="6078353"/>
                  <a:pt x="774717" y="6081434"/>
                  <a:pt x="774717" y="6081434"/>
                </a:cubicBezTo>
                <a:cubicBezTo>
                  <a:pt x="780876" y="6084516"/>
                  <a:pt x="783956" y="6087596"/>
                  <a:pt x="787036" y="6090677"/>
                </a:cubicBezTo>
                <a:cubicBezTo>
                  <a:pt x="870191" y="6136891"/>
                  <a:pt x="950265" y="6183103"/>
                  <a:pt x="1033419" y="6229317"/>
                </a:cubicBezTo>
                <a:cubicBezTo>
                  <a:pt x="1039578" y="6232398"/>
                  <a:pt x="1042658" y="6232398"/>
                  <a:pt x="1045738" y="6232398"/>
                </a:cubicBezTo>
                <a:cubicBezTo>
                  <a:pt x="1051897" y="6232398"/>
                  <a:pt x="1054977" y="6232398"/>
                  <a:pt x="1061137" y="6229317"/>
                </a:cubicBezTo>
                <a:cubicBezTo>
                  <a:pt x="1141211" y="6183103"/>
                  <a:pt x="1221286" y="6136891"/>
                  <a:pt x="1304440" y="6090677"/>
                </a:cubicBezTo>
                <a:cubicBezTo>
                  <a:pt x="1307518" y="6090677"/>
                  <a:pt x="1313680" y="6087596"/>
                  <a:pt x="1319840" y="6081434"/>
                </a:cubicBezTo>
                <a:cubicBezTo>
                  <a:pt x="1313680" y="6078353"/>
                  <a:pt x="1310598" y="6075273"/>
                  <a:pt x="1304440" y="6072191"/>
                </a:cubicBezTo>
                <a:cubicBezTo>
                  <a:pt x="1224365" y="6025978"/>
                  <a:pt x="1141211" y="5979765"/>
                  <a:pt x="1058057" y="5933552"/>
                </a:cubicBezTo>
                <a:cubicBezTo>
                  <a:pt x="1054977" y="5930471"/>
                  <a:pt x="1048818" y="5927390"/>
                  <a:pt x="1045738" y="5927390"/>
                </a:cubicBezTo>
                <a:close/>
                <a:moveTo>
                  <a:pt x="10053460" y="5604212"/>
                </a:moveTo>
                <a:cubicBezTo>
                  <a:pt x="10053460" y="5610371"/>
                  <a:pt x="10053460" y="5616530"/>
                  <a:pt x="10053460" y="5619608"/>
                </a:cubicBezTo>
                <a:cubicBezTo>
                  <a:pt x="10053460" y="5711989"/>
                  <a:pt x="10056537" y="5804369"/>
                  <a:pt x="10056537" y="5896750"/>
                </a:cubicBezTo>
                <a:cubicBezTo>
                  <a:pt x="10056537" y="5912146"/>
                  <a:pt x="10059614" y="5918305"/>
                  <a:pt x="10071922" y="5924464"/>
                </a:cubicBezTo>
                <a:cubicBezTo>
                  <a:pt x="10151925" y="5970654"/>
                  <a:pt x="10231930" y="6019924"/>
                  <a:pt x="10311934" y="6066113"/>
                </a:cubicBezTo>
                <a:cubicBezTo>
                  <a:pt x="10315010" y="6069192"/>
                  <a:pt x="10321164" y="6072272"/>
                  <a:pt x="10327318" y="6075351"/>
                </a:cubicBezTo>
                <a:cubicBezTo>
                  <a:pt x="10327318" y="6066113"/>
                  <a:pt x="10327318" y="6059954"/>
                  <a:pt x="10327318" y="6056875"/>
                </a:cubicBezTo>
                <a:cubicBezTo>
                  <a:pt x="10327318" y="5964495"/>
                  <a:pt x="10324242" y="5869035"/>
                  <a:pt x="10324242" y="5776655"/>
                </a:cubicBezTo>
                <a:cubicBezTo>
                  <a:pt x="10324242" y="5764337"/>
                  <a:pt x="10321164" y="5758178"/>
                  <a:pt x="10311934" y="5752021"/>
                </a:cubicBezTo>
                <a:cubicBezTo>
                  <a:pt x="10308856" y="5752021"/>
                  <a:pt x="10308856" y="5748941"/>
                  <a:pt x="10305779" y="5748941"/>
                </a:cubicBezTo>
                <a:cubicBezTo>
                  <a:pt x="10238084" y="5708909"/>
                  <a:pt x="10173466" y="5671957"/>
                  <a:pt x="10105770" y="5631926"/>
                </a:cubicBezTo>
                <a:cubicBezTo>
                  <a:pt x="10081154" y="5616530"/>
                  <a:pt x="10062691" y="5607292"/>
                  <a:pt x="10053460" y="5604212"/>
                </a:cubicBezTo>
                <a:close/>
                <a:moveTo>
                  <a:pt x="7804204" y="5604212"/>
                </a:moveTo>
                <a:cubicBezTo>
                  <a:pt x="7804204" y="5604212"/>
                  <a:pt x="7804204" y="5604212"/>
                  <a:pt x="7804204" y="5607292"/>
                </a:cubicBezTo>
                <a:cubicBezTo>
                  <a:pt x="7804204" y="5705830"/>
                  <a:pt x="7804204" y="5807449"/>
                  <a:pt x="7804204" y="5905987"/>
                </a:cubicBezTo>
                <a:cubicBezTo>
                  <a:pt x="7807286" y="5912146"/>
                  <a:pt x="7810370" y="5915225"/>
                  <a:pt x="7813452" y="5918305"/>
                </a:cubicBezTo>
                <a:cubicBezTo>
                  <a:pt x="7896680" y="5970654"/>
                  <a:pt x="7982994" y="6019924"/>
                  <a:pt x="8069302" y="6072272"/>
                </a:cubicBezTo>
                <a:cubicBezTo>
                  <a:pt x="8072387" y="6072272"/>
                  <a:pt x="8075470" y="6075351"/>
                  <a:pt x="8075470" y="6075351"/>
                </a:cubicBezTo>
                <a:cubicBezTo>
                  <a:pt x="8075470" y="5970654"/>
                  <a:pt x="8075470" y="5869035"/>
                  <a:pt x="8072387" y="5767416"/>
                </a:cubicBezTo>
                <a:cubicBezTo>
                  <a:pt x="8072387" y="5764337"/>
                  <a:pt x="8072387" y="5761259"/>
                  <a:pt x="8069302" y="5758178"/>
                </a:cubicBezTo>
                <a:cubicBezTo>
                  <a:pt x="8056973" y="5752021"/>
                  <a:pt x="8038481" y="5739703"/>
                  <a:pt x="8013821" y="5724306"/>
                </a:cubicBezTo>
                <a:cubicBezTo>
                  <a:pt x="7976828" y="5702751"/>
                  <a:pt x="7942918" y="5681196"/>
                  <a:pt x="7905927" y="5659640"/>
                </a:cubicBezTo>
                <a:cubicBezTo>
                  <a:pt x="7856607" y="5631926"/>
                  <a:pt x="7813452" y="5607292"/>
                  <a:pt x="7804204" y="5604212"/>
                </a:cubicBezTo>
                <a:close/>
                <a:moveTo>
                  <a:pt x="3301731" y="5604212"/>
                </a:moveTo>
                <a:cubicBezTo>
                  <a:pt x="3301731" y="5610371"/>
                  <a:pt x="3301731" y="5616530"/>
                  <a:pt x="3301731" y="5619608"/>
                </a:cubicBezTo>
                <a:cubicBezTo>
                  <a:pt x="3301731" y="5711989"/>
                  <a:pt x="3304807" y="5804369"/>
                  <a:pt x="3304807" y="5896750"/>
                </a:cubicBezTo>
                <a:cubicBezTo>
                  <a:pt x="3304807" y="5912146"/>
                  <a:pt x="3307885" y="5918305"/>
                  <a:pt x="3320194" y="5924464"/>
                </a:cubicBezTo>
                <a:cubicBezTo>
                  <a:pt x="3400196" y="5970654"/>
                  <a:pt x="3480201" y="6019924"/>
                  <a:pt x="3560205" y="6066113"/>
                </a:cubicBezTo>
                <a:cubicBezTo>
                  <a:pt x="3563281" y="6069192"/>
                  <a:pt x="3569435" y="6072272"/>
                  <a:pt x="3575590" y="6075351"/>
                </a:cubicBezTo>
                <a:cubicBezTo>
                  <a:pt x="3575590" y="6066113"/>
                  <a:pt x="3575590" y="6059954"/>
                  <a:pt x="3575590" y="6056875"/>
                </a:cubicBezTo>
                <a:cubicBezTo>
                  <a:pt x="3575590" y="5964495"/>
                  <a:pt x="3572513" y="5869035"/>
                  <a:pt x="3572513" y="5776655"/>
                </a:cubicBezTo>
                <a:cubicBezTo>
                  <a:pt x="3572513" y="5764337"/>
                  <a:pt x="3569435" y="5758178"/>
                  <a:pt x="3560205" y="5752021"/>
                </a:cubicBezTo>
                <a:cubicBezTo>
                  <a:pt x="3557127" y="5752021"/>
                  <a:pt x="3557127" y="5748941"/>
                  <a:pt x="3554050" y="5748941"/>
                </a:cubicBezTo>
                <a:cubicBezTo>
                  <a:pt x="3486355" y="5708909"/>
                  <a:pt x="3421737" y="5671957"/>
                  <a:pt x="3354041" y="5631926"/>
                </a:cubicBezTo>
                <a:cubicBezTo>
                  <a:pt x="3329425" y="5616530"/>
                  <a:pt x="3310962" y="5607292"/>
                  <a:pt x="3301731" y="5604212"/>
                </a:cubicBezTo>
                <a:close/>
                <a:moveTo>
                  <a:pt x="1052475" y="5604212"/>
                </a:moveTo>
                <a:cubicBezTo>
                  <a:pt x="1052475" y="5604212"/>
                  <a:pt x="1052475" y="5604212"/>
                  <a:pt x="1052475" y="5607292"/>
                </a:cubicBezTo>
                <a:cubicBezTo>
                  <a:pt x="1052475" y="5705830"/>
                  <a:pt x="1052475" y="5807449"/>
                  <a:pt x="1052475" y="5905987"/>
                </a:cubicBezTo>
                <a:cubicBezTo>
                  <a:pt x="1055557" y="5912146"/>
                  <a:pt x="1058641" y="5915225"/>
                  <a:pt x="1061723" y="5918305"/>
                </a:cubicBezTo>
                <a:cubicBezTo>
                  <a:pt x="1144951" y="5970654"/>
                  <a:pt x="1231265" y="6019924"/>
                  <a:pt x="1317573" y="6072272"/>
                </a:cubicBezTo>
                <a:cubicBezTo>
                  <a:pt x="1320658" y="6072272"/>
                  <a:pt x="1323741" y="6075351"/>
                  <a:pt x="1323741" y="6075351"/>
                </a:cubicBezTo>
                <a:cubicBezTo>
                  <a:pt x="1323741" y="5970654"/>
                  <a:pt x="1323741" y="5869035"/>
                  <a:pt x="1320658" y="5767416"/>
                </a:cubicBezTo>
                <a:cubicBezTo>
                  <a:pt x="1320658" y="5764337"/>
                  <a:pt x="1320658" y="5761259"/>
                  <a:pt x="1317573" y="5758178"/>
                </a:cubicBezTo>
                <a:cubicBezTo>
                  <a:pt x="1305244" y="5752021"/>
                  <a:pt x="1286752" y="5739703"/>
                  <a:pt x="1262092" y="5724306"/>
                </a:cubicBezTo>
                <a:cubicBezTo>
                  <a:pt x="1225099" y="5702751"/>
                  <a:pt x="1191189" y="5681196"/>
                  <a:pt x="1154198" y="5659640"/>
                </a:cubicBezTo>
                <a:cubicBezTo>
                  <a:pt x="1104878" y="5631926"/>
                  <a:pt x="1061723" y="5607292"/>
                  <a:pt x="1052475" y="5604212"/>
                </a:cubicBezTo>
                <a:close/>
                <a:moveTo>
                  <a:pt x="6105074" y="5601759"/>
                </a:moveTo>
                <a:lnTo>
                  <a:pt x="6093472" y="5608729"/>
                </a:lnTo>
                <a:lnTo>
                  <a:pt x="6092347" y="5609572"/>
                </a:lnTo>
                <a:lnTo>
                  <a:pt x="6079058" y="5617391"/>
                </a:lnTo>
                <a:lnTo>
                  <a:pt x="6045791" y="5637380"/>
                </a:lnTo>
                <a:lnTo>
                  <a:pt x="5997529" y="5665363"/>
                </a:lnTo>
                <a:lnTo>
                  <a:pt x="5851198" y="5751465"/>
                </a:lnTo>
                <a:cubicBezTo>
                  <a:pt x="5838831" y="5757634"/>
                  <a:pt x="5835740" y="5763804"/>
                  <a:pt x="5832649" y="5776142"/>
                </a:cubicBezTo>
                <a:cubicBezTo>
                  <a:pt x="5832649" y="5871765"/>
                  <a:pt x="5832649" y="5964304"/>
                  <a:pt x="5832649" y="6056844"/>
                </a:cubicBezTo>
                <a:cubicBezTo>
                  <a:pt x="5832649" y="6063013"/>
                  <a:pt x="5832649" y="6066097"/>
                  <a:pt x="5832649" y="6075351"/>
                </a:cubicBezTo>
                <a:cubicBezTo>
                  <a:pt x="5835740" y="6072266"/>
                  <a:pt x="5838831" y="6072266"/>
                  <a:pt x="5838831" y="6072266"/>
                </a:cubicBezTo>
                <a:cubicBezTo>
                  <a:pt x="5925397" y="6022912"/>
                  <a:pt x="6011964" y="5970473"/>
                  <a:pt x="6095437" y="5921120"/>
                </a:cubicBezTo>
                <a:cubicBezTo>
                  <a:pt x="6104712" y="5918036"/>
                  <a:pt x="6104712" y="5911866"/>
                  <a:pt x="6104712" y="5902612"/>
                </a:cubicBezTo>
                <a:cubicBezTo>
                  <a:pt x="6104712" y="5806988"/>
                  <a:pt x="6107804" y="5711365"/>
                  <a:pt x="6107804" y="5612656"/>
                </a:cubicBezTo>
                <a:close/>
                <a:moveTo>
                  <a:pt x="11740738" y="5600317"/>
                </a:moveTo>
                <a:cubicBezTo>
                  <a:pt x="11740738" y="5609572"/>
                  <a:pt x="11740738" y="5615741"/>
                  <a:pt x="11740738" y="5621910"/>
                </a:cubicBezTo>
                <a:cubicBezTo>
                  <a:pt x="11740738" y="5714449"/>
                  <a:pt x="11740738" y="5803904"/>
                  <a:pt x="11740738" y="5896443"/>
                </a:cubicBezTo>
                <a:cubicBezTo>
                  <a:pt x="11740738" y="5911866"/>
                  <a:pt x="11746893" y="5918036"/>
                  <a:pt x="11759200" y="5924205"/>
                </a:cubicBezTo>
                <a:cubicBezTo>
                  <a:pt x="11839204" y="5970473"/>
                  <a:pt x="11916131" y="6016743"/>
                  <a:pt x="11996134" y="6066097"/>
                </a:cubicBezTo>
                <a:cubicBezTo>
                  <a:pt x="11999212" y="6069182"/>
                  <a:pt x="12005365" y="6069182"/>
                  <a:pt x="12014596" y="6075351"/>
                </a:cubicBezTo>
                <a:cubicBezTo>
                  <a:pt x="12014596" y="5967389"/>
                  <a:pt x="12011520" y="5865597"/>
                  <a:pt x="12011520" y="5760719"/>
                </a:cubicBezTo>
                <a:cubicBezTo>
                  <a:pt x="11922285" y="5705195"/>
                  <a:pt x="11833049" y="5652756"/>
                  <a:pt x="11740738" y="5600317"/>
                </a:cubicBezTo>
                <a:close/>
                <a:moveTo>
                  <a:pt x="11731177" y="5600317"/>
                </a:moveTo>
                <a:cubicBezTo>
                  <a:pt x="11728105" y="5603402"/>
                  <a:pt x="11725033" y="5603402"/>
                  <a:pt x="11721962" y="5606487"/>
                </a:cubicBezTo>
                <a:cubicBezTo>
                  <a:pt x="11639025" y="5655841"/>
                  <a:pt x="11556088" y="5705195"/>
                  <a:pt x="11473152" y="5754549"/>
                </a:cubicBezTo>
                <a:cubicBezTo>
                  <a:pt x="11463938" y="5757634"/>
                  <a:pt x="11460866" y="5763804"/>
                  <a:pt x="11460866" y="5773058"/>
                </a:cubicBezTo>
                <a:cubicBezTo>
                  <a:pt x="11460866" y="5868681"/>
                  <a:pt x="11460866" y="5964304"/>
                  <a:pt x="11457794" y="6059929"/>
                </a:cubicBezTo>
                <a:cubicBezTo>
                  <a:pt x="11457794" y="6066097"/>
                  <a:pt x="11457794" y="6069182"/>
                  <a:pt x="11460866" y="6075351"/>
                </a:cubicBezTo>
                <a:cubicBezTo>
                  <a:pt x="11463938" y="6072266"/>
                  <a:pt x="11463938" y="6072266"/>
                  <a:pt x="11463938" y="6072266"/>
                </a:cubicBezTo>
                <a:cubicBezTo>
                  <a:pt x="11549946" y="6022912"/>
                  <a:pt x="11635954" y="5970473"/>
                  <a:pt x="11721962" y="5921120"/>
                </a:cubicBezTo>
                <a:cubicBezTo>
                  <a:pt x="11728105" y="5918036"/>
                  <a:pt x="11731177" y="5908781"/>
                  <a:pt x="11731177" y="5902612"/>
                </a:cubicBezTo>
                <a:cubicBezTo>
                  <a:pt x="11731177" y="5806988"/>
                  <a:pt x="11734248" y="5711365"/>
                  <a:pt x="11734248" y="5615741"/>
                </a:cubicBezTo>
                <a:cubicBezTo>
                  <a:pt x="11734248" y="5609572"/>
                  <a:pt x="11734248" y="5606487"/>
                  <a:pt x="11731177" y="5600317"/>
                </a:cubicBezTo>
                <a:close/>
                <a:moveTo>
                  <a:pt x="11177446" y="5600317"/>
                </a:moveTo>
                <a:cubicBezTo>
                  <a:pt x="11177446" y="5606487"/>
                  <a:pt x="11177446" y="5612656"/>
                  <a:pt x="11177446" y="5615741"/>
                </a:cubicBezTo>
                <a:cubicBezTo>
                  <a:pt x="11177446" y="5711365"/>
                  <a:pt x="11180524" y="5806988"/>
                  <a:pt x="11180524" y="5899527"/>
                </a:cubicBezTo>
                <a:cubicBezTo>
                  <a:pt x="11180524" y="5911866"/>
                  <a:pt x="11183601" y="5918036"/>
                  <a:pt x="11192832" y="5924205"/>
                </a:cubicBezTo>
                <a:cubicBezTo>
                  <a:pt x="11272836" y="5970473"/>
                  <a:pt x="11355917" y="6019827"/>
                  <a:pt x="11435920" y="6066097"/>
                </a:cubicBezTo>
                <a:cubicBezTo>
                  <a:pt x="11438997" y="6069182"/>
                  <a:pt x="11445150" y="6072266"/>
                  <a:pt x="11451305" y="6075351"/>
                </a:cubicBezTo>
                <a:cubicBezTo>
                  <a:pt x="11451305" y="6069182"/>
                  <a:pt x="11451305" y="6069182"/>
                  <a:pt x="11451305" y="6066097"/>
                </a:cubicBezTo>
                <a:cubicBezTo>
                  <a:pt x="11451305" y="5967389"/>
                  <a:pt x="11451305" y="5868681"/>
                  <a:pt x="11451305" y="5769973"/>
                </a:cubicBezTo>
                <a:cubicBezTo>
                  <a:pt x="11451305" y="5760719"/>
                  <a:pt x="11445150" y="5757634"/>
                  <a:pt x="11438997" y="5754549"/>
                </a:cubicBezTo>
                <a:cubicBezTo>
                  <a:pt x="11355917" y="5705195"/>
                  <a:pt x="11272836" y="5652756"/>
                  <a:pt x="11189755" y="5603402"/>
                </a:cubicBezTo>
                <a:cubicBezTo>
                  <a:pt x="11186677" y="5603402"/>
                  <a:pt x="11183601" y="5603402"/>
                  <a:pt x="11177446" y="5600317"/>
                </a:cubicBezTo>
                <a:close/>
                <a:moveTo>
                  <a:pt x="11170958" y="5600317"/>
                </a:moveTo>
                <a:cubicBezTo>
                  <a:pt x="11164786" y="5603402"/>
                  <a:pt x="11161699" y="5603402"/>
                  <a:pt x="11158612" y="5606487"/>
                </a:cubicBezTo>
                <a:cubicBezTo>
                  <a:pt x="11075288" y="5655841"/>
                  <a:pt x="10991961" y="5705195"/>
                  <a:pt x="10908637" y="5751465"/>
                </a:cubicBezTo>
                <a:cubicBezTo>
                  <a:pt x="10899378" y="5757634"/>
                  <a:pt x="10899378" y="5763804"/>
                  <a:pt x="10899378" y="5773058"/>
                </a:cubicBezTo>
                <a:cubicBezTo>
                  <a:pt x="10896292" y="5868681"/>
                  <a:pt x="10896292" y="5964304"/>
                  <a:pt x="10896292" y="6056844"/>
                </a:cubicBezTo>
                <a:cubicBezTo>
                  <a:pt x="10893206" y="6063013"/>
                  <a:pt x="10896292" y="6066097"/>
                  <a:pt x="10896292" y="6075351"/>
                </a:cubicBezTo>
                <a:cubicBezTo>
                  <a:pt x="10899378" y="6072266"/>
                  <a:pt x="10902464" y="6069182"/>
                  <a:pt x="10905550" y="6069182"/>
                </a:cubicBezTo>
                <a:cubicBezTo>
                  <a:pt x="10988876" y="6019827"/>
                  <a:pt x="11072201" y="5970473"/>
                  <a:pt x="11155527" y="5921120"/>
                </a:cubicBezTo>
                <a:cubicBezTo>
                  <a:pt x="11164786" y="5914951"/>
                  <a:pt x="11167872" y="5908781"/>
                  <a:pt x="11167872" y="5899527"/>
                </a:cubicBezTo>
                <a:cubicBezTo>
                  <a:pt x="11167872" y="5803904"/>
                  <a:pt x="11170958" y="5711365"/>
                  <a:pt x="11170958" y="5615741"/>
                </a:cubicBezTo>
                <a:cubicBezTo>
                  <a:pt x="11170958" y="5612656"/>
                  <a:pt x="11170958" y="5606487"/>
                  <a:pt x="11170958" y="5600317"/>
                </a:cubicBezTo>
                <a:close/>
                <a:moveTo>
                  <a:pt x="10616751" y="5600317"/>
                </a:moveTo>
                <a:cubicBezTo>
                  <a:pt x="10616751" y="5708392"/>
                  <a:pt x="10616751" y="5810289"/>
                  <a:pt x="10619828" y="5915275"/>
                </a:cubicBezTo>
                <a:cubicBezTo>
                  <a:pt x="10622905" y="5915275"/>
                  <a:pt x="10625982" y="5918364"/>
                  <a:pt x="10629060" y="5921452"/>
                </a:cubicBezTo>
                <a:cubicBezTo>
                  <a:pt x="10675215" y="5949242"/>
                  <a:pt x="10721372" y="5977032"/>
                  <a:pt x="10767527" y="6004824"/>
                </a:cubicBezTo>
                <a:cubicBezTo>
                  <a:pt x="10825991" y="6038789"/>
                  <a:pt x="10884456" y="6069668"/>
                  <a:pt x="10890610" y="6072755"/>
                </a:cubicBezTo>
                <a:cubicBezTo>
                  <a:pt x="10887533" y="5967769"/>
                  <a:pt x="10887533" y="5862783"/>
                  <a:pt x="10887533" y="5760885"/>
                </a:cubicBezTo>
                <a:cubicBezTo>
                  <a:pt x="10847531" y="5736182"/>
                  <a:pt x="10807529" y="5711480"/>
                  <a:pt x="10764450" y="5686776"/>
                </a:cubicBezTo>
                <a:cubicBezTo>
                  <a:pt x="10764450" y="5686776"/>
                  <a:pt x="10764450" y="5686776"/>
                  <a:pt x="10764450" y="5689865"/>
                </a:cubicBezTo>
                <a:cubicBezTo>
                  <a:pt x="10715216" y="5658986"/>
                  <a:pt x="10665984" y="5631196"/>
                  <a:pt x="10616751" y="5600317"/>
                </a:cubicBezTo>
                <a:close/>
                <a:moveTo>
                  <a:pt x="10607666" y="5600317"/>
                </a:moveTo>
                <a:cubicBezTo>
                  <a:pt x="10601482" y="5603402"/>
                  <a:pt x="10595299" y="5606487"/>
                  <a:pt x="10592208" y="5609572"/>
                </a:cubicBezTo>
                <a:cubicBezTo>
                  <a:pt x="10511826" y="5655841"/>
                  <a:pt x="10431443" y="5705195"/>
                  <a:pt x="10351060" y="5751465"/>
                </a:cubicBezTo>
                <a:cubicBezTo>
                  <a:pt x="10341785" y="5757634"/>
                  <a:pt x="10335602" y="5763804"/>
                  <a:pt x="10335602" y="5776142"/>
                </a:cubicBezTo>
                <a:cubicBezTo>
                  <a:pt x="10335602" y="5871765"/>
                  <a:pt x="10335602" y="5964304"/>
                  <a:pt x="10332510" y="6056844"/>
                </a:cubicBezTo>
                <a:cubicBezTo>
                  <a:pt x="10332510" y="6059929"/>
                  <a:pt x="10332510" y="6066097"/>
                  <a:pt x="10335602" y="6072266"/>
                </a:cubicBezTo>
                <a:cubicBezTo>
                  <a:pt x="10335602" y="6072266"/>
                  <a:pt x="10335602" y="6072266"/>
                  <a:pt x="10335602" y="6075351"/>
                </a:cubicBezTo>
                <a:cubicBezTo>
                  <a:pt x="10338693" y="6072266"/>
                  <a:pt x="10338693" y="6072266"/>
                  <a:pt x="10341785" y="6072266"/>
                </a:cubicBezTo>
                <a:cubicBezTo>
                  <a:pt x="10425259" y="6022912"/>
                  <a:pt x="10508734" y="5973559"/>
                  <a:pt x="10592208" y="5924205"/>
                </a:cubicBezTo>
                <a:cubicBezTo>
                  <a:pt x="10598392" y="5918036"/>
                  <a:pt x="10604575" y="5914951"/>
                  <a:pt x="10604575" y="5908781"/>
                </a:cubicBezTo>
                <a:cubicBezTo>
                  <a:pt x="10604575" y="5905697"/>
                  <a:pt x="10604575" y="5905697"/>
                  <a:pt x="10604575" y="5902612"/>
                </a:cubicBezTo>
                <a:cubicBezTo>
                  <a:pt x="10607666" y="5806988"/>
                  <a:pt x="10607666" y="5711365"/>
                  <a:pt x="10607666" y="5612656"/>
                </a:cubicBezTo>
                <a:cubicBezTo>
                  <a:pt x="10607666" y="5609572"/>
                  <a:pt x="10607666" y="5606487"/>
                  <a:pt x="10607666" y="5600317"/>
                </a:cubicBezTo>
                <a:close/>
                <a:moveTo>
                  <a:pt x="10043894" y="5600317"/>
                </a:moveTo>
                <a:cubicBezTo>
                  <a:pt x="10040816" y="5603402"/>
                  <a:pt x="10037739" y="5603402"/>
                  <a:pt x="10034663" y="5606487"/>
                </a:cubicBezTo>
                <a:cubicBezTo>
                  <a:pt x="9951582" y="5652756"/>
                  <a:pt x="9871578" y="5702110"/>
                  <a:pt x="9788497" y="5751465"/>
                </a:cubicBezTo>
                <a:cubicBezTo>
                  <a:pt x="9779266" y="5757634"/>
                  <a:pt x="9776190" y="5763804"/>
                  <a:pt x="9776190" y="5773058"/>
                </a:cubicBezTo>
                <a:cubicBezTo>
                  <a:pt x="9773112" y="5868681"/>
                  <a:pt x="9773112" y="5964304"/>
                  <a:pt x="9773112" y="6056844"/>
                </a:cubicBezTo>
                <a:lnTo>
                  <a:pt x="9773112" y="6072266"/>
                </a:lnTo>
                <a:cubicBezTo>
                  <a:pt x="9779266" y="6072266"/>
                  <a:pt x="9782343" y="6069182"/>
                  <a:pt x="9785421" y="6069182"/>
                </a:cubicBezTo>
                <a:cubicBezTo>
                  <a:pt x="9865424" y="6019827"/>
                  <a:pt x="9948504" y="5970473"/>
                  <a:pt x="10031586" y="5924205"/>
                </a:cubicBezTo>
                <a:cubicBezTo>
                  <a:pt x="10040816" y="5918036"/>
                  <a:pt x="10043894" y="5911866"/>
                  <a:pt x="10043894" y="5899527"/>
                </a:cubicBezTo>
                <a:cubicBezTo>
                  <a:pt x="10043894" y="5806988"/>
                  <a:pt x="10043894" y="5711365"/>
                  <a:pt x="10046971" y="5615741"/>
                </a:cubicBezTo>
                <a:cubicBezTo>
                  <a:pt x="10046971" y="5612656"/>
                  <a:pt x="10046971" y="5609572"/>
                  <a:pt x="10043894" y="5603402"/>
                </a:cubicBezTo>
                <a:cubicBezTo>
                  <a:pt x="10043894" y="5603402"/>
                  <a:pt x="10043894" y="5603402"/>
                  <a:pt x="10043894" y="5600317"/>
                </a:cubicBezTo>
                <a:close/>
                <a:moveTo>
                  <a:pt x="9492764" y="5600317"/>
                </a:moveTo>
                <a:cubicBezTo>
                  <a:pt x="9492764" y="5609572"/>
                  <a:pt x="9492764" y="5615741"/>
                  <a:pt x="9492764" y="5621910"/>
                </a:cubicBezTo>
                <a:cubicBezTo>
                  <a:pt x="9492764" y="5714449"/>
                  <a:pt x="9492764" y="5803904"/>
                  <a:pt x="9492764" y="5896443"/>
                </a:cubicBezTo>
                <a:cubicBezTo>
                  <a:pt x="9492764" y="5911866"/>
                  <a:pt x="9498901" y="5918036"/>
                  <a:pt x="9511171" y="5924205"/>
                </a:cubicBezTo>
                <a:cubicBezTo>
                  <a:pt x="9587865" y="5970473"/>
                  <a:pt x="9667628" y="6016743"/>
                  <a:pt x="9744322" y="6066097"/>
                </a:cubicBezTo>
                <a:cubicBezTo>
                  <a:pt x="9750458" y="6066097"/>
                  <a:pt x="9756594" y="6069182"/>
                  <a:pt x="9762728" y="6075351"/>
                </a:cubicBezTo>
                <a:cubicBezTo>
                  <a:pt x="9762728" y="6072266"/>
                  <a:pt x="9762728" y="6069182"/>
                  <a:pt x="9762728" y="6069182"/>
                </a:cubicBezTo>
                <a:cubicBezTo>
                  <a:pt x="9762728" y="5964304"/>
                  <a:pt x="9762728" y="5865597"/>
                  <a:pt x="9759661" y="5766888"/>
                </a:cubicBezTo>
                <a:cubicBezTo>
                  <a:pt x="9759661" y="5760719"/>
                  <a:pt x="9756594" y="5757634"/>
                  <a:pt x="9753525" y="5757634"/>
                </a:cubicBezTo>
                <a:cubicBezTo>
                  <a:pt x="9667628" y="5705195"/>
                  <a:pt x="9584797" y="5655841"/>
                  <a:pt x="9495832" y="5603402"/>
                </a:cubicBezTo>
                <a:cubicBezTo>
                  <a:pt x="9495832" y="5603402"/>
                  <a:pt x="9492764" y="5600317"/>
                  <a:pt x="9492764" y="5600317"/>
                </a:cubicBezTo>
                <a:close/>
                <a:moveTo>
                  <a:pt x="9482381" y="5600317"/>
                </a:moveTo>
                <a:cubicBezTo>
                  <a:pt x="9479305" y="5603406"/>
                  <a:pt x="9476228" y="5603406"/>
                  <a:pt x="9473151" y="5606494"/>
                </a:cubicBezTo>
                <a:cubicBezTo>
                  <a:pt x="9390069" y="5655898"/>
                  <a:pt x="9307007" y="5705303"/>
                  <a:pt x="9223927" y="5754709"/>
                </a:cubicBezTo>
                <a:cubicBezTo>
                  <a:pt x="9214696" y="5757797"/>
                  <a:pt x="9211618" y="5763972"/>
                  <a:pt x="9211618" y="5773237"/>
                </a:cubicBezTo>
                <a:cubicBezTo>
                  <a:pt x="9211618" y="5868959"/>
                  <a:pt x="9208541" y="5964681"/>
                  <a:pt x="9208541" y="6060404"/>
                </a:cubicBezTo>
                <a:cubicBezTo>
                  <a:pt x="9208541" y="6063493"/>
                  <a:pt x="9208541" y="6069668"/>
                  <a:pt x="9208541" y="6072755"/>
                </a:cubicBezTo>
                <a:cubicBezTo>
                  <a:pt x="9211618" y="6072755"/>
                  <a:pt x="9211618" y="6072755"/>
                  <a:pt x="9214696" y="6072755"/>
                </a:cubicBezTo>
                <a:cubicBezTo>
                  <a:pt x="9297776" y="6023350"/>
                  <a:pt x="9383915" y="5970857"/>
                  <a:pt x="9470074" y="5921452"/>
                </a:cubicBezTo>
                <a:cubicBezTo>
                  <a:pt x="9473151" y="5918364"/>
                  <a:pt x="9476228" y="5915275"/>
                  <a:pt x="9479305" y="5909100"/>
                </a:cubicBezTo>
                <a:cubicBezTo>
                  <a:pt x="9479305" y="5909100"/>
                  <a:pt x="9479305" y="5906013"/>
                  <a:pt x="9479305" y="5902925"/>
                </a:cubicBezTo>
                <a:cubicBezTo>
                  <a:pt x="9479305" y="5807202"/>
                  <a:pt x="9482381" y="5711480"/>
                  <a:pt x="9482381" y="5615757"/>
                </a:cubicBezTo>
                <a:cubicBezTo>
                  <a:pt x="9482381" y="5609582"/>
                  <a:pt x="9482381" y="5606494"/>
                  <a:pt x="9482381" y="5600317"/>
                </a:cubicBezTo>
                <a:close/>
                <a:moveTo>
                  <a:pt x="8928192" y="5600317"/>
                </a:moveTo>
                <a:cubicBezTo>
                  <a:pt x="8928192" y="5606487"/>
                  <a:pt x="8928192" y="5612656"/>
                  <a:pt x="8928192" y="5615741"/>
                </a:cubicBezTo>
                <a:cubicBezTo>
                  <a:pt x="8928192" y="5711365"/>
                  <a:pt x="8931271" y="5806988"/>
                  <a:pt x="8931271" y="5899527"/>
                </a:cubicBezTo>
                <a:cubicBezTo>
                  <a:pt x="8931271" y="5911866"/>
                  <a:pt x="8934348" y="5918036"/>
                  <a:pt x="8943574" y="5924205"/>
                </a:cubicBezTo>
                <a:cubicBezTo>
                  <a:pt x="9023583" y="5970473"/>
                  <a:pt x="9103586" y="6019827"/>
                  <a:pt x="9186668" y="6066097"/>
                </a:cubicBezTo>
                <a:cubicBezTo>
                  <a:pt x="9189745" y="6069182"/>
                  <a:pt x="9192821" y="6072266"/>
                  <a:pt x="9198977" y="6075351"/>
                </a:cubicBezTo>
                <a:cubicBezTo>
                  <a:pt x="9198977" y="6069182"/>
                  <a:pt x="9202052" y="6069182"/>
                  <a:pt x="9202052" y="6066097"/>
                </a:cubicBezTo>
                <a:cubicBezTo>
                  <a:pt x="9198977" y="5967389"/>
                  <a:pt x="9198977" y="5868681"/>
                  <a:pt x="9198977" y="5769973"/>
                </a:cubicBezTo>
                <a:cubicBezTo>
                  <a:pt x="9198977" y="5760719"/>
                  <a:pt x="9195898" y="5757634"/>
                  <a:pt x="9186668" y="5754549"/>
                </a:cubicBezTo>
                <a:cubicBezTo>
                  <a:pt x="9103586" y="5705195"/>
                  <a:pt x="9020505" y="5652756"/>
                  <a:pt x="8937424" y="5603402"/>
                </a:cubicBezTo>
                <a:cubicBezTo>
                  <a:pt x="8934348" y="5603402"/>
                  <a:pt x="8931271" y="5603402"/>
                  <a:pt x="8928192" y="5600317"/>
                </a:cubicBezTo>
                <a:close/>
                <a:moveTo>
                  <a:pt x="8919105" y="5600317"/>
                </a:moveTo>
                <a:cubicBezTo>
                  <a:pt x="8916029" y="5603406"/>
                  <a:pt x="8912951" y="5603406"/>
                  <a:pt x="8909875" y="5606494"/>
                </a:cubicBezTo>
                <a:cubicBezTo>
                  <a:pt x="8826794" y="5655898"/>
                  <a:pt x="8743714" y="5705303"/>
                  <a:pt x="8660635" y="5751622"/>
                </a:cubicBezTo>
                <a:cubicBezTo>
                  <a:pt x="8651405" y="5757797"/>
                  <a:pt x="8648328" y="5763972"/>
                  <a:pt x="8648328" y="5773237"/>
                </a:cubicBezTo>
                <a:cubicBezTo>
                  <a:pt x="8648328" y="5868959"/>
                  <a:pt x="8648328" y="5964681"/>
                  <a:pt x="8645250" y="6057316"/>
                </a:cubicBezTo>
                <a:cubicBezTo>
                  <a:pt x="8645250" y="6063493"/>
                  <a:pt x="8645250" y="6066580"/>
                  <a:pt x="8648328" y="6072755"/>
                </a:cubicBezTo>
                <a:cubicBezTo>
                  <a:pt x="8651405" y="6072755"/>
                  <a:pt x="8654482" y="6069668"/>
                  <a:pt x="8654482" y="6069668"/>
                </a:cubicBezTo>
                <a:cubicBezTo>
                  <a:pt x="8737561" y="6020262"/>
                  <a:pt x="8823718" y="5970857"/>
                  <a:pt x="8906798" y="5921452"/>
                </a:cubicBezTo>
                <a:cubicBezTo>
                  <a:pt x="8916029" y="5915275"/>
                  <a:pt x="8916029" y="5909100"/>
                  <a:pt x="8916029" y="5899837"/>
                </a:cubicBezTo>
                <a:cubicBezTo>
                  <a:pt x="8919105" y="5804114"/>
                  <a:pt x="8919105" y="5711480"/>
                  <a:pt x="8919105" y="5615757"/>
                </a:cubicBezTo>
                <a:cubicBezTo>
                  <a:pt x="8919105" y="5612669"/>
                  <a:pt x="8919105" y="5606494"/>
                  <a:pt x="8919105" y="5600317"/>
                </a:cubicBezTo>
                <a:close/>
                <a:moveTo>
                  <a:pt x="8364900" y="5600317"/>
                </a:moveTo>
                <a:cubicBezTo>
                  <a:pt x="8367976" y="5708392"/>
                  <a:pt x="8367976" y="5810289"/>
                  <a:pt x="8367976" y="5915275"/>
                </a:cubicBezTo>
                <a:cubicBezTo>
                  <a:pt x="8374130" y="5918364"/>
                  <a:pt x="8389515" y="5927628"/>
                  <a:pt x="8407976" y="5939979"/>
                </a:cubicBezTo>
                <a:cubicBezTo>
                  <a:pt x="8444899" y="5961594"/>
                  <a:pt x="8478748" y="5983209"/>
                  <a:pt x="8515676" y="6004824"/>
                </a:cubicBezTo>
                <a:cubicBezTo>
                  <a:pt x="8574144" y="6035702"/>
                  <a:pt x="8626454" y="6066580"/>
                  <a:pt x="8638762" y="6072755"/>
                </a:cubicBezTo>
                <a:cubicBezTo>
                  <a:pt x="8638762" y="5967769"/>
                  <a:pt x="8635686" y="5862783"/>
                  <a:pt x="8635686" y="5760885"/>
                </a:cubicBezTo>
                <a:cubicBezTo>
                  <a:pt x="8546448" y="5705303"/>
                  <a:pt x="8457207" y="5652811"/>
                  <a:pt x="8364900" y="5600317"/>
                </a:cubicBezTo>
                <a:close/>
                <a:moveTo>
                  <a:pt x="8358409" y="5600317"/>
                </a:moveTo>
                <a:cubicBezTo>
                  <a:pt x="8333793" y="5612656"/>
                  <a:pt x="8315330" y="5624995"/>
                  <a:pt x="8296869" y="5637334"/>
                </a:cubicBezTo>
                <a:cubicBezTo>
                  <a:pt x="8232250" y="5674348"/>
                  <a:pt x="8167633" y="5714449"/>
                  <a:pt x="8099938" y="5751465"/>
                </a:cubicBezTo>
                <a:cubicBezTo>
                  <a:pt x="8099938" y="5751465"/>
                  <a:pt x="8099938" y="5751465"/>
                  <a:pt x="8096860" y="5754549"/>
                </a:cubicBezTo>
                <a:cubicBezTo>
                  <a:pt x="8093784" y="5757634"/>
                  <a:pt x="8087631" y="5760719"/>
                  <a:pt x="8087631" y="5766888"/>
                </a:cubicBezTo>
                <a:cubicBezTo>
                  <a:pt x="8087631" y="5769973"/>
                  <a:pt x="8087631" y="5769973"/>
                  <a:pt x="8087631" y="5773058"/>
                </a:cubicBezTo>
                <a:cubicBezTo>
                  <a:pt x="8087631" y="5868681"/>
                  <a:pt x="8084554" y="5964304"/>
                  <a:pt x="8084554" y="6063013"/>
                </a:cubicBezTo>
                <a:cubicBezTo>
                  <a:pt x="8084554" y="6066097"/>
                  <a:pt x="8084554" y="6069182"/>
                  <a:pt x="8087631" y="6075351"/>
                </a:cubicBezTo>
                <a:cubicBezTo>
                  <a:pt x="8090707" y="6072266"/>
                  <a:pt x="8096860" y="6069182"/>
                  <a:pt x="8099938" y="6066097"/>
                </a:cubicBezTo>
                <a:cubicBezTo>
                  <a:pt x="8179941" y="6019827"/>
                  <a:pt x="8259943" y="5970473"/>
                  <a:pt x="8339948" y="5924205"/>
                </a:cubicBezTo>
                <a:cubicBezTo>
                  <a:pt x="8352256" y="5918036"/>
                  <a:pt x="8355333" y="5911866"/>
                  <a:pt x="8355333" y="5899527"/>
                </a:cubicBezTo>
                <a:cubicBezTo>
                  <a:pt x="8355333" y="5803904"/>
                  <a:pt x="8358409" y="5711365"/>
                  <a:pt x="8358409" y="5618826"/>
                </a:cubicBezTo>
                <a:cubicBezTo>
                  <a:pt x="8358409" y="5615741"/>
                  <a:pt x="8358409" y="5609572"/>
                  <a:pt x="8358409" y="5603402"/>
                </a:cubicBezTo>
                <a:cubicBezTo>
                  <a:pt x="8358409" y="5603402"/>
                  <a:pt x="8358409" y="5600317"/>
                  <a:pt x="8358409" y="5600317"/>
                </a:cubicBezTo>
                <a:close/>
                <a:moveTo>
                  <a:pt x="7795117" y="5600317"/>
                </a:moveTo>
                <a:cubicBezTo>
                  <a:pt x="7792041" y="5600317"/>
                  <a:pt x="7788964" y="5603402"/>
                  <a:pt x="7788964" y="5603402"/>
                </a:cubicBezTo>
                <a:cubicBezTo>
                  <a:pt x="7785886" y="5603402"/>
                  <a:pt x="7785886" y="5603402"/>
                  <a:pt x="7782810" y="5606487"/>
                </a:cubicBezTo>
                <a:cubicBezTo>
                  <a:pt x="7702806" y="5652756"/>
                  <a:pt x="7619726" y="5702110"/>
                  <a:pt x="7539722" y="5751465"/>
                </a:cubicBezTo>
                <a:cubicBezTo>
                  <a:pt x="7536644" y="5751465"/>
                  <a:pt x="7536644" y="5751465"/>
                  <a:pt x="7536644" y="5751465"/>
                </a:cubicBezTo>
                <a:cubicBezTo>
                  <a:pt x="7536644" y="5751465"/>
                  <a:pt x="7533567" y="5751465"/>
                  <a:pt x="7533567" y="5754549"/>
                </a:cubicBezTo>
                <a:cubicBezTo>
                  <a:pt x="7527413" y="5757634"/>
                  <a:pt x="7524336" y="5766888"/>
                  <a:pt x="7524336" y="5776142"/>
                </a:cubicBezTo>
                <a:cubicBezTo>
                  <a:pt x="7524336" y="5868681"/>
                  <a:pt x="7521259" y="5964304"/>
                  <a:pt x="7521259" y="6056844"/>
                </a:cubicBezTo>
                <a:cubicBezTo>
                  <a:pt x="7521259" y="6059929"/>
                  <a:pt x="7521259" y="6066097"/>
                  <a:pt x="7521259" y="6075351"/>
                </a:cubicBezTo>
                <a:cubicBezTo>
                  <a:pt x="7527413" y="6072266"/>
                  <a:pt x="7527413" y="6072266"/>
                  <a:pt x="7530489" y="6069182"/>
                </a:cubicBezTo>
                <a:cubicBezTo>
                  <a:pt x="7613572" y="6019827"/>
                  <a:pt x="7696653" y="5970473"/>
                  <a:pt x="7779732" y="5921120"/>
                </a:cubicBezTo>
                <a:cubicBezTo>
                  <a:pt x="7788964" y="5918036"/>
                  <a:pt x="7792041" y="5911866"/>
                  <a:pt x="7792041" y="5902612"/>
                </a:cubicBezTo>
                <a:cubicBezTo>
                  <a:pt x="7792041" y="5803904"/>
                  <a:pt x="7795117" y="5708280"/>
                  <a:pt x="7795117" y="5612656"/>
                </a:cubicBezTo>
                <a:cubicBezTo>
                  <a:pt x="7795117" y="5609572"/>
                  <a:pt x="7795117" y="5606487"/>
                  <a:pt x="7795117" y="5600317"/>
                </a:cubicBezTo>
                <a:close/>
                <a:moveTo>
                  <a:pt x="7240911" y="5600317"/>
                </a:moveTo>
                <a:cubicBezTo>
                  <a:pt x="7240911" y="5600317"/>
                  <a:pt x="7240911" y="5603402"/>
                  <a:pt x="7240911" y="5603402"/>
                </a:cubicBezTo>
                <a:cubicBezTo>
                  <a:pt x="7240911" y="5705195"/>
                  <a:pt x="7243988" y="5806988"/>
                  <a:pt x="7243988" y="5905697"/>
                </a:cubicBezTo>
                <a:cubicBezTo>
                  <a:pt x="7243988" y="5911866"/>
                  <a:pt x="7247065" y="5914951"/>
                  <a:pt x="7250141" y="5918036"/>
                </a:cubicBezTo>
                <a:cubicBezTo>
                  <a:pt x="7339377" y="5970473"/>
                  <a:pt x="7425535" y="6022912"/>
                  <a:pt x="7511693" y="6075351"/>
                </a:cubicBezTo>
                <a:cubicBezTo>
                  <a:pt x="7511693" y="6069182"/>
                  <a:pt x="7514770" y="6063013"/>
                  <a:pt x="7514770" y="6059929"/>
                </a:cubicBezTo>
                <a:cubicBezTo>
                  <a:pt x="7511693" y="5964304"/>
                  <a:pt x="7511693" y="5868681"/>
                  <a:pt x="7511693" y="5773058"/>
                </a:cubicBezTo>
                <a:cubicBezTo>
                  <a:pt x="7511693" y="5760719"/>
                  <a:pt x="7505538" y="5757634"/>
                  <a:pt x="7499385" y="5751465"/>
                </a:cubicBezTo>
                <a:cubicBezTo>
                  <a:pt x="7416304" y="5705195"/>
                  <a:pt x="7336300" y="5655841"/>
                  <a:pt x="7256297" y="5609572"/>
                </a:cubicBezTo>
                <a:cubicBezTo>
                  <a:pt x="7253219" y="5606487"/>
                  <a:pt x="7247065" y="5603402"/>
                  <a:pt x="7240911" y="5600317"/>
                </a:cubicBezTo>
                <a:close/>
                <a:moveTo>
                  <a:pt x="7231333" y="5600317"/>
                </a:moveTo>
                <a:cubicBezTo>
                  <a:pt x="7228248" y="5603402"/>
                  <a:pt x="7225161" y="5603402"/>
                  <a:pt x="7225161" y="5606487"/>
                </a:cubicBezTo>
                <a:cubicBezTo>
                  <a:pt x="7222075" y="5606487"/>
                  <a:pt x="7218988" y="5609572"/>
                  <a:pt x="7215904" y="5609572"/>
                </a:cubicBezTo>
                <a:cubicBezTo>
                  <a:pt x="7185043" y="5628080"/>
                  <a:pt x="7157266" y="5643503"/>
                  <a:pt x="7126405" y="5662010"/>
                </a:cubicBezTo>
                <a:cubicBezTo>
                  <a:pt x="7073942" y="5692856"/>
                  <a:pt x="7024563" y="5723703"/>
                  <a:pt x="6972099" y="5754549"/>
                </a:cubicBezTo>
                <a:cubicBezTo>
                  <a:pt x="6962841" y="5757634"/>
                  <a:pt x="6959754" y="5763804"/>
                  <a:pt x="6959754" y="5773058"/>
                </a:cubicBezTo>
                <a:cubicBezTo>
                  <a:pt x="6959754" y="5868681"/>
                  <a:pt x="6959754" y="5964304"/>
                  <a:pt x="6956668" y="6059929"/>
                </a:cubicBezTo>
                <a:cubicBezTo>
                  <a:pt x="6956668" y="6066097"/>
                  <a:pt x="6956668" y="6069182"/>
                  <a:pt x="6959754" y="6075351"/>
                </a:cubicBezTo>
                <a:cubicBezTo>
                  <a:pt x="6962841" y="6072266"/>
                  <a:pt x="6962841" y="6072266"/>
                  <a:pt x="6965927" y="6072266"/>
                </a:cubicBezTo>
                <a:cubicBezTo>
                  <a:pt x="7018390" y="6041420"/>
                  <a:pt x="7070855" y="6010573"/>
                  <a:pt x="7123319" y="5976644"/>
                </a:cubicBezTo>
                <a:cubicBezTo>
                  <a:pt x="7154180" y="5958134"/>
                  <a:pt x="7185043" y="5939627"/>
                  <a:pt x="7215904" y="5924205"/>
                </a:cubicBezTo>
                <a:cubicBezTo>
                  <a:pt x="7228248" y="5918036"/>
                  <a:pt x="7231333" y="5911866"/>
                  <a:pt x="7231333" y="5899527"/>
                </a:cubicBezTo>
                <a:cubicBezTo>
                  <a:pt x="7231333" y="5806988"/>
                  <a:pt x="7231333" y="5711365"/>
                  <a:pt x="7234420" y="5618826"/>
                </a:cubicBezTo>
                <a:cubicBezTo>
                  <a:pt x="7234420" y="5612656"/>
                  <a:pt x="7231333" y="5609572"/>
                  <a:pt x="7231333" y="5600317"/>
                </a:cubicBezTo>
                <a:close/>
                <a:moveTo>
                  <a:pt x="6676319" y="5600317"/>
                </a:moveTo>
                <a:cubicBezTo>
                  <a:pt x="6676319" y="5606487"/>
                  <a:pt x="6676319" y="5612656"/>
                  <a:pt x="6676319" y="5615741"/>
                </a:cubicBezTo>
                <a:cubicBezTo>
                  <a:pt x="6676319" y="5711365"/>
                  <a:pt x="6679411" y="5806988"/>
                  <a:pt x="6679411" y="5899527"/>
                </a:cubicBezTo>
                <a:cubicBezTo>
                  <a:pt x="6679411" y="5911866"/>
                  <a:pt x="6682502" y="5918036"/>
                  <a:pt x="6691777" y="5924205"/>
                </a:cubicBezTo>
                <a:cubicBezTo>
                  <a:pt x="6775252" y="5970473"/>
                  <a:pt x="6855636" y="6019827"/>
                  <a:pt x="6936019" y="6066097"/>
                </a:cubicBezTo>
                <a:cubicBezTo>
                  <a:pt x="6939109" y="6069182"/>
                  <a:pt x="6945293" y="6072266"/>
                  <a:pt x="6951476" y="6075351"/>
                </a:cubicBezTo>
                <a:cubicBezTo>
                  <a:pt x="6951476" y="6069182"/>
                  <a:pt x="6951476" y="6069182"/>
                  <a:pt x="6951476" y="6066097"/>
                </a:cubicBezTo>
                <a:cubicBezTo>
                  <a:pt x="6951476" y="5967389"/>
                  <a:pt x="6951476" y="5868681"/>
                  <a:pt x="6951476" y="5769973"/>
                </a:cubicBezTo>
                <a:cubicBezTo>
                  <a:pt x="6951476" y="5760719"/>
                  <a:pt x="6945293" y="5757634"/>
                  <a:pt x="6939109" y="5754549"/>
                </a:cubicBezTo>
                <a:cubicBezTo>
                  <a:pt x="6855636" y="5705195"/>
                  <a:pt x="6772159" y="5652756"/>
                  <a:pt x="6688686" y="5603402"/>
                </a:cubicBezTo>
                <a:cubicBezTo>
                  <a:pt x="6685594" y="5603402"/>
                  <a:pt x="6682502" y="5603402"/>
                  <a:pt x="6676319" y="5600317"/>
                </a:cubicBezTo>
                <a:close/>
                <a:moveTo>
                  <a:pt x="6671127" y="5600317"/>
                </a:moveTo>
                <a:cubicBezTo>
                  <a:pt x="6664943" y="5603402"/>
                  <a:pt x="6661852" y="5603402"/>
                  <a:pt x="6658760" y="5606487"/>
                </a:cubicBezTo>
                <a:cubicBezTo>
                  <a:pt x="6575285" y="5655841"/>
                  <a:pt x="6491811" y="5705195"/>
                  <a:pt x="6408338" y="5751465"/>
                </a:cubicBezTo>
                <a:cubicBezTo>
                  <a:pt x="6399063" y="5757634"/>
                  <a:pt x="6399063" y="5763804"/>
                  <a:pt x="6399063" y="5773058"/>
                </a:cubicBezTo>
                <a:cubicBezTo>
                  <a:pt x="6395971" y="5868681"/>
                  <a:pt x="6395971" y="5964304"/>
                  <a:pt x="6395971" y="6056844"/>
                </a:cubicBezTo>
                <a:cubicBezTo>
                  <a:pt x="6395971" y="6063013"/>
                  <a:pt x="6395971" y="6066097"/>
                  <a:pt x="6395971" y="6075351"/>
                </a:cubicBezTo>
                <a:cubicBezTo>
                  <a:pt x="6402154" y="6072266"/>
                  <a:pt x="6402154" y="6069182"/>
                  <a:pt x="6405246" y="6069182"/>
                </a:cubicBezTo>
                <a:cubicBezTo>
                  <a:pt x="6488719" y="6019827"/>
                  <a:pt x="6572194" y="5970473"/>
                  <a:pt x="6658760" y="5921120"/>
                </a:cubicBezTo>
                <a:cubicBezTo>
                  <a:pt x="6668035" y="5914951"/>
                  <a:pt x="6668035" y="5908781"/>
                  <a:pt x="6668035" y="5899527"/>
                </a:cubicBezTo>
                <a:cubicBezTo>
                  <a:pt x="6668035" y="5803904"/>
                  <a:pt x="6671127" y="5711365"/>
                  <a:pt x="6671127" y="5615741"/>
                </a:cubicBezTo>
                <a:cubicBezTo>
                  <a:pt x="6671127" y="5612656"/>
                  <a:pt x="6671127" y="5606487"/>
                  <a:pt x="6671127" y="5600317"/>
                </a:cubicBezTo>
                <a:close/>
                <a:moveTo>
                  <a:pt x="5552790" y="5600317"/>
                </a:moveTo>
                <a:cubicBezTo>
                  <a:pt x="5549704" y="5606487"/>
                  <a:pt x="5549704" y="5612656"/>
                  <a:pt x="5549704" y="5618826"/>
                </a:cubicBezTo>
                <a:cubicBezTo>
                  <a:pt x="5552790" y="5711365"/>
                  <a:pt x="5552790" y="5803904"/>
                  <a:pt x="5552790" y="5896443"/>
                </a:cubicBezTo>
                <a:cubicBezTo>
                  <a:pt x="5552790" y="5911866"/>
                  <a:pt x="5555877" y="5918036"/>
                  <a:pt x="5568222" y="5924205"/>
                </a:cubicBezTo>
                <a:cubicBezTo>
                  <a:pt x="5648461" y="5970473"/>
                  <a:pt x="5728700" y="6019827"/>
                  <a:pt x="5808940" y="6066097"/>
                </a:cubicBezTo>
                <a:cubicBezTo>
                  <a:pt x="5812026" y="6069182"/>
                  <a:pt x="5818197" y="6072266"/>
                  <a:pt x="5824371" y="6075351"/>
                </a:cubicBezTo>
                <a:cubicBezTo>
                  <a:pt x="5824371" y="6066097"/>
                  <a:pt x="5827456" y="6063013"/>
                  <a:pt x="5827456" y="6056844"/>
                </a:cubicBezTo>
                <a:cubicBezTo>
                  <a:pt x="5824371" y="5964304"/>
                  <a:pt x="5824371" y="5868681"/>
                  <a:pt x="5824371" y="5776142"/>
                </a:cubicBezTo>
                <a:cubicBezTo>
                  <a:pt x="5824371" y="5763804"/>
                  <a:pt x="5821284" y="5757634"/>
                  <a:pt x="5808940" y="5751465"/>
                </a:cubicBezTo>
                <a:cubicBezTo>
                  <a:pt x="5728700" y="5705195"/>
                  <a:pt x="5648461" y="5655841"/>
                  <a:pt x="5568222" y="5609572"/>
                </a:cubicBezTo>
                <a:cubicBezTo>
                  <a:pt x="5565135" y="5606487"/>
                  <a:pt x="5558962" y="5603402"/>
                  <a:pt x="5552790" y="5600317"/>
                </a:cubicBezTo>
                <a:close/>
                <a:moveTo>
                  <a:pt x="5543215" y="5600317"/>
                </a:moveTo>
                <a:cubicBezTo>
                  <a:pt x="5537061" y="5603402"/>
                  <a:pt x="5533984" y="5603402"/>
                  <a:pt x="5530908" y="5606487"/>
                </a:cubicBezTo>
                <a:cubicBezTo>
                  <a:pt x="5450903" y="5652756"/>
                  <a:pt x="5367823" y="5702110"/>
                  <a:pt x="5284742" y="5751465"/>
                </a:cubicBezTo>
                <a:cubicBezTo>
                  <a:pt x="5275511" y="5757634"/>
                  <a:pt x="5272434" y="5763804"/>
                  <a:pt x="5272434" y="5773058"/>
                </a:cubicBezTo>
                <a:cubicBezTo>
                  <a:pt x="5272434" y="5868681"/>
                  <a:pt x="5269356" y="5964304"/>
                  <a:pt x="5269356" y="6056844"/>
                </a:cubicBezTo>
                <a:cubicBezTo>
                  <a:pt x="5269356" y="6063013"/>
                  <a:pt x="5269356" y="6069182"/>
                  <a:pt x="5269356" y="6075351"/>
                </a:cubicBezTo>
                <a:cubicBezTo>
                  <a:pt x="5275511" y="6072266"/>
                  <a:pt x="5278588" y="6069182"/>
                  <a:pt x="5284742" y="6069182"/>
                </a:cubicBezTo>
                <a:cubicBezTo>
                  <a:pt x="5364746" y="6019827"/>
                  <a:pt x="5447826" y="5970473"/>
                  <a:pt x="5527830" y="5924205"/>
                </a:cubicBezTo>
                <a:cubicBezTo>
                  <a:pt x="5537061" y="5918036"/>
                  <a:pt x="5540138" y="5911866"/>
                  <a:pt x="5540138" y="5899527"/>
                </a:cubicBezTo>
                <a:cubicBezTo>
                  <a:pt x="5543215" y="5806988"/>
                  <a:pt x="5543215" y="5711365"/>
                  <a:pt x="5543215" y="5615741"/>
                </a:cubicBezTo>
                <a:cubicBezTo>
                  <a:pt x="5543215" y="5612656"/>
                  <a:pt x="5543215" y="5606487"/>
                  <a:pt x="5543215" y="5600317"/>
                </a:cubicBezTo>
                <a:close/>
                <a:moveTo>
                  <a:pt x="4989009" y="5600317"/>
                </a:moveTo>
                <a:cubicBezTo>
                  <a:pt x="4989009" y="5609572"/>
                  <a:pt x="4989009" y="5615741"/>
                  <a:pt x="4989009" y="5621910"/>
                </a:cubicBezTo>
                <a:cubicBezTo>
                  <a:pt x="4989009" y="5714449"/>
                  <a:pt x="4989009" y="5803904"/>
                  <a:pt x="4989009" y="5896443"/>
                </a:cubicBezTo>
                <a:cubicBezTo>
                  <a:pt x="4989009" y="5911866"/>
                  <a:pt x="4995164" y="5918036"/>
                  <a:pt x="5007471" y="5924205"/>
                </a:cubicBezTo>
                <a:cubicBezTo>
                  <a:pt x="5087475" y="5970473"/>
                  <a:pt x="5164402" y="6016743"/>
                  <a:pt x="5244404" y="6066097"/>
                </a:cubicBezTo>
                <a:cubicBezTo>
                  <a:pt x="5247482" y="6069182"/>
                  <a:pt x="5253636" y="6069182"/>
                  <a:pt x="5262867" y="6075351"/>
                </a:cubicBezTo>
                <a:cubicBezTo>
                  <a:pt x="5262867" y="5967389"/>
                  <a:pt x="5259790" y="5865597"/>
                  <a:pt x="5259790" y="5760719"/>
                </a:cubicBezTo>
                <a:cubicBezTo>
                  <a:pt x="5170555" y="5705195"/>
                  <a:pt x="5081320" y="5652756"/>
                  <a:pt x="4989009" y="5600317"/>
                </a:cubicBezTo>
                <a:close/>
                <a:moveTo>
                  <a:pt x="4979449" y="5600317"/>
                </a:moveTo>
                <a:cubicBezTo>
                  <a:pt x="4976376" y="5603402"/>
                  <a:pt x="4973304" y="5603402"/>
                  <a:pt x="4970232" y="5606487"/>
                </a:cubicBezTo>
                <a:cubicBezTo>
                  <a:pt x="4887297" y="5655841"/>
                  <a:pt x="4804361" y="5705195"/>
                  <a:pt x="4721424" y="5754549"/>
                </a:cubicBezTo>
                <a:cubicBezTo>
                  <a:pt x="4712208" y="5757634"/>
                  <a:pt x="4709138" y="5763804"/>
                  <a:pt x="4709138" y="5773058"/>
                </a:cubicBezTo>
                <a:cubicBezTo>
                  <a:pt x="4709138" y="5868681"/>
                  <a:pt x="4709138" y="5964304"/>
                  <a:pt x="4706065" y="6059929"/>
                </a:cubicBezTo>
                <a:cubicBezTo>
                  <a:pt x="4706065" y="6066097"/>
                  <a:pt x="4706065" y="6069182"/>
                  <a:pt x="4709138" y="6075351"/>
                </a:cubicBezTo>
                <a:cubicBezTo>
                  <a:pt x="4712208" y="6072266"/>
                  <a:pt x="4712208" y="6072266"/>
                  <a:pt x="4712208" y="6072266"/>
                </a:cubicBezTo>
                <a:cubicBezTo>
                  <a:pt x="4798217" y="6022912"/>
                  <a:pt x="4884225" y="5970473"/>
                  <a:pt x="4970232" y="5921120"/>
                </a:cubicBezTo>
                <a:cubicBezTo>
                  <a:pt x="4976376" y="5918036"/>
                  <a:pt x="4979449" y="5908781"/>
                  <a:pt x="4979449" y="5902612"/>
                </a:cubicBezTo>
                <a:cubicBezTo>
                  <a:pt x="4979449" y="5806988"/>
                  <a:pt x="4982519" y="5711365"/>
                  <a:pt x="4982519" y="5615741"/>
                </a:cubicBezTo>
                <a:cubicBezTo>
                  <a:pt x="4982519" y="5609572"/>
                  <a:pt x="4982519" y="5606487"/>
                  <a:pt x="4979449" y="5600317"/>
                </a:cubicBezTo>
                <a:close/>
                <a:moveTo>
                  <a:pt x="4425717" y="5600317"/>
                </a:moveTo>
                <a:cubicBezTo>
                  <a:pt x="4425717" y="5606487"/>
                  <a:pt x="4425717" y="5612656"/>
                  <a:pt x="4425717" y="5615741"/>
                </a:cubicBezTo>
                <a:cubicBezTo>
                  <a:pt x="4425717" y="5711365"/>
                  <a:pt x="4428795" y="5806988"/>
                  <a:pt x="4428795" y="5899527"/>
                </a:cubicBezTo>
                <a:cubicBezTo>
                  <a:pt x="4428795" y="5911866"/>
                  <a:pt x="4431871" y="5918036"/>
                  <a:pt x="4441103" y="5924205"/>
                </a:cubicBezTo>
                <a:cubicBezTo>
                  <a:pt x="4521107" y="5970473"/>
                  <a:pt x="4604187" y="6019827"/>
                  <a:pt x="4684191" y="6066097"/>
                </a:cubicBezTo>
                <a:cubicBezTo>
                  <a:pt x="4687268" y="6069182"/>
                  <a:pt x="4693422" y="6072266"/>
                  <a:pt x="4699576" y="6075351"/>
                </a:cubicBezTo>
                <a:cubicBezTo>
                  <a:pt x="4699576" y="6069182"/>
                  <a:pt x="4699576" y="6069182"/>
                  <a:pt x="4699576" y="6066097"/>
                </a:cubicBezTo>
                <a:cubicBezTo>
                  <a:pt x="4699576" y="5967389"/>
                  <a:pt x="4699576" y="5868681"/>
                  <a:pt x="4699576" y="5769973"/>
                </a:cubicBezTo>
                <a:cubicBezTo>
                  <a:pt x="4699576" y="5760719"/>
                  <a:pt x="4693422" y="5757634"/>
                  <a:pt x="4687268" y="5754549"/>
                </a:cubicBezTo>
                <a:cubicBezTo>
                  <a:pt x="4604187" y="5705195"/>
                  <a:pt x="4521107" y="5652756"/>
                  <a:pt x="4438027" y="5603402"/>
                </a:cubicBezTo>
                <a:cubicBezTo>
                  <a:pt x="4434948" y="5603402"/>
                  <a:pt x="4431871" y="5603402"/>
                  <a:pt x="4425717" y="5600317"/>
                </a:cubicBezTo>
                <a:close/>
                <a:moveTo>
                  <a:pt x="4419228" y="5600317"/>
                </a:moveTo>
                <a:cubicBezTo>
                  <a:pt x="4413056" y="5603402"/>
                  <a:pt x="4409970" y="5603402"/>
                  <a:pt x="4406885" y="5606487"/>
                </a:cubicBezTo>
                <a:cubicBezTo>
                  <a:pt x="4323559" y="5655841"/>
                  <a:pt x="4240232" y="5705195"/>
                  <a:pt x="4156908" y="5751465"/>
                </a:cubicBezTo>
                <a:cubicBezTo>
                  <a:pt x="4147649" y="5757634"/>
                  <a:pt x="4147649" y="5763804"/>
                  <a:pt x="4147649" y="5773058"/>
                </a:cubicBezTo>
                <a:cubicBezTo>
                  <a:pt x="4144563" y="5868681"/>
                  <a:pt x="4144563" y="5964304"/>
                  <a:pt x="4144563" y="6056844"/>
                </a:cubicBezTo>
                <a:cubicBezTo>
                  <a:pt x="4141476" y="6063013"/>
                  <a:pt x="4144563" y="6066097"/>
                  <a:pt x="4144563" y="6075351"/>
                </a:cubicBezTo>
                <a:cubicBezTo>
                  <a:pt x="4147649" y="6072266"/>
                  <a:pt x="4150735" y="6069182"/>
                  <a:pt x="4153821" y="6069182"/>
                </a:cubicBezTo>
                <a:cubicBezTo>
                  <a:pt x="4237147" y="6019827"/>
                  <a:pt x="4320472" y="5970473"/>
                  <a:pt x="4403799" y="5921120"/>
                </a:cubicBezTo>
                <a:cubicBezTo>
                  <a:pt x="4413056" y="5914951"/>
                  <a:pt x="4416143" y="5908781"/>
                  <a:pt x="4416143" y="5899527"/>
                </a:cubicBezTo>
                <a:cubicBezTo>
                  <a:pt x="4416143" y="5803904"/>
                  <a:pt x="4419228" y="5711365"/>
                  <a:pt x="4419228" y="5615741"/>
                </a:cubicBezTo>
                <a:cubicBezTo>
                  <a:pt x="4419228" y="5612656"/>
                  <a:pt x="4419228" y="5606487"/>
                  <a:pt x="4419228" y="5600317"/>
                </a:cubicBezTo>
                <a:close/>
                <a:moveTo>
                  <a:pt x="3865022" y="5600317"/>
                </a:moveTo>
                <a:cubicBezTo>
                  <a:pt x="3865022" y="5708392"/>
                  <a:pt x="3865022" y="5810289"/>
                  <a:pt x="3868100" y="5915275"/>
                </a:cubicBezTo>
                <a:cubicBezTo>
                  <a:pt x="3871176" y="5915275"/>
                  <a:pt x="3874253" y="5918364"/>
                  <a:pt x="3877331" y="5921452"/>
                </a:cubicBezTo>
                <a:cubicBezTo>
                  <a:pt x="3923486" y="5949242"/>
                  <a:pt x="3969643" y="5977032"/>
                  <a:pt x="4015798" y="6004824"/>
                </a:cubicBezTo>
                <a:cubicBezTo>
                  <a:pt x="4074262" y="6038789"/>
                  <a:pt x="4132727" y="6069668"/>
                  <a:pt x="4138880" y="6072755"/>
                </a:cubicBezTo>
                <a:cubicBezTo>
                  <a:pt x="4135804" y="5967769"/>
                  <a:pt x="4135804" y="5862783"/>
                  <a:pt x="4135804" y="5760885"/>
                </a:cubicBezTo>
                <a:cubicBezTo>
                  <a:pt x="4095801" y="5736182"/>
                  <a:pt x="4055800" y="5711480"/>
                  <a:pt x="4012721" y="5686776"/>
                </a:cubicBezTo>
                <a:cubicBezTo>
                  <a:pt x="4012721" y="5686776"/>
                  <a:pt x="4012721" y="5686776"/>
                  <a:pt x="4012721" y="5689865"/>
                </a:cubicBezTo>
                <a:cubicBezTo>
                  <a:pt x="3963489" y="5658986"/>
                  <a:pt x="3914255" y="5631196"/>
                  <a:pt x="3865022" y="5600317"/>
                </a:cubicBezTo>
                <a:close/>
                <a:moveTo>
                  <a:pt x="3855937" y="5600317"/>
                </a:moveTo>
                <a:cubicBezTo>
                  <a:pt x="3849753" y="5603402"/>
                  <a:pt x="3843570" y="5606487"/>
                  <a:pt x="3840479" y="5609572"/>
                </a:cubicBezTo>
                <a:cubicBezTo>
                  <a:pt x="3760097" y="5655841"/>
                  <a:pt x="3679714" y="5705195"/>
                  <a:pt x="3599331" y="5751465"/>
                </a:cubicBezTo>
                <a:cubicBezTo>
                  <a:pt x="3590056" y="5757634"/>
                  <a:pt x="3583873" y="5763804"/>
                  <a:pt x="3583873" y="5776142"/>
                </a:cubicBezTo>
                <a:cubicBezTo>
                  <a:pt x="3583873" y="5871765"/>
                  <a:pt x="3583873" y="5964304"/>
                  <a:pt x="3580781" y="6056844"/>
                </a:cubicBezTo>
                <a:cubicBezTo>
                  <a:pt x="3580781" y="6059929"/>
                  <a:pt x="3580781" y="6066097"/>
                  <a:pt x="3583873" y="6072266"/>
                </a:cubicBezTo>
                <a:cubicBezTo>
                  <a:pt x="3583873" y="6072266"/>
                  <a:pt x="3583873" y="6072266"/>
                  <a:pt x="3583873" y="6075351"/>
                </a:cubicBezTo>
                <a:cubicBezTo>
                  <a:pt x="3586964" y="6072266"/>
                  <a:pt x="3586964" y="6072266"/>
                  <a:pt x="3590056" y="6072266"/>
                </a:cubicBezTo>
                <a:cubicBezTo>
                  <a:pt x="3673530" y="6022912"/>
                  <a:pt x="3757005" y="5973559"/>
                  <a:pt x="3840479" y="5924205"/>
                </a:cubicBezTo>
                <a:cubicBezTo>
                  <a:pt x="3846663" y="5918036"/>
                  <a:pt x="3852846" y="5914951"/>
                  <a:pt x="3852846" y="5908781"/>
                </a:cubicBezTo>
                <a:cubicBezTo>
                  <a:pt x="3852846" y="5905697"/>
                  <a:pt x="3852846" y="5905697"/>
                  <a:pt x="3852846" y="5902612"/>
                </a:cubicBezTo>
                <a:cubicBezTo>
                  <a:pt x="3855937" y="5806988"/>
                  <a:pt x="3855937" y="5711365"/>
                  <a:pt x="3855937" y="5612656"/>
                </a:cubicBezTo>
                <a:cubicBezTo>
                  <a:pt x="3855937" y="5609572"/>
                  <a:pt x="3855937" y="5606487"/>
                  <a:pt x="3855937" y="5600317"/>
                </a:cubicBezTo>
                <a:close/>
                <a:moveTo>
                  <a:pt x="3292165" y="5600317"/>
                </a:moveTo>
                <a:cubicBezTo>
                  <a:pt x="3289088" y="5603402"/>
                  <a:pt x="3286011" y="5603402"/>
                  <a:pt x="3282934" y="5606487"/>
                </a:cubicBezTo>
                <a:cubicBezTo>
                  <a:pt x="3199853" y="5652756"/>
                  <a:pt x="3119850" y="5702110"/>
                  <a:pt x="3036768" y="5751465"/>
                </a:cubicBezTo>
                <a:cubicBezTo>
                  <a:pt x="3027537" y="5757634"/>
                  <a:pt x="3024461" y="5763804"/>
                  <a:pt x="3024461" y="5773058"/>
                </a:cubicBezTo>
                <a:cubicBezTo>
                  <a:pt x="3021383" y="5868681"/>
                  <a:pt x="3021383" y="5964304"/>
                  <a:pt x="3021383" y="6056844"/>
                </a:cubicBezTo>
                <a:lnTo>
                  <a:pt x="3021383" y="6072266"/>
                </a:lnTo>
                <a:cubicBezTo>
                  <a:pt x="3027537" y="6072266"/>
                  <a:pt x="3030614" y="6069182"/>
                  <a:pt x="3033692" y="6069182"/>
                </a:cubicBezTo>
                <a:cubicBezTo>
                  <a:pt x="3113695" y="6019827"/>
                  <a:pt x="3196775" y="5970473"/>
                  <a:pt x="3279857" y="5924205"/>
                </a:cubicBezTo>
                <a:cubicBezTo>
                  <a:pt x="3289088" y="5918036"/>
                  <a:pt x="3292165" y="5911866"/>
                  <a:pt x="3292165" y="5899527"/>
                </a:cubicBezTo>
                <a:cubicBezTo>
                  <a:pt x="3292165" y="5806988"/>
                  <a:pt x="3292165" y="5711365"/>
                  <a:pt x="3295242" y="5615741"/>
                </a:cubicBezTo>
                <a:cubicBezTo>
                  <a:pt x="3295242" y="5612656"/>
                  <a:pt x="3295242" y="5609572"/>
                  <a:pt x="3292165" y="5603402"/>
                </a:cubicBezTo>
                <a:cubicBezTo>
                  <a:pt x="3292165" y="5603402"/>
                  <a:pt x="3292165" y="5603402"/>
                  <a:pt x="3292165" y="5600317"/>
                </a:cubicBezTo>
                <a:close/>
                <a:moveTo>
                  <a:pt x="2741035" y="5600317"/>
                </a:moveTo>
                <a:cubicBezTo>
                  <a:pt x="2741035" y="5609572"/>
                  <a:pt x="2741035" y="5615741"/>
                  <a:pt x="2741035" y="5621910"/>
                </a:cubicBezTo>
                <a:cubicBezTo>
                  <a:pt x="2741035" y="5714449"/>
                  <a:pt x="2741035" y="5803904"/>
                  <a:pt x="2741035" y="5896443"/>
                </a:cubicBezTo>
                <a:cubicBezTo>
                  <a:pt x="2741035" y="5911866"/>
                  <a:pt x="2747172" y="5918036"/>
                  <a:pt x="2759442" y="5924205"/>
                </a:cubicBezTo>
                <a:cubicBezTo>
                  <a:pt x="2836136" y="5970473"/>
                  <a:pt x="2915899" y="6016743"/>
                  <a:pt x="2992594" y="6066097"/>
                </a:cubicBezTo>
                <a:cubicBezTo>
                  <a:pt x="2998728" y="6066097"/>
                  <a:pt x="3004865" y="6069182"/>
                  <a:pt x="3011000" y="6075351"/>
                </a:cubicBezTo>
                <a:cubicBezTo>
                  <a:pt x="3011000" y="6072266"/>
                  <a:pt x="3011000" y="6069182"/>
                  <a:pt x="3011000" y="6069182"/>
                </a:cubicBezTo>
                <a:cubicBezTo>
                  <a:pt x="3011000" y="5964304"/>
                  <a:pt x="3011000" y="5865597"/>
                  <a:pt x="3007932" y="5766888"/>
                </a:cubicBezTo>
                <a:cubicBezTo>
                  <a:pt x="3007932" y="5760719"/>
                  <a:pt x="3004865" y="5757634"/>
                  <a:pt x="3001797" y="5757634"/>
                </a:cubicBezTo>
                <a:cubicBezTo>
                  <a:pt x="2915899" y="5705195"/>
                  <a:pt x="2833068" y="5655841"/>
                  <a:pt x="2744103" y="5603402"/>
                </a:cubicBezTo>
                <a:cubicBezTo>
                  <a:pt x="2744103" y="5603402"/>
                  <a:pt x="2741035" y="5600317"/>
                  <a:pt x="2741035" y="5600317"/>
                </a:cubicBezTo>
                <a:close/>
                <a:moveTo>
                  <a:pt x="2730653" y="5600317"/>
                </a:moveTo>
                <a:cubicBezTo>
                  <a:pt x="2727576" y="5603406"/>
                  <a:pt x="2724500" y="5603406"/>
                  <a:pt x="2721422" y="5606494"/>
                </a:cubicBezTo>
                <a:cubicBezTo>
                  <a:pt x="2638340" y="5655898"/>
                  <a:pt x="2555278" y="5705303"/>
                  <a:pt x="2472198" y="5754709"/>
                </a:cubicBezTo>
                <a:cubicBezTo>
                  <a:pt x="2462967" y="5757797"/>
                  <a:pt x="2459890" y="5763972"/>
                  <a:pt x="2459890" y="5773237"/>
                </a:cubicBezTo>
                <a:cubicBezTo>
                  <a:pt x="2459890" y="5868959"/>
                  <a:pt x="2456813" y="5964681"/>
                  <a:pt x="2456813" y="6060404"/>
                </a:cubicBezTo>
                <a:cubicBezTo>
                  <a:pt x="2456813" y="6063493"/>
                  <a:pt x="2456813" y="6069668"/>
                  <a:pt x="2456813" y="6072755"/>
                </a:cubicBezTo>
                <a:cubicBezTo>
                  <a:pt x="2459890" y="6072755"/>
                  <a:pt x="2459890" y="6072755"/>
                  <a:pt x="2462967" y="6072755"/>
                </a:cubicBezTo>
                <a:cubicBezTo>
                  <a:pt x="2546047" y="6023350"/>
                  <a:pt x="2632187" y="5970857"/>
                  <a:pt x="2718345" y="5921452"/>
                </a:cubicBezTo>
                <a:cubicBezTo>
                  <a:pt x="2721422" y="5918364"/>
                  <a:pt x="2724500" y="5915275"/>
                  <a:pt x="2727576" y="5909100"/>
                </a:cubicBezTo>
                <a:cubicBezTo>
                  <a:pt x="2727576" y="5909100"/>
                  <a:pt x="2727576" y="5906013"/>
                  <a:pt x="2727576" y="5902925"/>
                </a:cubicBezTo>
                <a:cubicBezTo>
                  <a:pt x="2727576" y="5807202"/>
                  <a:pt x="2730653" y="5711480"/>
                  <a:pt x="2730653" y="5615757"/>
                </a:cubicBezTo>
                <a:cubicBezTo>
                  <a:pt x="2730653" y="5609582"/>
                  <a:pt x="2730653" y="5606494"/>
                  <a:pt x="2730653" y="5600317"/>
                </a:cubicBezTo>
                <a:close/>
                <a:moveTo>
                  <a:pt x="2176463" y="5600317"/>
                </a:moveTo>
                <a:cubicBezTo>
                  <a:pt x="2176463" y="5606487"/>
                  <a:pt x="2176463" y="5612656"/>
                  <a:pt x="2176463" y="5615741"/>
                </a:cubicBezTo>
                <a:cubicBezTo>
                  <a:pt x="2176463" y="5711365"/>
                  <a:pt x="2179542" y="5806988"/>
                  <a:pt x="2179542" y="5899527"/>
                </a:cubicBezTo>
                <a:cubicBezTo>
                  <a:pt x="2179542" y="5911866"/>
                  <a:pt x="2182619" y="5918036"/>
                  <a:pt x="2191845" y="5924205"/>
                </a:cubicBezTo>
                <a:cubicBezTo>
                  <a:pt x="2271854" y="5970473"/>
                  <a:pt x="2351857" y="6019827"/>
                  <a:pt x="2434938" y="6066097"/>
                </a:cubicBezTo>
                <a:cubicBezTo>
                  <a:pt x="2438016" y="6069182"/>
                  <a:pt x="2441092" y="6072266"/>
                  <a:pt x="2447247" y="6075351"/>
                </a:cubicBezTo>
                <a:cubicBezTo>
                  <a:pt x="2447247" y="6069182"/>
                  <a:pt x="2450324" y="6069182"/>
                  <a:pt x="2450324" y="6066097"/>
                </a:cubicBezTo>
                <a:cubicBezTo>
                  <a:pt x="2447247" y="5967389"/>
                  <a:pt x="2447247" y="5868681"/>
                  <a:pt x="2447247" y="5769973"/>
                </a:cubicBezTo>
                <a:cubicBezTo>
                  <a:pt x="2447247" y="5760719"/>
                  <a:pt x="2444169" y="5757634"/>
                  <a:pt x="2434938" y="5754549"/>
                </a:cubicBezTo>
                <a:cubicBezTo>
                  <a:pt x="2351857" y="5705195"/>
                  <a:pt x="2268778" y="5652756"/>
                  <a:pt x="2185695" y="5603402"/>
                </a:cubicBezTo>
                <a:cubicBezTo>
                  <a:pt x="2182619" y="5603402"/>
                  <a:pt x="2179542" y="5603402"/>
                  <a:pt x="2176463" y="5600317"/>
                </a:cubicBezTo>
                <a:close/>
                <a:moveTo>
                  <a:pt x="2167376" y="5600317"/>
                </a:moveTo>
                <a:cubicBezTo>
                  <a:pt x="2164300" y="5603406"/>
                  <a:pt x="2161222" y="5603406"/>
                  <a:pt x="2158146" y="5606494"/>
                </a:cubicBezTo>
                <a:cubicBezTo>
                  <a:pt x="2075065" y="5655898"/>
                  <a:pt x="1991986" y="5705303"/>
                  <a:pt x="1908907" y="5751622"/>
                </a:cubicBezTo>
                <a:cubicBezTo>
                  <a:pt x="1899675" y="5757797"/>
                  <a:pt x="1896599" y="5763972"/>
                  <a:pt x="1896599" y="5773237"/>
                </a:cubicBezTo>
                <a:cubicBezTo>
                  <a:pt x="1896599" y="5868959"/>
                  <a:pt x="1896599" y="5964681"/>
                  <a:pt x="1893521" y="6057316"/>
                </a:cubicBezTo>
                <a:cubicBezTo>
                  <a:pt x="1893521" y="6063493"/>
                  <a:pt x="1893521" y="6066580"/>
                  <a:pt x="1896599" y="6072755"/>
                </a:cubicBezTo>
                <a:cubicBezTo>
                  <a:pt x="1899675" y="6072755"/>
                  <a:pt x="1902752" y="6069668"/>
                  <a:pt x="1902752" y="6069668"/>
                </a:cubicBezTo>
                <a:cubicBezTo>
                  <a:pt x="1985832" y="6020262"/>
                  <a:pt x="2071989" y="5970857"/>
                  <a:pt x="2155069" y="5921452"/>
                </a:cubicBezTo>
                <a:cubicBezTo>
                  <a:pt x="2164300" y="5915275"/>
                  <a:pt x="2164300" y="5909100"/>
                  <a:pt x="2164300" y="5899837"/>
                </a:cubicBezTo>
                <a:cubicBezTo>
                  <a:pt x="2167376" y="5804114"/>
                  <a:pt x="2167376" y="5711480"/>
                  <a:pt x="2167376" y="5615757"/>
                </a:cubicBezTo>
                <a:cubicBezTo>
                  <a:pt x="2167376" y="5612669"/>
                  <a:pt x="2167376" y="5606494"/>
                  <a:pt x="2167376" y="5600317"/>
                </a:cubicBezTo>
                <a:close/>
                <a:moveTo>
                  <a:pt x="1613171" y="5600317"/>
                </a:moveTo>
                <a:cubicBezTo>
                  <a:pt x="1616248" y="5708392"/>
                  <a:pt x="1616248" y="5810289"/>
                  <a:pt x="1616248" y="5915275"/>
                </a:cubicBezTo>
                <a:cubicBezTo>
                  <a:pt x="1622400" y="5918364"/>
                  <a:pt x="1637786" y="5927628"/>
                  <a:pt x="1656247" y="5939979"/>
                </a:cubicBezTo>
                <a:cubicBezTo>
                  <a:pt x="1693170" y="5961594"/>
                  <a:pt x="1727019" y="5983209"/>
                  <a:pt x="1763947" y="6004824"/>
                </a:cubicBezTo>
                <a:cubicBezTo>
                  <a:pt x="1822413" y="6035702"/>
                  <a:pt x="1874724" y="6066580"/>
                  <a:pt x="1887033" y="6072755"/>
                </a:cubicBezTo>
                <a:cubicBezTo>
                  <a:pt x="1887033" y="5967769"/>
                  <a:pt x="1883957" y="5862783"/>
                  <a:pt x="1883957" y="5760885"/>
                </a:cubicBezTo>
                <a:cubicBezTo>
                  <a:pt x="1794719" y="5705303"/>
                  <a:pt x="1705479" y="5652811"/>
                  <a:pt x="1613171" y="5600317"/>
                </a:cubicBezTo>
                <a:close/>
                <a:moveTo>
                  <a:pt x="1606681" y="5600317"/>
                </a:moveTo>
                <a:cubicBezTo>
                  <a:pt x="1582065" y="5612656"/>
                  <a:pt x="1563602" y="5624995"/>
                  <a:pt x="1545140" y="5637334"/>
                </a:cubicBezTo>
                <a:cubicBezTo>
                  <a:pt x="1480522" y="5674348"/>
                  <a:pt x="1415904" y="5714449"/>
                  <a:pt x="1348209" y="5751465"/>
                </a:cubicBezTo>
                <a:cubicBezTo>
                  <a:pt x="1348209" y="5751465"/>
                  <a:pt x="1348209" y="5751465"/>
                  <a:pt x="1345131" y="5754549"/>
                </a:cubicBezTo>
                <a:cubicBezTo>
                  <a:pt x="1342055" y="5757634"/>
                  <a:pt x="1335902" y="5760719"/>
                  <a:pt x="1335902" y="5766888"/>
                </a:cubicBezTo>
                <a:cubicBezTo>
                  <a:pt x="1335902" y="5769973"/>
                  <a:pt x="1335902" y="5769973"/>
                  <a:pt x="1335902" y="5773058"/>
                </a:cubicBezTo>
                <a:cubicBezTo>
                  <a:pt x="1335902" y="5868681"/>
                  <a:pt x="1332824" y="5964304"/>
                  <a:pt x="1332824" y="6063013"/>
                </a:cubicBezTo>
                <a:cubicBezTo>
                  <a:pt x="1332824" y="6066097"/>
                  <a:pt x="1332824" y="6069182"/>
                  <a:pt x="1335902" y="6075351"/>
                </a:cubicBezTo>
                <a:cubicBezTo>
                  <a:pt x="1338978" y="6072266"/>
                  <a:pt x="1345131" y="6069182"/>
                  <a:pt x="1348209" y="6066097"/>
                </a:cubicBezTo>
                <a:cubicBezTo>
                  <a:pt x="1428212" y="6019827"/>
                  <a:pt x="1508214" y="5970473"/>
                  <a:pt x="1588219" y="5924205"/>
                </a:cubicBezTo>
                <a:cubicBezTo>
                  <a:pt x="1600527" y="5918036"/>
                  <a:pt x="1603604" y="5911866"/>
                  <a:pt x="1603604" y="5899527"/>
                </a:cubicBezTo>
                <a:cubicBezTo>
                  <a:pt x="1603604" y="5803904"/>
                  <a:pt x="1606681" y="5711365"/>
                  <a:pt x="1606681" y="5618826"/>
                </a:cubicBezTo>
                <a:cubicBezTo>
                  <a:pt x="1606681" y="5615741"/>
                  <a:pt x="1606681" y="5609572"/>
                  <a:pt x="1606681" y="5603402"/>
                </a:cubicBezTo>
                <a:cubicBezTo>
                  <a:pt x="1606681" y="5603402"/>
                  <a:pt x="1606681" y="5600317"/>
                  <a:pt x="1606681" y="5600317"/>
                </a:cubicBezTo>
                <a:close/>
                <a:moveTo>
                  <a:pt x="1043388" y="5600317"/>
                </a:moveTo>
                <a:cubicBezTo>
                  <a:pt x="1040312" y="5600317"/>
                  <a:pt x="1037235" y="5603402"/>
                  <a:pt x="1037235" y="5603402"/>
                </a:cubicBezTo>
                <a:cubicBezTo>
                  <a:pt x="1034157" y="5603402"/>
                  <a:pt x="1034157" y="5603402"/>
                  <a:pt x="1031081" y="5606487"/>
                </a:cubicBezTo>
                <a:cubicBezTo>
                  <a:pt x="951077" y="5652756"/>
                  <a:pt x="867997" y="5702110"/>
                  <a:pt x="787991" y="5751465"/>
                </a:cubicBezTo>
                <a:cubicBezTo>
                  <a:pt x="784915" y="5751465"/>
                  <a:pt x="784915" y="5751465"/>
                  <a:pt x="784915" y="5751465"/>
                </a:cubicBezTo>
                <a:cubicBezTo>
                  <a:pt x="784915" y="5751465"/>
                  <a:pt x="781838" y="5751465"/>
                  <a:pt x="781838" y="5754549"/>
                </a:cubicBezTo>
                <a:cubicBezTo>
                  <a:pt x="775684" y="5757634"/>
                  <a:pt x="772606" y="5766888"/>
                  <a:pt x="772606" y="5776142"/>
                </a:cubicBezTo>
                <a:cubicBezTo>
                  <a:pt x="772606" y="5868681"/>
                  <a:pt x="769529" y="5964304"/>
                  <a:pt x="769529" y="6056844"/>
                </a:cubicBezTo>
                <a:cubicBezTo>
                  <a:pt x="769529" y="6059929"/>
                  <a:pt x="769529" y="6066097"/>
                  <a:pt x="769529" y="6075351"/>
                </a:cubicBezTo>
                <a:cubicBezTo>
                  <a:pt x="775684" y="6072266"/>
                  <a:pt x="775684" y="6072266"/>
                  <a:pt x="778760" y="6069182"/>
                </a:cubicBezTo>
                <a:cubicBezTo>
                  <a:pt x="861843" y="6019827"/>
                  <a:pt x="944924" y="5970473"/>
                  <a:pt x="1028003" y="5921120"/>
                </a:cubicBezTo>
                <a:cubicBezTo>
                  <a:pt x="1037235" y="5918036"/>
                  <a:pt x="1040312" y="5911866"/>
                  <a:pt x="1040312" y="5902612"/>
                </a:cubicBezTo>
                <a:cubicBezTo>
                  <a:pt x="1040312" y="5803904"/>
                  <a:pt x="1043388" y="5708280"/>
                  <a:pt x="1043388" y="5612656"/>
                </a:cubicBezTo>
                <a:cubicBezTo>
                  <a:pt x="1043388" y="5609572"/>
                  <a:pt x="1043388" y="5606487"/>
                  <a:pt x="1043388" y="5600317"/>
                </a:cubicBezTo>
                <a:close/>
                <a:moveTo>
                  <a:pt x="489181" y="5600317"/>
                </a:moveTo>
                <a:cubicBezTo>
                  <a:pt x="489181" y="5600317"/>
                  <a:pt x="489181" y="5603402"/>
                  <a:pt x="489181" y="5603402"/>
                </a:cubicBezTo>
                <a:cubicBezTo>
                  <a:pt x="489181" y="5705195"/>
                  <a:pt x="492259" y="5806988"/>
                  <a:pt x="492259" y="5905697"/>
                </a:cubicBezTo>
                <a:cubicBezTo>
                  <a:pt x="492259" y="5911866"/>
                  <a:pt x="495336" y="5914951"/>
                  <a:pt x="498412" y="5918036"/>
                </a:cubicBezTo>
                <a:cubicBezTo>
                  <a:pt x="587647" y="5970473"/>
                  <a:pt x="673806" y="6022912"/>
                  <a:pt x="759964" y="6075351"/>
                </a:cubicBezTo>
                <a:cubicBezTo>
                  <a:pt x="759964" y="6069182"/>
                  <a:pt x="763041" y="6063013"/>
                  <a:pt x="763041" y="6059929"/>
                </a:cubicBezTo>
                <a:cubicBezTo>
                  <a:pt x="759964" y="5964304"/>
                  <a:pt x="759964" y="5868681"/>
                  <a:pt x="759964" y="5773058"/>
                </a:cubicBezTo>
                <a:cubicBezTo>
                  <a:pt x="759964" y="5760719"/>
                  <a:pt x="753809" y="5757634"/>
                  <a:pt x="747656" y="5751465"/>
                </a:cubicBezTo>
                <a:cubicBezTo>
                  <a:pt x="664575" y="5705195"/>
                  <a:pt x="584571" y="5655841"/>
                  <a:pt x="504568" y="5609572"/>
                </a:cubicBezTo>
                <a:cubicBezTo>
                  <a:pt x="501490" y="5606487"/>
                  <a:pt x="495336" y="5603402"/>
                  <a:pt x="489181" y="5600317"/>
                </a:cubicBezTo>
                <a:close/>
                <a:moveTo>
                  <a:pt x="479604" y="5600317"/>
                </a:moveTo>
                <a:cubicBezTo>
                  <a:pt x="476519" y="5603402"/>
                  <a:pt x="473432" y="5603402"/>
                  <a:pt x="473432" y="5606487"/>
                </a:cubicBezTo>
                <a:cubicBezTo>
                  <a:pt x="470346" y="5606487"/>
                  <a:pt x="467259" y="5609572"/>
                  <a:pt x="464174" y="5609572"/>
                </a:cubicBezTo>
                <a:cubicBezTo>
                  <a:pt x="433313" y="5628080"/>
                  <a:pt x="405537" y="5643503"/>
                  <a:pt x="374676" y="5662010"/>
                </a:cubicBezTo>
                <a:cubicBezTo>
                  <a:pt x="322213" y="5692856"/>
                  <a:pt x="272834" y="5723703"/>
                  <a:pt x="220370" y="5754549"/>
                </a:cubicBezTo>
                <a:cubicBezTo>
                  <a:pt x="211112" y="5757634"/>
                  <a:pt x="208025" y="5763804"/>
                  <a:pt x="208025" y="5773058"/>
                </a:cubicBezTo>
                <a:cubicBezTo>
                  <a:pt x="208025" y="5868681"/>
                  <a:pt x="208025" y="5964304"/>
                  <a:pt x="204939" y="6059929"/>
                </a:cubicBezTo>
                <a:cubicBezTo>
                  <a:pt x="204939" y="6066097"/>
                  <a:pt x="204939" y="6069182"/>
                  <a:pt x="208025" y="6075351"/>
                </a:cubicBezTo>
                <a:cubicBezTo>
                  <a:pt x="211112" y="6072266"/>
                  <a:pt x="211112" y="6072266"/>
                  <a:pt x="214198" y="6072266"/>
                </a:cubicBezTo>
                <a:cubicBezTo>
                  <a:pt x="266661" y="6041420"/>
                  <a:pt x="319126" y="6010573"/>
                  <a:pt x="371590" y="5976644"/>
                </a:cubicBezTo>
                <a:cubicBezTo>
                  <a:pt x="402451" y="5958134"/>
                  <a:pt x="433313" y="5939627"/>
                  <a:pt x="464174" y="5924205"/>
                </a:cubicBezTo>
                <a:cubicBezTo>
                  <a:pt x="476519" y="5918036"/>
                  <a:pt x="479604" y="5911866"/>
                  <a:pt x="479604" y="5899527"/>
                </a:cubicBezTo>
                <a:cubicBezTo>
                  <a:pt x="479604" y="5806988"/>
                  <a:pt x="479604" y="5711365"/>
                  <a:pt x="482691" y="5618826"/>
                </a:cubicBezTo>
                <a:cubicBezTo>
                  <a:pt x="482691" y="5612656"/>
                  <a:pt x="479604" y="5609572"/>
                  <a:pt x="479604" y="5600317"/>
                </a:cubicBezTo>
                <a:close/>
                <a:moveTo>
                  <a:pt x="6115622" y="5598325"/>
                </a:moveTo>
                <a:lnTo>
                  <a:pt x="6115622" y="5775469"/>
                </a:lnTo>
                <a:lnTo>
                  <a:pt x="6116994" y="5915019"/>
                </a:lnTo>
                <a:lnTo>
                  <a:pt x="6253977" y="5997901"/>
                </a:lnTo>
                <a:lnTo>
                  <a:pt x="6261316" y="6002194"/>
                </a:lnTo>
                <a:cubicBezTo>
                  <a:pt x="6323535" y="6038053"/>
                  <a:pt x="6383049" y="6071213"/>
                  <a:pt x="6390779" y="6072755"/>
                </a:cubicBezTo>
                <a:cubicBezTo>
                  <a:pt x="6387686" y="5967878"/>
                  <a:pt x="6387686" y="5863000"/>
                  <a:pt x="6387686" y="5761207"/>
                </a:cubicBezTo>
                <a:lnTo>
                  <a:pt x="6264851" y="5687395"/>
                </a:lnTo>
                <a:lnTo>
                  <a:pt x="6264851" y="5689824"/>
                </a:lnTo>
                <a:close/>
                <a:moveTo>
                  <a:pt x="8071663" y="5443757"/>
                </a:moveTo>
                <a:cubicBezTo>
                  <a:pt x="8071663" y="5443757"/>
                  <a:pt x="8068579" y="5443757"/>
                  <a:pt x="8068579" y="5446838"/>
                </a:cubicBezTo>
                <a:cubicBezTo>
                  <a:pt x="7985428" y="5493050"/>
                  <a:pt x="7902272" y="5539264"/>
                  <a:pt x="7819119" y="5585477"/>
                </a:cubicBezTo>
                <a:cubicBezTo>
                  <a:pt x="7816039" y="5588559"/>
                  <a:pt x="7812959" y="5591639"/>
                  <a:pt x="7806799" y="5594719"/>
                </a:cubicBezTo>
                <a:cubicBezTo>
                  <a:pt x="7812959" y="5597801"/>
                  <a:pt x="7812959" y="5597801"/>
                  <a:pt x="7816039" y="5600882"/>
                </a:cubicBezTo>
                <a:cubicBezTo>
                  <a:pt x="7902272" y="5647094"/>
                  <a:pt x="7985428" y="5696389"/>
                  <a:pt x="8068579" y="5742603"/>
                </a:cubicBezTo>
                <a:cubicBezTo>
                  <a:pt x="8074743" y="5745683"/>
                  <a:pt x="8077823" y="5745683"/>
                  <a:pt x="8080902" y="5745683"/>
                </a:cubicBezTo>
                <a:cubicBezTo>
                  <a:pt x="8083982" y="5745683"/>
                  <a:pt x="8087062" y="5745683"/>
                  <a:pt x="8093221" y="5742603"/>
                </a:cubicBezTo>
                <a:cubicBezTo>
                  <a:pt x="8173294" y="5696389"/>
                  <a:pt x="8256448" y="5650176"/>
                  <a:pt x="8336521" y="5603963"/>
                </a:cubicBezTo>
                <a:cubicBezTo>
                  <a:pt x="8342681" y="5600882"/>
                  <a:pt x="8345761" y="5597801"/>
                  <a:pt x="8351920" y="5594719"/>
                </a:cubicBezTo>
                <a:cubicBezTo>
                  <a:pt x="8348841" y="5591639"/>
                  <a:pt x="8345761" y="5588559"/>
                  <a:pt x="8342681" y="5585477"/>
                </a:cubicBezTo>
                <a:cubicBezTo>
                  <a:pt x="8259527" y="5539264"/>
                  <a:pt x="8173294" y="5493050"/>
                  <a:pt x="8090141" y="5443757"/>
                </a:cubicBezTo>
                <a:cubicBezTo>
                  <a:pt x="8090141" y="5443757"/>
                  <a:pt x="8087062" y="5443757"/>
                  <a:pt x="8087062" y="5443757"/>
                </a:cubicBezTo>
                <a:cubicBezTo>
                  <a:pt x="8080902" y="5440675"/>
                  <a:pt x="8077823" y="5440675"/>
                  <a:pt x="8071663" y="5443757"/>
                </a:cubicBezTo>
                <a:close/>
                <a:moveTo>
                  <a:pt x="1319934" y="5443757"/>
                </a:moveTo>
                <a:cubicBezTo>
                  <a:pt x="1319934" y="5443757"/>
                  <a:pt x="1316850" y="5443757"/>
                  <a:pt x="1316850" y="5446838"/>
                </a:cubicBezTo>
                <a:cubicBezTo>
                  <a:pt x="1233699" y="5493050"/>
                  <a:pt x="1150544" y="5539264"/>
                  <a:pt x="1067389" y="5585477"/>
                </a:cubicBezTo>
                <a:cubicBezTo>
                  <a:pt x="1064310" y="5588559"/>
                  <a:pt x="1061230" y="5591639"/>
                  <a:pt x="1055070" y="5594719"/>
                </a:cubicBezTo>
                <a:cubicBezTo>
                  <a:pt x="1061230" y="5597801"/>
                  <a:pt x="1061230" y="5597801"/>
                  <a:pt x="1064310" y="5600882"/>
                </a:cubicBezTo>
                <a:cubicBezTo>
                  <a:pt x="1150544" y="5647094"/>
                  <a:pt x="1233699" y="5696389"/>
                  <a:pt x="1316850" y="5742603"/>
                </a:cubicBezTo>
                <a:cubicBezTo>
                  <a:pt x="1323014" y="5745683"/>
                  <a:pt x="1326093" y="5745683"/>
                  <a:pt x="1329173" y="5745683"/>
                </a:cubicBezTo>
                <a:cubicBezTo>
                  <a:pt x="1332253" y="5745683"/>
                  <a:pt x="1335333" y="5745683"/>
                  <a:pt x="1341492" y="5742603"/>
                </a:cubicBezTo>
                <a:cubicBezTo>
                  <a:pt x="1421565" y="5696389"/>
                  <a:pt x="1504718" y="5650176"/>
                  <a:pt x="1584792" y="5603963"/>
                </a:cubicBezTo>
                <a:cubicBezTo>
                  <a:pt x="1590952" y="5600882"/>
                  <a:pt x="1594032" y="5597801"/>
                  <a:pt x="1600191" y="5594719"/>
                </a:cubicBezTo>
                <a:cubicBezTo>
                  <a:pt x="1597112" y="5591639"/>
                  <a:pt x="1594032" y="5588559"/>
                  <a:pt x="1590952" y="5585477"/>
                </a:cubicBezTo>
                <a:cubicBezTo>
                  <a:pt x="1507798" y="5539264"/>
                  <a:pt x="1421565" y="5493050"/>
                  <a:pt x="1338412" y="5443757"/>
                </a:cubicBezTo>
                <a:cubicBezTo>
                  <a:pt x="1338412" y="5443757"/>
                  <a:pt x="1335333" y="5443757"/>
                  <a:pt x="1335333" y="5443757"/>
                </a:cubicBezTo>
                <a:cubicBezTo>
                  <a:pt x="1329173" y="5440675"/>
                  <a:pt x="1326093" y="5440675"/>
                  <a:pt x="1319934" y="5443757"/>
                </a:cubicBezTo>
                <a:close/>
                <a:moveTo>
                  <a:pt x="9769461" y="5443272"/>
                </a:moveTo>
                <a:cubicBezTo>
                  <a:pt x="9763301" y="5443272"/>
                  <a:pt x="9760222" y="5443272"/>
                  <a:pt x="9757142" y="5446356"/>
                </a:cubicBezTo>
                <a:cubicBezTo>
                  <a:pt x="9673987" y="5492644"/>
                  <a:pt x="9593913" y="5538933"/>
                  <a:pt x="9510759" y="5585221"/>
                </a:cubicBezTo>
                <a:cubicBezTo>
                  <a:pt x="9504599" y="5588305"/>
                  <a:pt x="9501520" y="5591391"/>
                  <a:pt x="9495360" y="5594477"/>
                </a:cubicBezTo>
                <a:cubicBezTo>
                  <a:pt x="9501520" y="5597563"/>
                  <a:pt x="9507679" y="5600649"/>
                  <a:pt x="9510759" y="5603735"/>
                </a:cubicBezTo>
                <a:cubicBezTo>
                  <a:pt x="9593913" y="5650023"/>
                  <a:pt x="9673987" y="5696310"/>
                  <a:pt x="9754062" y="5742598"/>
                </a:cubicBezTo>
                <a:cubicBezTo>
                  <a:pt x="9760222" y="5745683"/>
                  <a:pt x="9763301" y="5745683"/>
                  <a:pt x="9769461" y="5745683"/>
                </a:cubicBezTo>
                <a:cubicBezTo>
                  <a:pt x="9772540" y="5745683"/>
                  <a:pt x="9772540" y="5745683"/>
                  <a:pt x="9775620" y="5745683"/>
                </a:cubicBezTo>
                <a:cubicBezTo>
                  <a:pt x="9778700" y="5745683"/>
                  <a:pt x="9778700" y="5742598"/>
                  <a:pt x="9781780" y="5742598"/>
                </a:cubicBezTo>
                <a:cubicBezTo>
                  <a:pt x="9787939" y="5739511"/>
                  <a:pt x="9797178" y="5733340"/>
                  <a:pt x="9803338" y="5730253"/>
                </a:cubicBezTo>
                <a:cubicBezTo>
                  <a:pt x="9877252" y="5687052"/>
                  <a:pt x="9951167" y="5646937"/>
                  <a:pt x="10025081" y="5603735"/>
                </a:cubicBezTo>
                <a:cubicBezTo>
                  <a:pt x="10028161" y="5603735"/>
                  <a:pt x="10028161" y="5603735"/>
                  <a:pt x="10028161" y="5603735"/>
                </a:cubicBezTo>
                <a:cubicBezTo>
                  <a:pt x="10034321" y="5600649"/>
                  <a:pt x="10037401" y="5597563"/>
                  <a:pt x="10040480" y="5594477"/>
                </a:cubicBezTo>
                <a:cubicBezTo>
                  <a:pt x="10037401" y="5591391"/>
                  <a:pt x="10034321" y="5588305"/>
                  <a:pt x="10031241" y="5588305"/>
                </a:cubicBezTo>
                <a:cubicBezTo>
                  <a:pt x="9948088" y="5538933"/>
                  <a:pt x="9861853" y="5492644"/>
                  <a:pt x="9778700" y="5446356"/>
                </a:cubicBezTo>
                <a:cubicBezTo>
                  <a:pt x="9778700" y="5443272"/>
                  <a:pt x="9775620" y="5443272"/>
                  <a:pt x="9772540" y="5443272"/>
                </a:cubicBezTo>
                <a:cubicBezTo>
                  <a:pt x="9772540" y="5443272"/>
                  <a:pt x="9769461" y="5443272"/>
                  <a:pt x="9769461" y="5443272"/>
                </a:cubicBezTo>
                <a:close/>
                <a:moveTo>
                  <a:pt x="8642413" y="5443272"/>
                </a:moveTo>
                <a:cubicBezTo>
                  <a:pt x="8639333" y="5443272"/>
                  <a:pt x="8636252" y="5443272"/>
                  <a:pt x="8630093" y="5446356"/>
                </a:cubicBezTo>
                <a:cubicBezTo>
                  <a:pt x="8546937" y="5492644"/>
                  <a:pt x="8466858" y="5538933"/>
                  <a:pt x="8383706" y="5585221"/>
                </a:cubicBezTo>
                <a:cubicBezTo>
                  <a:pt x="8380627" y="5588305"/>
                  <a:pt x="8377548" y="5591391"/>
                  <a:pt x="8371388" y="5594477"/>
                </a:cubicBezTo>
                <a:cubicBezTo>
                  <a:pt x="8377548" y="5597563"/>
                  <a:pt x="8380627" y="5600649"/>
                  <a:pt x="8386786" y="5603735"/>
                </a:cubicBezTo>
                <a:cubicBezTo>
                  <a:pt x="8466858" y="5650023"/>
                  <a:pt x="8550017" y="5696310"/>
                  <a:pt x="8630093" y="5742598"/>
                </a:cubicBezTo>
                <a:cubicBezTo>
                  <a:pt x="8636252" y="5745683"/>
                  <a:pt x="8639333" y="5745683"/>
                  <a:pt x="8645492" y="5745683"/>
                </a:cubicBezTo>
                <a:cubicBezTo>
                  <a:pt x="8648572" y="5745683"/>
                  <a:pt x="8654731" y="5745683"/>
                  <a:pt x="8657811" y="5742598"/>
                </a:cubicBezTo>
                <a:cubicBezTo>
                  <a:pt x="8737883" y="5696310"/>
                  <a:pt x="8821036" y="5650023"/>
                  <a:pt x="8901111" y="5606821"/>
                </a:cubicBezTo>
                <a:cubicBezTo>
                  <a:pt x="8904191" y="5603735"/>
                  <a:pt x="8910349" y="5600649"/>
                  <a:pt x="8916509" y="5594477"/>
                </a:cubicBezTo>
                <a:cubicBezTo>
                  <a:pt x="8910349" y="5591391"/>
                  <a:pt x="8907270" y="5588305"/>
                  <a:pt x="8904191" y="5585221"/>
                </a:cubicBezTo>
                <a:cubicBezTo>
                  <a:pt x="8821036" y="5538933"/>
                  <a:pt x="8737883" y="5492644"/>
                  <a:pt x="8657811" y="5446356"/>
                </a:cubicBezTo>
                <a:cubicBezTo>
                  <a:pt x="8651651" y="5443272"/>
                  <a:pt x="8648572" y="5443272"/>
                  <a:pt x="8642413" y="5443272"/>
                </a:cubicBezTo>
                <a:close/>
                <a:moveTo>
                  <a:pt x="7517768" y="5443272"/>
                </a:moveTo>
                <a:cubicBezTo>
                  <a:pt x="7514682" y="5443272"/>
                  <a:pt x="7508508" y="5443272"/>
                  <a:pt x="7505420" y="5446356"/>
                </a:cubicBezTo>
                <a:cubicBezTo>
                  <a:pt x="7425156" y="5492644"/>
                  <a:pt x="7344890" y="5538933"/>
                  <a:pt x="7261538" y="5582134"/>
                </a:cubicBezTo>
                <a:cubicBezTo>
                  <a:pt x="7261538" y="5582134"/>
                  <a:pt x="7258451" y="5585221"/>
                  <a:pt x="7258451" y="5585221"/>
                </a:cubicBezTo>
                <a:cubicBezTo>
                  <a:pt x="7255364" y="5588305"/>
                  <a:pt x="7249190" y="5591391"/>
                  <a:pt x="7246102" y="5594477"/>
                </a:cubicBezTo>
                <a:cubicBezTo>
                  <a:pt x="7249190" y="5597563"/>
                  <a:pt x="7252277" y="5600649"/>
                  <a:pt x="7258451" y="5600649"/>
                </a:cubicBezTo>
                <a:cubicBezTo>
                  <a:pt x="7341802" y="5650023"/>
                  <a:pt x="7425156" y="5696310"/>
                  <a:pt x="7508508" y="5742598"/>
                </a:cubicBezTo>
                <a:cubicBezTo>
                  <a:pt x="7508508" y="5745683"/>
                  <a:pt x="7511595" y="5745683"/>
                  <a:pt x="7511595" y="5745683"/>
                </a:cubicBezTo>
                <a:cubicBezTo>
                  <a:pt x="7514682" y="5745683"/>
                  <a:pt x="7517768" y="5745683"/>
                  <a:pt x="7520855" y="5745683"/>
                </a:cubicBezTo>
                <a:cubicBezTo>
                  <a:pt x="7523942" y="5745683"/>
                  <a:pt x="7527030" y="5745683"/>
                  <a:pt x="7530117" y="5742598"/>
                </a:cubicBezTo>
                <a:cubicBezTo>
                  <a:pt x="7613471" y="5696310"/>
                  <a:pt x="7696823" y="5650023"/>
                  <a:pt x="7780173" y="5603735"/>
                </a:cubicBezTo>
                <a:cubicBezTo>
                  <a:pt x="7783261" y="5600649"/>
                  <a:pt x="7786348" y="5597563"/>
                  <a:pt x="7792522" y="5594477"/>
                </a:cubicBezTo>
                <a:cubicBezTo>
                  <a:pt x="7786348" y="5591391"/>
                  <a:pt x="7783261" y="5588305"/>
                  <a:pt x="7777087" y="5585221"/>
                </a:cubicBezTo>
                <a:cubicBezTo>
                  <a:pt x="7696823" y="5538933"/>
                  <a:pt x="7613471" y="5492644"/>
                  <a:pt x="7530117" y="5446356"/>
                </a:cubicBezTo>
                <a:cubicBezTo>
                  <a:pt x="7527030" y="5443272"/>
                  <a:pt x="7520855" y="5443272"/>
                  <a:pt x="7517768" y="5443272"/>
                </a:cubicBezTo>
                <a:close/>
                <a:moveTo>
                  <a:pt x="3017732" y="5443272"/>
                </a:moveTo>
                <a:cubicBezTo>
                  <a:pt x="3011572" y="5443272"/>
                  <a:pt x="3008493" y="5443272"/>
                  <a:pt x="3005413" y="5446356"/>
                </a:cubicBezTo>
                <a:cubicBezTo>
                  <a:pt x="2922258" y="5492644"/>
                  <a:pt x="2842185" y="5538933"/>
                  <a:pt x="2759030" y="5585221"/>
                </a:cubicBezTo>
                <a:cubicBezTo>
                  <a:pt x="2752870" y="5588305"/>
                  <a:pt x="2749791" y="5591391"/>
                  <a:pt x="2743631" y="5594477"/>
                </a:cubicBezTo>
                <a:cubicBezTo>
                  <a:pt x="2749791" y="5597563"/>
                  <a:pt x="2755950" y="5600649"/>
                  <a:pt x="2759030" y="5603735"/>
                </a:cubicBezTo>
                <a:cubicBezTo>
                  <a:pt x="2842185" y="5650023"/>
                  <a:pt x="2922258" y="5696310"/>
                  <a:pt x="3002333" y="5742598"/>
                </a:cubicBezTo>
                <a:cubicBezTo>
                  <a:pt x="3008493" y="5745683"/>
                  <a:pt x="3011572" y="5745683"/>
                  <a:pt x="3017732" y="5745683"/>
                </a:cubicBezTo>
                <a:cubicBezTo>
                  <a:pt x="3020811" y="5745683"/>
                  <a:pt x="3020811" y="5745683"/>
                  <a:pt x="3023892" y="5745683"/>
                </a:cubicBezTo>
                <a:cubicBezTo>
                  <a:pt x="3026971" y="5745683"/>
                  <a:pt x="3026971" y="5742598"/>
                  <a:pt x="3030051" y="5742598"/>
                </a:cubicBezTo>
                <a:cubicBezTo>
                  <a:pt x="3036210" y="5739511"/>
                  <a:pt x="3045449" y="5733340"/>
                  <a:pt x="3051609" y="5730253"/>
                </a:cubicBezTo>
                <a:cubicBezTo>
                  <a:pt x="3125523" y="5687052"/>
                  <a:pt x="3199439" y="5646937"/>
                  <a:pt x="3273352" y="5603735"/>
                </a:cubicBezTo>
                <a:cubicBezTo>
                  <a:pt x="3276432" y="5603735"/>
                  <a:pt x="3276432" y="5603735"/>
                  <a:pt x="3276432" y="5603735"/>
                </a:cubicBezTo>
                <a:cubicBezTo>
                  <a:pt x="3282592" y="5600649"/>
                  <a:pt x="3285673" y="5597563"/>
                  <a:pt x="3288751" y="5594477"/>
                </a:cubicBezTo>
                <a:cubicBezTo>
                  <a:pt x="3285673" y="5591391"/>
                  <a:pt x="3282592" y="5588305"/>
                  <a:pt x="3279512" y="5588305"/>
                </a:cubicBezTo>
                <a:cubicBezTo>
                  <a:pt x="3196359" y="5538933"/>
                  <a:pt x="3110124" y="5492644"/>
                  <a:pt x="3026971" y="5446356"/>
                </a:cubicBezTo>
                <a:cubicBezTo>
                  <a:pt x="3026971" y="5443272"/>
                  <a:pt x="3023892" y="5443272"/>
                  <a:pt x="3020811" y="5443272"/>
                </a:cubicBezTo>
                <a:cubicBezTo>
                  <a:pt x="3020811" y="5443272"/>
                  <a:pt x="3017732" y="5443272"/>
                  <a:pt x="3017732" y="5443272"/>
                </a:cubicBezTo>
                <a:close/>
                <a:moveTo>
                  <a:pt x="1890684" y="5443272"/>
                </a:moveTo>
                <a:cubicBezTo>
                  <a:pt x="1887604" y="5443272"/>
                  <a:pt x="1884523" y="5443272"/>
                  <a:pt x="1878364" y="5446356"/>
                </a:cubicBezTo>
                <a:cubicBezTo>
                  <a:pt x="1795208" y="5492644"/>
                  <a:pt x="1715129" y="5538933"/>
                  <a:pt x="1631977" y="5585221"/>
                </a:cubicBezTo>
                <a:cubicBezTo>
                  <a:pt x="1628898" y="5588305"/>
                  <a:pt x="1625819" y="5591391"/>
                  <a:pt x="1619659" y="5594477"/>
                </a:cubicBezTo>
                <a:cubicBezTo>
                  <a:pt x="1625819" y="5597563"/>
                  <a:pt x="1628898" y="5600649"/>
                  <a:pt x="1635057" y="5603735"/>
                </a:cubicBezTo>
                <a:cubicBezTo>
                  <a:pt x="1715129" y="5650023"/>
                  <a:pt x="1798289" y="5696310"/>
                  <a:pt x="1878364" y="5742598"/>
                </a:cubicBezTo>
                <a:cubicBezTo>
                  <a:pt x="1884523" y="5745683"/>
                  <a:pt x="1887604" y="5745683"/>
                  <a:pt x="1893763" y="5745683"/>
                </a:cubicBezTo>
                <a:cubicBezTo>
                  <a:pt x="1896842" y="5745683"/>
                  <a:pt x="1903002" y="5745683"/>
                  <a:pt x="1906082" y="5742598"/>
                </a:cubicBezTo>
                <a:cubicBezTo>
                  <a:pt x="1986155" y="5696310"/>
                  <a:pt x="2069307" y="5650023"/>
                  <a:pt x="2149383" y="5606821"/>
                </a:cubicBezTo>
                <a:cubicBezTo>
                  <a:pt x="2152463" y="5603735"/>
                  <a:pt x="2158620" y="5600649"/>
                  <a:pt x="2164780" y="5594477"/>
                </a:cubicBezTo>
                <a:cubicBezTo>
                  <a:pt x="2158620" y="5591391"/>
                  <a:pt x="2155541" y="5588305"/>
                  <a:pt x="2152463" y="5585221"/>
                </a:cubicBezTo>
                <a:cubicBezTo>
                  <a:pt x="2069307" y="5538933"/>
                  <a:pt x="1986155" y="5492644"/>
                  <a:pt x="1906082" y="5446356"/>
                </a:cubicBezTo>
                <a:cubicBezTo>
                  <a:pt x="1899922" y="5443272"/>
                  <a:pt x="1896842" y="5443272"/>
                  <a:pt x="1890684" y="5443272"/>
                </a:cubicBezTo>
                <a:close/>
                <a:moveTo>
                  <a:pt x="766039" y="5443272"/>
                </a:moveTo>
                <a:cubicBezTo>
                  <a:pt x="762953" y="5443272"/>
                  <a:pt x="756778" y="5443272"/>
                  <a:pt x="753691" y="5446356"/>
                </a:cubicBezTo>
                <a:cubicBezTo>
                  <a:pt x="673427" y="5492644"/>
                  <a:pt x="593161" y="5538933"/>
                  <a:pt x="509809" y="5582134"/>
                </a:cubicBezTo>
                <a:cubicBezTo>
                  <a:pt x="509809" y="5582134"/>
                  <a:pt x="506722" y="5585221"/>
                  <a:pt x="506722" y="5585221"/>
                </a:cubicBezTo>
                <a:cubicBezTo>
                  <a:pt x="503635" y="5588305"/>
                  <a:pt x="497460" y="5591391"/>
                  <a:pt x="494372" y="5594477"/>
                </a:cubicBezTo>
                <a:cubicBezTo>
                  <a:pt x="497460" y="5597563"/>
                  <a:pt x="500548" y="5600649"/>
                  <a:pt x="506722" y="5600649"/>
                </a:cubicBezTo>
                <a:cubicBezTo>
                  <a:pt x="590073" y="5650023"/>
                  <a:pt x="673427" y="5696310"/>
                  <a:pt x="756778" y="5742598"/>
                </a:cubicBezTo>
                <a:cubicBezTo>
                  <a:pt x="756778" y="5745683"/>
                  <a:pt x="759866" y="5745683"/>
                  <a:pt x="759866" y="5745683"/>
                </a:cubicBezTo>
                <a:cubicBezTo>
                  <a:pt x="762953" y="5745683"/>
                  <a:pt x="766039" y="5745683"/>
                  <a:pt x="769126" y="5745683"/>
                </a:cubicBezTo>
                <a:cubicBezTo>
                  <a:pt x="772213" y="5745683"/>
                  <a:pt x="775300" y="5745683"/>
                  <a:pt x="778388" y="5742598"/>
                </a:cubicBezTo>
                <a:cubicBezTo>
                  <a:pt x="861742" y="5696310"/>
                  <a:pt x="945094" y="5650023"/>
                  <a:pt x="1028444" y="5603735"/>
                </a:cubicBezTo>
                <a:cubicBezTo>
                  <a:pt x="1031532" y="5600649"/>
                  <a:pt x="1034619" y="5597563"/>
                  <a:pt x="1040793" y="5594477"/>
                </a:cubicBezTo>
                <a:cubicBezTo>
                  <a:pt x="1034619" y="5591391"/>
                  <a:pt x="1031532" y="5588305"/>
                  <a:pt x="1025358" y="5585221"/>
                </a:cubicBezTo>
                <a:cubicBezTo>
                  <a:pt x="945094" y="5538933"/>
                  <a:pt x="861742" y="5492644"/>
                  <a:pt x="778388" y="5446356"/>
                </a:cubicBezTo>
                <a:cubicBezTo>
                  <a:pt x="775300" y="5443272"/>
                  <a:pt x="769126" y="5443272"/>
                  <a:pt x="766039" y="5443272"/>
                </a:cubicBezTo>
                <a:close/>
                <a:moveTo>
                  <a:pt x="11456091" y="5442213"/>
                </a:moveTo>
                <a:cubicBezTo>
                  <a:pt x="11451465" y="5442213"/>
                  <a:pt x="11446839" y="5443751"/>
                  <a:pt x="11442212" y="5446827"/>
                </a:cubicBezTo>
                <a:cubicBezTo>
                  <a:pt x="11362019" y="5492968"/>
                  <a:pt x="11278741" y="5536033"/>
                  <a:pt x="11198548" y="5582173"/>
                </a:cubicBezTo>
                <a:cubicBezTo>
                  <a:pt x="11192379" y="5585250"/>
                  <a:pt x="11189296" y="5588325"/>
                  <a:pt x="11180042" y="5591401"/>
                </a:cubicBezTo>
                <a:cubicBezTo>
                  <a:pt x="11189296" y="5597554"/>
                  <a:pt x="11192379" y="5600629"/>
                  <a:pt x="11195463" y="5603706"/>
                </a:cubicBezTo>
                <a:cubicBezTo>
                  <a:pt x="11278741" y="5649846"/>
                  <a:pt x="11358934" y="5692910"/>
                  <a:pt x="11439128" y="5742127"/>
                </a:cubicBezTo>
                <a:cubicBezTo>
                  <a:pt x="11451465" y="5748279"/>
                  <a:pt x="11460718" y="5748279"/>
                  <a:pt x="11469971" y="5742127"/>
                </a:cubicBezTo>
                <a:cubicBezTo>
                  <a:pt x="11553249" y="5695986"/>
                  <a:pt x="11633442" y="5649846"/>
                  <a:pt x="11713634" y="5603706"/>
                </a:cubicBezTo>
                <a:cubicBezTo>
                  <a:pt x="11719804" y="5600629"/>
                  <a:pt x="11722888" y="5597554"/>
                  <a:pt x="11729058" y="5594477"/>
                </a:cubicBezTo>
                <a:cubicBezTo>
                  <a:pt x="11722888" y="5591401"/>
                  <a:pt x="11719804" y="5588325"/>
                  <a:pt x="11716719" y="5585250"/>
                </a:cubicBezTo>
                <a:cubicBezTo>
                  <a:pt x="11633442" y="5539108"/>
                  <a:pt x="11553249" y="5492968"/>
                  <a:pt x="11469971" y="5446827"/>
                </a:cubicBezTo>
                <a:cubicBezTo>
                  <a:pt x="11465345" y="5443751"/>
                  <a:pt x="11460718" y="5442213"/>
                  <a:pt x="11456091" y="5442213"/>
                </a:cubicBezTo>
                <a:close/>
                <a:moveTo>
                  <a:pt x="10893469" y="5442213"/>
                </a:moveTo>
                <a:cubicBezTo>
                  <a:pt x="10889228" y="5442213"/>
                  <a:pt x="10884601" y="5443752"/>
                  <a:pt x="10878433" y="5446827"/>
                </a:cubicBezTo>
                <a:cubicBezTo>
                  <a:pt x="10841420" y="5468360"/>
                  <a:pt x="10804408" y="5489892"/>
                  <a:pt x="10767396" y="5508348"/>
                </a:cubicBezTo>
                <a:cubicBezTo>
                  <a:pt x="10767396" y="5508348"/>
                  <a:pt x="10767396" y="5508348"/>
                  <a:pt x="10767396" y="5511425"/>
                </a:cubicBezTo>
                <a:cubicBezTo>
                  <a:pt x="10724215" y="5536033"/>
                  <a:pt x="10681033" y="5560642"/>
                  <a:pt x="10637853" y="5585250"/>
                </a:cubicBezTo>
                <a:cubicBezTo>
                  <a:pt x="10631684" y="5585250"/>
                  <a:pt x="10628600" y="5588325"/>
                  <a:pt x="10625516" y="5591401"/>
                </a:cubicBezTo>
                <a:cubicBezTo>
                  <a:pt x="10622431" y="5591401"/>
                  <a:pt x="10622431" y="5591401"/>
                  <a:pt x="10619346" y="5594477"/>
                </a:cubicBezTo>
                <a:cubicBezTo>
                  <a:pt x="10625516" y="5597554"/>
                  <a:pt x="10628600" y="5600629"/>
                  <a:pt x="10631684" y="5603706"/>
                </a:cubicBezTo>
                <a:cubicBezTo>
                  <a:pt x="10677950" y="5628314"/>
                  <a:pt x="10721130" y="5652923"/>
                  <a:pt x="10767396" y="5677531"/>
                </a:cubicBezTo>
                <a:cubicBezTo>
                  <a:pt x="10804408" y="5699062"/>
                  <a:pt x="10841420" y="5720594"/>
                  <a:pt x="10878433" y="5742127"/>
                </a:cubicBezTo>
                <a:cubicBezTo>
                  <a:pt x="10890770" y="5748279"/>
                  <a:pt x="10900023" y="5748279"/>
                  <a:pt x="10909276" y="5742127"/>
                </a:cubicBezTo>
                <a:cubicBezTo>
                  <a:pt x="10989469" y="5695986"/>
                  <a:pt x="11069663" y="5649846"/>
                  <a:pt x="11149856" y="5606781"/>
                </a:cubicBezTo>
                <a:cubicBezTo>
                  <a:pt x="11156024" y="5603706"/>
                  <a:pt x="11162192" y="5600629"/>
                  <a:pt x="11168362" y="5594477"/>
                </a:cubicBezTo>
                <a:cubicBezTo>
                  <a:pt x="11162192" y="5591401"/>
                  <a:pt x="11159109" y="5588325"/>
                  <a:pt x="11152939" y="5585250"/>
                </a:cubicBezTo>
                <a:cubicBezTo>
                  <a:pt x="11072747" y="5539108"/>
                  <a:pt x="10989469" y="5492968"/>
                  <a:pt x="10906192" y="5446827"/>
                </a:cubicBezTo>
                <a:cubicBezTo>
                  <a:pt x="10901565" y="5443752"/>
                  <a:pt x="10897710" y="5442213"/>
                  <a:pt x="10893469" y="5442213"/>
                </a:cubicBezTo>
                <a:close/>
                <a:moveTo>
                  <a:pt x="6955611" y="5442213"/>
                </a:moveTo>
                <a:cubicBezTo>
                  <a:pt x="6950996" y="5442213"/>
                  <a:pt x="6946380" y="5443751"/>
                  <a:pt x="6941765" y="5446827"/>
                </a:cubicBezTo>
                <a:cubicBezTo>
                  <a:pt x="6861760" y="5492968"/>
                  <a:pt x="6778679" y="5536033"/>
                  <a:pt x="6698675" y="5582173"/>
                </a:cubicBezTo>
                <a:cubicBezTo>
                  <a:pt x="6692522" y="5585250"/>
                  <a:pt x="6689444" y="5588325"/>
                  <a:pt x="6680213" y="5591401"/>
                </a:cubicBezTo>
                <a:cubicBezTo>
                  <a:pt x="6689444" y="5597554"/>
                  <a:pt x="6692522" y="5600629"/>
                  <a:pt x="6695598" y="5603706"/>
                </a:cubicBezTo>
                <a:cubicBezTo>
                  <a:pt x="6778679" y="5649846"/>
                  <a:pt x="6858683" y="5692910"/>
                  <a:pt x="6938687" y="5742127"/>
                </a:cubicBezTo>
                <a:cubicBezTo>
                  <a:pt x="6950996" y="5748279"/>
                  <a:pt x="6960226" y="5748279"/>
                  <a:pt x="6969458" y="5742127"/>
                </a:cubicBezTo>
                <a:cubicBezTo>
                  <a:pt x="7021768" y="5711367"/>
                  <a:pt x="7074078" y="5683682"/>
                  <a:pt x="7123311" y="5652923"/>
                </a:cubicBezTo>
                <a:cubicBezTo>
                  <a:pt x="7154082" y="5637542"/>
                  <a:pt x="7181774" y="5619086"/>
                  <a:pt x="7212546" y="5603706"/>
                </a:cubicBezTo>
                <a:cubicBezTo>
                  <a:pt x="7215623" y="5600629"/>
                  <a:pt x="7221777" y="5597554"/>
                  <a:pt x="7227931" y="5594477"/>
                </a:cubicBezTo>
                <a:cubicBezTo>
                  <a:pt x="7221777" y="5591401"/>
                  <a:pt x="7221777" y="5588325"/>
                  <a:pt x="7218700" y="5585250"/>
                </a:cubicBezTo>
                <a:cubicBezTo>
                  <a:pt x="7187930" y="5569869"/>
                  <a:pt x="7157158" y="5551412"/>
                  <a:pt x="7123311" y="5532956"/>
                </a:cubicBezTo>
                <a:cubicBezTo>
                  <a:pt x="7074078" y="5505273"/>
                  <a:pt x="7021768" y="5474512"/>
                  <a:pt x="6969458" y="5446827"/>
                </a:cubicBezTo>
                <a:cubicBezTo>
                  <a:pt x="6964843" y="5443751"/>
                  <a:pt x="6960226" y="5442213"/>
                  <a:pt x="6955611" y="5442213"/>
                </a:cubicBezTo>
                <a:close/>
                <a:moveTo>
                  <a:pt x="6392991" y="5442213"/>
                </a:moveTo>
                <a:cubicBezTo>
                  <a:pt x="6388759" y="5442213"/>
                  <a:pt x="6384144" y="5443751"/>
                  <a:pt x="6377990" y="5446827"/>
                </a:cubicBezTo>
                <a:lnTo>
                  <a:pt x="6264851" y="5510448"/>
                </a:lnTo>
                <a:lnTo>
                  <a:pt x="6264851" y="5510903"/>
                </a:lnTo>
                <a:cubicBezTo>
                  <a:pt x="6221727" y="5535580"/>
                  <a:pt x="6178601" y="5560259"/>
                  <a:pt x="6135477" y="5584939"/>
                </a:cubicBezTo>
                <a:lnTo>
                  <a:pt x="6125734" y="5589817"/>
                </a:lnTo>
                <a:lnTo>
                  <a:pt x="6119517" y="5594477"/>
                </a:lnTo>
                <a:cubicBezTo>
                  <a:pt x="6125672" y="5597554"/>
                  <a:pt x="6131826" y="5600629"/>
                  <a:pt x="6134902" y="5603706"/>
                </a:cubicBezTo>
                <a:lnTo>
                  <a:pt x="6244083" y="5665877"/>
                </a:lnTo>
                <a:lnTo>
                  <a:pt x="6264851" y="5677485"/>
                </a:lnTo>
                <a:lnTo>
                  <a:pt x="6264851" y="5677703"/>
                </a:lnTo>
                <a:lnTo>
                  <a:pt x="6377990" y="5742127"/>
                </a:lnTo>
                <a:cubicBezTo>
                  <a:pt x="6390298" y="5748279"/>
                  <a:pt x="6399529" y="5748279"/>
                  <a:pt x="6408760" y="5742127"/>
                </a:cubicBezTo>
                <a:cubicBezTo>
                  <a:pt x="6488764" y="5695986"/>
                  <a:pt x="6568767" y="5649846"/>
                  <a:pt x="6648771" y="5606781"/>
                </a:cubicBezTo>
                <a:cubicBezTo>
                  <a:pt x="6654925" y="5603706"/>
                  <a:pt x="6661079" y="5600629"/>
                  <a:pt x="6667232" y="5594477"/>
                </a:cubicBezTo>
                <a:cubicBezTo>
                  <a:pt x="6661079" y="5591401"/>
                  <a:pt x="6658002" y="5588325"/>
                  <a:pt x="6651847" y="5585250"/>
                </a:cubicBezTo>
                <a:cubicBezTo>
                  <a:pt x="6571845" y="5539108"/>
                  <a:pt x="6488764" y="5492968"/>
                  <a:pt x="6405683" y="5446827"/>
                </a:cubicBezTo>
                <a:cubicBezTo>
                  <a:pt x="6401068" y="5443751"/>
                  <a:pt x="6397221" y="5442213"/>
                  <a:pt x="6392991" y="5442213"/>
                </a:cubicBezTo>
                <a:close/>
                <a:moveTo>
                  <a:pt x="5828514" y="5442213"/>
                </a:moveTo>
                <a:cubicBezTo>
                  <a:pt x="5823898" y="5442213"/>
                  <a:pt x="5819283" y="5443751"/>
                  <a:pt x="5814668" y="5446827"/>
                </a:cubicBezTo>
                <a:cubicBezTo>
                  <a:pt x="5731587" y="5492968"/>
                  <a:pt x="5651583" y="5539108"/>
                  <a:pt x="5568503" y="5585250"/>
                </a:cubicBezTo>
                <a:cubicBezTo>
                  <a:pt x="5565426" y="5588325"/>
                  <a:pt x="5559271" y="5591401"/>
                  <a:pt x="5556194" y="5594477"/>
                </a:cubicBezTo>
                <a:cubicBezTo>
                  <a:pt x="5562348" y="5597554"/>
                  <a:pt x="5562348" y="5600629"/>
                  <a:pt x="5565426" y="5600629"/>
                </a:cubicBezTo>
                <a:cubicBezTo>
                  <a:pt x="5651583" y="5649846"/>
                  <a:pt x="5734664" y="5695986"/>
                  <a:pt x="5817744" y="5742127"/>
                </a:cubicBezTo>
                <a:cubicBezTo>
                  <a:pt x="5826976" y="5748279"/>
                  <a:pt x="5836207" y="5745203"/>
                  <a:pt x="5845437" y="5742127"/>
                </a:cubicBezTo>
                <a:lnTo>
                  <a:pt x="5989456" y="5660914"/>
                </a:lnTo>
                <a:lnTo>
                  <a:pt x="6088916" y="5603449"/>
                </a:lnTo>
                <a:lnTo>
                  <a:pt x="6103881" y="5594455"/>
                </a:lnTo>
                <a:lnTo>
                  <a:pt x="6091602" y="5585250"/>
                </a:lnTo>
                <a:cubicBezTo>
                  <a:pt x="6008524" y="5539108"/>
                  <a:pt x="5925441" y="5492968"/>
                  <a:pt x="5842361" y="5446827"/>
                </a:cubicBezTo>
                <a:cubicBezTo>
                  <a:pt x="5837745" y="5443751"/>
                  <a:pt x="5833130" y="5442213"/>
                  <a:pt x="5828514" y="5442213"/>
                </a:cubicBezTo>
                <a:close/>
                <a:moveTo>
                  <a:pt x="5266113" y="5442213"/>
                </a:moveTo>
                <a:cubicBezTo>
                  <a:pt x="5262257" y="5442213"/>
                  <a:pt x="5258401" y="5443752"/>
                  <a:pt x="5253774" y="5446827"/>
                </a:cubicBezTo>
                <a:cubicBezTo>
                  <a:pt x="5170497" y="5492968"/>
                  <a:pt x="5090305" y="5539108"/>
                  <a:pt x="5007027" y="5585250"/>
                </a:cubicBezTo>
                <a:cubicBezTo>
                  <a:pt x="5003943" y="5588325"/>
                  <a:pt x="4997773" y="5591401"/>
                  <a:pt x="4991604" y="5594477"/>
                </a:cubicBezTo>
                <a:cubicBezTo>
                  <a:pt x="4997773" y="5597554"/>
                  <a:pt x="5003943" y="5600629"/>
                  <a:pt x="5007027" y="5603706"/>
                </a:cubicBezTo>
                <a:cubicBezTo>
                  <a:pt x="5090305" y="5649846"/>
                  <a:pt x="5170497" y="5695986"/>
                  <a:pt x="5250691" y="5742127"/>
                </a:cubicBezTo>
                <a:cubicBezTo>
                  <a:pt x="5263027" y="5748279"/>
                  <a:pt x="5269196" y="5748279"/>
                  <a:pt x="5281533" y="5742127"/>
                </a:cubicBezTo>
                <a:cubicBezTo>
                  <a:pt x="5361727" y="5695986"/>
                  <a:pt x="5445004" y="5649846"/>
                  <a:pt x="5525198" y="5603706"/>
                </a:cubicBezTo>
                <a:cubicBezTo>
                  <a:pt x="5528283" y="5603706"/>
                  <a:pt x="5534451" y="5600629"/>
                  <a:pt x="5540619" y="5594477"/>
                </a:cubicBezTo>
                <a:cubicBezTo>
                  <a:pt x="5534451" y="5591401"/>
                  <a:pt x="5534451" y="5588325"/>
                  <a:pt x="5531367" y="5588325"/>
                </a:cubicBezTo>
                <a:cubicBezTo>
                  <a:pt x="5445004" y="5539108"/>
                  <a:pt x="5361727" y="5492968"/>
                  <a:pt x="5278450" y="5446827"/>
                </a:cubicBezTo>
                <a:cubicBezTo>
                  <a:pt x="5273823" y="5443752"/>
                  <a:pt x="5269967" y="5442213"/>
                  <a:pt x="5266113" y="5442213"/>
                </a:cubicBezTo>
                <a:close/>
                <a:moveTo>
                  <a:pt x="4704363" y="5442213"/>
                </a:moveTo>
                <a:cubicBezTo>
                  <a:pt x="4699737" y="5442213"/>
                  <a:pt x="4695110" y="5443751"/>
                  <a:pt x="4690483" y="5446827"/>
                </a:cubicBezTo>
                <a:cubicBezTo>
                  <a:pt x="4610290" y="5492968"/>
                  <a:pt x="4527012" y="5536033"/>
                  <a:pt x="4446820" y="5582173"/>
                </a:cubicBezTo>
                <a:cubicBezTo>
                  <a:pt x="4440650" y="5585250"/>
                  <a:pt x="4437566" y="5588325"/>
                  <a:pt x="4428313" y="5591401"/>
                </a:cubicBezTo>
                <a:cubicBezTo>
                  <a:pt x="4437566" y="5597554"/>
                  <a:pt x="4440650" y="5600629"/>
                  <a:pt x="4443734" y="5603706"/>
                </a:cubicBezTo>
                <a:cubicBezTo>
                  <a:pt x="4527012" y="5649846"/>
                  <a:pt x="4607206" y="5692910"/>
                  <a:pt x="4687399" y="5742127"/>
                </a:cubicBezTo>
                <a:cubicBezTo>
                  <a:pt x="4699737" y="5748279"/>
                  <a:pt x="4708989" y="5748279"/>
                  <a:pt x="4718242" y="5742127"/>
                </a:cubicBezTo>
                <a:cubicBezTo>
                  <a:pt x="4801520" y="5695986"/>
                  <a:pt x="4881713" y="5649846"/>
                  <a:pt x="4961906" y="5603706"/>
                </a:cubicBezTo>
                <a:cubicBezTo>
                  <a:pt x="4968075" y="5600629"/>
                  <a:pt x="4971159" y="5597554"/>
                  <a:pt x="4977328" y="5594477"/>
                </a:cubicBezTo>
                <a:cubicBezTo>
                  <a:pt x="4971159" y="5591401"/>
                  <a:pt x="4968075" y="5588325"/>
                  <a:pt x="4964990" y="5585250"/>
                </a:cubicBezTo>
                <a:cubicBezTo>
                  <a:pt x="4881713" y="5539108"/>
                  <a:pt x="4801520" y="5492968"/>
                  <a:pt x="4718242" y="5446827"/>
                </a:cubicBezTo>
                <a:cubicBezTo>
                  <a:pt x="4713616" y="5443751"/>
                  <a:pt x="4708989" y="5442213"/>
                  <a:pt x="4704363" y="5442213"/>
                </a:cubicBezTo>
                <a:close/>
                <a:moveTo>
                  <a:pt x="4141740" y="5442213"/>
                </a:moveTo>
                <a:cubicBezTo>
                  <a:pt x="4137499" y="5442213"/>
                  <a:pt x="4132872" y="5443752"/>
                  <a:pt x="4126704" y="5446827"/>
                </a:cubicBezTo>
                <a:cubicBezTo>
                  <a:pt x="4089691" y="5468360"/>
                  <a:pt x="4052679" y="5489892"/>
                  <a:pt x="4015667" y="5508348"/>
                </a:cubicBezTo>
                <a:cubicBezTo>
                  <a:pt x="4015667" y="5508348"/>
                  <a:pt x="4015667" y="5508348"/>
                  <a:pt x="4015667" y="5511425"/>
                </a:cubicBezTo>
                <a:cubicBezTo>
                  <a:pt x="3972487" y="5536033"/>
                  <a:pt x="3929304" y="5560642"/>
                  <a:pt x="3886124" y="5585250"/>
                </a:cubicBezTo>
                <a:cubicBezTo>
                  <a:pt x="3879955" y="5585250"/>
                  <a:pt x="3876871" y="5588325"/>
                  <a:pt x="3873787" y="5591401"/>
                </a:cubicBezTo>
                <a:cubicBezTo>
                  <a:pt x="3870702" y="5591401"/>
                  <a:pt x="3870702" y="5591401"/>
                  <a:pt x="3867618" y="5594477"/>
                </a:cubicBezTo>
                <a:cubicBezTo>
                  <a:pt x="3873787" y="5597554"/>
                  <a:pt x="3876871" y="5600629"/>
                  <a:pt x="3879955" y="5603706"/>
                </a:cubicBezTo>
                <a:cubicBezTo>
                  <a:pt x="3926221" y="5628314"/>
                  <a:pt x="3969402" y="5652923"/>
                  <a:pt x="4015667" y="5677531"/>
                </a:cubicBezTo>
                <a:cubicBezTo>
                  <a:pt x="4052679" y="5699062"/>
                  <a:pt x="4089691" y="5720594"/>
                  <a:pt x="4126704" y="5742127"/>
                </a:cubicBezTo>
                <a:cubicBezTo>
                  <a:pt x="4139040" y="5748279"/>
                  <a:pt x="4148294" y="5748279"/>
                  <a:pt x="4157546" y="5742127"/>
                </a:cubicBezTo>
                <a:cubicBezTo>
                  <a:pt x="4237741" y="5695986"/>
                  <a:pt x="4317934" y="5649846"/>
                  <a:pt x="4398127" y="5606781"/>
                </a:cubicBezTo>
                <a:cubicBezTo>
                  <a:pt x="4404295" y="5603706"/>
                  <a:pt x="4410463" y="5600629"/>
                  <a:pt x="4416633" y="5594477"/>
                </a:cubicBezTo>
                <a:cubicBezTo>
                  <a:pt x="4410463" y="5591401"/>
                  <a:pt x="4407380" y="5588325"/>
                  <a:pt x="4401210" y="5585250"/>
                </a:cubicBezTo>
                <a:cubicBezTo>
                  <a:pt x="4321018" y="5539108"/>
                  <a:pt x="4237741" y="5492968"/>
                  <a:pt x="4154463" y="5446827"/>
                </a:cubicBezTo>
                <a:cubicBezTo>
                  <a:pt x="4149837" y="5443752"/>
                  <a:pt x="4145980" y="5442213"/>
                  <a:pt x="4141740" y="5442213"/>
                </a:cubicBezTo>
                <a:close/>
                <a:moveTo>
                  <a:pt x="10329672" y="5440675"/>
                </a:moveTo>
                <a:cubicBezTo>
                  <a:pt x="10326592" y="5440675"/>
                  <a:pt x="10320433" y="5443757"/>
                  <a:pt x="10317353" y="5446838"/>
                </a:cubicBezTo>
                <a:cubicBezTo>
                  <a:pt x="10234198" y="5493050"/>
                  <a:pt x="10151045" y="5539264"/>
                  <a:pt x="10070970" y="5585477"/>
                </a:cubicBezTo>
                <a:cubicBezTo>
                  <a:pt x="10064811" y="5588559"/>
                  <a:pt x="10061731" y="5591639"/>
                  <a:pt x="10058651" y="5594719"/>
                </a:cubicBezTo>
                <a:cubicBezTo>
                  <a:pt x="10061731" y="5597801"/>
                  <a:pt x="10064811" y="5600882"/>
                  <a:pt x="10067890" y="5600882"/>
                </a:cubicBezTo>
                <a:cubicBezTo>
                  <a:pt x="10151045" y="5650176"/>
                  <a:pt x="10237278" y="5696389"/>
                  <a:pt x="10320433" y="5742603"/>
                </a:cubicBezTo>
                <a:cubicBezTo>
                  <a:pt x="10320433" y="5745683"/>
                  <a:pt x="10323512" y="5745683"/>
                  <a:pt x="10323512" y="5745683"/>
                </a:cubicBezTo>
                <a:cubicBezTo>
                  <a:pt x="10323512" y="5745683"/>
                  <a:pt x="10326592" y="5745683"/>
                  <a:pt x="10326592" y="5745683"/>
                </a:cubicBezTo>
                <a:cubicBezTo>
                  <a:pt x="10329672" y="5745683"/>
                  <a:pt x="10335832" y="5745683"/>
                  <a:pt x="10338912" y="5745683"/>
                </a:cubicBezTo>
                <a:cubicBezTo>
                  <a:pt x="10338912" y="5742603"/>
                  <a:pt x="10341991" y="5742603"/>
                  <a:pt x="10345071" y="5742603"/>
                </a:cubicBezTo>
                <a:cubicBezTo>
                  <a:pt x="10425144" y="5696389"/>
                  <a:pt x="10505219" y="5650176"/>
                  <a:pt x="10585293" y="5607043"/>
                </a:cubicBezTo>
                <a:cubicBezTo>
                  <a:pt x="10588373" y="5603963"/>
                  <a:pt x="10588373" y="5603963"/>
                  <a:pt x="10591452" y="5603963"/>
                </a:cubicBezTo>
                <a:cubicBezTo>
                  <a:pt x="10594532" y="5600882"/>
                  <a:pt x="10597612" y="5597801"/>
                  <a:pt x="10603771" y="5594719"/>
                </a:cubicBezTo>
                <a:cubicBezTo>
                  <a:pt x="10597612" y="5591639"/>
                  <a:pt x="10594532" y="5588559"/>
                  <a:pt x="10591452" y="5585477"/>
                </a:cubicBezTo>
                <a:cubicBezTo>
                  <a:pt x="10508299" y="5539264"/>
                  <a:pt x="10425144" y="5493050"/>
                  <a:pt x="10341991" y="5446838"/>
                </a:cubicBezTo>
                <a:cubicBezTo>
                  <a:pt x="10338912" y="5443757"/>
                  <a:pt x="10335832" y="5440675"/>
                  <a:pt x="10329672" y="5440675"/>
                </a:cubicBezTo>
                <a:close/>
                <a:moveTo>
                  <a:pt x="9206187" y="5440675"/>
                </a:moveTo>
                <a:cubicBezTo>
                  <a:pt x="9203107" y="5440675"/>
                  <a:pt x="9196947" y="5443757"/>
                  <a:pt x="9193868" y="5446838"/>
                </a:cubicBezTo>
                <a:cubicBezTo>
                  <a:pt x="9113794" y="5493050"/>
                  <a:pt x="9030641" y="5536184"/>
                  <a:pt x="8950563" y="5582397"/>
                </a:cubicBezTo>
                <a:cubicBezTo>
                  <a:pt x="8944402" y="5585477"/>
                  <a:pt x="8941325" y="5588559"/>
                  <a:pt x="8932086" y="5591639"/>
                </a:cubicBezTo>
                <a:cubicBezTo>
                  <a:pt x="8938245" y="5597801"/>
                  <a:pt x="8944402" y="5600882"/>
                  <a:pt x="8947482" y="5603963"/>
                </a:cubicBezTo>
                <a:cubicBezTo>
                  <a:pt x="9030641" y="5650176"/>
                  <a:pt x="9110712" y="5693308"/>
                  <a:pt x="9190789" y="5742603"/>
                </a:cubicBezTo>
                <a:cubicBezTo>
                  <a:pt x="9196947" y="5742603"/>
                  <a:pt x="9200028" y="5745683"/>
                  <a:pt x="9206187" y="5745683"/>
                </a:cubicBezTo>
                <a:cubicBezTo>
                  <a:pt x="9209267" y="5745683"/>
                  <a:pt x="9215426" y="5745683"/>
                  <a:pt x="9221586" y="5742603"/>
                </a:cubicBezTo>
                <a:cubicBezTo>
                  <a:pt x="9301660" y="5696389"/>
                  <a:pt x="9381717" y="5650176"/>
                  <a:pt x="9464870" y="5603963"/>
                </a:cubicBezTo>
                <a:cubicBezTo>
                  <a:pt x="9467950" y="5600882"/>
                  <a:pt x="9474109" y="5597801"/>
                  <a:pt x="9477189" y="5594719"/>
                </a:cubicBezTo>
                <a:cubicBezTo>
                  <a:pt x="9474109" y="5591639"/>
                  <a:pt x="9467950" y="5588559"/>
                  <a:pt x="9464870" y="5585477"/>
                </a:cubicBezTo>
                <a:cubicBezTo>
                  <a:pt x="9381717" y="5539264"/>
                  <a:pt x="9301660" y="5493050"/>
                  <a:pt x="9218506" y="5446838"/>
                </a:cubicBezTo>
                <a:cubicBezTo>
                  <a:pt x="9215426" y="5443757"/>
                  <a:pt x="9209267" y="5440675"/>
                  <a:pt x="9206187" y="5440675"/>
                </a:cubicBezTo>
                <a:close/>
                <a:moveTo>
                  <a:pt x="3577943" y="5440675"/>
                </a:moveTo>
                <a:cubicBezTo>
                  <a:pt x="3574864" y="5440675"/>
                  <a:pt x="3568704" y="5443757"/>
                  <a:pt x="3565624" y="5446838"/>
                </a:cubicBezTo>
                <a:cubicBezTo>
                  <a:pt x="3482469" y="5493050"/>
                  <a:pt x="3399316" y="5539264"/>
                  <a:pt x="3319241" y="5585477"/>
                </a:cubicBezTo>
                <a:cubicBezTo>
                  <a:pt x="3313082" y="5588559"/>
                  <a:pt x="3310002" y="5591639"/>
                  <a:pt x="3306922" y="5594719"/>
                </a:cubicBezTo>
                <a:cubicBezTo>
                  <a:pt x="3310002" y="5597801"/>
                  <a:pt x="3313082" y="5600882"/>
                  <a:pt x="3316162" y="5600882"/>
                </a:cubicBezTo>
                <a:cubicBezTo>
                  <a:pt x="3399316" y="5650176"/>
                  <a:pt x="3485549" y="5696389"/>
                  <a:pt x="3568704" y="5742603"/>
                </a:cubicBezTo>
                <a:cubicBezTo>
                  <a:pt x="3568704" y="5745683"/>
                  <a:pt x="3571784" y="5745683"/>
                  <a:pt x="3571784" y="5745683"/>
                </a:cubicBezTo>
                <a:cubicBezTo>
                  <a:pt x="3571784" y="5745683"/>
                  <a:pt x="3574864" y="5745683"/>
                  <a:pt x="3574864" y="5745683"/>
                </a:cubicBezTo>
                <a:cubicBezTo>
                  <a:pt x="3577943" y="5745683"/>
                  <a:pt x="3584103" y="5745683"/>
                  <a:pt x="3587183" y="5745683"/>
                </a:cubicBezTo>
                <a:cubicBezTo>
                  <a:pt x="3587183" y="5742603"/>
                  <a:pt x="3590262" y="5742603"/>
                  <a:pt x="3593342" y="5742603"/>
                </a:cubicBezTo>
                <a:cubicBezTo>
                  <a:pt x="3673417" y="5696389"/>
                  <a:pt x="3753491" y="5650176"/>
                  <a:pt x="3833564" y="5607043"/>
                </a:cubicBezTo>
                <a:cubicBezTo>
                  <a:pt x="3836643" y="5603963"/>
                  <a:pt x="3836643" y="5603963"/>
                  <a:pt x="3839723" y="5603963"/>
                </a:cubicBezTo>
                <a:cubicBezTo>
                  <a:pt x="3842803" y="5600882"/>
                  <a:pt x="3845883" y="5597801"/>
                  <a:pt x="3852044" y="5594719"/>
                </a:cubicBezTo>
                <a:cubicBezTo>
                  <a:pt x="3845883" y="5591639"/>
                  <a:pt x="3842803" y="5588559"/>
                  <a:pt x="3839723" y="5585477"/>
                </a:cubicBezTo>
                <a:cubicBezTo>
                  <a:pt x="3756570" y="5539264"/>
                  <a:pt x="3673417" y="5493050"/>
                  <a:pt x="3590262" y="5446838"/>
                </a:cubicBezTo>
                <a:cubicBezTo>
                  <a:pt x="3587183" y="5443757"/>
                  <a:pt x="3584103" y="5440675"/>
                  <a:pt x="3577943" y="5440675"/>
                </a:cubicBezTo>
                <a:close/>
                <a:moveTo>
                  <a:pt x="2454458" y="5440675"/>
                </a:moveTo>
                <a:cubicBezTo>
                  <a:pt x="2451378" y="5440675"/>
                  <a:pt x="2445218" y="5443757"/>
                  <a:pt x="2442139" y="5446838"/>
                </a:cubicBezTo>
                <a:cubicBezTo>
                  <a:pt x="2362065" y="5493050"/>
                  <a:pt x="2278912" y="5536184"/>
                  <a:pt x="2198834" y="5582397"/>
                </a:cubicBezTo>
                <a:cubicBezTo>
                  <a:pt x="2192673" y="5585477"/>
                  <a:pt x="2189597" y="5588559"/>
                  <a:pt x="2180358" y="5591639"/>
                </a:cubicBezTo>
                <a:cubicBezTo>
                  <a:pt x="2186516" y="5597801"/>
                  <a:pt x="2192673" y="5600882"/>
                  <a:pt x="2195753" y="5603963"/>
                </a:cubicBezTo>
                <a:cubicBezTo>
                  <a:pt x="2278912" y="5650176"/>
                  <a:pt x="2358983" y="5693308"/>
                  <a:pt x="2439060" y="5742603"/>
                </a:cubicBezTo>
                <a:cubicBezTo>
                  <a:pt x="2445218" y="5742603"/>
                  <a:pt x="2448299" y="5745683"/>
                  <a:pt x="2454458" y="5745683"/>
                </a:cubicBezTo>
                <a:cubicBezTo>
                  <a:pt x="2457538" y="5745683"/>
                  <a:pt x="2463697" y="5745683"/>
                  <a:pt x="2469857" y="5742603"/>
                </a:cubicBezTo>
                <a:cubicBezTo>
                  <a:pt x="2549931" y="5696389"/>
                  <a:pt x="2629988" y="5650176"/>
                  <a:pt x="2713141" y="5603963"/>
                </a:cubicBezTo>
                <a:cubicBezTo>
                  <a:pt x="2716221" y="5600882"/>
                  <a:pt x="2722380" y="5597801"/>
                  <a:pt x="2725460" y="5594719"/>
                </a:cubicBezTo>
                <a:cubicBezTo>
                  <a:pt x="2722380" y="5591639"/>
                  <a:pt x="2716221" y="5588559"/>
                  <a:pt x="2713141" y="5585477"/>
                </a:cubicBezTo>
                <a:cubicBezTo>
                  <a:pt x="2629988" y="5539264"/>
                  <a:pt x="2549931" y="5493050"/>
                  <a:pt x="2466777" y="5446838"/>
                </a:cubicBezTo>
                <a:cubicBezTo>
                  <a:pt x="2463697" y="5443757"/>
                  <a:pt x="2457538" y="5440675"/>
                  <a:pt x="2454458" y="5440675"/>
                </a:cubicBezTo>
                <a:close/>
                <a:moveTo>
                  <a:pt x="11460390" y="5116199"/>
                </a:moveTo>
                <a:cubicBezTo>
                  <a:pt x="11460390" y="5221185"/>
                  <a:pt x="11460390" y="5323084"/>
                  <a:pt x="11463468" y="5428070"/>
                </a:cubicBezTo>
                <a:cubicBezTo>
                  <a:pt x="11552701" y="5480563"/>
                  <a:pt x="11641937" y="5533056"/>
                  <a:pt x="11734248" y="5588637"/>
                </a:cubicBezTo>
                <a:cubicBezTo>
                  <a:pt x="11734248" y="5480563"/>
                  <a:pt x="11731172" y="5378665"/>
                  <a:pt x="11731172" y="5273679"/>
                </a:cubicBezTo>
                <a:cubicBezTo>
                  <a:pt x="11700401" y="5252064"/>
                  <a:pt x="11472699" y="5119288"/>
                  <a:pt x="11460390" y="5116199"/>
                </a:cubicBezTo>
                <a:close/>
                <a:moveTo>
                  <a:pt x="10336403" y="5116199"/>
                </a:moveTo>
                <a:cubicBezTo>
                  <a:pt x="10336403" y="5221005"/>
                  <a:pt x="10339487" y="5322728"/>
                  <a:pt x="10339487" y="5427534"/>
                </a:cubicBezTo>
                <a:cubicBezTo>
                  <a:pt x="10382641" y="5455277"/>
                  <a:pt x="10428879" y="5483019"/>
                  <a:pt x="10475117" y="5507680"/>
                </a:cubicBezTo>
                <a:cubicBezTo>
                  <a:pt x="10518273" y="5535422"/>
                  <a:pt x="10561428" y="5560082"/>
                  <a:pt x="10607666" y="5584743"/>
                </a:cubicBezTo>
                <a:cubicBezTo>
                  <a:pt x="10607666" y="5581660"/>
                  <a:pt x="10607666" y="5581660"/>
                  <a:pt x="10607666" y="5581660"/>
                </a:cubicBezTo>
                <a:cubicBezTo>
                  <a:pt x="10607666" y="5483019"/>
                  <a:pt x="10607666" y="5381296"/>
                  <a:pt x="10607666" y="5282655"/>
                </a:cubicBezTo>
                <a:cubicBezTo>
                  <a:pt x="10607666" y="5273408"/>
                  <a:pt x="10601501" y="5270326"/>
                  <a:pt x="10595336" y="5267243"/>
                </a:cubicBezTo>
                <a:cubicBezTo>
                  <a:pt x="10512107" y="5217923"/>
                  <a:pt x="10428879" y="5168602"/>
                  <a:pt x="10345651" y="5119282"/>
                </a:cubicBezTo>
                <a:cubicBezTo>
                  <a:pt x="10342569" y="5116199"/>
                  <a:pt x="10339487" y="5116199"/>
                  <a:pt x="10336403" y="5116199"/>
                </a:cubicBezTo>
                <a:close/>
                <a:moveTo>
                  <a:pt x="9212434" y="5116199"/>
                </a:moveTo>
                <a:cubicBezTo>
                  <a:pt x="9212434" y="5221005"/>
                  <a:pt x="9212434" y="5322728"/>
                  <a:pt x="9215502" y="5427534"/>
                </a:cubicBezTo>
                <a:cubicBezTo>
                  <a:pt x="9286062" y="5470690"/>
                  <a:pt x="9353552" y="5510762"/>
                  <a:pt x="9427161" y="5553918"/>
                </a:cubicBezTo>
                <a:cubicBezTo>
                  <a:pt x="9454771" y="5569331"/>
                  <a:pt x="9479313" y="5581660"/>
                  <a:pt x="9482381" y="5584743"/>
                </a:cubicBezTo>
                <a:cubicBezTo>
                  <a:pt x="9482381" y="5476855"/>
                  <a:pt x="9482381" y="5375131"/>
                  <a:pt x="9479313" y="5273408"/>
                </a:cubicBezTo>
                <a:cubicBezTo>
                  <a:pt x="9473177" y="5270326"/>
                  <a:pt x="9457839" y="5257995"/>
                  <a:pt x="9436364" y="5245665"/>
                </a:cubicBezTo>
                <a:cubicBezTo>
                  <a:pt x="9417958" y="5233335"/>
                  <a:pt x="9396484" y="5221005"/>
                  <a:pt x="9375009" y="5208674"/>
                </a:cubicBezTo>
                <a:cubicBezTo>
                  <a:pt x="9307536" y="5168602"/>
                  <a:pt x="9224706" y="5122364"/>
                  <a:pt x="9212434" y="5116199"/>
                </a:cubicBezTo>
                <a:close/>
                <a:moveTo>
                  <a:pt x="8084554" y="5116199"/>
                </a:moveTo>
                <a:cubicBezTo>
                  <a:pt x="8087631" y="5221185"/>
                  <a:pt x="8087631" y="5323084"/>
                  <a:pt x="8087631" y="5428070"/>
                </a:cubicBezTo>
                <a:cubicBezTo>
                  <a:pt x="8173789" y="5477474"/>
                  <a:pt x="8256866" y="5529968"/>
                  <a:pt x="8343025" y="5579373"/>
                </a:cubicBezTo>
                <a:cubicBezTo>
                  <a:pt x="8349180" y="5582462"/>
                  <a:pt x="8352256" y="5585549"/>
                  <a:pt x="8358409" y="5588637"/>
                </a:cubicBezTo>
                <a:cubicBezTo>
                  <a:pt x="8358409" y="5582462"/>
                  <a:pt x="8358409" y="5579373"/>
                  <a:pt x="8358409" y="5576285"/>
                </a:cubicBezTo>
                <a:cubicBezTo>
                  <a:pt x="8358409" y="5480563"/>
                  <a:pt x="8355333" y="5381753"/>
                  <a:pt x="8355333" y="5286029"/>
                </a:cubicBezTo>
                <a:cubicBezTo>
                  <a:pt x="8355333" y="5276767"/>
                  <a:pt x="8352256" y="5270591"/>
                  <a:pt x="8343025" y="5267503"/>
                </a:cubicBezTo>
                <a:cubicBezTo>
                  <a:pt x="8263021" y="5218097"/>
                  <a:pt x="8179941" y="5168693"/>
                  <a:pt x="8096860" y="5119288"/>
                </a:cubicBezTo>
                <a:cubicBezTo>
                  <a:pt x="8093784" y="5119288"/>
                  <a:pt x="8090707" y="5116199"/>
                  <a:pt x="8087631" y="5116199"/>
                </a:cubicBezTo>
                <a:cubicBezTo>
                  <a:pt x="8087631" y="5116199"/>
                  <a:pt x="8087631" y="5116199"/>
                  <a:pt x="8084554" y="5116199"/>
                </a:cubicBezTo>
                <a:close/>
                <a:moveTo>
                  <a:pt x="6960563" y="5116199"/>
                </a:moveTo>
                <a:cubicBezTo>
                  <a:pt x="6960563" y="5221005"/>
                  <a:pt x="6960563" y="5322728"/>
                  <a:pt x="6963639" y="5427534"/>
                </a:cubicBezTo>
                <a:cubicBezTo>
                  <a:pt x="7019025" y="5461443"/>
                  <a:pt x="7077491" y="5495350"/>
                  <a:pt x="7135954" y="5529257"/>
                </a:cubicBezTo>
                <a:cubicBezTo>
                  <a:pt x="7182110" y="5557000"/>
                  <a:pt x="7222112" y="5578578"/>
                  <a:pt x="7234421" y="5584743"/>
                </a:cubicBezTo>
                <a:cubicBezTo>
                  <a:pt x="7231344" y="5479937"/>
                  <a:pt x="7231344" y="5375131"/>
                  <a:pt x="7231344" y="5273408"/>
                </a:cubicBezTo>
                <a:cubicBezTo>
                  <a:pt x="7228267" y="5270326"/>
                  <a:pt x="7225189" y="5270326"/>
                  <a:pt x="7219035" y="5267243"/>
                </a:cubicBezTo>
                <a:cubicBezTo>
                  <a:pt x="7188265" y="5248748"/>
                  <a:pt x="7157494" y="5227170"/>
                  <a:pt x="7123646" y="5208674"/>
                </a:cubicBezTo>
                <a:cubicBezTo>
                  <a:pt x="7052874" y="5165520"/>
                  <a:pt x="6969793" y="5116199"/>
                  <a:pt x="6960563" y="5116199"/>
                </a:cubicBezTo>
                <a:close/>
                <a:moveTo>
                  <a:pt x="4708661" y="5116199"/>
                </a:moveTo>
                <a:cubicBezTo>
                  <a:pt x="4708661" y="5221185"/>
                  <a:pt x="4708661" y="5323084"/>
                  <a:pt x="4711738" y="5428070"/>
                </a:cubicBezTo>
                <a:cubicBezTo>
                  <a:pt x="4800973" y="5480563"/>
                  <a:pt x="4890208" y="5533056"/>
                  <a:pt x="4982519" y="5588637"/>
                </a:cubicBezTo>
                <a:cubicBezTo>
                  <a:pt x="4982519" y="5480563"/>
                  <a:pt x="4979443" y="5378665"/>
                  <a:pt x="4979443" y="5273679"/>
                </a:cubicBezTo>
                <a:cubicBezTo>
                  <a:pt x="4948672" y="5252064"/>
                  <a:pt x="4720970" y="5119288"/>
                  <a:pt x="4708661" y="5116199"/>
                </a:cubicBezTo>
                <a:close/>
                <a:moveTo>
                  <a:pt x="3584674" y="5116199"/>
                </a:moveTo>
                <a:cubicBezTo>
                  <a:pt x="3584674" y="5221005"/>
                  <a:pt x="3587758" y="5322728"/>
                  <a:pt x="3587758" y="5427534"/>
                </a:cubicBezTo>
                <a:cubicBezTo>
                  <a:pt x="3630912" y="5455277"/>
                  <a:pt x="3677150" y="5483019"/>
                  <a:pt x="3723388" y="5507680"/>
                </a:cubicBezTo>
                <a:cubicBezTo>
                  <a:pt x="3766544" y="5535422"/>
                  <a:pt x="3809699" y="5560082"/>
                  <a:pt x="3855937" y="5584743"/>
                </a:cubicBezTo>
                <a:cubicBezTo>
                  <a:pt x="3855937" y="5581660"/>
                  <a:pt x="3855937" y="5581660"/>
                  <a:pt x="3855937" y="5581660"/>
                </a:cubicBezTo>
                <a:cubicBezTo>
                  <a:pt x="3855937" y="5483019"/>
                  <a:pt x="3855937" y="5381296"/>
                  <a:pt x="3855937" y="5282655"/>
                </a:cubicBezTo>
                <a:cubicBezTo>
                  <a:pt x="3855937" y="5273408"/>
                  <a:pt x="3849773" y="5270326"/>
                  <a:pt x="3843607" y="5267243"/>
                </a:cubicBezTo>
                <a:cubicBezTo>
                  <a:pt x="3760378" y="5217923"/>
                  <a:pt x="3677150" y="5168602"/>
                  <a:pt x="3593922" y="5119282"/>
                </a:cubicBezTo>
                <a:cubicBezTo>
                  <a:pt x="3590840" y="5116199"/>
                  <a:pt x="3587758" y="5116199"/>
                  <a:pt x="3584674" y="5116199"/>
                </a:cubicBezTo>
                <a:close/>
                <a:moveTo>
                  <a:pt x="2460706" y="5116199"/>
                </a:moveTo>
                <a:cubicBezTo>
                  <a:pt x="2460706" y="5221005"/>
                  <a:pt x="2460706" y="5322728"/>
                  <a:pt x="2463773" y="5427534"/>
                </a:cubicBezTo>
                <a:cubicBezTo>
                  <a:pt x="2534333" y="5470690"/>
                  <a:pt x="2601823" y="5510762"/>
                  <a:pt x="2675431" y="5553918"/>
                </a:cubicBezTo>
                <a:cubicBezTo>
                  <a:pt x="2703043" y="5569331"/>
                  <a:pt x="2727584" y="5581660"/>
                  <a:pt x="2730651" y="5584743"/>
                </a:cubicBezTo>
                <a:cubicBezTo>
                  <a:pt x="2730651" y="5476855"/>
                  <a:pt x="2730651" y="5375131"/>
                  <a:pt x="2727584" y="5273408"/>
                </a:cubicBezTo>
                <a:cubicBezTo>
                  <a:pt x="2721449" y="5270326"/>
                  <a:pt x="2706110" y="5257995"/>
                  <a:pt x="2684636" y="5245665"/>
                </a:cubicBezTo>
                <a:cubicBezTo>
                  <a:pt x="2666230" y="5233335"/>
                  <a:pt x="2644755" y="5221005"/>
                  <a:pt x="2623280" y="5208674"/>
                </a:cubicBezTo>
                <a:cubicBezTo>
                  <a:pt x="2555807" y="5168602"/>
                  <a:pt x="2472977" y="5122364"/>
                  <a:pt x="2460706" y="5116199"/>
                </a:cubicBezTo>
                <a:close/>
                <a:moveTo>
                  <a:pt x="1332824" y="5116199"/>
                </a:moveTo>
                <a:cubicBezTo>
                  <a:pt x="1335902" y="5221185"/>
                  <a:pt x="1335902" y="5323084"/>
                  <a:pt x="1335902" y="5428070"/>
                </a:cubicBezTo>
                <a:cubicBezTo>
                  <a:pt x="1422059" y="5477474"/>
                  <a:pt x="1505137" y="5529968"/>
                  <a:pt x="1591296" y="5579373"/>
                </a:cubicBezTo>
                <a:cubicBezTo>
                  <a:pt x="1597451" y="5582462"/>
                  <a:pt x="1600527" y="5585549"/>
                  <a:pt x="1606681" y="5588637"/>
                </a:cubicBezTo>
                <a:cubicBezTo>
                  <a:pt x="1606681" y="5582462"/>
                  <a:pt x="1606681" y="5579373"/>
                  <a:pt x="1606681" y="5576285"/>
                </a:cubicBezTo>
                <a:cubicBezTo>
                  <a:pt x="1606681" y="5480563"/>
                  <a:pt x="1603604" y="5381753"/>
                  <a:pt x="1603604" y="5286029"/>
                </a:cubicBezTo>
                <a:cubicBezTo>
                  <a:pt x="1603604" y="5276767"/>
                  <a:pt x="1600527" y="5270591"/>
                  <a:pt x="1591296" y="5267503"/>
                </a:cubicBezTo>
                <a:cubicBezTo>
                  <a:pt x="1511292" y="5218097"/>
                  <a:pt x="1428212" y="5168693"/>
                  <a:pt x="1345131" y="5119288"/>
                </a:cubicBezTo>
                <a:cubicBezTo>
                  <a:pt x="1342055" y="5119288"/>
                  <a:pt x="1338978" y="5116199"/>
                  <a:pt x="1335902" y="5116199"/>
                </a:cubicBezTo>
                <a:cubicBezTo>
                  <a:pt x="1335902" y="5116199"/>
                  <a:pt x="1335902" y="5116199"/>
                  <a:pt x="1332824" y="5116199"/>
                </a:cubicBezTo>
                <a:close/>
                <a:moveTo>
                  <a:pt x="208833" y="5116199"/>
                </a:moveTo>
                <a:cubicBezTo>
                  <a:pt x="208833" y="5221005"/>
                  <a:pt x="208833" y="5322728"/>
                  <a:pt x="211910" y="5427534"/>
                </a:cubicBezTo>
                <a:cubicBezTo>
                  <a:pt x="267296" y="5461443"/>
                  <a:pt x="325762" y="5495350"/>
                  <a:pt x="384224" y="5529257"/>
                </a:cubicBezTo>
                <a:cubicBezTo>
                  <a:pt x="430381" y="5557000"/>
                  <a:pt x="470382" y="5578578"/>
                  <a:pt x="482691" y="5584743"/>
                </a:cubicBezTo>
                <a:cubicBezTo>
                  <a:pt x="479614" y="5479937"/>
                  <a:pt x="479614" y="5375131"/>
                  <a:pt x="479614" y="5273408"/>
                </a:cubicBezTo>
                <a:cubicBezTo>
                  <a:pt x="476538" y="5270326"/>
                  <a:pt x="473460" y="5270326"/>
                  <a:pt x="467306" y="5267243"/>
                </a:cubicBezTo>
                <a:cubicBezTo>
                  <a:pt x="436535" y="5248748"/>
                  <a:pt x="405765" y="5227170"/>
                  <a:pt x="371917" y="5208674"/>
                </a:cubicBezTo>
                <a:cubicBezTo>
                  <a:pt x="301144" y="5165520"/>
                  <a:pt x="218064" y="5116199"/>
                  <a:pt x="208833" y="5116199"/>
                </a:cubicBezTo>
                <a:close/>
                <a:moveTo>
                  <a:pt x="12014596" y="5113603"/>
                </a:moveTo>
                <a:cubicBezTo>
                  <a:pt x="12011520" y="5116688"/>
                  <a:pt x="12008443" y="5116688"/>
                  <a:pt x="12005365" y="5116688"/>
                </a:cubicBezTo>
                <a:cubicBezTo>
                  <a:pt x="11922285" y="5166042"/>
                  <a:pt x="11839204" y="5215396"/>
                  <a:pt x="11753047" y="5264750"/>
                </a:cubicBezTo>
                <a:cubicBezTo>
                  <a:pt x="11743815" y="5270920"/>
                  <a:pt x="11743815" y="5280173"/>
                  <a:pt x="11743815" y="5289428"/>
                </a:cubicBezTo>
                <a:cubicBezTo>
                  <a:pt x="11743815" y="5381967"/>
                  <a:pt x="11740738" y="5474505"/>
                  <a:pt x="11740738" y="5570130"/>
                </a:cubicBezTo>
                <a:cubicBezTo>
                  <a:pt x="11740738" y="5576299"/>
                  <a:pt x="11740738" y="5579383"/>
                  <a:pt x="11740738" y="5588637"/>
                </a:cubicBezTo>
                <a:cubicBezTo>
                  <a:pt x="11746893" y="5585552"/>
                  <a:pt x="11749969" y="5585552"/>
                  <a:pt x="11753047" y="5582467"/>
                </a:cubicBezTo>
                <a:cubicBezTo>
                  <a:pt x="11836127" y="5533113"/>
                  <a:pt x="11919207" y="5483759"/>
                  <a:pt x="12002288" y="5434406"/>
                </a:cubicBezTo>
                <a:cubicBezTo>
                  <a:pt x="12008443" y="5431321"/>
                  <a:pt x="12011520" y="5425152"/>
                  <a:pt x="12011520" y="5415898"/>
                </a:cubicBezTo>
                <a:cubicBezTo>
                  <a:pt x="12014596" y="5320274"/>
                  <a:pt x="12014596" y="5221566"/>
                  <a:pt x="12014596" y="5125942"/>
                </a:cubicBezTo>
                <a:cubicBezTo>
                  <a:pt x="12014596" y="5122857"/>
                  <a:pt x="12014596" y="5119773"/>
                  <a:pt x="12014596" y="5113603"/>
                </a:cubicBezTo>
                <a:close/>
                <a:moveTo>
                  <a:pt x="11453901" y="5113603"/>
                </a:moveTo>
                <a:cubicBezTo>
                  <a:pt x="11444685" y="5116688"/>
                  <a:pt x="11441614" y="5119773"/>
                  <a:pt x="11435471" y="5122857"/>
                </a:cubicBezTo>
                <a:cubicBezTo>
                  <a:pt x="11355605" y="5169127"/>
                  <a:pt x="11275741" y="5215396"/>
                  <a:pt x="11195878" y="5264750"/>
                </a:cubicBezTo>
                <a:cubicBezTo>
                  <a:pt x="11183590" y="5270920"/>
                  <a:pt x="11180518" y="5277088"/>
                  <a:pt x="11180518" y="5292513"/>
                </a:cubicBezTo>
                <a:cubicBezTo>
                  <a:pt x="11180518" y="5385051"/>
                  <a:pt x="11180518" y="5477590"/>
                  <a:pt x="11177446" y="5570130"/>
                </a:cubicBezTo>
                <a:cubicBezTo>
                  <a:pt x="11177446" y="5576299"/>
                  <a:pt x="11177446" y="5579383"/>
                  <a:pt x="11180518" y="5588637"/>
                </a:cubicBezTo>
                <a:cubicBezTo>
                  <a:pt x="11186663" y="5585552"/>
                  <a:pt x="11192806" y="5582467"/>
                  <a:pt x="11195878" y="5579383"/>
                </a:cubicBezTo>
                <a:cubicBezTo>
                  <a:pt x="11275741" y="5533113"/>
                  <a:pt x="11355605" y="5483759"/>
                  <a:pt x="11435471" y="5437491"/>
                </a:cubicBezTo>
                <a:cubicBezTo>
                  <a:pt x="11447758" y="5431321"/>
                  <a:pt x="11450829" y="5425152"/>
                  <a:pt x="11450829" y="5409728"/>
                </a:cubicBezTo>
                <a:cubicBezTo>
                  <a:pt x="11450829" y="5317189"/>
                  <a:pt x="11453901" y="5224650"/>
                  <a:pt x="11453901" y="5132110"/>
                </a:cubicBezTo>
                <a:cubicBezTo>
                  <a:pt x="11453901" y="5125942"/>
                  <a:pt x="11453901" y="5122857"/>
                  <a:pt x="11453901" y="5113603"/>
                </a:cubicBezTo>
                <a:close/>
                <a:moveTo>
                  <a:pt x="10897098" y="5113603"/>
                </a:moveTo>
                <a:cubicBezTo>
                  <a:pt x="10897098" y="5119773"/>
                  <a:pt x="10897098" y="5122857"/>
                  <a:pt x="10897098" y="5125942"/>
                </a:cubicBezTo>
                <a:cubicBezTo>
                  <a:pt x="10897098" y="5221566"/>
                  <a:pt x="10900176" y="5320274"/>
                  <a:pt x="10900176" y="5415898"/>
                </a:cubicBezTo>
                <a:cubicBezTo>
                  <a:pt x="10900176" y="5425152"/>
                  <a:pt x="10903253" y="5431321"/>
                  <a:pt x="10912484" y="5434406"/>
                </a:cubicBezTo>
                <a:cubicBezTo>
                  <a:pt x="10992488" y="5483759"/>
                  <a:pt x="11075569" y="5533113"/>
                  <a:pt x="11158649" y="5582467"/>
                </a:cubicBezTo>
                <a:cubicBezTo>
                  <a:pt x="11161726" y="5582467"/>
                  <a:pt x="11164804" y="5585552"/>
                  <a:pt x="11170958" y="5588637"/>
                </a:cubicBezTo>
                <a:cubicBezTo>
                  <a:pt x="11170958" y="5582467"/>
                  <a:pt x="11170958" y="5579383"/>
                  <a:pt x="11170958" y="5573214"/>
                </a:cubicBezTo>
                <a:cubicBezTo>
                  <a:pt x="11170958" y="5477590"/>
                  <a:pt x="11170958" y="5381967"/>
                  <a:pt x="11170958" y="5286342"/>
                </a:cubicBezTo>
                <a:cubicBezTo>
                  <a:pt x="11170958" y="5277088"/>
                  <a:pt x="11164804" y="5270920"/>
                  <a:pt x="11158649" y="5264750"/>
                </a:cubicBezTo>
                <a:cubicBezTo>
                  <a:pt x="11075569" y="5218481"/>
                  <a:pt x="10992488" y="5169127"/>
                  <a:pt x="10909407" y="5119773"/>
                </a:cubicBezTo>
                <a:cubicBezTo>
                  <a:pt x="10906330" y="5116688"/>
                  <a:pt x="10903253" y="5116688"/>
                  <a:pt x="10897098" y="5113603"/>
                </a:cubicBezTo>
                <a:close/>
                <a:moveTo>
                  <a:pt x="10890610" y="5113603"/>
                </a:moveTo>
                <a:cubicBezTo>
                  <a:pt x="10884456" y="5116688"/>
                  <a:pt x="10881379" y="5116688"/>
                  <a:pt x="10878301" y="5119773"/>
                </a:cubicBezTo>
                <a:cubicBezTo>
                  <a:pt x="10841377" y="5141364"/>
                  <a:pt x="10804452" y="5162957"/>
                  <a:pt x="10767527" y="5184550"/>
                </a:cubicBezTo>
                <a:cubicBezTo>
                  <a:pt x="10724448" y="5212312"/>
                  <a:pt x="10678293" y="5236989"/>
                  <a:pt x="10635214" y="5261666"/>
                </a:cubicBezTo>
                <a:cubicBezTo>
                  <a:pt x="10622905" y="5270920"/>
                  <a:pt x="10619828" y="5277088"/>
                  <a:pt x="10619828" y="5289428"/>
                </a:cubicBezTo>
                <a:cubicBezTo>
                  <a:pt x="10619828" y="5385051"/>
                  <a:pt x="10616751" y="5477590"/>
                  <a:pt x="10616751" y="5570130"/>
                </a:cubicBezTo>
                <a:cubicBezTo>
                  <a:pt x="10616751" y="5576299"/>
                  <a:pt x="10616751" y="5579383"/>
                  <a:pt x="10616751" y="5588637"/>
                </a:cubicBezTo>
                <a:cubicBezTo>
                  <a:pt x="10622905" y="5585552"/>
                  <a:pt x="10625982" y="5585552"/>
                  <a:pt x="10625982" y="5582467"/>
                </a:cubicBezTo>
                <a:cubicBezTo>
                  <a:pt x="10629060" y="5579383"/>
                  <a:pt x="10632136" y="5579383"/>
                  <a:pt x="10635214" y="5576299"/>
                </a:cubicBezTo>
                <a:cubicBezTo>
                  <a:pt x="10678293" y="5551622"/>
                  <a:pt x="10721372" y="5526944"/>
                  <a:pt x="10764450" y="5502267"/>
                </a:cubicBezTo>
                <a:cubicBezTo>
                  <a:pt x="10801374" y="5477590"/>
                  <a:pt x="10838300" y="5455998"/>
                  <a:pt x="10875224" y="5434406"/>
                </a:cubicBezTo>
                <a:cubicBezTo>
                  <a:pt x="10884456" y="5431321"/>
                  <a:pt x="10887533" y="5425152"/>
                  <a:pt x="10887533" y="5412812"/>
                </a:cubicBezTo>
                <a:cubicBezTo>
                  <a:pt x="10887533" y="5317189"/>
                  <a:pt x="10890610" y="5224650"/>
                  <a:pt x="10890610" y="5129027"/>
                </a:cubicBezTo>
                <a:cubicBezTo>
                  <a:pt x="10890610" y="5122857"/>
                  <a:pt x="10890610" y="5119773"/>
                  <a:pt x="10890610" y="5113603"/>
                </a:cubicBezTo>
                <a:close/>
                <a:moveTo>
                  <a:pt x="10327318" y="5113603"/>
                </a:moveTo>
                <a:cubicBezTo>
                  <a:pt x="10324242" y="5116688"/>
                  <a:pt x="10324242" y="5116688"/>
                  <a:pt x="10321164" y="5116688"/>
                </a:cubicBezTo>
                <a:cubicBezTo>
                  <a:pt x="10238084" y="5166042"/>
                  <a:pt x="10151925" y="5218481"/>
                  <a:pt x="10068845" y="5267835"/>
                </a:cubicBezTo>
                <a:cubicBezTo>
                  <a:pt x="10059614" y="5270920"/>
                  <a:pt x="10056537" y="5277088"/>
                  <a:pt x="10056537" y="5286342"/>
                </a:cubicBezTo>
                <a:cubicBezTo>
                  <a:pt x="10056537" y="5381967"/>
                  <a:pt x="10056537" y="5477590"/>
                  <a:pt x="10053460" y="5573214"/>
                </a:cubicBezTo>
                <a:cubicBezTo>
                  <a:pt x="10053460" y="5579383"/>
                  <a:pt x="10056537" y="5582467"/>
                  <a:pt x="10056537" y="5588637"/>
                </a:cubicBezTo>
                <a:cubicBezTo>
                  <a:pt x="10056537" y="5585552"/>
                  <a:pt x="10059614" y="5585552"/>
                  <a:pt x="10059614" y="5585552"/>
                </a:cubicBezTo>
                <a:cubicBezTo>
                  <a:pt x="10059614" y="5585552"/>
                  <a:pt x="10062691" y="5585552"/>
                  <a:pt x="10065769" y="5582467"/>
                </a:cubicBezTo>
                <a:cubicBezTo>
                  <a:pt x="10148849" y="5533113"/>
                  <a:pt x="10231930" y="5483759"/>
                  <a:pt x="10315010" y="5434406"/>
                </a:cubicBezTo>
                <a:cubicBezTo>
                  <a:pt x="10318087" y="5434406"/>
                  <a:pt x="10318087" y="5434406"/>
                  <a:pt x="10318087" y="5434406"/>
                </a:cubicBezTo>
                <a:cubicBezTo>
                  <a:pt x="10324242" y="5428237"/>
                  <a:pt x="10324242" y="5422067"/>
                  <a:pt x="10324242" y="5412812"/>
                </a:cubicBezTo>
                <a:cubicBezTo>
                  <a:pt x="10327318" y="5320274"/>
                  <a:pt x="10327318" y="5224650"/>
                  <a:pt x="10327318" y="5129027"/>
                </a:cubicBezTo>
                <a:cubicBezTo>
                  <a:pt x="10327318" y="5125942"/>
                  <a:pt x="10327318" y="5119773"/>
                  <a:pt x="10327318" y="5113603"/>
                </a:cubicBezTo>
                <a:close/>
                <a:moveTo>
                  <a:pt x="9773112" y="5113603"/>
                </a:moveTo>
                <a:cubicBezTo>
                  <a:pt x="9773112" y="5122857"/>
                  <a:pt x="9773112" y="5129027"/>
                  <a:pt x="9773112" y="5132110"/>
                </a:cubicBezTo>
                <a:cubicBezTo>
                  <a:pt x="9773112" y="5224650"/>
                  <a:pt x="9776190" y="5317189"/>
                  <a:pt x="9776190" y="5412812"/>
                </a:cubicBezTo>
                <a:cubicBezTo>
                  <a:pt x="9776190" y="5425152"/>
                  <a:pt x="9779266" y="5431321"/>
                  <a:pt x="9791575" y="5437491"/>
                </a:cubicBezTo>
                <a:cubicBezTo>
                  <a:pt x="9871578" y="5483759"/>
                  <a:pt x="9948504" y="5533113"/>
                  <a:pt x="10028508" y="5579383"/>
                </a:cubicBezTo>
                <a:cubicBezTo>
                  <a:pt x="10034663" y="5582467"/>
                  <a:pt x="10037739" y="5585552"/>
                  <a:pt x="10046971" y="5588637"/>
                </a:cubicBezTo>
                <a:cubicBezTo>
                  <a:pt x="10046971" y="5582467"/>
                  <a:pt x="10046971" y="5579383"/>
                  <a:pt x="10046971" y="5576299"/>
                </a:cubicBezTo>
                <a:cubicBezTo>
                  <a:pt x="10046971" y="5477590"/>
                  <a:pt x="10043894" y="5381967"/>
                  <a:pt x="10043894" y="5286342"/>
                </a:cubicBezTo>
                <a:cubicBezTo>
                  <a:pt x="10043894" y="5274003"/>
                  <a:pt x="10040816" y="5270920"/>
                  <a:pt x="10031586" y="5264750"/>
                </a:cubicBezTo>
                <a:cubicBezTo>
                  <a:pt x="9948504" y="5218481"/>
                  <a:pt x="9868501" y="5169127"/>
                  <a:pt x="9785421" y="5119773"/>
                </a:cubicBezTo>
                <a:cubicBezTo>
                  <a:pt x="9782343" y="5119773"/>
                  <a:pt x="9779266" y="5116688"/>
                  <a:pt x="9773112" y="5113603"/>
                </a:cubicBezTo>
                <a:close/>
                <a:moveTo>
                  <a:pt x="9763546" y="5113603"/>
                </a:moveTo>
                <a:cubicBezTo>
                  <a:pt x="9760468" y="5116683"/>
                  <a:pt x="9760468" y="5116683"/>
                  <a:pt x="9757392" y="5116683"/>
                </a:cubicBezTo>
                <a:cubicBezTo>
                  <a:pt x="9674310" y="5165953"/>
                  <a:pt x="9591230" y="5215222"/>
                  <a:pt x="9505072" y="5264491"/>
                </a:cubicBezTo>
                <a:cubicBezTo>
                  <a:pt x="9495842" y="5270649"/>
                  <a:pt x="9495842" y="5279888"/>
                  <a:pt x="9495842" y="5289126"/>
                </a:cubicBezTo>
                <a:cubicBezTo>
                  <a:pt x="9492764" y="5381507"/>
                  <a:pt x="9492764" y="5473886"/>
                  <a:pt x="9492764" y="5569346"/>
                </a:cubicBezTo>
                <a:cubicBezTo>
                  <a:pt x="9492764" y="5575505"/>
                  <a:pt x="9492764" y="5578584"/>
                  <a:pt x="9492764" y="5584743"/>
                </a:cubicBezTo>
                <a:cubicBezTo>
                  <a:pt x="9495842" y="5584743"/>
                  <a:pt x="9498919" y="5581664"/>
                  <a:pt x="9501995" y="5581664"/>
                </a:cubicBezTo>
                <a:cubicBezTo>
                  <a:pt x="9585076" y="5532394"/>
                  <a:pt x="9668157" y="5483124"/>
                  <a:pt x="9751237" y="5433856"/>
                </a:cubicBezTo>
                <a:cubicBezTo>
                  <a:pt x="9754315" y="5433856"/>
                  <a:pt x="9757392" y="5430776"/>
                  <a:pt x="9760468" y="5427697"/>
                </a:cubicBezTo>
                <a:cubicBezTo>
                  <a:pt x="9760468" y="5424617"/>
                  <a:pt x="9763546" y="5421538"/>
                  <a:pt x="9763546" y="5415379"/>
                </a:cubicBezTo>
                <a:cubicBezTo>
                  <a:pt x="9763546" y="5319919"/>
                  <a:pt x="9763546" y="5221381"/>
                  <a:pt x="9766623" y="5125921"/>
                </a:cubicBezTo>
                <a:cubicBezTo>
                  <a:pt x="9766623" y="5122841"/>
                  <a:pt x="9763546" y="5119762"/>
                  <a:pt x="9763546" y="5113603"/>
                </a:cubicBezTo>
                <a:close/>
                <a:moveTo>
                  <a:pt x="9202052" y="5113603"/>
                </a:moveTo>
                <a:cubicBezTo>
                  <a:pt x="9195898" y="5116688"/>
                  <a:pt x="9192821" y="5119773"/>
                  <a:pt x="9186667" y="5122857"/>
                </a:cubicBezTo>
                <a:cubicBezTo>
                  <a:pt x="9106663" y="5169127"/>
                  <a:pt x="9026660" y="5215396"/>
                  <a:pt x="8946652" y="5264750"/>
                </a:cubicBezTo>
                <a:cubicBezTo>
                  <a:pt x="8934348" y="5270920"/>
                  <a:pt x="8931271" y="5277088"/>
                  <a:pt x="8931271" y="5292513"/>
                </a:cubicBezTo>
                <a:cubicBezTo>
                  <a:pt x="8931271" y="5385051"/>
                  <a:pt x="8928192" y="5477590"/>
                  <a:pt x="8928192" y="5570130"/>
                </a:cubicBezTo>
                <a:cubicBezTo>
                  <a:pt x="8928192" y="5576299"/>
                  <a:pt x="8928192" y="5579383"/>
                  <a:pt x="8928192" y="5588637"/>
                </a:cubicBezTo>
                <a:cubicBezTo>
                  <a:pt x="8937424" y="5585552"/>
                  <a:pt x="8940500" y="5582467"/>
                  <a:pt x="8946652" y="5579383"/>
                </a:cubicBezTo>
                <a:cubicBezTo>
                  <a:pt x="9023583" y="5533113"/>
                  <a:pt x="9103586" y="5483759"/>
                  <a:pt x="9183590" y="5437491"/>
                </a:cubicBezTo>
                <a:cubicBezTo>
                  <a:pt x="9195898" y="5431321"/>
                  <a:pt x="9198975" y="5425152"/>
                  <a:pt x="9198975" y="5409728"/>
                </a:cubicBezTo>
                <a:cubicBezTo>
                  <a:pt x="9198975" y="5317189"/>
                  <a:pt x="9202052" y="5224650"/>
                  <a:pt x="9202052" y="5132110"/>
                </a:cubicBezTo>
                <a:cubicBezTo>
                  <a:pt x="9202052" y="5129027"/>
                  <a:pt x="9202052" y="5122857"/>
                  <a:pt x="9202052" y="5113603"/>
                </a:cubicBezTo>
                <a:close/>
                <a:moveTo>
                  <a:pt x="8647846" y="5113603"/>
                </a:moveTo>
                <a:cubicBezTo>
                  <a:pt x="8647846" y="5119773"/>
                  <a:pt x="8647846" y="5122857"/>
                  <a:pt x="8647846" y="5125942"/>
                </a:cubicBezTo>
                <a:cubicBezTo>
                  <a:pt x="8647846" y="5221566"/>
                  <a:pt x="8650938" y="5320274"/>
                  <a:pt x="8650938" y="5415898"/>
                </a:cubicBezTo>
                <a:cubicBezTo>
                  <a:pt x="8650938" y="5425152"/>
                  <a:pt x="8654030" y="5431321"/>
                  <a:pt x="8663305" y="5434406"/>
                </a:cubicBezTo>
                <a:cubicBezTo>
                  <a:pt x="8743685" y="5483759"/>
                  <a:pt x="8827159" y="5533113"/>
                  <a:pt x="8907541" y="5582467"/>
                </a:cubicBezTo>
                <a:cubicBezTo>
                  <a:pt x="8913724" y="5582467"/>
                  <a:pt x="8916816" y="5585552"/>
                  <a:pt x="8919907" y="5588637"/>
                </a:cubicBezTo>
                <a:cubicBezTo>
                  <a:pt x="8919907" y="5582467"/>
                  <a:pt x="8923000" y="5579383"/>
                  <a:pt x="8923000" y="5573214"/>
                </a:cubicBezTo>
                <a:cubicBezTo>
                  <a:pt x="8919907" y="5477590"/>
                  <a:pt x="8919907" y="5381967"/>
                  <a:pt x="8919907" y="5286342"/>
                </a:cubicBezTo>
                <a:cubicBezTo>
                  <a:pt x="8919907" y="5277088"/>
                  <a:pt x="8916816" y="5270920"/>
                  <a:pt x="8907541" y="5264750"/>
                </a:cubicBezTo>
                <a:cubicBezTo>
                  <a:pt x="8824067" y="5218481"/>
                  <a:pt x="8740594" y="5169127"/>
                  <a:pt x="8660212" y="5119773"/>
                </a:cubicBezTo>
                <a:cubicBezTo>
                  <a:pt x="8657121" y="5116688"/>
                  <a:pt x="8654030" y="5116688"/>
                  <a:pt x="8647846" y="5113603"/>
                </a:cubicBezTo>
                <a:close/>
                <a:moveTo>
                  <a:pt x="8638762" y="5113603"/>
                </a:moveTo>
                <a:cubicBezTo>
                  <a:pt x="8635686" y="5116688"/>
                  <a:pt x="8629530" y="5116688"/>
                  <a:pt x="8626454" y="5119773"/>
                </a:cubicBezTo>
                <a:cubicBezTo>
                  <a:pt x="8552603" y="5162957"/>
                  <a:pt x="8481826" y="5206142"/>
                  <a:pt x="8407976" y="5249327"/>
                </a:cubicBezTo>
                <a:cubicBezTo>
                  <a:pt x="8398744" y="5255496"/>
                  <a:pt x="8392591" y="5258581"/>
                  <a:pt x="8386438" y="5261666"/>
                </a:cubicBezTo>
                <a:cubicBezTo>
                  <a:pt x="8374130" y="5267835"/>
                  <a:pt x="8367976" y="5277088"/>
                  <a:pt x="8367976" y="5289428"/>
                </a:cubicBezTo>
                <a:cubicBezTo>
                  <a:pt x="8367976" y="5385051"/>
                  <a:pt x="8367976" y="5477590"/>
                  <a:pt x="8364900" y="5570130"/>
                </a:cubicBezTo>
                <a:cubicBezTo>
                  <a:pt x="8364900" y="5573214"/>
                  <a:pt x="8364900" y="5579383"/>
                  <a:pt x="8367976" y="5588637"/>
                </a:cubicBezTo>
                <a:cubicBezTo>
                  <a:pt x="8371053" y="5585552"/>
                  <a:pt x="8374130" y="5582467"/>
                  <a:pt x="8377207" y="5582467"/>
                </a:cubicBezTo>
                <a:cubicBezTo>
                  <a:pt x="8460285" y="5533113"/>
                  <a:pt x="8543371" y="5483759"/>
                  <a:pt x="8626454" y="5434406"/>
                </a:cubicBezTo>
                <a:cubicBezTo>
                  <a:pt x="8635686" y="5431321"/>
                  <a:pt x="8635686" y="5425152"/>
                  <a:pt x="8635686" y="5412812"/>
                </a:cubicBezTo>
                <a:cubicBezTo>
                  <a:pt x="8638762" y="5317189"/>
                  <a:pt x="8638762" y="5224650"/>
                  <a:pt x="8638762" y="5129027"/>
                </a:cubicBezTo>
                <a:cubicBezTo>
                  <a:pt x="8638762" y="5122857"/>
                  <a:pt x="8638762" y="5119773"/>
                  <a:pt x="8638762" y="5113603"/>
                </a:cubicBezTo>
                <a:close/>
                <a:moveTo>
                  <a:pt x="8078065" y="5113603"/>
                </a:moveTo>
                <a:cubicBezTo>
                  <a:pt x="8074988" y="5116683"/>
                  <a:pt x="8071912" y="5116683"/>
                  <a:pt x="8071912" y="5116683"/>
                </a:cubicBezTo>
                <a:cubicBezTo>
                  <a:pt x="7985754" y="5165953"/>
                  <a:pt x="7902670" y="5218301"/>
                  <a:pt x="7816512" y="5267570"/>
                </a:cubicBezTo>
                <a:cubicBezTo>
                  <a:pt x="7807280" y="5270649"/>
                  <a:pt x="7807280" y="5276808"/>
                  <a:pt x="7807280" y="5286047"/>
                </a:cubicBezTo>
                <a:cubicBezTo>
                  <a:pt x="7807280" y="5381507"/>
                  <a:pt x="7804204" y="5476966"/>
                  <a:pt x="7804204" y="5572425"/>
                </a:cubicBezTo>
                <a:cubicBezTo>
                  <a:pt x="7804204" y="5578584"/>
                  <a:pt x="7804204" y="5581664"/>
                  <a:pt x="7804204" y="5584743"/>
                </a:cubicBezTo>
                <a:cubicBezTo>
                  <a:pt x="7807280" y="5584743"/>
                  <a:pt x="7810358" y="5584743"/>
                  <a:pt x="7813436" y="5581664"/>
                </a:cubicBezTo>
                <a:cubicBezTo>
                  <a:pt x="7896516" y="5532394"/>
                  <a:pt x="7979597" y="5483124"/>
                  <a:pt x="8062677" y="5433856"/>
                </a:cubicBezTo>
                <a:cubicBezTo>
                  <a:pt x="8071912" y="5430776"/>
                  <a:pt x="8074988" y="5424617"/>
                  <a:pt x="8074988" y="5415379"/>
                </a:cubicBezTo>
                <a:cubicBezTo>
                  <a:pt x="8074988" y="5319919"/>
                  <a:pt x="8078065" y="5224460"/>
                  <a:pt x="8078065" y="5129000"/>
                </a:cubicBezTo>
                <a:cubicBezTo>
                  <a:pt x="8078065" y="5125921"/>
                  <a:pt x="8078065" y="5119762"/>
                  <a:pt x="8078065" y="5113603"/>
                </a:cubicBezTo>
                <a:close/>
                <a:moveTo>
                  <a:pt x="7523855" y="5113603"/>
                </a:moveTo>
                <a:cubicBezTo>
                  <a:pt x="7523855" y="5122857"/>
                  <a:pt x="7523855" y="5125942"/>
                  <a:pt x="7523855" y="5132110"/>
                </a:cubicBezTo>
                <a:cubicBezTo>
                  <a:pt x="7523855" y="5224650"/>
                  <a:pt x="7523855" y="5317189"/>
                  <a:pt x="7523855" y="5409728"/>
                </a:cubicBezTo>
                <a:cubicBezTo>
                  <a:pt x="7523855" y="5425152"/>
                  <a:pt x="7530020" y="5431321"/>
                  <a:pt x="7542349" y="5437491"/>
                </a:cubicBezTo>
                <a:cubicBezTo>
                  <a:pt x="7619414" y="5483759"/>
                  <a:pt x="7699560" y="5533113"/>
                  <a:pt x="7779705" y="5579383"/>
                </a:cubicBezTo>
                <a:cubicBezTo>
                  <a:pt x="7782788" y="5582467"/>
                  <a:pt x="7788952" y="5582467"/>
                  <a:pt x="7795117" y="5588637"/>
                </a:cubicBezTo>
                <a:cubicBezTo>
                  <a:pt x="7795117" y="5582467"/>
                  <a:pt x="7795117" y="5576299"/>
                  <a:pt x="7795117" y="5573214"/>
                </a:cubicBezTo>
                <a:cubicBezTo>
                  <a:pt x="7795117" y="5477590"/>
                  <a:pt x="7795117" y="5381967"/>
                  <a:pt x="7795117" y="5286342"/>
                </a:cubicBezTo>
                <a:cubicBezTo>
                  <a:pt x="7795117" y="5277088"/>
                  <a:pt x="7788952" y="5270920"/>
                  <a:pt x="7779705" y="5264750"/>
                </a:cubicBezTo>
                <a:cubicBezTo>
                  <a:pt x="7699560" y="5218481"/>
                  <a:pt x="7616332" y="5169127"/>
                  <a:pt x="7536184" y="5119773"/>
                </a:cubicBezTo>
                <a:cubicBezTo>
                  <a:pt x="7533102" y="5116688"/>
                  <a:pt x="7526936" y="5116688"/>
                  <a:pt x="7523855" y="5113603"/>
                </a:cubicBezTo>
                <a:close/>
                <a:moveTo>
                  <a:pt x="7514770" y="5113603"/>
                </a:moveTo>
                <a:cubicBezTo>
                  <a:pt x="7511693" y="5116683"/>
                  <a:pt x="7508615" y="5116683"/>
                  <a:pt x="7508615" y="5116683"/>
                </a:cubicBezTo>
                <a:cubicBezTo>
                  <a:pt x="7505538" y="5119762"/>
                  <a:pt x="7502462" y="5119762"/>
                  <a:pt x="7502462" y="5119762"/>
                </a:cubicBezTo>
                <a:cubicBezTo>
                  <a:pt x="7477845" y="5135159"/>
                  <a:pt x="7453229" y="5150556"/>
                  <a:pt x="7428611" y="5162872"/>
                </a:cubicBezTo>
                <a:cubicBezTo>
                  <a:pt x="7373226" y="5196745"/>
                  <a:pt x="7314760" y="5230619"/>
                  <a:pt x="7259373" y="5264491"/>
                </a:cubicBezTo>
                <a:cubicBezTo>
                  <a:pt x="7247065" y="5270649"/>
                  <a:pt x="7243988" y="5276808"/>
                  <a:pt x="7243988" y="5289126"/>
                </a:cubicBezTo>
                <a:cubicBezTo>
                  <a:pt x="7243988" y="5381507"/>
                  <a:pt x="7240911" y="5473886"/>
                  <a:pt x="7240911" y="5566267"/>
                </a:cubicBezTo>
                <a:cubicBezTo>
                  <a:pt x="7240911" y="5572425"/>
                  <a:pt x="7240911" y="5578584"/>
                  <a:pt x="7240911" y="5584743"/>
                </a:cubicBezTo>
                <a:cubicBezTo>
                  <a:pt x="7247065" y="5584743"/>
                  <a:pt x="7250141" y="5581664"/>
                  <a:pt x="7253219" y="5581664"/>
                </a:cubicBezTo>
                <a:cubicBezTo>
                  <a:pt x="7333223" y="5532394"/>
                  <a:pt x="7416304" y="5483124"/>
                  <a:pt x="7499385" y="5433856"/>
                </a:cubicBezTo>
                <a:cubicBezTo>
                  <a:pt x="7508615" y="5430776"/>
                  <a:pt x="7511693" y="5421538"/>
                  <a:pt x="7511693" y="5412300"/>
                </a:cubicBezTo>
                <a:cubicBezTo>
                  <a:pt x="7511693" y="5316840"/>
                  <a:pt x="7514770" y="5224460"/>
                  <a:pt x="7514770" y="5129000"/>
                </a:cubicBezTo>
                <a:cubicBezTo>
                  <a:pt x="7514770" y="5122841"/>
                  <a:pt x="7514770" y="5119762"/>
                  <a:pt x="7514770" y="5113603"/>
                </a:cubicBezTo>
                <a:close/>
                <a:moveTo>
                  <a:pt x="6954072" y="5113603"/>
                </a:moveTo>
                <a:cubicBezTo>
                  <a:pt x="6947899" y="5116688"/>
                  <a:pt x="6941727" y="5119773"/>
                  <a:pt x="6938642" y="5122857"/>
                </a:cubicBezTo>
                <a:cubicBezTo>
                  <a:pt x="6855316" y="5169127"/>
                  <a:pt x="6775075" y="5215396"/>
                  <a:pt x="6694835" y="5264750"/>
                </a:cubicBezTo>
                <a:cubicBezTo>
                  <a:pt x="6682491" y="5270920"/>
                  <a:pt x="6679405" y="5277088"/>
                  <a:pt x="6679405" y="5292513"/>
                </a:cubicBezTo>
                <a:cubicBezTo>
                  <a:pt x="6679405" y="5385051"/>
                  <a:pt x="6679405" y="5477590"/>
                  <a:pt x="6676319" y="5570130"/>
                </a:cubicBezTo>
                <a:cubicBezTo>
                  <a:pt x="6676319" y="5576299"/>
                  <a:pt x="6679405" y="5579383"/>
                  <a:pt x="6679405" y="5588637"/>
                </a:cubicBezTo>
                <a:cubicBezTo>
                  <a:pt x="6685578" y="5585552"/>
                  <a:pt x="6691750" y="5582467"/>
                  <a:pt x="6694835" y="5579383"/>
                </a:cubicBezTo>
                <a:cubicBezTo>
                  <a:pt x="6775075" y="5533113"/>
                  <a:pt x="6855316" y="5483759"/>
                  <a:pt x="6935555" y="5437491"/>
                </a:cubicBezTo>
                <a:cubicBezTo>
                  <a:pt x="6947899" y="5431321"/>
                  <a:pt x="6950986" y="5425152"/>
                  <a:pt x="6950986" y="5409728"/>
                </a:cubicBezTo>
                <a:cubicBezTo>
                  <a:pt x="6950986" y="5317189"/>
                  <a:pt x="6954072" y="5224650"/>
                  <a:pt x="6954072" y="5132110"/>
                </a:cubicBezTo>
                <a:cubicBezTo>
                  <a:pt x="6954072" y="5125942"/>
                  <a:pt x="6954072" y="5122857"/>
                  <a:pt x="6954072" y="5113603"/>
                </a:cubicBezTo>
                <a:close/>
                <a:moveTo>
                  <a:pt x="6395971" y="5113603"/>
                </a:moveTo>
                <a:cubicBezTo>
                  <a:pt x="6395971" y="5119773"/>
                  <a:pt x="6395971" y="5122857"/>
                  <a:pt x="6395971" y="5125942"/>
                </a:cubicBezTo>
                <a:cubicBezTo>
                  <a:pt x="6395971" y="5221566"/>
                  <a:pt x="6399063" y="5320274"/>
                  <a:pt x="6399063" y="5415898"/>
                </a:cubicBezTo>
                <a:cubicBezTo>
                  <a:pt x="6399063" y="5425152"/>
                  <a:pt x="6402154" y="5431321"/>
                  <a:pt x="6411428" y="5434406"/>
                </a:cubicBezTo>
                <a:cubicBezTo>
                  <a:pt x="6494903" y="5483759"/>
                  <a:pt x="6575285" y="5533113"/>
                  <a:pt x="6658760" y="5582467"/>
                </a:cubicBezTo>
                <a:cubicBezTo>
                  <a:pt x="6661852" y="5582467"/>
                  <a:pt x="6664943" y="5585552"/>
                  <a:pt x="6671127" y="5588637"/>
                </a:cubicBezTo>
                <a:cubicBezTo>
                  <a:pt x="6671127" y="5582467"/>
                  <a:pt x="6671127" y="5579383"/>
                  <a:pt x="6671127" y="5573214"/>
                </a:cubicBezTo>
                <a:cubicBezTo>
                  <a:pt x="6671127" y="5477590"/>
                  <a:pt x="6671127" y="5381967"/>
                  <a:pt x="6671127" y="5286342"/>
                </a:cubicBezTo>
                <a:cubicBezTo>
                  <a:pt x="6671127" y="5277088"/>
                  <a:pt x="6664943" y="5270920"/>
                  <a:pt x="6658760" y="5264750"/>
                </a:cubicBezTo>
                <a:cubicBezTo>
                  <a:pt x="6575285" y="5218481"/>
                  <a:pt x="6491811" y="5169127"/>
                  <a:pt x="6408337" y="5119773"/>
                </a:cubicBezTo>
                <a:cubicBezTo>
                  <a:pt x="6405246" y="5116688"/>
                  <a:pt x="6402154" y="5116688"/>
                  <a:pt x="6395971" y="5113603"/>
                </a:cubicBezTo>
                <a:close/>
                <a:moveTo>
                  <a:pt x="6390779" y="5113603"/>
                </a:moveTo>
                <a:cubicBezTo>
                  <a:pt x="6384595" y="5116688"/>
                  <a:pt x="6381504" y="5116688"/>
                  <a:pt x="6378412" y="5119773"/>
                </a:cubicBezTo>
                <a:cubicBezTo>
                  <a:pt x="6294937" y="5166042"/>
                  <a:pt x="6214555" y="5215396"/>
                  <a:pt x="6134172" y="5261666"/>
                </a:cubicBezTo>
                <a:cubicBezTo>
                  <a:pt x="6121805" y="5267835"/>
                  <a:pt x="6118715" y="5277088"/>
                  <a:pt x="6118715" y="5289428"/>
                </a:cubicBezTo>
                <a:cubicBezTo>
                  <a:pt x="6115622" y="5385051"/>
                  <a:pt x="6115622" y="5477590"/>
                  <a:pt x="6115622" y="5570130"/>
                </a:cubicBezTo>
                <a:lnTo>
                  <a:pt x="6115622" y="5587047"/>
                </a:lnTo>
                <a:lnTo>
                  <a:pt x="6135477" y="5575684"/>
                </a:lnTo>
                <a:lnTo>
                  <a:pt x="6222727" y="5525754"/>
                </a:lnTo>
                <a:lnTo>
                  <a:pt x="6375320" y="5434406"/>
                </a:lnTo>
                <a:cubicBezTo>
                  <a:pt x="6384595" y="5431321"/>
                  <a:pt x="6387686" y="5425152"/>
                  <a:pt x="6387686" y="5412812"/>
                </a:cubicBezTo>
                <a:cubicBezTo>
                  <a:pt x="6390779" y="5317189"/>
                  <a:pt x="6390779" y="5224650"/>
                  <a:pt x="6390779" y="5129027"/>
                </a:cubicBezTo>
                <a:cubicBezTo>
                  <a:pt x="6390779" y="5122857"/>
                  <a:pt x="6390779" y="5119773"/>
                  <a:pt x="6390779" y="5113603"/>
                </a:cubicBezTo>
                <a:close/>
                <a:moveTo>
                  <a:pt x="5832649" y="5113603"/>
                </a:moveTo>
                <a:cubicBezTo>
                  <a:pt x="5832649" y="5221566"/>
                  <a:pt x="5835740" y="5323359"/>
                  <a:pt x="5835740" y="5428237"/>
                </a:cubicBezTo>
                <a:lnTo>
                  <a:pt x="5928739" y="5483065"/>
                </a:lnTo>
                <a:lnTo>
                  <a:pt x="5928739" y="5480053"/>
                </a:lnTo>
                <a:cubicBezTo>
                  <a:pt x="5987264" y="5517072"/>
                  <a:pt x="6048871" y="5551005"/>
                  <a:pt x="6107397" y="5588024"/>
                </a:cubicBezTo>
                <a:lnTo>
                  <a:pt x="6107804" y="5586391"/>
                </a:lnTo>
                <a:lnTo>
                  <a:pt x="6107804" y="5583239"/>
                </a:lnTo>
                <a:cubicBezTo>
                  <a:pt x="6107804" y="5582467"/>
                  <a:pt x="6107804" y="5582467"/>
                  <a:pt x="6107804" y="5582467"/>
                </a:cubicBezTo>
                <a:cubicBezTo>
                  <a:pt x="6107804" y="5483759"/>
                  <a:pt x="6107804" y="5381967"/>
                  <a:pt x="6104712" y="5283258"/>
                </a:cubicBezTo>
                <a:lnTo>
                  <a:pt x="6104152" y="5280831"/>
                </a:lnTo>
                <a:lnTo>
                  <a:pt x="6095569" y="5267938"/>
                </a:lnTo>
                <a:lnTo>
                  <a:pt x="6095437" y="5267835"/>
                </a:lnTo>
                <a:cubicBezTo>
                  <a:pt x="6011964" y="5218481"/>
                  <a:pt x="5928489" y="5169127"/>
                  <a:pt x="5845014" y="5119773"/>
                </a:cubicBezTo>
                <a:cubicBezTo>
                  <a:pt x="5841924" y="5116688"/>
                  <a:pt x="5838831" y="5116688"/>
                  <a:pt x="5832649" y="5113603"/>
                </a:cubicBezTo>
                <a:close/>
                <a:moveTo>
                  <a:pt x="5827456" y="5113603"/>
                </a:moveTo>
                <a:cubicBezTo>
                  <a:pt x="5824364" y="5116688"/>
                  <a:pt x="5821273" y="5116688"/>
                  <a:pt x="5818181" y="5116688"/>
                </a:cubicBezTo>
                <a:cubicBezTo>
                  <a:pt x="5734707" y="5166042"/>
                  <a:pt x="5648142" y="5218481"/>
                  <a:pt x="5564666" y="5267835"/>
                </a:cubicBezTo>
                <a:cubicBezTo>
                  <a:pt x="5555393" y="5270920"/>
                  <a:pt x="5555393" y="5277088"/>
                  <a:pt x="5555393" y="5286342"/>
                </a:cubicBezTo>
                <a:cubicBezTo>
                  <a:pt x="5552300" y="5381967"/>
                  <a:pt x="5552300" y="5477590"/>
                  <a:pt x="5552300" y="5573214"/>
                </a:cubicBezTo>
                <a:cubicBezTo>
                  <a:pt x="5552300" y="5579383"/>
                  <a:pt x="5552300" y="5582467"/>
                  <a:pt x="5552300" y="5588637"/>
                </a:cubicBezTo>
                <a:cubicBezTo>
                  <a:pt x="5558483" y="5585552"/>
                  <a:pt x="5558483" y="5585552"/>
                  <a:pt x="5561576" y="5582467"/>
                </a:cubicBezTo>
                <a:cubicBezTo>
                  <a:pt x="5645049" y="5533113"/>
                  <a:pt x="5728524" y="5483759"/>
                  <a:pt x="5815089" y="5434406"/>
                </a:cubicBezTo>
                <a:cubicBezTo>
                  <a:pt x="5824364" y="5431321"/>
                  <a:pt x="5824364" y="5422067"/>
                  <a:pt x="5824364" y="5412812"/>
                </a:cubicBezTo>
                <a:cubicBezTo>
                  <a:pt x="5824364" y="5320274"/>
                  <a:pt x="5827456" y="5224650"/>
                  <a:pt x="5827456" y="5129027"/>
                </a:cubicBezTo>
                <a:cubicBezTo>
                  <a:pt x="5827456" y="5125942"/>
                  <a:pt x="5827456" y="5119773"/>
                  <a:pt x="5827456" y="5113603"/>
                </a:cubicBezTo>
                <a:close/>
                <a:moveTo>
                  <a:pt x="5272442" y="5113603"/>
                </a:moveTo>
                <a:cubicBezTo>
                  <a:pt x="5269356" y="5122857"/>
                  <a:pt x="5269356" y="5125942"/>
                  <a:pt x="5269356" y="5132110"/>
                </a:cubicBezTo>
                <a:cubicBezTo>
                  <a:pt x="5272442" y="5224650"/>
                  <a:pt x="5272442" y="5317189"/>
                  <a:pt x="5272442" y="5412812"/>
                </a:cubicBezTo>
                <a:cubicBezTo>
                  <a:pt x="5272442" y="5425152"/>
                  <a:pt x="5278615" y="5431321"/>
                  <a:pt x="5287874" y="5437491"/>
                </a:cubicBezTo>
                <a:cubicBezTo>
                  <a:pt x="5368112" y="5483759"/>
                  <a:pt x="5448352" y="5533113"/>
                  <a:pt x="5525506" y="5579383"/>
                </a:cubicBezTo>
                <a:cubicBezTo>
                  <a:pt x="5531678" y="5582467"/>
                  <a:pt x="5537851" y="5585552"/>
                  <a:pt x="5544022" y="5588637"/>
                </a:cubicBezTo>
                <a:cubicBezTo>
                  <a:pt x="5544022" y="5582467"/>
                  <a:pt x="5547108" y="5579383"/>
                  <a:pt x="5547108" y="5576299"/>
                </a:cubicBezTo>
                <a:cubicBezTo>
                  <a:pt x="5544022" y="5477590"/>
                  <a:pt x="5544022" y="5381967"/>
                  <a:pt x="5544022" y="5286342"/>
                </a:cubicBezTo>
                <a:cubicBezTo>
                  <a:pt x="5544022" y="5274003"/>
                  <a:pt x="5537851" y="5270920"/>
                  <a:pt x="5531678" y="5264750"/>
                </a:cubicBezTo>
                <a:cubicBezTo>
                  <a:pt x="5448352" y="5218481"/>
                  <a:pt x="5368112" y="5169127"/>
                  <a:pt x="5284787" y="5119773"/>
                </a:cubicBezTo>
                <a:cubicBezTo>
                  <a:pt x="5281701" y="5116688"/>
                  <a:pt x="5278615" y="5116688"/>
                  <a:pt x="5272442" y="5113603"/>
                </a:cubicBezTo>
                <a:close/>
                <a:moveTo>
                  <a:pt x="5262867" y="5113603"/>
                </a:moveTo>
                <a:cubicBezTo>
                  <a:pt x="5259790" y="5116688"/>
                  <a:pt x="5256713" y="5116688"/>
                  <a:pt x="5253636" y="5116688"/>
                </a:cubicBezTo>
                <a:cubicBezTo>
                  <a:pt x="5170555" y="5166042"/>
                  <a:pt x="5087475" y="5215396"/>
                  <a:pt x="5001317" y="5264750"/>
                </a:cubicBezTo>
                <a:cubicBezTo>
                  <a:pt x="4992086" y="5270920"/>
                  <a:pt x="4992086" y="5280173"/>
                  <a:pt x="4992086" y="5289428"/>
                </a:cubicBezTo>
                <a:cubicBezTo>
                  <a:pt x="4992086" y="5381967"/>
                  <a:pt x="4989009" y="5474505"/>
                  <a:pt x="4989009" y="5570130"/>
                </a:cubicBezTo>
                <a:cubicBezTo>
                  <a:pt x="4989009" y="5576299"/>
                  <a:pt x="4989009" y="5579383"/>
                  <a:pt x="4989009" y="5588637"/>
                </a:cubicBezTo>
                <a:cubicBezTo>
                  <a:pt x="4995164" y="5585552"/>
                  <a:pt x="4998240" y="5585552"/>
                  <a:pt x="5001317" y="5582467"/>
                </a:cubicBezTo>
                <a:cubicBezTo>
                  <a:pt x="5084398" y="5533113"/>
                  <a:pt x="5167478" y="5483759"/>
                  <a:pt x="5250559" y="5434406"/>
                </a:cubicBezTo>
                <a:cubicBezTo>
                  <a:pt x="5256713" y="5431321"/>
                  <a:pt x="5259790" y="5425152"/>
                  <a:pt x="5259790" y="5415898"/>
                </a:cubicBezTo>
                <a:cubicBezTo>
                  <a:pt x="5262867" y="5320274"/>
                  <a:pt x="5262867" y="5221566"/>
                  <a:pt x="5262867" y="5125942"/>
                </a:cubicBezTo>
                <a:cubicBezTo>
                  <a:pt x="5262867" y="5122857"/>
                  <a:pt x="5262867" y="5119773"/>
                  <a:pt x="5262867" y="5113603"/>
                </a:cubicBezTo>
                <a:close/>
                <a:moveTo>
                  <a:pt x="4702172" y="5113603"/>
                </a:moveTo>
                <a:cubicBezTo>
                  <a:pt x="4692956" y="5116688"/>
                  <a:pt x="4689886" y="5119773"/>
                  <a:pt x="4683742" y="5122857"/>
                </a:cubicBezTo>
                <a:cubicBezTo>
                  <a:pt x="4603877" y="5169127"/>
                  <a:pt x="4524013" y="5215396"/>
                  <a:pt x="4444147" y="5264750"/>
                </a:cubicBezTo>
                <a:cubicBezTo>
                  <a:pt x="4431861" y="5270920"/>
                  <a:pt x="4428789" y="5277088"/>
                  <a:pt x="4428789" y="5292513"/>
                </a:cubicBezTo>
                <a:cubicBezTo>
                  <a:pt x="4428789" y="5385051"/>
                  <a:pt x="4428789" y="5477590"/>
                  <a:pt x="4425717" y="5570130"/>
                </a:cubicBezTo>
                <a:cubicBezTo>
                  <a:pt x="4425717" y="5576299"/>
                  <a:pt x="4425717" y="5579383"/>
                  <a:pt x="4428789" y="5588637"/>
                </a:cubicBezTo>
                <a:cubicBezTo>
                  <a:pt x="4434933" y="5585552"/>
                  <a:pt x="4441077" y="5582467"/>
                  <a:pt x="4444147" y="5579383"/>
                </a:cubicBezTo>
                <a:cubicBezTo>
                  <a:pt x="4524013" y="5533113"/>
                  <a:pt x="4603877" y="5483759"/>
                  <a:pt x="4683742" y="5437491"/>
                </a:cubicBezTo>
                <a:cubicBezTo>
                  <a:pt x="4696028" y="5431321"/>
                  <a:pt x="4699101" y="5425152"/>
                  <a:pt x="4699101" y="5409728"/>
                </a:cubicBezTo>
                <a:cubicBezTo>
                  <a:pt x="4699101" y="5317189"/>
                  <a:pt x="4702172" y="5224650"/>
                  <a:pt x="4702172" y="5132110"/>
                </a:cubicBezTo>
                <a:cubicBezTo>
                  <a:pt x="4702172" y="5125942"/>
                  <a:pt x="4702172" y="5122857"/>
                  <a:pt x="4702172" y="5113603"/>
                </a:cubicBezTo>
                <a:close/>
                <a:moveTo>
                  <a:pt x="4145369" y="5113603"/>
                </a:moveTo>
                <a:cubicBezTo>
                  <a:pt x="4145369" y="5119773"/>
                  <a:pt x="4145369" y="5122857"/>
                  <a:pt x="4145369" y="5125942"/>
                </a:cubicBezTo>
                <a:cubicBezTo>
                  <a:pt x="4145369" y="5221566"/>
                  <a:pt x="4148447" y="5320274"/>
                  <a:pt x="4148447" y="5415898"/>
                </a:cubicBezTo>
                <a:cubicBezTo>
                  <a:pt x="4148447" y="5425152"/>
                  <a:pt x="4151524" y="5431321"/>
                  <a:pt x="4160755" y="5434406"/>
                </a:cubicBezTo>
                <a:cubicBezTo>
                  <a:pt x="4240759" y="5483759"/>
                  <a:pt x="4323839" y="5533113"/>
                  <a:pt x="4406920" y="5582467"/>
                </a:cubicBezTo>
                <a:cubicBezTo>
                  <a:pt x="4409997" y="5582467"/>
                  <a:pt x="4413075" y="5585552"/>
                  <a:pt x="4419228" y="5588637"/>
                </a:cubicBezTo>
                <a:cubicBezTo>
                  <a:pt x="4419228" y="5582467"/>
                  <a:pt x="4419228" y="5579383"/>
                  <a:pt x="4419228" y="5573214"/>
                </a:cubicBezTo>
                <a:cubicBezTo>
                  <a:pt x="4419228" y="5477590"/>
                  <a:pt x="4419228" y="5381967"/>
                  <a:pt x="4419228" y="5286342"/>
                </a:cubicBezTo>
                <a:cubicBezTo>
                  <a:pt x="4419228" y="5277088"/>
                  <a:pt x="4413075" y="5270920"/>
                  <a:pt x="4406920" y="5264750"/>
                </a:cubicBezTo>
                <a:cubicBezTo>
                  <a:pt x="4323839" y="5218481"/>
                  <a:pt x="4240759" y="5169127"/>
                  <a:pt x="4157678" y="5119773"/>
                </a:cubicBezTo>
                <a:cubicBezTo>
                  <a:pt x="4154601" y="5116688"/>
                  <a:pt x="4151524" y="5116688"/>
                  <a:pt x="4145369" y="5113603"/>
                </a:cubicBezTo>
                <a:close/>
                <a:moveTo>
                  <a:pt x="4138880" y="5113603"/>
                </a:moveTo>
                <a:cubicBezTo>
                  <a:pt x="4132727" y="5116688"/>
                  <a:pt x="4129649" y="5116688"/>
                  <a:pt x="4126572" y="5119773"/>
                </a:cubicBezTo>
                <a:cubicBezTo>
                  <a:pt x="4089648" y="5141364"/>
                  <a:pt x="4052723" y="5162957"/>
                  <a:pt x="4015798" y="5184550"/>
                </a:cubicBezTo>
                <a:cubicBezTo>
                  <a:pt x="3972719" y="5212312"/>
                  <a:pt x="3926564" y="5236989"/>
                  <a:pt x="3883485" y="5261666"/>
                </a:cubicBezTo>
                <a:cubicBezTo>
                  <a:pt x="3871176" y="5270920"/>
                  <a:pt x="3868100" y="5277088"/>
                  <a:pt x="3868100" y="5289428"/>
                </a:cubicBezTo>
                <a:cubicBezTo>
                  <a:pt x="3868100" y="5385051"/>
                  <a:pt x="3865022" y="5477590"/>
                  <a:pt x="3865022" y="5570130"/>
                </a:cubicBezTo>
                <a:cubicBezTo>
                  <a:pt x="3865022" y="5576299"/>
                  <a:pt x="3865022" y="5579383"/>
                  <a:pt x="3865022" y="5588637"/>
                </a:cubicBezTo>
                <a:cubicBezTo>
                  <a:pt x="3871176" y="5585552"/>
                  <a:pt x="3874253" y="5585552"/>
                  <a:pt x="3874253" y="5582467"/>
                </a:cubicBezTo>
                <a:cubicBezTo>
                  <a:pt x="3877331" y="5579383"/>
                  <a:pt x="3880407" y="5579383"/>
                  <a:pt x="3883485" y="5576299"/>
                </a:cubicBezTo>
                <a:cubicBezTo>
                  <a:pt x="3926564" y="5551622"/>
                  <a:pt x="3969643" y="5526944"/>
                  <a:pt x="4012721" y="5502267"/>
                </a:cubicBezTo>
                <a:cubicBezTo>
                  <a:pt x="4049646" y="5477590"/>
                  <a:pt x="4086571" y="5455998"/>
                  <a:pt x="4123495" y="5434406"/>
                </a:cubicBezTo>
                <a:cubicBezTo>
                  <a:pt x="4132727" y="5431321"/>
                  <a:pt x="4135804" y="5425152"/>
                  <a:pt x="4135804" y="5412812"/>
                </a:cubicBezTo>
                <a:cubicBezTo>
                  <a:pt x="4135804" y="5317189"/>
                  <a:pt x="4138880" y="5224650"/>
                  <a:pt x="4138880" y="5129027"/>
                </a:cubicBezTo>
                <a:cubicBezTo>
                  <a:pt x="4138880" y="5122857"/>
                  <a:pt x="4138880" y="5119773"/>
                  <a:pt x="4138880" y="5113603"/>
                </a:cubicBezTo>
                <a:close/>
                <a:moveTo>
                  <a:pt x="3575590" y="5113603"/>
                </a:moveTo>
                <a:cubicBezTo>
                  <a:pt x="3572513" y="5116688"/>
                  <a:pt x="3572513" y="5116688"/>
                  <a:pt x="3569435" y="5116688"/>
                </a:cubicBezTo>
                <a:cubicBezTo>
                  <a:pt x="3486355" y="5166042"/>
                  <a:pt x="3400196" y="5218481"/>
                  <a:pt x="3317116" y="5267835"/>
                </a:cubicBezTo>
                <a:cubicBezTo>
                  <a:pt x="3307885" y="5270920"/>
                  <a:pt x="3304807" y="5277088"/>
                  <a:pt x="3304807" y="5286342"/>
                </a:cubicBezTo>
                <a:cubicBezTo>
                  <a:pt x="3304807" y="5381967"/>
                  <a:pt x="3304807" y="5477590"/>
                  <a:pt x="3301731" y="5573214"/>
                </a:cubicBezTo>
                <a:cubicBezTo>
                  <a:pt x="3301731" y="5579383"/>
                  <a:pt x="3304807" y="5582467"/>
                  <a:pt x="3304807" y="5588637"/>
                </a:cubicBezTo>
                <a:cubicBezTo>
                  <a:pt x="3304807" y="5585552"/>
                  <a:pt x="3307885" y="5585552"/>
                  <a:pt x="3307885" y="5585552"/>
                </a:cubicBezTo>
                <a:cubicBezTo>
                  <a:pt x="3307885" y="5585552"/>
                  <a:pt x="3310962" y="5585552"/>
                  <a:pt x="3314040" y="5582467"/>
                </a:cubicBezTo>
                <a:cubicBezTo>
                  <a:pt x="3397120" y="5533113"/>
                  <a:pt x="3480201" y="5483759"/>
                  <a:pt x="3563281" y="5434406"/>
                </a:cubicBezTo>
                <a:cubicBezTo>
                  <a:pt x="3566358" y="5434406"/>
                  <a:pt x="3566358" y="5434406"/>
                  <a:pt x="3566358" y="5434406"/>
                </a:cubicBezTo>
                <a:cubicBezTo>
                  <a:pt x="3572513" y="5428237"/>
                  <a:pt x="3572513" y="5422067"/>
                  <a:pt x="3572513" y="5412812"/>
                </a:cubicBezTo>
                <a:cubicBezTo>
                  <a:pt x="3575590" y="5320274"/>
                  <a:pt x="3575590" y="5224650"/>
                  <a:pt x="3575590" y="5129027"/>
                </a:cubicBezTo>
                <a:cubicBezTo>
                  <a:pt x="3575590" y="5125942"/>
                  <a:pt x="3575590" y="5119773"/>
                  <a:pt x="3575590" y="5113603"/>
                </a:cubicBezTo>
                <a:close/>
                <a:moveTo>
                  <a:pt x="3021383" y="5113603"/>
                </a:moveTo>
                <a:cubicBezTo>
                  <a:pt x="3021383" y="5122857"/>
                  <a:pt x="3021383" y="5129027"/>
                  <a:pt x="3021383" y="5132110"/>
                </a:cubicBezTo>
                <a:cubicBezTo>
                  <a:pt x="3021383" y="5224650"/>
                  <a:pt x="3024461" y="5317189"/>
                  <a:pt x="3024461" y="5412812"/>
                </a:cubicBezTo>
                <a:cubicBezTo>
                  <a:pt x="3024461" y="5425152"/>
                  <a:pt x="3027537" y="5431321"/>
                  <a:pt x="3039846" y="5437491"/>
                </a:cubicBezTo>
                <a:cubicBezTo>
                  <a:pt x="3119850" y="5483759"/>
                  <a:pt x="3196775" y="5533113"/>
                  <a:pt x="3276779" y="5579383"/>
                </a:cubicBezTo>
                <a:cubicBezTo>
                  <a:pt x="3282934" y="5582467"/>
                  <a:pt x="3286011" y="5585552"/>
                  <a:pt x="3295242" y="5588637"/>
                </a:cubicBezTo>
                <a:cubicBezTo>
                  <a:pt x="3295242" y="5582467"/>
                  <a:pt x="3295242" y="5579383"/>
                  <a:pt x="3295242" y="5576299"/>
                </a:cubicBezTo>
                <a:cubicBezTo>
                  <a:pt x="3295242" y="5477590"/>
                  <a:pt x="3292165" y="5381967"/>
                  <a:pt x="3292165" y="5286342"/>
                </a:cubicBezTo>
                <a:cubicBezTo>
                  <a:pt x="3292165" y="5274003"/>
                  <a:pt x="3289088" y="5270920"/>
                  <a:pt x="3279857" y="5264750"/>
                </a:cubicBezTo>
                <a:cubicBezTo>
                  <a:pt x="3196775" y="5218481"/>
                  <a:pt x="3116773" y="5169127"/>
                  <a:pt x="3033692" y="5119773"/>
                </a:cubicBezTo>
                <a:cubicBezTo>
                  <a:pt x="3030614" y="5119773"/>
                  <a:pt x="3027537" y="5116688"/>
                  <a:pt x="3021383" y="5113603"/>
                </a:cubicBezTo>
                <a:close/>
                <a:moveTo>
                  <a:pt x="3011817" y="5113603"/>
                </a:moveTo>
                <a:cubicBezTo>
                  <a:pt x="3008741" y="5116683"/>
                  <a:pt x="3008741" y="5116683"/>
                  <a:pt x="3005663" y="5116683"/>
                </a:cubicBezTo>
                <a:cubicBezTo>
                  <a:pt x="2922582" y="5165953"/>
                  <a:pt x="2839501" y="5215222"/>
                  <a:pt x="2753343" y="5264491"/>
                </a:cubicBezTo>
                <a:cubicBezTo>
                  <a:pt x="2744113" y="5270649"/>
                  <a:pt x="2744113" y="5279888"/>
                  <a:pt x="2744113" y="5289126"/>
                </a:cubicBezTo>
                <a:cubicBezTo>
                  <a:pt x="2741035" y="5381507"/>
                  <a:pt x="2741035" y="5473886"/>
                  <a:pt x="2741035" y="5569346"/>
                </a:cubicBezTo>
                <a:cubicBezTo>
                  <a:pt x="2741035" y="5575505"/>
                  <a:pt x="2741035" y="5578584"/>
                  <a:pt x="2741035" y="5584743"/>
                </a:cubicBezTo>
                <a:cubicBezTo>
                  <a:pt x="2744113" y="5584743"/>
                  <a:pt x="2747189" y="5581664"/>
                  <a:pt x="2750267" y="5581664"/>
                </a:cubicBezTo>
                <a:cubicBezTo>
                  <a:pt x="2833347" y="5532394"/>
                  <a:pt x="2916429" y="5483124"/>
                  <a:pt x="2999508" y="5433856"/>
                </a:cubicBezTo>
                <a:cubicBezTo>
                  <a:pt x="3002586" y="5433856"/>
                  <a:pt x="3005663" y="5430776"/>
                  <a:pt x="3008741" y="5427697"/>
                </a:cubicBezTo>
                <a:cubicBezTo>
                  <a:pt x="3008741" y="5424617"/>
                  <a:pt x="3011817" y="5421538"/>
                  <a:pt x="3011817" y="5415379"/>
                </a:cubicBezTo>
                <a:cubicBezTo>
                  <a:pt x="3011817" y="5319919"/>
                  <a:pt x="3011817" y="5221381"/>
                  <a:pt x="3014894" y="5125921"/>
                </a:cubicBezTo>
                <a:cubicBezTo>
                  <a:pt x="3014894" y="5122841"/>
                  <a:pt x="3011817" y="5119762"/>
                  <a:pt x="3011817" y="5113603"/>
                </a:cubicBezTo>
                <a:close/>
                <a:moveTo>
                  <a:pt x="2450324" y="5113603"/>
                </a:moveTo>
                <a:cubicBezTo>
                  <a:pt x="2444169" y="5116688"/>
                  <a:pt x="2441092" y="5119773"/>
                  <a:pt x="2434938" y="5122857"/>
                </a:cubicBezTo>
                <a:cubicBezTo>
                  <a:pt x="2354934" y="5169127"/>
                  <a:pt x="2274931" y="5215396"/>
                  <a:pt x="2194923" y="5264750"/>
                </a:cubicBezTo>
                <a:cubicBezTo>
                  <a:pt x="2182619" y="5270920"/>
                  <a:pt x="2179542" y="5277088"/>
                  <a:pt x="2179542" y="5292513"/>
                </a:cubicBezTo>
                <a:cubicBezTo>
                  <a:pt x="2179542" y="5385051"/>
                  <a:pt x="2176463" y="5477590"/>
                  <a:pt x="2176463" y="5570130"/>
                </a:cubicBezTo>
                <a:cubicBezTo>
                  <a:pt x="2176463" y="5576299"/>
                  <a:pt x="2176463" y="5579383"/>
                  <a:pt x="2176463" y="5588637"/>
                </a:cubicBezTo>
                <a:cubicBezTo>
                  <a:pt x="2185695" y="5585552"/>
                  <a:pt x="2188771" y="5582467"/>
                  <a:pt x="2194923" y="5579383"/>
                </a:cubicBezTo>
                <a:cubicBezTo>
                  <a:pt x="2271854" y="5533113"/>
                  <a:pt x="2351857" y="5483759"/>
                  <a:pt x="2431861" y="5437491"/>
                </a:cubicBezTo>
                <a:cubicBezTo>
                  <a:pt x="2444169" y="5431321"/>
                  <a:pt x="2447247" y="5425152"/>
                  <a:pt x="2447247" y="5409728"/>
                </a:cubicBezTo>
                <a:cubicBezTo>
                  <a:pt x="2447247" y="5317189"/>
                  <a:pt x="2450324" y="5224650"/>
                  <a:pt x="2450324" y="5132110"/>
                </a:cubicBezTo>
                <a:cubicBezTo>
                  <a:pt x="2450324" y="5129027"/>
                  <a:pt x="2450324" y="5122857"/>
                  <a:pt x="2450324" y="5113603"/>
                </a:cubicBezTo>
                <a:close/>
                <a:moveTo>
                  <a:pt x="1896117" y="5113603"/>
                </a:moveTo>
                <a:cubicBezTo>
                  <a:pt x="1896117" y="5119773"/>
                  <a:pt x="1896117" y="5122857"/>
                  <a:pt x="1896117" y="5125942"/>
                </a:cubicBezTo>
                <a:cubicBezTo>
                  <a:pt x="1896117" y="5221566"/>
                  <a:pt x="1899209" y="5320274"/>
                  <a:pt x="1899209" y="5415898"/>
                </a:cubicBezTo>
                <a:cubicBezTo>
                  <a:pt x="1899209" y="5425152"/>
                  <a:pt x="1902301" y="5431321"/>
                  <a:pt x="1911576" y="5434406"/>
                </a:cubicBezTo>
                <a:cubicBezTo>
                  <a:pt x="1991956" y="5483759"/>
                  <a:pt x="2075429" y="5533113"/>
                  <a:pt x="2155812" y="5582467"/>
                </a:cubicBezTo>
                <a:cubicBezTo>
                  <a:pt x="2161995" y="5582467"/>
                  <a:pt x="2165086" y="5585552"/>
                  <a:pt x="2168178" y="5588637"/>
                </a:cubicBezTo>
                <a:cubicBezTo>
                  <a:pt x="2168178" y="5582467"/>
                  <a:pt x="2171271" y="5579383"/>
                  <a:pt x="2171271" y="5573214"/>
                </a:cubicBezTo>
                <a:cubicBezTo>
                  <a:pt x="2168178" y="5477590"/>
                  <a:pt x="2168178" y="5381967"/>
                  <a:pt x="2168178" y="5286342"/>
                </a:cubicBezTo>
                <a:cubicBezTo>
                  <a:pt x="2168178" y="5277088"/>
                  <a:pt x="2165086" y="5270920"/>
                  <a:pt x="2155812" y="5264750"/>
                </a:cubicBezTo>
                <a:cubicBezTo>
                  <a:pt x="2072338" y="5218481"/>
                  <a:pt x="1988865" y="5169127"/>
                  <a:pt x="1908483" y="5119773"/>
                </a:cubicBezTo>
                <a:cubicBezTo>
                  <a:pt x="1905392" y="5116688"/>
                  <a:pt x="1902301" y="5116688"/>
                  <a:pt x="1896117" y="5113603"/>
                </a:cubicBezTo>
                <a:close/>
                <a:moveTo>
                  <a:pt x="1887033" y="5113603"/>
                </a:moveTo>
                <a:cubicBezTo>
                  <a:pt x="1883957" y="5116688"/>
                  <a:pt x="1877801" y="5116688"/>
                  <a:pt x="1874724" y="5119773"/>
                </a:cubicBezTo>
                <a:cubicBezTo>
                  <a:pt x="1800874" y="5162957"/>
                  <a:pt x="1730097" y="5206142"/>
                  <a:pt x="1656247" y="5249327"/>
                </a:cubicBezTo>
                <a:cubicBezTo>
                  <a:pt x="1647016" y="5255496"/>
                  <a:pt x="1640862" y="5258581"/>
                  <a:pt x="1634709" y="5261666"/>
                </a:cubicBezTo>
                <a:cubicBezTo>
                  <a:pt x="1622400" y="5267835"/>
                  <a:pt x="1616248" y="5277088"/>
                  <a:pt x="1616248" y="5289428"/>
                </a:cubicBezTo>
                <a:cubicBezTo>
                  <a:pt x="1616248" y="5385051"/>
                  <a:pt x="1616248" y="5477590"/>
                  <a:pt x="1613171" y="5570130"/>
                </a:cubicBezTo>
                <a:cubicBezTo>
                  <a:pt x="1613171" y="5573214"/>
                  <a:pt x="1613171" y="5579383"/>
                  <a:pt x="1616248" y="5588637"/>
                </a:cubicBezTo>
                <a:cubicBezTo>
                  <a:pt x="1619324" y="5585552"/>
                  <a:pt x="1622400" y="5582467"/>
                  <a:pt x="1625478" y="5582467"/>
                </a:cubicBezTo>
                <a:cubicBezTo>
                  <a:pt x="1708556" y="5533113"/>
                  <a:pt x="1791642" y="5483759"/>
                  <a:pt x="1874724" y="5434406"/>
                </a:cubicBezTo>
                <a:cubicBezTo>
                  <a:pt x="1883957" y="5431321"/>
                  <a:pt x="1883957" y="5425152"/>
                  <a:pt x="1883957" y="5412812"/>
                </a:cubicBezTo>
                <a:cubicBezTo>
                  <a:pt x="1887033" y="5317189"/>
                  <a:pt x="1887033" y="5224650"/>
                  <a:pt x="1887033" y="5129027"/>
                </a:cubicBezTo>
                <a:cubicBezTo>
                  <a:pt x="1887033" y="5122857"/>
                  <a:pt x="1887033" y="5119773"/>
                  <a:pt x="1887033" y="5113603"/>
                </a:cubicBezTo>
                <a:close/>
                <a:moveTo>
                  <a:pt x="1326336" y="5113603"/>
                </a:moveTo>
                <a:cubicBezTo>
                  <a:pt x="1323259" y="5116683"/>
                  <a:pt x="1320183" y="5116683"/>
                  <a:pt x="1320183" y="5116683"/>
                </a:cubicBezTo>
                <a:cubicBezTo>
                  <a:pt x="1234024" y="5165953"/>
                  <a:pt x="1150941" y="5218301"/>
                  <a:pt x="1064783" y="5267570"/>
                </a:cubicBezTo>
                <a:cubicBezTo>
                  <a:pt x="1055551" y="5270649"/>
                  <a:pt x="1055551" y="5276808"/>
                  <a:pt x="1055551" y="5286047"/>
                </a:cubicBezTo>
                <a:cubicBezTo>
                  <a:pt x="1055551" y="5381507"/>
                  <a:pt x="1052475" y="5476966"/>
                  <a:pt x="1052475" y="5572425"/>
                </a:cubicBezTo>
                <a:cubicBezTo>
                  <a:pt x="1052475" y="5578584"/>
                  <a:pt x="1052475" y="5581664"/>
                  <a:pt x="1052475" y="5584743"/>
                </a:cubicBezTo>
                <a:cubicBezTo>
                  <a:pt x="1055551" y="5584743"/>
                  <a:pt x="1058629" y="5584743"/>
                  <a:pt x="1061707" y="5581664"/>
                </a:cubicBezTo>
                <a:cubicBezTo>
                  <a:pt x="1144787" y="5532394"/>
                  <a:pt x="1227868" y="5483124"/>
                  <a:pt x="1310947" y="5433856"/>
                </a:cubicBezTo>
                <a:cubicBezTo>
                  <a:pt x="1320183" y="5430776"/>
                  <a:pt x="1323259" y="5424617"/>
                  <a:pt x="1323259" y="5415379"/>
                </a:cubicBezTo>
                <a:cubicBezTo>
                  <a:pt x="1323259" y="5319919"/>
                  <a:pt x="1326336" y="5224460"/>
                  <a:pt x="1326336" y="5129000"/>
                </a:cubicBezTo>
                <a:cubicBezTo>
                  <a:pt x="1326336" y="5125921"/>
                  <a:pt x="1326336" y="5119762"/>
                  <a:pt x="1326336" y="5113603"/>
                </a:cubicBezTo>
                <a:close/>
                <a:moveTo>
                  <a:pt x="772124" y="5113603"/>
                </a:moveTo>
                <a:cubicBezTo>
                  <a:pt x="772124" y="5122857"/>
                  <a:pt x="772124" y="5125942"/>
                  <a:pt x="772124" y="5132110"/>
                </a:cubicBezTo>
                <a:cubicBezTo>
                  <a:pt x="772124" y="5224650"/>
                  <a:pt x="772124" y="5317189"/>
                  <a:pt x="772124" y="5409728"/>
                </a:cubicBezTo>
                <a:cubicBezTo>
                  <a:pt x="772124" y="5425152"/>
                  <a:pt x="778290" y="5431321"/>
                  <a:pt x="790620" y="5437491"/>
                </a:cubicBezTo>
                <a:cubicBezTo>
                  <a:pt x="867685" y="5483759"/>
                  <a:pt x="947831" y="5533113"/>
                  <a:pt x="1027976" y="5579383"/>
                </a:cubicBezTo>
                <a:cubicBezTo>
                  <a:pt x="1031059" y="5582467"/>
                  <a:pt x="1037223" y="5582467"/>
                  <a:pt x="1043388" y="5588637"/>
                </a:cubicBezTo>
                <a:cubicBezTo>
                  <a:pt x="1043388" y="5582467"/>
                  <a:pt x="1043388" y="5576299"/>
                  <a:pt x="1043388" y="5573214"/>
                </a:cubicBezTo>
                <a:cubicBezTo>
                  <a:pt x="1043388" y="5477590"/>
                  <a:pt x="1043388" y="5381967"/>
                  <a:pt x="1043388" y="5286342"/>
                </a:cubicBezTo>
                <a:cubicBezTo>
                  <a:pt x="1043388" y="5277088"/>
                  <a:pt x="1037223" y="5270920"/>
                  <a:pt x="1027976" y="5264750"/>
                </a:cubicBezTo>
                <a:cubicBezTo>
                  <a:pt x="947831" y="5218481"/>
                  <a:pt x="864603" y="5169127"/>
                  <a:pt x="784455" y="5119773"/>
                </a:cubicBezTo>
                <a:cubicBezTo>
                  <a:pt x="781373" y="5116688"/>
                  <a:pt x="775207" y="5116688"/>
                  <a:pt x="772124" y="5113603"/>
                </a:cubicBezTo>
                <a:close/>
                <a:moveTo>
                  <a:pt x="763041" y="5113603"/>
                </a:moveTo>
                <a:cubicBezTo>
                  <a:pt x="759964" y="5116683"/>
                  <a:pt x="756886" y="5116683"/>
                  <a:pt x="756886" y="5116683"/>
                </a:cubicBezTo>
                <a:cubicBezTo>
                  <a:pt x="753809" y="5119762"/>
                  <a:pt x="750733" y="5119762"/>
                  <a:pt x="750733" y="5119762"/>
                </a:cubicBezTo>
                <a:cubicBezTo>
                  <a:pt x="726116" y="5135159"/>
                  <a:pt x="701499" y="5150556"/>
                  <a:pt x="676882" y="5162872"/>
                </a:cubicBezTo>
                <a:cubicBezTo>
                  <a:pt x="621497" y="5196745"/>
                  <a:pt x="563031" y="5230619"/>
                  <a:pt x="507644" y="5264491"/>
                </a:cubicBezTo>
                <a:cubicBezTo>
                  <a:pt x="495336" y="5270649"/>
                  <a:pt x="492259" y="5276808"/>
                  <a:pt x="492259" y="5289126"/>
                </a:cubicBezTo>
                <a:cubicBezTo>
                  <a:pt x="492259" y="5381507"/>
                  <a:pt x="489181" y="5473886"/>
                  <a:pt x="489181" y="5566267"/>
                </a:cubicBezTo>
                <a:cubicBezTo>
                  <a:pt x="489181" y="5572425"/>
                  <a:pt x="489181" y="5578584"/>
                  <a:pt x="489181" y="5584743"/>
                </a:cubicBezTo>
                <a:cubicBezTo>
                  <a:pt x="495336" y="5584743"/>
                  <a:pt x="498412" y="5581664"/>
                  <a:pt x="501490" y="5581664"/>
                </a:cubicBezTo>
                <a:cubicBezTo>
                  <a:pt x="581494" y="5532394"/>
                  <a:pt x="664575" y="5483124"/>
                  <a:pt x="747656" y="5433856"/>
                </a:cubicBezTo>
                <a:cubicBezTo>
                  <a:pt x="756886" y="5430776"/>
                  <a:pt x="759964" y="5421538"/>
                  <a:pt x="759964" y="5412300"/>
                </a:cubicBezTo>
                <a:cubicBezTo>
                  <a:pt x="759964" y="5316840"/>
                  <a:pt x="763041" y="5224460"/>
                  <a:pt x="763041" y="5129000"/>
                </a:cubicBezTo>
                <a:cubicBezTo>
                  <a:pt x="763041" y="5122841"/>
                  <a:pt x="763041" y="5119762"/>
                  <a:pt x="763041" y="5113603"/>
                </a:cubicBezTo>
                <a:close/>
                <a:moveTo>
                  <a:pt x="10613914" y="4956568"/>
                </a:moveTo>
                <a:cubicBezTo>
                  <a:pt x="10610834" y="4956568"/>
                  <a:pt x="10607754" y="4956568"/>
                  <a:pt x="10601595" y="4959649"/>
                </a:cubicBezTo>
                <a:cubicBezTo>
                  <a:pt x="10521521" y="5005862"/>
                  <a:pt x="10438367" y="5052075"/>
                  <a:pt x="10355213" y="5098288"/>
                </a:cubicBezTo>
                <a:cubicBezTo>
                  <a:pt x="10352133" y="5101369"/>
                  <a:pt x="10345972" y="5104449"/>
                  <a:pt x="10342893" y="5107520"/>
                </a:cubicBezTo>
                <a:cubicBezTo>
                  <a:pt x="10345972" y="5110600"/>
                  <a:pt x="10349052" y="5113681"/>
                  <a:pt x="10352133" y="5113681"/>
                </a:cubicBezTo>
                <a:cubicBezTo>
                  <a:pt x="10435287" y="5162975"/>
                  <a:pt x="10518440" y="5209188"/>
                  <a:pt x="10601595" y="5255402"/>
                </a:cubicBezTo>
                <a:cubicBezTo>
                  <a:pt x="10604674" y="5258483"/>
                  <a:pt x="10607754" y="5258483"/>
                  <a:pt x="10607754" y="5258483"/>
                </a:cubicBezTo>
                <a:cubicBezTo>
                  <a:pt x="10610834" y="5261563"/>
                  <a:pt x="10613914" y="5261563"/>
                  <a:pt x="10616994" y="5258483"/>
                </a:cubicBezTo>
                <a:cubicBezTo>
                  <a:pt x="10620074" y="5258483"/>
                  <a:pt x="10620074" y="5258483"/>
                  <a:pt x="10620074" y="5258483"/>
                </a:cubicBezTo>
                <a:cubicBezTo>
                  <a:pt x="10623153" y="5258483"/>
                  <a:pt x="10623153" y="5258483"/>
                  <a:pt x="10626233" y="5255402"/>
                </a:cubicBezTo>
                <a:cubicBezTo>
                  <a:pt x="10672429" y="5230755"/>
                  <a:pt x="10718627" y="5203027"/>
                  <a:pt x="10764823" y="5178380"/>
                </a:cubicBezTo>
                <a:cubicBezTo>
                  <a:pt x="10801780" y="5156814"/>
                  <a:pt x="10838737" y="5135247"/>
                  <a:pt x="10875695" y="5116762"/>
                </a:cubicBezTo>
                <a:cubicBezTo>
                  <a:pt x="10878773" y="5113681"/>
                  <a:pt x="10881854" y="5110600"/>
                  <a:pt x="10888014" y="5107520"/>
                </a:cubicBezTo>
                <a:cubicBezTo>
                  <a:pt x="10881854" y="5104449"/>
                  <a:pt x="10878773" y="5101369"/>
                  <a:pt x="10872615" y="5098288"/>
                </a:cubicBezTo>
                <a:cubicBezTo>
                  <a:pt x="10838737" y="5079803"/>
                  <a:pt x="10801780" y="5058237"/>
                  <a:pt x="10764823" y="5036670"/>
                </a:cubicBezTo>
                <a:cubicBezTo>
                  <a:pt x="10764823" y="5036670"/>
                  <a:pt x="10764823" y="5036670"/>
                  <a:pt x="10764823" y="5039752"/>
                </a:cubicBezTo>
                <a:cubicBezTo>
                  <a:pt x="10718627" y="5012024"/>
                  <a:pt x="10672429" y="4984295"/>
                  <a:pt x="10626233" y="4959649"/>
                </a:cubicBezTo>
                <a:cubicBezTo>
                  <a:pt x="10623153" y="4956568"/>
                  <a:pt x="10620074" y="4956568"/>
                  <a:pt x="10620074" y="4956568"/>
                </a:cubicBezTo>
                <a:cubicBezTo>
                  <a:pt x="10616994" y="4956568"/>
                  <a:pt x="10616994" y="4956568"/>
                  <a:pt x="10613914" y="4956568"/>
                </a:cubicBezTo>
                <a:close/>
                <a:moveTo>
                  <a:pt x="3862185" y="4956568"/>
                </a:moveTo>
                <a:cubicBezTo>
                  <a:pt x="3859105" y="4956568"/>
                  <a:pt x="3856025" y="4956568"/>
                  <a:pt x="3849866" y="4959649"/>
                </a:cubicBezTo>
                <a:cubicBezTo>
                  <a:pt x="3769792" y="5005862"/>
                  <a:pt x="3686638" y="5052075"/>
                  <a:pt x="3603484" y="5098288"/>
                </a:cubicBezTo>
                <a:cubicBezTo>
                  <a:pt x="3600404" y="5101369"/>
                  <a:pt x="3594245" y="5104449"/>
                  <a:pt x="3591165" y="5107520"/>
                </a:cubicBezTo>
                <a:cubicBezTo>
                  <a:pt x="3594245" y="5110600"/>
                  <a:pt x="3597323" y="5113681"/>
                  <a:pt x="3600404" y="5113681"/>
                </a:cubicBezTo>
                <a:cubicBezTo>
                  <a:pt x="3683558" y="5162975"/>
                  <a:pt x="3766712" y="5209188"/>
                  <a:pt x="3849866" y="5255402"/>
                </a:cubicBezTo>
                <a:cubicBezTo>
                  <a:pt x="3852945" y="5258483"/>
                  <a:pt x="3856025" y="5258483"/>
                  <a:pt x="3856025" y="5258483"/>
                </a:cubicBezTo>
                <a:cubicBezTo>
                  <a:pt x="3859105" y="5261563"/>
                  <a:pt x="3862185" y="5261563"/>
                  <a:pt x="3865264" y="5258483"/>
                </a:cubicBezTo>
                <a:cubicBezTo>
                  <a:pt x="3868345" y="5258483"/>
                  <a:pt x="3868345" y="5258483"/>
                  <a:pt x="3868345" y="5258483"/>
                </a:cubicBezTo>
                <a:cubicBezTo>
                  <a:pt x="3871424" y="5258483"/>
                  <a:pt x="3871424" y="5258483"/>
                  <a:pt x="3874504" y="5255402"/>
                </a:cubicBezTo>
                <a:cubicBezTo>
                  <a:pt x="3920700" y="5230755"/>
                  <a:pt x="3966897" y="5203027"/>
                  <a:pt x="4013094" y="5178380"/>
                </a:cubicBezTo>
                <a:cubicBezTo>
                  <a:pt x="4050051" y="5156814"/>
                  <a:pt x="4087008" y="5135247"/>
                  <a:pt x="4123966" y="5116762"/>
                </a:cubicBezTo>
                <a:cubicBezTo>
                  <a:pt x="4127046" y="5113681"/>
                  <a:pt x="4130125" y="5110600"/>
                  <a:pt x="4136285" y="5107520"/>
                </a:cubicBezTo>
                <a:cubicBezTo>
                  <a:pt x="4130125" y="5104449"/>
                  <a:pt x="4127046" y="5101369"/>
                  <a:pt x="4120886" y="5098288"/>
                </a:cubicBezTo>
                <a:cubicBezTo>
                  <a:pt x="4087008" y="5079803"/>
                  <a:pt x="4050051" y="5058237"/>
                  <a:pt x="4013094" y="5036670"/>
                </a:cubicBezTo>
                <a:cubicBezTo>
                  <a:pt x="4013094" y="5036670"/>
                  <a:pt x="4013094" y="5036670"/>
                  <a:pt x="4013094" y="5039752"/>
                </a:cubicBezTo>
                <a:cubicBezTo>
                  <a:pt x="3966897" y="5012024"/>
                  <a:pt x="3920700" y="4984295"/>
                  <a:pt x="3874504" y="4959649"/>
                </a:cubicBezTo>
                <a:cubicBezTo>
                  <a:pt x="3871424" y="4956568"/>
                  <a:pt x="3868345" y="4956568"/>
                  <a:pt x="3868345" y="4956568"/>
                </a:cubicBezTo>
                <a:cubicBezTo>
                  <a:pt x="3865264" y="4956568"/>
                  <a:pt x="3865264" y="4956568"/>
                  <a:pt x="3862185" y="4956568"/>
                </a:cubicBezTo>
                <a:close/>
                <a:moveTo>
                  <a:pt x="9489113" y="4956567"/>
                </a:moveTo>
                <a:cubicBezTo>
                  <a:pt x="9482954" y="4956567"/>
                  <a:pt x="9479874" y="4956567"/>
                  <a:pt x="9473714" y="4959639"/>
                </a:cubicBezTo>
                <a:cubicBezTo>
                  <a:pt x="9393639" y="5005728"/>
                  <a:pt x="9310503" y="5051817"/>
                  <a:pt x="9227351" y="5097905"/>
                </a:cubicBezTo>
                <a:cubicBezTo>
                  <a:pt x="9224271" y="5100978"/>
                  <a:pt x="9221191" y="5104050"/>
                  <a:pt x="9215031" y="5107113"/>
                </a:cubicBezTo>
                <a:cubicBezTo>
                  <a:pt x="9221191" y="5110186"/>
                  <a:pt x="9227351" y="5113258"/>
                  <a:pt x="9230430" y="5116332"/>
                </a:cubicBezTo>
                <a:cubicBezTo>
                  <a:pt x="9313583" y="5162420"/>
                  <a:pt x="9393639" y="5208509"/>
                  <a:pt x="9473714" y="5254598"/>
                </a:cubicBezTo>
                <a:cubicBezTo>
                  <a:pt x="9479874" y="5257670"/>
                  <a:pt x="9486033" y="5257670"/>
                  <a:pt x="9489113" y="5257670"/>
                </a:cubicBezTo>
                <a:cubicBezTo>
                  <a:pt x="9495273" y="5257670"/>
                  <a:pt x="9498352" y="5257670"/>
                  <a:pt x="9501432" y="5254598"/>
                </a:cubicBezTo>
                <a:cubicBezTo>
                  <a:pt x="9513751" y="5248453"/>
                  <a:pt x="9526070" y="5242307"/>
                  <a:pt x="9538389" y="5233090"/>
                </a:cubicBezTo>
                <a:cubicBezTo>
                  <a:pt x="9606144" y="5196219"/>
                  <a:pt x="9676979" y="5156275"/>
                  <a:pt x="9744733" y="5119404"/>
                </a:cubicBezTo>
                <a:cubicBezTo>
                  <a:pt x="9744733" y="5116332"/>
                  <a:pt x="9747813" y="5116332"/>
                  <a:pt x="9750893" y="5116332"/>
                </a:cubicBezTo>
                <a:cubicBezTo>
                  <a:pt x="9753973" y="5113258"/>
                  <a:pt x="9757053" y="5110186"/>
                  <a:pt x="9760133" y="5107113"/>
                </a:cubicBezTo>
                <a:cubicBezTo>
                  <a:pt x="9753973" y="5104050"/>
                  <a:pt x="9750893" y="5100978"/>
                  <a:pt x="9747813" y="5097905"/>
                </a:cubicBezTo>
                <a:cubicBezTo>
                  <a:pt x="9664660" y="5051817"/>
                  <a:pt x="9584585" y="5005728"/>
                  <a:pt x="9501432" y="4959639"/>
                </a:cubicBezTo>
                <a:cubicBezTo>
                  <a:pt x="9498352" y="4956567"/>
                  <a:pt x="9495273" y="4956567"/>
                  <a:pt x="9495273" y="4956567"/>
                </a:cubicBezTo>
                <a:cubicBezTo>
                  <a:pt x="9492193" y="4956567"/>
                  <a:pt x="9489113" y="4956567"/>
                  <a:pt x="9489113" y="4956567"/>
                </a:cubicBezTo>
                <a:close/>
                <a:moveTo>
                  <a:pt x="2737384" y="4956567"/>
                </a:moveTo>
                <a:cubicBezTo>
                  <a:pt x="2731224" y="4956567"/>
                  <a:pt x="2728145" y="4956567"/>
                  <a:pt x="2721985" y="4959639"/>
                </a:cubicBezTo>
                <a:cubicBezTo>
                  <a:pt x="2641910" y="5005728"/>
                  <a:pt x="2558775" y="5051817"/>
                  <a:pt x="2475622" y="5097905"/>
                </a:cubicBezTo>
                <a:cubicBezTo>
                  <a:pt x="2472542" y="5100978"/>
                  <a:pt x="2469462" y="5104050"/>
                  <a:pt x="2463302" y="5107113"/>
                </a:cubicBezTo>
                <a:cubicBezTo>
                  <a:pt x="2469462" y="5110186"/>
                  <a:pt x="2475622" y="5113258"/>
                  <a:pt x="2478701" y="5116332"/>
                </a:cubicBezTo>
                <a:cubicBezTo>
                  <a:pt x="2561854" y="5162420"/>
                  <a:pt x="2641910" y="5208509"/>
                  <a:pt x="2721985" y="5254598"/>
                </a:cubicBezTo>
                <a:cubicBezTo>
                  <a:pt x="2728145" y="5257670"/>
                  <a:pt x="2734304" y="5257670"/>
                  <a:pt x="2737384" y="5257670"/>
                </a:cubicBezTo>
                <a:cubicBezTo>
                  <a:pt x="2743544" y="5257670"/>
                  <a:pt x="2746624" y="5257670"/>
                  <a:pt x="2749703" y="5254598"/>
                </a:cubicBezTo>
                <a:cubicBezTo>
                  <a:pt x="2762022" y="5248453"/>
                  <a:pt x="2774341" y="5242307"/>
                  <a:pt x="2786660" y="5233090"/>
                </a:cubicBezTo>
                <a:cubicBezTo>
                  <a:pt x="2854416" y="5196219"/>
                  <a:pt x="2925250" y="5156275"/>
                  <a:pt x="2993005" y="5119404"/>
                </a:cubicBezTo>
                <a:cubicBezTo>
                  <a:pt x="2993005" y="5116332"/>
                  <a:pt x="2996084" y="5116332"/>
                  <a:pt x="2999164" y="5116332"/>
                </a:cubicBezTo>
                <a:cubicBezTo>
                  <a:pt x="3002244" y="5113258"/>
                  <a:pt x="3005324" y="5110186"/>
                  <a:pt x="3008405" y="5107113"/>
                </a:cubicBezTo>
                <a:cubicBezTo>
                  <a:pt x="3002244" y="5104050"/>
                  <a:pt x="2999164" y="5100978"/>
                  <a:pt x="2996084" y="5097905"/>
                </a:cubicBezTo>
                <a:cubicBezTo>
                  <a:pt x="2912931" y="5051817"/>
                  <a:pt x="2832856" y="5005728"/>
                  <a:pt x="2749703" y="4959639"/>
                </a:cubicBezTo>
                <a:cubicBezTo>
                  <a:pt x="2746624" y="4956567"/>
                  <a:pt x="2743544" y="4956567"/>
                  <a:pt x="2743544" y="4956567"/>
                </a:cubicBezTo>
                <a:cubicBezTo>
                  <a:pt x="2740464" y="4956567"/>
                  <a:pt x="2737384" y="4956567"/>
                  <a:pt x="2737384" y="4956567"/>
                </a:cubicBezTo>
                <a:close/>
                <a:moveTo>
                  <a:pt x="8365141" y="4956566"/>
                </a:moveTo>
                <a:cubicBezTo>
                  <a:pt x="8358982" y="4956566"/>
                  <a:pt x="8355902" y="4956566"/>
                  <a:pt x="8349743" y="4959638"/>
                </a:cubicBezTo>
                <a:cubicBezTo>
                  <a:pt x="8346663" y="4962711"/>
                  <a:pt x="8340504" y="4965784"/>
                  <a:pt x="8337422" y="4968856"/>
                </a:cubicBezTo>
                <a:cubicBezTo>
                  <a:pt x="8260429" y="5011872"/>
                  <a:pt x="8183436" y="5051816"/>
                  <a:pt x="8109520" y="5094832"/>
                </a:cubicBezTo>
                <a:cubicBezTo>
                  <a:pt x="8106440" y="5097904"/>
                  <a:pt x="8106440" y="5097904"/>
                  <a:pt x="8103361" y="5097904"/>
                </a:cubicBezTo>
                <a:cubicBezTo>
                  <a:pt x="8100281" y="5100977"/>
                  <a:pt x="8097201" y="5104049"/>
                  <a:pt x="8091042" y="5107113"/>
                </a:cubicBezTo>
                <a:cubicBezTo>
                  <a:pt x="8097201" y="5110186"/>
                  <a:pt x="8100281" y="5113258"/>
                  <a:pt x="8103361" y="5113258"/>
                </a:cubicBezTo>
                <a:cubicBezTo>
                  <a:pt x="8186516" y="5162420"/>
                  <a:pt x="8269667" y="5208509"/>
                  <a:pt x="8352822" y="5254598"/>
                </a:cubicBezTo>
                <a:cubicBezTo>
                  <a:pt x="8355902" y="5257670"/>
                  <a:pt x="8358982" y="5257670"/>
                  <a:pt x="8362061" y="5257670"/>
                </a:cubicBezTo>
                <a:cubicBezTo>
                  <a:pt x="8368220" y="5257670"/>
                  <a:pt x="8371300" y="5257670"/>
                  <a:pt x="8374378" y="5254598"/>
                </a:cubicBezTo>
                <a:cubicBezTo>
                  <a:pt x="8457531" y="5208509"/>
                  <a:pt x="8540689" y="5162420"/>
                  <a:pt x="8623845" y="5116332"/>
                </a:cubicBezTo>
                <a:cubicBezTo>
                  <a:pt x="8626925" y="5113258"/>
                  <a:pt x="8630005" y="5110186"/>
                  <a:pt x="8636164" y="5107113"/>
                </a:cubicBezTo>
                <a:cubicBezTo>
                  <a:pt x="8630005" y="5104049"/>
                  <a:pt x="8626925" y="5100977"/>
                  <a:pt x="8623845" y="5097904"/>
                </a:cubicBezTo>
                <a:cubicBezTo>
                  <a:pt x="8540689" y="5051816"/>
                  <a:pt x="8457531" y="5005727"/>
                  <a:pt x="8377459" y="4959638"/>
                </a:cubicBezTo>
                <a:cubicBezTo>
                  <a:pt x="8371300" y="4956566"/>
                  <a:pt x="8368220" y="4956566"/>
                  <a:pt x="8365141" y="4956566"/>
                </a:cubicBezTo>
                <a:close/>
                <a:moveTo>
                  <a:pt x="1613412" y="4956566"/>
                </a:moveTo>
                <a:cubicBezTo>
                  <a:pt x="1607253" y="4956566"/>
                  <a:pt x="1604173" y="4956566"/>
                  <a:pt x="1598014" y="4959638"/>
                </a:cubicBezTo>
                <a:cubicBezTo>
                  <a:pt x="1594934" y="4962711"/>
                  <a:pt x="1588775" y="4965784"/>
                  <a:pt x="1585694" y="4968856"/>
                </a:cubicBezTo>
                <a:cubicBezTo>
                  <a:pt x="1508699" y="5011872"/>
                  <a:pt x="1431707" y="5051816"/>
                  <a:pt x="1357791" y="5094832"/>
                </a:cubicBezTo>
                <a:cubicBezTo>
                  <a:pt x="1354711" y="5097904"/>
                  <a:pt x="1354711" y="5097904"/>
                  <a:pt x="1351633" y="5097904"/>
                </a:cubicBezTo>
                <a:cubicBezTo>
                  <a:pt x="1348552" y="5100977"/>
                  <a:pt x="1345472" y="5104049"/>
                  <a:pt x="1339313" y="5107113"/>
                </a:cubicBezTo>
                <a:cubicBezTo>
                  <a:pt x="1345472" y="5110186"/>
                  <a:pt x="1348552" y="5113258"/>
                  <a:pt x="1351633" y="5113258"/>
                </a:cubicBezTo>
                <a:cubicBezTo>
                  <a:pt x="1434787" y="5162420"/>
                  <a:pt x="1517938" y="5208509"/>
                  <a:pt x="1601092" y="5254598"/>
                </a:cubicBezTo>
                <a:cubicBezTo>
                  <a:pt x="1604173" y="5257670"/>
                  <a:pt x="1607253" y="5257670"/>
                  <a:pt x="1610332" y="5257670"/>
                </a:cubicBezTo>
                <a:cubicBezTo>
                  <a:pt x="1616490" y="5257670"/>
                  <a:pt x="1619571" y="5257670"/>
                  <a:pt x="1622650" y="5254598"/>
                </a:cubicBezTo>
                <a:cubicBezTo>
                  <a:pt x="1705802" y="5208509"/>
                  <a:pt x="1788960" y="5162420"/>
                  <a:pt x="1872115" y="5116332"/>
                </a:cubicBezTo>
                <a:cubicBezTo>
                  <a:pt x="1875196" y="5113258"/>
                  <a:pt x="1878276" y="5110186"/>
                  <a:pt x="1884435" y="5107113"/>
                </a:cubicBezTo>
                <a:cubicBezTo>
                  <a:pt x="1878276" y="5104049"/>
                  <a:pt x="1875196" y="5100977"/>
                  <a:pt x="1872115" y="5097904"/>
                </a:cubicBezTo>
                <a:cubicBezTo>
                  <a:pt x="1788960" y="5051816"/>
                  <a:pt x="1705802" y="5005727"/>
                  <a:pt x="1625730" y="4959638"/>
                </a:cubicBezTo>
                <a:cubicBezTo>
                  <a:pt x="1619571" y="4956566"/>
                  <a:pt x="1616490" y="4956566"/>
                  <a:pt x="1613412" y="4956566"/>
                </a:cubicBezTo>
                <a:close/>
                <a:moveTo>
                  <a:pt x="7237420" y="4956563"/>
                </a:moveTo>
                <a:cubicBezTo>
                  <a:pt x="7234333" y="4956563"/>
                  <a:pt x="7228159" y="4956563"/>
                  <a:pt x="7221985" y="4959636"/>
                </a:cubicBezTo>
                <a:cubicBezTo>
                  <a:pt x="7191113" y="4978071"/>
                  <a:pt x="7160242" y="4996507"/>
                  <a:pt x="7126284" y="5014942"/>
                </a:cubicBezTo>
                <a:cubicBezTo>
                  <a:pt x="7076891" y="5042597"/>
                  <a:pt x="7027496" y="5070250"/>
                  <a:pt x="6978103" y="5097903"/>
                </a:cubicBezTo>
                <a:cubicBezTo>
                  <a:pt x="6971929" y="5100976"/>
                  <a:pt x="6968842" y="5104048"/>
                  <a:pt x="6965755" y="5107113"/>
                </a:cubicBezTo>
                <a:cubicBezTo>
                  <a:pt x="6971929" y="5110186"/>
                  <a:pt x="6975016" y="5113258"/>
                  <a:pt x="6978103" y="5116332"/>
                </a:cubicBezTo>
                <a:cubicBezTo>
                  <a:pt x="7027496" y="5143984"/>
                  <a:pt x="7076891" y="5171638"/>
                  <a:pt x="7126284" y="5199291"/>
                </a:cubicBezTo>
                <a:cubicBezTo>
                  <a:pt x="7160242" y="5217727"/>
                  <a:pt x="7194200" y="5236162"/>
                  <a:pt x="7228159" y="5257670"/>
                </a:cubicBezTo>
                <a:cubicBezTo>
                  <a:pt x="7228159" y="5257670"/>
                  <a:pt x="7231246" y="5257670"/>
                  <a:pt x="7231246" y="5257670"/>
                </a:cubicBezTo>
                <a:cubicBezTo>
                  <a:pt x="7234333" y="5257670"/>
                  <a:pt x="7240508" y="5257670"/>
                  <a:pt x="7243594" y="5257670"/>
                </a:cubicBezTo>
                <a:cubicBezTo>
                  <a:pt x="7246681" y="5257670"/>
                  <a:pt x="7246681" y="5257670"/>
                  <a:pt x="7249768" y="5254598"/>
                </a:cubicBezTo>
                <a:cubicBezTo>
                  <a:pt x="7333119" y="5208509"/>
                  <a:pt x="7416473" y="5162420"/>
                  <a:pt x="7499825" y="5116332"/>
                </a:cubicBezTo>
                <a:cubicBezTo>
                  <a:pt x="7502912" y="5113258"/>
                  <a:pt x="7505999" y="5110186"/>
                  <a:pt x="7512173" y="5107113"/>
                </a:cubicBezTo>
                <a:cubicBezTo>
                  <a:pt x="7505999" y="5104048"/>
                  <a:pt x="7499825" y="5100976"/>
                  <a:pt x="7496738" y="5097903"/>
                </a:cubicBezTo>
                <a:cubicBezTo>
                  <a:pt x="7416473" y="5051814"/>
                  <a:pt x="7333119" y="5005726"/>
                  <a:pt x="7252855" y="4959636"/>
                </a:cubicBezTo>
                <a:cubicBezTo>
                  <a:pt x="7246681" y="4956563"/>
                  <a:pt x="7243594" y="4956563"/>
                  <a:pt x="7237420" y="4956563"/>
                </a:cubicBezTo>
                <a:close/>
                <a:moveTo>
                  <a:pt x="485691" y="4956563"/>
                </a:moveTo>
                <a:cubicBezTo>
                  <a:pt x="482602" y="4956563"/>
                  <a:pt x="476430" y="4956563"/>
                  <a:pt x="470255" y="4959636"/>
                </a:cubicBezTo>
                <a:cubicBezTo>
                  <a:pt x="439384" y="4978071"/>
                  <a:pt x="408512" y="4996507"/>
                  <a:pt x="374554" y="5014942"/>
                </a:cubicBezTo>
                <a:cubicBezTo>
                  <a:pt x="325161" y="5042597"/>
                  <a:pt x="275766" y="5070250"/>
                  <a:pt x="226373" y="5097903"/>
                </a:cubicBezTo>
                <a:cubicBezTo>
                  <a:pt x="220200" y="5100976"/>
                  <a:pt x="217113" y="5104048"/>
                  <a:pt x="214026" y="5107113"/>
                </a:cubicBezTo>
                <a:cubicBezTo>
                  <a:pt x="220200" y="5110186"/>
                  <a:pt x="223287" y="5113258"/>
                  <a:pt x="226373" y="5116332"/>
                </a:cubicBezTo>
                <a:cubicBezTo>
                  <a:pt x="275766" y="5143984"/>
                  <a:pt x="325161" y="5171638"/>
                  <a:pt x="374554" y="5199291"/>
                </a:cubicBezTo>
                <a:cubicBezTo>
                  <a:pt x="408512" y="5217727"/>
                  <a:pt x="442471" y="5236162"/>
                  <a:pt x="476430" y="5257670"/>
                </a:cubicBezTo>
                <a:cubicBezTo>
                  <a:pt x="476430" y="5257670"/>
                  <a:pt x="479517" y="5257670"/>
                  <a:pt x="479517" y="5257670"/>
                </a:cubicBezTo>
                <a:cubicBezTo>
                  <a:pt x="482602" y="5257670"/>
                  <a:pt x="488778" y="5257670"/>
                  <a:pt x="491865" y="5257670"/>
                </a:cubicBezTo>
                <a:cubicBezTo>
                  <a:pt x="494952" y="5257670"/>
                  <a:pt x="494952" y="5257670"/>
                  <a:pt x="498039" y="5254598"/>
                </a:cubicBezTo>
                <a:cubicBezTo>
                  <a:pt x="581390" y="5208509"/>
                  <a:pt x="664743" y="5162420"/>
                  <a:pt x="748096" y="5116332"/>
                </a:cubicBezTo>
                <a:cubicBezTo>
                  <a:pt x="751183" y="5113258"/>
                  <a:pt x="754270" y="5110186"/>
                  <a:pt x="760443" y="5107113"/>
                </a:cubicBezTo>
                <a:cubicBezTo>
                  <a:pt x="754270" y="5104048"/>
                  <a:pt x="748096" y="5100976"/>
                  <a:pt x="745009" y="5097903"/>
                </a:cubicBezTo>
                <a:cubicBezTo>
                  <a:pt x="664743" y="5051814"/>
                  <a:pt x="581390" y="5005726"/>
                  <a:pt x="501126" y="4959636"/>
                </a:cubicBezTo>
                <a:cubicBezTo>
                  <a:pt x="494952" y="4956563"/>
                  <a:pt x="491865" y="4956563"/>
                  <a:pt x="485691" y="4956563"/>
                </a:cubicBezTo>
                <a:close/>
                <a:moveTo>
                  <a:pt x="5537397" y="4955765"/>
                </a:moveTo>
                <a:cubicBezTo>
                  <a:pt x="5454316" y="5005189"/>
                  <a:pt x="5371235" y="5051525"/>
                  <a:pt x="5285078" y="5097860"/>
                </a:cubicBezTo>
                <a:cubicBezTo>
                  <a:pt x="5282000" y="5100949"/>
                  <a:pt x="5278923" y="5104038"/>
                  <a:pt x="5275847" y="5107114"/>
                </a:cubicBezTo>
                <a:cubicBezTo>
                  <a:pt x="5282000" y="5110203"/>
                  <a:pt x="5285078" y="5113291"/>
                  <a:pt x="5291232" y="5116381"/>
                </a:cubicBezTo>
                <a:cubicBezTo>
                  <a:pt x="5371235" y="5162715"/>
                  <a:pt x="5451239" y="5205963"/>
                  <a:pt x="5531243" y="5252298"/>
                </a:cubicBezTo>
                <a:cubicBezTo>
                  <a:pt x="5543550" y="5261565"/>
                  <a:pt x="5552781" y="5261565"/>
                  <a:pt x="5565091" y="5252298"/>
                </a:cubicBezTo>
                <a:cubicBezTo>
                  <a:pt x="5645093" y="5209051"/>
                  <a:pt x="5725097" y="5162715"/>
                  <a:pt x="5805100" y="5116381"/>
                </a:cubicBezTo>
                <a:cubicBezTo>
                  <a:pt x="5811254" y="5116381"/>
                  <a:pt x="5814332" y="5113291"/>
                  <a:pt x="5823563" y="5107114"/>
                </a:cubicBezTo>
                <a:cubicBezTo>
                  <a:pt x="5817409" y="5104038"/>
                  <a:pt x="5817409" y="5104038"/>
                  <a:pt x="5814332" y="5100949"/>
                </a:cubicBezTo>
                <a:cubicBezTo>
                  <a:pt x="5728174" y="5051525"/>
                  <a:pt x="5645093" y="5005189"/>
                  <a:pt x="5558937" y="4955765"/>
                </a:cubicBezTo>
                <a:cubicBezTo>
                  <a:pt x="5552781" y="4952676"/>
                  <a:pt x="5546628" y="4952676"/>
                  <a:pt x="5537397" y="4955765"/>
                </a:cubicBezTo>
                <a:close/>
                <a:moveTo>
                  <a:pt x="6112365" y="4954673"/>
                </a:moveTo>
                <a:lnTo>
                  <a:pt x="6101236" y="4958726"/>
                </a:lnTo>
                <a:cubicBezTo>
                  <a:pt x="6042710" y="4992660"/>
                  <a:pt x="5984183" y="5023508"/>
                  <a:pt x="5928739" y="5057441"/>
                </a:cubicBezTo>
                <a:cubicBezTo>
                  <a:pt x="5928739" y="5057441"/>
                  <a:pt x="5928739" y="5057441"/>
                  <a:pt x="5928739" y="5056285"/>
                </a:cubicBezTo>
                <a:lnTo>
                  <a:pt x="5928739" y="5054364"/>
                </a:lnTo>
                <a:lnTo>
                  <a:pt x="5852085" y="5097545"/>
                </a:lnTo>
                <a:cubicBezTo>
                  <a:pt x="5849005" y="5100629"/>
                  <a:pt x="5845924" y="5103714"/>
                  <a:pt x="5839765" y="5106786"/>
                </a:cubicBezTo>
                <a:cubicBezTo>
                  <a:pt x="5842845" y="5109871"/>
                  <a:pt x="5845924" y="5112955"/>
                  <a:pt x="5849005" y="5112955"/>
                </a:cubicBezTo>
                <a:lnTo>
                  <a:pt x="5928739" y="5157749"/>
                </a:lnTo>
                <a:lnTo>
                  <a:pt x="5928739" y="5156142"/>
                </a:lnTo>
                <a:lnTo>
                  <a:pt x="6082081" y="5243897"/>
                </a:lnTo>
                <a:lnTo>
                  <a:pt x="6101593" y="5254859"/>
                </a:lnTo>
                <a:lnTo>
                  <a:pt x="6113736" y="5259419"/>
                </a:lnTo>
                <a:lnTo>
                  <a:pt x="6125879" y="5254859"/>
                </a:lnTo>
                <a:cubicBezTo>
                  <a:pt x="6209048" y="5208586"/>
                  <a:pt x="6292217" y="5162313"/>
                  <a:pt x="6375385" y="5116040"/>
                </a:cubicBezTo>
                <a:cubicBezTo>
                  <a:pt x="6378467" y="5112955"/>
                  <a:pt x="6381547" y="5109871"/>
                  <a:pt x="6387707" y="5106786"/>
                </a:cubicBezTo>
                <a:cubicBezTo>
                  <a:pt x="6381547" y="5103714"/>
                  <a:pt x="6378467" y="5100629"/>
                  <a:pt x="6375385" y="5097545"/>
                </a:cubicBezTo>
                <a:lnTo>
                  <a:pt x="6264851" y="5035277"/>
                </a:lnTo>
                <a:lnTo>
                  <a:pt x="6264851" y="5038932"/>
                </a:lnTo>
                <a:cubicBezTo>
                  <a:pt x="6218646" y="5011169"/>
                  <a:pt x="6172441" y="4983404"/>
                  <a:pt x="6123156" y="4958726"/>
                </a:cubicBezTo>
                <a:close/>
                <a:moveTo>
                  <a:pt x="11737636" y="4954221"/>
                </a:moveTo>
                <a:cubicBezTo>
                  <a:pt x="11733399" y="4954221"/>
                  <a:pt x="11729546" y="4955764"/>
                  <a:pt x="11724924" y="4958855"/>
                </a:cubicBezTo>
                <a:cubicBezTo>
                  <a:pt x="11641720" y="5005189"/>
                  <a:pt x="11558517" y="5051524"/>
                  <a:pt x="11475312" y="5097859"/>
                </a:cubicBezTo>
                <a:cubicBezTo>
                  <a:pt x="11472231" y="5100949"/>
                  <a:pt x="11469149" y="5104037"/>
                  <a:pt x="11462986" y="5107114"/>
                </a:cubicBezTo>
                <a:cubicBezTo>
                  <a:pt x="11469149" y="5110203"/>
                  <a:pt x="11475312" y="5113291"/>
                  <a:pt x="11478394" y="5116381"/>
                </a:cubicBezTo>
                <a:cubicBezTo>
                  <a:pt x="11561598" y="5162715"/>
                  <a:pt x="11641720" y="5209051"/>
                  <a:pt x="11721843" y="5255387"/>
                </a:cubicBezTo>
                <a:cubicBezTo>
                  <a:pt x="11734169" y="5261565"/>
                  <a:pt x="11743414" y="5261565"/>
                  <a:pt x="11752658" y="5255387"/>
                </a:cubicBezTo>
                <a:cubicBezTo>
                  <a:pt x="11832781" y="5209051"/>
                  <a:pt x="11915985" y="5162715"/>
                  <a:pt x="11996106" y="5119470"/>
                </a:cubicBezTo>
                <a:cubicBezTo>
                  <a:pt x="11999189" y="5116381"/>
                  <a:pt x="12005352" y="5113291"/>
                  <a:pt x="12014596" y="5107114"/>
                </a:cubicBezTo>
                <a:cubicBezTo>
                  <a:pt x="12005352" y="5104037"/>
                  <a:pt x="12002270" y="5100949"/>
                  <a:pt x="11999189" y="5097859"/>
                </a:cubicBezTo>
                <a:cubicBezTo>
                  <a:pt x="11915985" y="5051524"/>
                  <a:pt x="11832781" y="5005189"/>
                  <a:pt x="11752658" y="4958855"/>
                </a:cubicBezTo>
                <a:cubicBezTo>
                  <a:pt x="11746496" y="4955764"/>
                  <a:pt x="11741872" y="4954221"/>
                  <a:pt x="11737636" y="4954221"/>
                </a:cubicBezTo>
                <a:close/>
                <a:moveTo>
                  <a:pt x="4985907" y="4954221"/>
                </a:moveTo>
                <a:cubicBezTo>
                  <a:pt x="4981669" y="4954221"/>
                  <a:pt x="4977817" y="4955764"/>
                  <a:pt x="4973195" y="4958855"/>
                </a:cubicBezTo>
                <a:cubicBezTo>
                  <a:pt x="4889990" y="5005189"/>
                  <a:pt x="4806787" y="5051524"/>
                  <a:pt x="4723584" y="5097859"/>
                </a:cubicBezTo>
                <a:cubicBezTo>
                  <a:pt x="4720502" y="5100949"/>
                  <a:pt x="4717420" y="5104037"/>
                  <a:pt x="4711257" y="5107114"/>
                </a:cubicBezTo>
                <a:cubicBezTo>
                  <a:pt x="4717420" y="5110203"/>
                  <a:pt x="4723584" y="5113291"/>
                  <a:pt x="4726665" y="5116381"/>
                </a:cubicBezTo>
                <a:cubicBezTo>
                  <a:pt x="4809870" y="5162715"/>
                  <a:pt x="4889990" y="5209051"/>
                  <a:pt x="4970114" y="5255387"/>
                </a:cubicBezTo>
                <a:cubicBezTo>
                  <a:pt x="4982440" y="5261565"/>
                  <a:pt x="4991685" y="5261565"/>
                  <a:pt x="5000929" y="5255387"/>
                </a:cubicBezTo>
                <a:cubicBezTo>
                  <a:pt x="5081052" y="5209051"/>
                  <a:pt x="5164256" y="5162715"/>
                  <a:pt x="5244377" y="5119470"/>
                </a:cubicBezTo>
                <a:cubicBezTo>
                  <a:pt x="5247459" y="5116381"/>
                  <a:pt x="5253624" y="5113291"/>
                  <a:pt x="5262867" y="5107114"/>
                </a:cubicBezTo>
                <a:cubicBezTo>
                  <a:pt x="5253624" y="5104037"/>
                  <a:pt x="5250541" y="5100949"/>
                  <a:pt x="5247459" y="5097859"/>
                </a:cubicBezTo>
                <a:cubicBezTo>
                  <a:pt x="5164256" y="5051524"/>
                  <a:pt x="5081052" y="5005189"/>
                  <a:pt x="5000929" y="4958855"/>
                </a:cubicBezTo>
                <a:cubicBezTo>
                  <a:pt x="4994766" y="4955764"/>
                  <a:pt x="4990143" y="4954221"/>
                  <a:pt x="4985907" y="4954221"/>
                </a:cubicBezTo>
                <a:close/>
                <a:moveTo>
                  <a:pt x="11175908" y="4954220"/>
                </a:moveTo>
                <a:cubicBezTo>
                  <a:pt x="11171293" y="4954220"/>
                  <a:pt x="11166677" y="4955764"/>
                  <a:pt x="11162062" y="4958854"/>
                </a:cubicBezTo>
                <a:cubicBezTo>
                  <a:pt x="11078982" y="5005189"/>
                  <a:pt x="10995901" y="5051524"/>
                  <a:pt x="10915897" y="5097859"/>
                </a:cubicBezTo>
                <a:cubicBezTo>
                  <a:pt x="10909743" y="5100948"/>
                  <a:pt x="10906666" y="5104036"/>
                  <a:pt x="10903588" y="5107114"/>
                </a:cubicBezTo>
                <a:cubicBezTo>
                  <a:pt x="10906666" y="5110203"/>
                  <a:pt x="10909743" y="5113291"/>
                  <a:pt x="10912819" y="5113291"/>
                </a:cubicBezTo>
                <a:cubicBezTo>
                  <a:pt x="10995901" y="5159627"/>
                  <a:pt x="11082057" y="5209051"/>
                  <a:pt x="11165139" y="5255387"/>
                </a:cubicBezTo>
                <a:cubicBezTo>
                  <a:pt x="11174371" y="5261565"/>
                  <a:pt x="11180524" y="5258475"/>
                  <a:pt x="11189755" y="5255387"/>
                </a:cubicBezTo>
                <a:cubicBezTo>
                  <a:pt x="11269758" y="5209051"/>
                  <a:pt x="11352839" y="5162715"/>
                  <a:pt x="11432842" y="5119470"/>
                </a:cubicBezTo>
                <a:cubicBezTo>
                  <a:pt x="11438997" y="5116381"/>
                  <a:pt x="11442074" y="5113291"/>
                  <a:pt x="11451305" y="5107114"/>
                </a:cubicBezTo>
                <a:cubicBezTo>
                  <a:pt x="11442074" y="5104036"/>
                  <a:pt x="11438997" y="5100948"/>
                  <a:pt x="11435920" y="5097859"/>
                </a:cubicBezTo>
                <a:cubicBezTo>
                  <a:pt x="11352839" y="5051524"/>
                  <a:pt x="11272836" y="5005189"/>
                  <a:pt x="11189755" y="4958854"/>
                </a:cubicBezTo>
                <a:cubicBezTo>
                  <a:pt x="11185139" y="4955764"/>
                  <a:pt x="11180524" y="4954220"/>
                  <a:pt x="11175908" y="4954220"/>
                </a:cubicBezTo>
                <a:close/>
                <a:moveTo>
                  <a:pt x="4424179" y="4954220"/>
                </a:moveTo>
                <a:cubicBezTo>
                  <a:pt x="4419563" y="4954220"/>
                  <a:pt x="4414948" y="4955764"/>
                  <a:pt x="4410333" y="4958854"/>
                </a:cubicBezTo>
                <a:cubicBezTo>
                  <a:pt x="4327252" y="5005189"/>
                  <a:pt x="4244172" y="5051524"/>
                  <a:pt x="4164168" y="5097859"/>
                </a:cubicBezTo>
                <a:cubicBezTo>
                  <a:pt x="4158014" y="5100948"/>
                  <a:pt x="4154937" y="5104036"/>
                  <a:pt x="4151859" y="5107114"/>
                </a:cubicBezTo>
                <a:cubicBezTo>
                  <a:pt x="4154937" y="5110203"/>
                  <a:pt x="4158014" y="5113291"/>
                  <a:pt x="4161092" y="5113291"/>
                </a:cubicBezTo>
                <a:cubicBezTo>
                  <a:pt x="4244172" y="5159627"/>
                  <a:pt x="4330328" y="5209051"/>
                  <a:pt x="4413410" y="5255387"/>
                </a:cubicBezTo>
                <a:cubicBezTo>
                  <a:pt x="4422640" y="5261565"/>
                  <a:pt x="4428795" y="5258475"/>
                  <a:pt x="4438027" y="5255387"/>
                </a:cubicBezTo>
                <a:cubicBezTo>
                  <a:pt x="4518029" y="5209051"/>
                  <a:pt x="4601111" y="5162715"/>
                  <a:pt x="4681113" y="5119470"/>
                </a:cubicBezTo>
                <a:cubicBezTo>
                  <a:pt x="4687268" y="5116381"/>
                  <a:pt x="4690345" y="5113291"/>
                  <a:pt x="4699576" y="5107114"/>
                </a:cubicBezTo>
                <a:cubicBezTo>
                  <a:pt x="4690345" y="5104036"/>
                  <a:pt x="4687268" y="5100948"/>
                  <a:pt x="4684191" y="5097859"/>
                </a:cubicBezTo>
                <a:cubicBezTo>
                  <a:pt x="4601111" y="5051524"/>
                  <a:pt x="4521107" y="5005189"/>
                  <a:pt x="4438027" y="4958854"/>
                </a:cubicBezTo>
                <a:cubicBezTo>
                  <a:pt x="4433411" y="4955764"/>
                  <a:pt x="4428795" y="4954220"/>
                  <a:pt x="4424179" y="4954220"/>
                </a:cubicBezTo>
                <a:close/>
                <a:moveTo>
                  <a:pt x="6675426" y="4954214"/>
                </a:moveTo>
                <a:cubicBezTo>
                  <a:pt x="6670799" y="4954214"/>
                  <a:pt x="6666173" y="4955760"/>
                  <a:pt x="6661546" y="4958848"/>
                </a:cubicBezTo>
                <a:cubicBezTo>
                  <a:pt x="6578269" y="5005184"/>
                  <a:pt x="6494991" y="5051518"/>
                  <a:pt x="6414798" y="5097853"/>
                </a:cubicBezTo>
                <a:cubicBezTo>
                  <a:pt x="6408630" y="5100942"/>
                  <a:pt x="6405545" y="5104032"/>
                  <a:pt x="6402460" y="5107114"/>
                </a:cubicBezTo>
                <a:cubicBezTo>
                  <a:pt x="6405545" y="5110203"/>
                  <a:pt x="6408630" y="5113291"/>
                  <a:pt x="6411714" y="5113291"/>
                </a:cubicBezTo>
                <a:cubicBezTo>
                  <a:pt x="6494991" y="5159627"/>
                  <a:pt x="6581353" y="5209051"/>
                  <a:pt x="6664630" y="5255387"/>
                </a:cubicBezTo>
                <a:cubicBezTo>
                  <a:pt x="6673883" y="5261565"/>
                  <a:pt x="6680052" y="5258475"/>
                  <a:pt x="6689305" y="5255387"/>
                </a:cubicBezTo>
                <a:cubicBezTo>
                  <a:pt x="6772582" y="5209051"/>
                  <a:pt x="6852777" y="5162715"/>
                  <a:pt x="6932970" y="5119470"/>
                </a:cubicBezTo>
                <a:cubicBezTo>
                  <a:pt x="6939138" y="5116381"/>
                  <a:pt x="6942223" y="5113291"/>
                  <a:pt x="6951476" y="5107114"/>
                </a:cubicBezTo>
                <a:cubicBezTo>
                  <a:pt x="6945308" y="5104032"/>
                  <a:pt x="6939138" y="5100942"/>
                  <a:pt x="6936055" y="5097853"/>
                </a:cubicBezTo>
                <a:cubicBezTo>
                  <a:pt x="6852777" y="5051518"/>
                  <a:pt x="6772582" y="5005184"/>
                  <a:pt x="6689305" y="4958848"/>
                </a:cubicBezTo>
                <a:cubicBezTo>
                  <a:pt x="6684679" y="4955760"/>
                  <a:pt x="6680052" y="4954214"/>
                  <a:pt x="6675426" y="4954214"/>
                </a:cubicBezTo>
                <a:close/>
                <a:moveTo>
                  <a:pt x="10049324" y="4952674"/>
                </a:moveTo>
                <a:cubicBezTo>
                  <a:pt x="10046245" y="4955755"/>
                  <a:pt x="10043165" y="4955755"/>
                  <a:pt x="10040085" y="4955755"/>
                </a:cubicBezTo>
                <a:cubicBezTo>
                  <a:pt x="9956930" y="5005049"/>
                  <a:pt x="9873777" y="5051262"/>
                  <a:pt x="9787543" y="5097475"/>
                </a:cubicBezTo>
                <a:cubicBezTo>
                  <a:pt x="9784463" y="5100556"/>
                  <a:pt x="9781383" y="5103637"/>
                  <a:pt x="9778303" y="5106707"/>
                </a:cubicBezTo>
                <a:cubicBezTo>
                  <a:pt x="9784463" y="5109788"/>
                  <a:pt x="9787543" y="5112869"/>
                  <a:pt x="9793702" y="5115949"/>
                </a:cubicBezTo>
                <a:cubicBezTo>
                  <a:pt x="9873777" y="5162163"/>
                  <a:pt x="9953851" y="5205295"/>
                  <a:pt x="10033926" y="5251509"/>
                </a:cubicBezTo>
                <a:cubicBezTo>
                  <a:pt x="10040085" y="5257670"/>
                  <a:pt x="10046245" y="5257670"/>
                  <a:pt x="10049324" y="5257670"/>
                </a:cubicBezTo>
                <a:cubicBezTo>
                  <a:pt x="10055484" y="5257670"/>
                  <a:pt x="10058564" y="5254590"/>
                  <a:pt x="10064724" y="5254590"/>
                </a:cubicBezTo>
                <a:cubicBezTo>
                  <a:pt x="10083202" y="5242267"/>
                  <a:pt x="10098600" y="5233024"/>
                  <a:pt x="10117079" y="5223780"/>
                </a:cubicBezTo>
                <a:cubicBezTo>
                  <a:pt x="10172516" y="5192972"/>
                  <a:pt x="10227951" y="5162163"/>
                  <a:pt x="10283387" y="5131354"/>
                </a:cubicBezTo>
                <a:cubicBezTo>
                  <a:pt x="10292627" y="5125193"/>
                  <a:pt x="10301866" y="5119030"/>
                  <a:pt x="10311105" y="5112869"/>
                </a:cubicBezTo>
                <a:cubicBezTo>
                  <a:pt x="10311105" y="5112869"/>
                  <a:pt x="10311105" y="5112869"/>
                  <a:pt x="10314184" y="5112869"/>
                </a:cubicBezTo>
                <a:cubicBezTo>
                  <a:pt x="10317264" y="5112869"/>
                  <a:pt x="10317264" y="5109788"/>
                  <a:pt x="10323424" y="5106707"/>
                </a:cubicBezTo>
                <a:cubicBezTo>
                  <a:pt x="10317264" y="5103637"/>
                  <a:pt x="10317264" y="5100556"/>
                  <a:pt x="10314184" y="5100556"/>
                </a:cubicBezTo>
                <a:cubicBezTo>
                  <a:pt x="10231031" y="5051262"/>
                  <a:pt x="10144797" y="5005049"/>
                  <a:pt x="10058564" y="4955755"/>
                </a:cubicBezTo>
                <a:cubicBezTo>
                  <a:pt x="10058564" y="4955755"/>
                  <a:pt x="10055484" y="4955755"/>
                  <a:pt x="10055484" y="4955755"/>
                </a:cubicBezTo>
                <a:cubicBezTo>
                  <a:pt x="10052404" y="4952674"/>
                  <a:pt x="10049324" y="4952674"/>
                  <a:pt x="10049324" y="4952674"/>
                </a:cubicBezTo>
                <a:close/>
                <a:moveTo>
                  <a:pt x="3297596" y="4952674"/>
                </a:moveTo>
                <a:cubicBezTo>
                  <a:pt x="3294516" y="4955755"/>
                  <a:pt x="3291436" y="4955755"/>
                  <a:pt x="3288356" y="4955755"/>
                </a:cubicBezTo>
                <a:cubicBezTo>
                  <a:pt x="3205201" y="5005049"/>
                  <a:pt x="3122048" y="5051262"/>
                  <a:pt x="3035814" y="5097475"/>
                </a:cubicBezTo>
                <a:cubicBezTo>
                  <a:pt x="3032734" y="5100556"/>
                  <a:pt x="3029654" y="5103637"/>
                  <a:pt x="3026574" y="5106707"/>
                </a:cubicBezTo>
                <a:cubicBezTo>
                  <a:pt x="3032734" y="5109788"/>
                  <a:pt x="3035814" y="5112869"/>
                  <a:pt x="3041973" y="5115949"/>
                </a:cubicBezTo>
                <a:cubicBezTo>
                  <a:pt x="3122048" y="5162163"/>
                  <a:pt x="3202122" y="5205295"/>
                  <a:pt x="3282197" y="5251509"/>
                </a:cubicBezTo>
                <a:cubicBezTo>
                  <a:pt x="3288356" y="5257670"/>
                  <a:pt x="3294516" y="5257670"/>
                  <a:pt x="3297596" y="5257670"/>
                </a:cubicBezTo>
                <a:cubicBezTo>
                  <a:pt x="3303755" y="5257670"/>
                  <a:pt x="3306835" y="5254590"/>
                  <a:pt x="3312994" y="5254590"/>
                </a:cubicBezTo>
                <a:cubicBezTo>
                  <a:pt x="3331472" y="5242267"/>
                  <a:pt x="3346872" y="5233024"/>
                  <a:pt x="3365350" y="5223780"/>
                </a:cubicBezTo>
                <a:cubicBezTo>
                  <a:pt x="3420787" y="5192972"/>
                  <a:pt x="3476223" y="5162163"/>
                  <a:pt x="3531658" y="5131354"/>
                </a:cubicBezTo>
                <a:cubicBezTo>
                  <a:pt x="3540897" y="5125193"/>
                  <a:pt x="3550137" y="5119030"/>
                  <a:pt x="3559375" y="5112869"/>
                </a:cubicBezTo>
                <a:cubicBezTo>
                  <a:pt x="3559375" y="5112869"/>
                  <a:pt x="3559375" y="5112869"/>
                  <a:pt x="3562455" y="5112869"/>
                </a:cubicBezTo>
                <a:cubicBezTo>
                  <a:pt x="3565535" y="5112869"/>
                  <a:pt x="3565535" y="5109788"/>
                  <a:pt x="3571696" y="5106707"/>
                </a:cubicBezTo>
                <a:cubicBezTo>
                  <a:pt x="3565535" y="5103637"/>
                  <a:pt x="3565535" y="5100556"/>
                  <a:pt x="3562455" y="5100556"/>
                </a:cubicBezTo>
                <a:cubicBezTo>
                  <a:pt x="3479302" y="5051262"/>
                  <a:pt x="3393068" y="5005049"/>
                  <a:pt x="3306835" y="4955755"/>
                </a:cubicBezTo>
                <a:cubicBezTo>
                  <a:pt x="3306835" y="4955755"/>
                  <a:pt x="3303755" y="4955755"/>
                  <a:pt x="3303755" y="4955755"/>
                </a:cubicBezTo>
                <a:cubicBezTo>
                  <a:pt x="3300675" y="4952674"/>
                  <a:pt x="3297596" y="4952674"/>
                  <a:pt x="3297596" y="4952674"/>
                </a:cubicBezTo>
                <a:close/>
                <a:moveTo>
                  <a:pt x="8925353" y="4952671"/>
                </a:moveTo>
                <a:cubicBezTo>
                  <a:pt x="8922274" y="4952671"/>
                  <a:pt x="8916115" y="4955754"/>
                  <a:pt x="8913034" y="4958835"/>
                </a:cubicBezTo>
                <a:cubicBezTo>
                  <a:pt x="8829880" y="5005047"/>
                  <a:pt x="8746727" y="5051260"/>
                  <a:pt x="8663575" y="5097474"/>
                </a:cubicBezTo>
                <a:cubicBezTo>
                  <a:pt x="8660495" y="5100555"/>
                  <a:pt x="8657416" y="5103635"/>
                  <a:pt x="8654336" y="5106707"/>
                </a:cubicBezTo>
                <a:cubicBezTo>
                  <a:pt x="8657416" y="5109788"/>
                  <a:pt x="8660495" y="5112869"/>
                  <a:pt x="8663575" y="5112869"/>
                </a:cubicBezTo>
                <a:cubicBezTo>
                  <a:pt x="8746727" y="5159082"/>
                  <a:pt x="8829880" y="5208377"/>
                  <a:pt x="8913034" y="5254590"/>
                </a:cubicBezTo>
                <a:cubicBezTo>
                  <a:pt x="8919194" y="5257670"/>
                  <a:pt x="8922274" y="5257670"/>
                  <a:pt x="8925353" y="5257670"/>
                </a:cubicBezTo>
                <a:cubicBezTo>
                  <a:pt x="8928434" y="5257670"/>
                  <a:pt x="8934594" y="5257670"/>
                  <a:pt x="8937674" y="5254590"/>
                </a:cubicBezTo>
                <a:cubicBezTo>
                  <a:pt x="9020828" y="5208377"/>
                  <a:pt x="9100902" y="5162163"/>
                  <a:pt x="9180977" y="5119030"/>
                </a:cubicBezTo>
                <a:cubicBezTo>
                  <a:pt x="9187136" y="5115949"/>
                  <a:pt x="9190216" y="5112869"/>
                  <a:pt x="9199455" y="5106707"/>
                </a:cubicBezTo>
                <a:cubicBezTo>
                  <a:pt x="9193295" y="5103635"/>
                  <a:pt x="9187136" y="5100555"/>
                  <a:pt x="9184056" y="5097474"/>
                </a:cubicBezTo>
                <a:cubicBezTo>
                  <a:pt x="9103981" y="5051260"/>
                  <a:pt x="9020828" y="5005047"/>
                  <a:pt x="8940752" y="4958835"/>
                </a:cubicBezTo>
                <a:cubicBezTo>
                  <a:pt x="8934594" y="4955754"/>
                  <a:pt x="8931514" y="4955754"/>
                  <a:pt x="8925353" y="4952671"/>
                </a:cubicBezTo>
                <a:close/>
                <a:moveTo>
                  <a:pt x="2173624" y="4952671"/>
                </a:moveTo>
                <a:cubicBezTo>
                  <a:pt x="2170545" y="4952671"/>
                  <a:pt x="2164386" y="4955754"/>
                  <a:pt x="2161305" y="4958835"/>
                </a:cubicBezTo>
                <a:cubicBezTo>
                  <a:pt x="2078151" y="5005047"/>
                  <a:pt x="1994998" y="5051260"/>
                  <a:pt x="1911846" y="5097474"/>
                </a:cubicBezTo>
                <a:cubicBezTo>
                  <a:pt x="1908766" y="5100555"/>
                  <a:pt x="1905687" y="5103635"/>
                  <a:pt x="1902607" y="5106707"/>
                </a:cubicBezTo>
                <a:cubicBezTo>
                  <a:pt x="1905687" y="5109788"/>
                  <a:pt x="1908766" y="5112869"/>
                  <a:pt x="1911846" y="5112869"/>
                </a:cubicBezTo>
                <a:cubicBezTo>
                  <a:pt x="1994998" y="5159082"/>
                  <a:pt x="2078151" y="5208377"/>
                  <a:pt x="2161305" y="5254590"/>
                </a:cubicBezTo>
                <a:cubicBezTo>
                  <a:pt x="2167465" y="5257670"/>
                  <a:pt x="2170545" y="5257670"/>
                  <a:pt x="2173624" y="5257670"/>
                </a:cubicBezTo>
                <a:cubicBezTo>
                  <a:pt x="2176705" y="5257670"/>
                  <a:pt x="2182867" y="5257670"/>
                  <a:pt x="2185945" y="5254590"/>
                </a:cubicBezTo>
                <a:cubicBezTo>
                  <a:pt x="2269099" y="5208377"/>
                  <a:pt x="2349173" y="5162163"/>
                  <a:pt x="2429248" y="5119030"/>
                </a:cubicBezTo>
                <a:cubicBezTo>
                  <a:pt x="2435407" y="5115949"/>
                  <a:pt x="2438487" y="5112869"/>
                  <a:pt x="2447726" y="5106707"/>
                </a:cubicBezTo>
                <a:cubicBezTo>
                  <a:pt x="2441566" y="5103635"/>
                  <a:pt x="2435407" y="5100555"/>
                  <a:pt x="2432327" y="5097474"/>
                </a:cubicBezTo>
                <a:cubicBezTo>
                  <a:pt x="2352252" y="5051260"/>
                  <a:pt x="2269099" y="5005047"/>
                  <a:pt x="2189022" y="4958835"/>
                </a:cubicBezTo>
                <a:cubicBezTo>
                  <a:pt x="2182867" y="4955754"/>
                  <a:pt x="2179785" y="4955754"/>
                  <a:pt x="2173624" y="4952671"/>
                </a:cubicBezTo>
                <a:close/>
                <a:moveTo>
                  <a:pt x="7800551" y="4952670"/>
                </a:moveTo>
                <a:cubicBezTo>
                  <a:pt x="7794391" y="4955751"/>
                  <a:pt x="7791311" y="4955751"/>
                  <a:pt x="7788232" y="4958833"/>
                </a:cubicBezTo>
                <a:cubicBezTo>
                  <a:pt x="7705079" y="5005046"/>
                  <a:pt x="7625004" y="5051260"/>
                  <a:pt x="7541849" y="5097472"/>
                </a:cubicBezTo>
                <a:cubicBezTo>
                  <a:pt x="7538769" y="5097472"/>
                  <a:pt x="7538769" y="5097472"/>
                  <a:pt x="7535690" y="5097472"/>
                </a:cubicBezTo>
                <a:cubicBezTo>
                  <a:pt x="7532610" y="5100552"/>
                  <a:pt x="7532610" y="5103635"/>
                  <a:pt x="7526451" y="5106707"/>
                </a:cubicBezTo>
                <a:cubicBezTo>
                  <a:pt x="7532610" y="5109788"/>
                  <a:pt x="7535690" y="5109788"/>
                  <a:pt x="7535690" y="5112869"/>
                </a:cubicBezTo>
                <a:cubicBezTo>
                  <a:pt x="7621926" y="5159082"/>
                  <a:pt x="7705079" y="5208377"/>
                  <a:pt x="7788232" y="5254590"/>
                </a:cubicBezTo>
                <a:cubicBezTo>
                  <a:pt x="7791311" y="5254590"/>
                  <a:pt x="7791311" y="5254590"/>
                  <a:pt x="7791311" y="5257670"/>
                </a:cubicBezTo>
                <a:cubicBezTo>
                  <a:pt x="7797471" y="5257670"/>
                  <a:pt x="7800551" y="5257670"/>
                  <a:pt x="7806710" y="5257670"/>
                </a:cubicBezTo>
                <a:cubicBezTo>
                  <a:pt x="7806710" y="5257670"/>
                  <a:pt x="7809790" y="5254590"/>
                  <a:pt x="7809790" y="5254590"/>
                </a:cubicBezTo>
                <a:cubicBezTo>
                  <a:pt x="7892945" y="5208377"/>
                  <a:pt x="7979180" y="5159082"/>
                  <a:pt x="8062332" y="5112869"/>
                </a:cubicBezTo>
                <a:cubicBezTo>
                  <a:pt x="8065413" y="5112869"/>
                  <a:pt x="8068492" y="5109788"/>
                  <a:pt x="8071574" y="5106707"/>
                </a:cubicBezTo>
                <a:cubicBezTo>
                  <a:pt x="8065413" y="5103635"/>
                  <a:pt x="8062332" y="5100552"/>
                  <a:pt x="8059253" y="5097472"/>
                </a:cubicBezTo>
                <a:cubicBezTo>
                  <a:pt x="7976100" y="5051260"/>
                  <a:pt x="7896025" y="5005046"/>
                  <a:pt x="7812870" y="4958833"/>
                </a:cubicBezTo>
                <a:cubicBezTo>
                  <a:pt x="7806710" y="4955751"/>
                  <a:pt x="7803631" y="4952670"/>
                  <a:pt x="7800551" y="4952670"/>
                </a:cubicBezTo>
                <a:close/>
                <a:moveTo>
                  <a:pt x="1048822" y="4952670"/>
                </a:moveTo>
                <a:cubicBezTo>
                  <a:pt x="1042662" y="4955751"/>
                  <a:pt x="1039582" y="4955751"/>
                  <a:pt x="1036503" y="4958833"/>
                </a:cubicBezTo>
                <a:cubicBezTo>
                  <a:pt x="953350" y="5005046"/>
                  <a:pt x="873276" y="5051260"/>
                  <a:pt x="790120" y="5097472"/>
                </a:cubicBezTo>
                <a:cubicBezTo>
                  <a:pt x="787040" y="5097472"/>
                  <a:pt x="787040" y="5097472"/>
                  <a:pt x="783961" y="5097472"/>
                </a:cubicBezTo>
                <a:cubicBezTo>
                  <a:pt x="780881" y="5100552"/>
                  <a:pt x="780881" y="5103635"/>
                  <a:pt x="774722" y="5106707"/>
                </a:cubicBezTo>
                <a:cubicBezTo>
                  <a:pt x="780881" y="5109788"/>
                  <a:pt x="783961" y="5109788"/>
                  <a:pt x="783961" y="5112869"/>
                </a:cubicBezTo>
                <a:cubicBezTo>
                  <a:pt x="870195" y="5159082"/>
                  <a:pt x="953350" y="5208377"/>
                  <a:pt x="1036503" y="5254590"/>
                </a:cubicBezTo>
                <a:cubicBezTo>
                  <a:pt x="1039582" y="5254590"/>
                  <a:pt x="1039582" y="5254590"/>
                  <a:pt x="1039582" y="5257670"/>
                </a:cubicBezTo>
                <a:cubicBezTo>
                  <a:pt x="1045742" y="5257670"/>
                  <a:pt x="1048822" y="5257670"/>
                  <a:pt x="1054981" y="5257670"/>
                </a:cubicBezTo>
                <a:cubicBezTo>
                  <a:pt x="1054981" y="5257670"/>
                  <a:pt x="1058062" y="5254590"/>
                  <a:pt x="1058062" y="5254590"/>
                </a:cubicBezTo>
                <a:cubicBezTo>
                  <a:pt x="1141216" y="5208377"/>
                  <a:pt x="1227451" y="5159082"/>
                  <a:pt x="1310603" y="5112869"/>
                </a:cubicBezTo>
                <a:cubicBezTo>
                  <a:pt x="1313684" y="5112869"/>
                  <a:pt x="1316762" y="5109788"/>
                  <a:pt x="1319846" y="5106707"/>
                </a:cubicBezTo>
                <a:cubicBezTo>
                  <a:pt x="1313684" y="5103635"/>
                  <a:pt x="1310603" y="5100552"/>
                  <a:pt x="1307524" y="5097472"/>
                </a:cubicBezTo>
                <a:cubicBezTo>
                  <a:pt x="1224371" y="5051260"/>
                  <a:pt x="1144296" y="5005046"/>
                  <a:pt x="1061142" y="4958833"/>
                </a:cubicBezTo>
                <a:cubicBezTo>
                  <a:pt x="1054981" y="4955751"/>
                  <a:pt x="1051902" y="4952670"/>
                  <a:pt x="1048822" y="4952670"/>
                </a:cubicBezTo>
                <a:close/>
                <a:moveTo>
                  <a:pt x="5552300" y="4629500"/>
                </a:moveTo>
                <a:cubicBezTo>
                  <a:pt x="5552300" y="4734194"/>
                  <a:pt x="5555393" y="4835812"/>
                  <a:pt x="5555393" y="4940512"/>
                </a:cubicBezTo>
                <a:cubicBezTo>
                  <a:pt x="5645049" y="4992861"/>
                  <a:pt x="5734707" y="5048288"/>
                  <a:pt x="5827456" y="5100636"/>
                </a:cubicBezTo>
                <a:cubicBezTo>
                  <a:pt x="5827456" y="4992861"/>
                  <a:pt x="5827456" y="4891242"/>
                  <a:pt x="5824364" y="4786542"/>
                </a:cubicBezTo>
                <a:cubicBezTo>
                  <a:pt x="5796540" y="4764986"/>
                  <a:pt x="5567759" y="4632579"/>
                  <a:pt x="5552300" y="4629500"/>
                </a:cubicBezTo>
                <a:close/>
                <a:moveTo>
                  <a:pt x="10056055" y="4629497"/>
                </a:moveTo>
                <a:cubicBezTo>
                  <a:pt x="10056055" y="4734300"/>
                  <a:pt x="10059133" y="4836023"/>
                  <a:pt x="10059133" y="4940830"/>
                </a:cubicBezTo>
                <a:cubicBezTo>
                  <a:pt x="10062210" y="4940830"/>
                  <a:pt x="10065287" y="4943913"/>
                  <a:pt x="10068365" y="4946995"/>
                </a:cubicBezTo>
                <a:cubicBezTo>
                  <a:pt x="10136060" y="4987067"/>
                  <a:pt x="10203755" y="5027141"/>
                  <a:pt x="10274527" y="5070296"/>
                </a:cubicBezTo>
                <a:cubicBezTo>
                  <a:pt x="10302221" y="5085708"/>
                  <a:pt x="10323761" y="5094955"/>
                  <a:pt x="10329914" y="5098038"/>
                </a:cubicBezTo>
                <a:cubicBezTo>
                  <a:pt x="10326837" y="4990151"/>
                  <a:pt x="10326837" y="4888427"/>
                  <a:pt x="10326837" y="4786704"/>
                </a:cubicBezTo>
                <a:cubicBezTo>
                  <a:pt x="10317606" y="4783622"/>
                  <a:pt x="10302221" y="4771290"/>
                  <a:pt x="10277604" y="4755875"/>
                </a:cubicBezTo>
                <a:cubicBezTo>
                  <a:pt x="10240679" y="4734300"/>
                  <a:pt x="10203755" y="4712721"/>
                  <a:pt x="10166830" y="4691144"/>
                </a:cubicBezTo>
                <a:cubicBezTo>
                  <a:pt x="10114519" y="4660321"/>
                  <a:pt x="10068365" y="4635662"/>
                  <a:pt x="10056055" y="4629497"/>
                </a:cubicBezTo>
                <a:close/>
                <a:moveTo>
                  <a:pt x="3304326" y="4629497"/>
                </a:moveTo>
                <a:cubicBezTo>
                  <a:pt x="3304326" y="4734300"/>
                  <a:pt x="3307404" y="4836023"/>
                  <a:pt x="3307404" y="4940830"/>
                </a:cubicBezTo>
                <a:cubicBezTo>
                  <a:pt x="3310482" y="4940830"/>
                  <a:pt x="3313558" y="4943913"/>
                  <a:pt x="3316635" y="4946995"/>
                </a:cubicBezTo>
                <a:cubicBezTo>
                  <a:pt x="3384331" y="4987067"/>
                  <a:pt x="3452026" y="5027141"/>
                  <a:pt x="3522798" y="5070296"/>
                </a:cubicBezTo>
                <a:cubicBezTo>
                  <a:pt x="3550492" y="5085708"/>
                  <a:pt x="3572032" y="5094955"/>
                  <a:pt x="3578185" y="5098038"/>
                </a:cubicBezTo>
                <a:cubicBezTo>
                  <a:pt x="3575108" y="4990151"/>
                  <a:pt x="3575108" y="4888427"/>
                  <a:pt x="3575108" y="4786704"/>
                </a:cubicBezTo>
                <a:cubicBezTo>
                  <a:pt x="3565877" y="4783622"/>
                  <a:pt x="3550492" y="4771290"/>
                  <a:pt x="3525876" y="4755875"/>
                </a:cubicBezTo>
                <a:cubicBezTo>
                  <a:pt x="3488950" y="4734300"/>
                  <a:pt x="3452026" y="4712721"/>
                  <a:pt x="3415101" y="4691144"/>
                </a:cubicBezTo>
                <a:cubicBezTo>
                  <a:pt x="3362791" y="4660321"/>
                  <a:pt x="3316635" y="4635662"/>
                  <a:pt x="3304326" y="4629497"/>
                </a:cubicBezTo>
                <a:close/>
                <a:moveTo>
                  <a:pt x="7804204" y="4629493"/>
                </a:moveTo>
                <a:cubicBezTo>
                  <a:pt x="7807280" y="4734298"/>
                  <a:pt x="7807280" y="4839102"/>
                  <a:pt x="7807280" y="4940828"/>
                </a:cubicBezTo>
                <a:cubicBezTo>
                  <a:pt x="7816511" y="4943910"/>
                  <a:pt x="7828819" y="4953156"/>
                  <a:pt x="7847282" y="4965487"/>
                </a:cubicBezTo>
                <a:cubicBezTo>
                  <a:pt x="7890360" y="4990148"/>
                  <a:pt x="7936516" y="5017890"/>
                  <a:pt x="7982675" y="5045633"/>
                </a:cubicBezTo>
                <a:cubicBezTo>
                  <a:pt x="8028833" y="5070293"/>
                  <a:pt x="8068830" y="5091871"/>
                  <a:pt x="8078065" y="5098035"/>
                </a:cubicBezTo>
                <a:cubicBezTo>
                  <a:pt x="8078065" y="4993230"/>
                  <a:pt x="8074987" y="4891508"/>
                  <a:pt x="8074987" y="4786702"/>
                </a:cubicBezTo>
                <a:cubicBezTo>
                  <a:pt x="8071909" y="4783618"/>
                  <a:pt x="8068830" y="4783618"/>
                  <a:pt x="8062677" y="4780536"/>
                </a:cubicBezTo>
                <a:cubicBezTo>
                  <a:pt x="7998061" y="4740464"/>
                  <a:pt x="7930362" y="4700388"/>
                  <a:pt x="7862668" y="4660317"/>
                </a:cubicBezTo>
                <a:cubicBezTo>
                  <a:pt x="7834974" y="4641823"/>
                  <a:pt x="7810357" y="4629493"/>
                  <a:pt x="7804204" y="4629493"/>
                </a:cubicBezTo>
                <a:close/>
                <a:moveTo>
                  <a:pt x="1052475" y="4629493"/>
                </a:moveTo>
                <a:cubicBezTo>
                  <a:pt x="1055551" y="4734298"/>
                  <a:pt x="1055551" y="4839102"/>
                  <a:pt x="1055551" y="4940828"/>
                </a:cubicBezTo>
                <a:cubicBezTo>
                  <a:pt x="1064782" y="4943910"/>
                  <a:pt x="1077090" y="4953156"/>
                  <a:pt x="1095553" y="4965487"/>
                </a:cubicBezTo>
                <a:cubicBezTo>
                  <a:pt x="1138632" y="4990148"/>
                  <a:pt x="1184787" y="5017890"/>
                  <a:pt x="1230946" y="5045633"/>
                </a:cubicBezTo>
                <a:cubicBezTo>
                  <a:pt x="1277104" y="5070293"/>
                  <a:pt x="1317100" y="5091871"/>
                  <a:pt x="1326336" y="5098035"/>
                </a:cubicBezTo>
                <a:cubicBezTo>
                  <a:pt x="1326336" y="4993230"/>
                  <a:pt x="1323258" y="4891508"/>
                  <a:pt x="1323258" y="4786702"/>
                </a:cubicBezTo>
                <a:cubicBezTo>
                  <a:pt x="1320180" y="4783618"/>
                  <a:pt x="1317100" y="4783618"/>
                  <a:pt x="1310947" y="4780536"/>
                </a:cubicBezTo>
                <a:cubicBezTo>
                  <a:pt x="1246332" y="4740464"/>
                  <a:pt x="1178633" y="4700388"/>
                  <a:pt x="1110939" y="4660317"/>
                </a:cubicBezTo>
                <a:cubicBezTo>
                  <a:pt x="1083245" y="4641823"/>
                  <a:pt x="1058628" y="4629493"/>
                  <a:pt x="1052475" y="4629493"/>
                </a:cubicBezTo>
                <a:close/>
                <a:moveTo>
                  <a:pt x="6107596" y="4627006"/>
                </a:moveTo>
                <a:lnTo>
                  <a:pt x="6097801" y="4631910"/>
                </a:lnTo>
                <a:lnTo>
                  <a:pt x="6012451" y="4681411"/>
                </a:lnTo>
                <a:lnTo>
                  <a:pt x="5928739" y="4730445"/>
                </a:lnTo>
                <a:lnTo>
                  <a:pt x="5928739" y="4729960"/>
                </a:lnTo>
                <a:lnTo>
                  <a:pt x="5848079" y="4776741"/>
                </a:lnTo>
                <a:cubicBezTo>
                  <a:pt x="5838820" y="4782910"/>
                  <a:pt x="5835734" y="4789079"/>
                  <a:pt x="5835734" y="4798332"/>
                </a:cubicBezTo>
                <a:cubicBezTo>
                  <a:pt x="5835734" y="4893957"/>
                  <a:pt x="5832649" y="4989581"/>
                  <a:pt x="5832649" y="5082120"/>
                </a:cubicBezTo>
                <a:cubicBezTo>
                  <a:pt x="5832649" y="5088288"/>
                  <a:pt x="5832649" y="5091373"/>
                  <a:pt x="5832649" y="5100627"/>
                </a:cubicBezTo>
                <a:cubicBezTo>
                  <a:pt x="5838820" y="5097542"/>
                  <a:pt x="5841906" y="5097542"/>
                  <a:pt x="5844992" y="5094458"/>
                </a:cubicBezTo>
                <a:cubicBezTo>
                  <a:pt x="5928319" y="5045104"/>
                  <a:pt x="6011644" y="4995750"/>
                  <a:pt x="6094969" y="4946395"/>
                </a:cubicBezTo>
                <a:lnTo>
                  <a:pt x="6100909" y="4941171"/>
                </a:lnTo>
                <a:lnTo>
                  <a:pt x="6104628" y="4937846"/>
                </a:lnTo>
                <a:lnTo>
                  <a:pt x="6107313" y="4924803"/>
                </a:lnTo>
                <a:cubicBezTo>
                  <a:pt x="6107313" y="4829179"/>
                  <a:pt x="6107313" y="4736639"/>
                  <a:pt x="6110400" y="4641018"/>
                </a:cubicBezTo>
                <a:close/>
                <a:moveTo>
                  <a:pt x="6116994" y="4626282"/>
                </a:moveTo>
                <a:lnTo>
                  <a:pt x="6116994" y="4640988"/>
                </a:lnTo>
                <a:lnTo>
                  <a:pt x="6116994" y="4766925"/>
                </a:lnTo>
                <a:lnTo>
                  <a:pt x="6118715" y="4924807"/>
                </a:lnTo>
                <a:lnTo>
                  <a:pt x="6120374" y="4933801"/>
                </a:lnTo>
                <a:lnTo>
                  <a:pt x="6126772" y="4945013"/>
                </a:lnTo>
                <a:lnTo>
                  <a:pt x="6131081" y="4949483"/>
                </a:lnTo>
                <a:lnTo>
                  <a:pt x="6214144" y="4997740"/>
                </a:lnTo>
                <a:lnTo>
                  <a:pt x="6264851" y="5026593"/>
                </a:lnTo>
                <a:lnTo>
                  <a:pt x="6264851" y="5027199"/>
                </a:lnTo>
                <a:lnTo>
                  <a:pt x="6375320" y="5091376"/>
                </a:lnTo>
                <a:cubicBezTo>
                  <a:pt x="6378412" y="5094461"/>
                  <a:pt x="6384595" y="5097546"/>
                  <a:pt x="6390779" y="5100630"/>
                </a:cubicBezTo>
                <a:cubicBezTo>
                  <a:pt x="6390779" y="5094461"/>
                  <a:pt x="6390779" y="5094461"/>
                  <a:pt x="6390779" y="5091376"/>
                </a:cubicBezTo>
                <a:cubicBezTo>
                  <a:pt x="6390779" y="4992669"/>
                  <a:pt x="6390779" y="4893961"/>
                  <a:pt x="6390779" y="4795251"/>
                </a:cubicBezTo>
                <a:cubicBezTo>
                  <a:pt x="6390779" y="4785998"/>
                  <a:pt x="6384595" y="4782913"/>
                  <a:pt x="6378412" y="4779829"/>
                </a:cubicBezTo>
                <a:cubicBezTo>
                  <a:pt x="6294937" y="4730473"/>
                  <a:pt x="6211464" y="4681119"/>
                  <a:pt x="6127989" y="4631767"/>
                </a:cubicBezTo>
                <a:close/>
                <a:moveTo>
                  <a:pt x="5547108" y="4625607"/>
                </a:moveTo>
                <a:cubicBezTo>
                  <a:pt x="5540925" y="4628691"/>
                  <a:pt x="5537833" y="4631775"/>
                  <a:pt x="5531651" y="4631775"/>
                </a:cubicBezTo>
                <a:cubicBezTo>
                  <a:pt x="5451269" y="4681126"/>
                  <a:pt x="5370885" y="4730480"/>
                  <a:pt x="5287411" y="4776751"/>
                </a:cubicBezTo>
                <a:cubicBezTo>
                  <a:pt x="5278136" y="4782922"/>
                  <a:pt x="5275044" y="4789090"/>
                  <a:pt x="5275044" y="4801428"/>
                </a:cubicBezTo>
                <a:cubicBezTo>
                  <a:pt x="5271952" y="4897052"/>
                  <a:pt x="5271952" y="4989591"/>
                  <a:pt x="5271952" y="5082129"/>
                </a:cubicBezTo>
                <a:cubicBezTo>
                  <a:pt x="5271952" y="5088299"/>
                  <a:pt x="5271952" y="5094468"/>
                  <a:pt x="5271952" y="5100637"/>
                </a:cubicBezTo>
                <a:cubicBezTo>
                  <a:pt x="5278136" y="5097553"/>
                  <a:pt x="5281229" y="5097553"/>
                  <a:pt x="5281229" y="5094468"/>
                </a:cubicBezTo>
                <a:cubicBezTo>
                  <a:pt x="5364702" y="5048198"/>
                  <a:pt x="5448176" y="4995760"/>
                  <a:pt x="5534743" y="4949490"/>
                </a:cubicBezTo>
                <a:cubicBezTo>
                  <a:pt x="5540925" y="4943321"/>
                  <a:pt x="5544016" y="4937151"/>
                  <a:pt x="5544016" y="4927897"/>
                </a:cubicBezTo>
                <a:cubicBezTo>
                  <a:pt x="5547108" y="4832272"/>
                  <a:pt x="5547108" y="4733566"/>
                  <a:pt x="5547108" y="4637944"/>
                </a:cubicBezTo>
                <a:cubicBezTo>
                  <a:pt x="5547108" y="4634860"/>
                  <a:pt x="5547108" y="4631775"/>
                  <a:pt x="5547108" y="4625607"/>
                </a:cubicBezTo>
                <a:close/>
                <a:moveTo>
                  <a:pt x="11743824" y="4625606"/>
                </a:moveTo>
                <a:cubicBezTo>
                  <a:pt x="11743824" y="4628691"/>
                  <a:pt x="11740738" y="4631774"/>
                  <a:pt x="11740738" y="4634859"/>
                </a:cubicBezTo>
                <a:cubicBezTo>
                  <a:pt x="11743824" y="4733565"/>
                  <a:pt x="11743824" y="4832272"/>
                  <a:pt x="11743824" y="4930982"/>
                </a:cubicBezTo>
                <a:cubicBezTo>
                  <a:pt x="11743824" y="4937151"/>
                  <a:pt x="11746910" y="4943321"/>
                  <a:pt x="11756169" y="4946405"/>
                </a:cubicBezTo>
                <a:cubicBezTo>
                  <a:pt x="11839493" y="4995760"/>
                  <a:pt x="11922820" y="5045114"/>
                  <a:pt x="12006144" y="5094468"/>
                </a:cubicBezTo>
                <a:cubicBezTo>
                  <a:pt x="12009231" y="5097553"/>
                  <a:pt x="12012318" y="5097553"/>
                  <a:pt x="12018490" y="5100637"/>
                </a:cubicBezTo>
                <a:cubicBezTo>
                  <a:pt x="12015404" y="4992675"/>
                  <a:pt x="12015404" y="4890883"/>
                  <a:pt x="12015404" y="4786006"/>
                </a:cubicBezTo>
                <a:cubicBezTo>
                  <a:pt x="11922820" y="4730480"/>
                  <a:pt x="11833321" y="4678041"/>
                  <a:pt x="11743824" y="4625606"/>
                </a:cubicBezTo>
                <a:close/>
                <a:moveTo>
                  <a:pt x="11734248" y="4625606"/>
                </a:moveTo>
                <a:cubicBezTo>
                  <a:pt x="11718864" y="4631774"/>
                  <a:pt x="11709633" y="4641028"/>
                  <a:pt x="11697324" y="4647197"/>
                </a:cubicBezTo>
                <a:cubicBezTo>
                  <a:pt x="11623475" y="4690379"/>
                  <a:pt x="11549625" y="4733564"/>
                  <a:pt x="11475775" y="4776750"/>
                </a:cubicBezTo>
                <a:cubicBezTo>
                  <a:pt x="11469621" y="4779835"/>
                  <a:pt x="11463468" y="4786005"/>
                  <a:pt x="11463468" y="4798340"/>
                </a:cubicBezTo>
                <a:cubicBezTo>
                  <a:pt x="11463468" y="4893968"/>
                  <a:pt x="11460390" y="4989590"/>
                  <a:pt x="11460390" y="5088299"/>
                </a:cubicBezTo>
                <a:cubicBezTo>
                  <a:pt x="11460390" y="5091382"/>
                  <a:pt x="11460390" y="5094467"/>
                  <a:pt x="11463468" y="5100636"/>
                </a:cubicBezTo>
                <a:cubicBezTo>
                  <a:pt x="11466545" y="5097552"/>
                  <a:pt x="11469621" y="5094467"/>
                  <a:pt x="11475775" y="5094467"/>
                </a:cubicBezTo>
                <a:cubicBezTo>
                  <a:pt x="11555779" y="5045113"/>
                  <a:pt x="11638860" y="4995760"/>
                  <a:pt x="11718864" y="4949490"/>
                </a:cubicBezTo>
                <a:cubicBezTo>
                  <a:pt x="11728095" y="4943321"/>
                  <a:pt x="11731172" y="4937151"/>
                  <a:pt x="11734248" y="4924812"/>
                </a:cubicBezTo>
                <a:cubicBezTo>
                  <a:pt x="11734248" y="4832272"/>
                  <a:pt x="11734248" y="4739736"/>
                  <a:pt x="11734248" y="4644113"/>
                </a:cubicBezTo>
                <a:cubicBezTo>
                  <a:pt x="11734248" y="4641028"/>
                  <a:pt x="11734248" y="4634859"/>
                  <a:pt x="11734248" y="4625606"/>
                </a:cubicBezTo>
                <a:close/>
                <a:moveTo>
                  <a:pt x="4992096" y="4625606"/>
                </a:moveTo>
                <a:cubicBezTo>
                  <a:pt x="4992096" y="4628691"/>
                  <a:pt x="4989009" y="4631774"/>
                  <a:pt x="4989009" y="4634859"/>
                </a:cubicBezTo>
                <a:cubicBezTo>
                  <a:pt x="4992096" y="4733565"/>
                  <a:pt x="4992096" y="4832272"/>
                  <a:pt x="4992096" y="4930982"/>
                </a:cubicBezTo>
                <a:cubicBezTo>
                  <a:pt x="4992096" y="4937151"/>
                  <a:pt x="4995182" y="4943321"/>
                  <a:pt x="5004440" y="4946405"/>
                </a:cubicBezTo>
                <a:cubicBezTo>
                  <a:pt x="5087765" y="4995760"/>
                  <a:pt x="5171091" y="5045114"/>
                  <a:pt x="5254415" y="5094468"/>
                </a:cubicBezTo>
                <a:cubicBezTo>
                  <a:pt x="5257502" y="5097553"/>
                  <a:pt x="5260588" y="5097553"/>
                  <a:pt x="5266760" y="5100637"/>
                </a:cubicBezTo>
                <a:cubicBezTo>
                  <a:pt x="5263675" y="4992675"/>
                  <a:pt x="5263675" y="4890883"/>
                  <a:pt x="5263675" y="4786006"/>
                </a:cubicBezTo>
                <a:cubicBezTo>
                  <a:pt x="5171091" y="4730480"/>
                  <a:pt x="5081593" y="4678041"/>
                  <a:pt x="4992096" y="4625606"/>
                </a:cubicBezTo>
                <a:close/>
                <a:moveTo>
                  <a:pt x="4982519" y="4625606"/>
                </a:moveTo>
                <a:cubicBezTo>
                  <a:pt x="4967134" y="4631774"/>
                  <a:pt x="4957903" y="4641028"/>
                  <a:pt x="4945596" y="4647197"/>
                </a:cubicBezTo>
                <a:cubicBezTo>
                  <a:pt x="4871747" y="4690379"/>
                  <a:pt x="4797896" y="4733564"/>
                  <a:pt x="4724046" y="4776750"/>
                </a:cubicBezTo>
                <a:cubicBezTo>
                  <a:pt x="4717892" y="4779835"/>
                  <a:pt x="4711738" y="4786005"/>
                  <a:pt x="4711738" y="4798340"/>
                </a:cubicBezTo>
                <a:cubicBezTo>
                  <a:pt x="4711738" y="4893968"/>
                  <a:pt x="4708661" y="4989590"/>
                  <a:pt x="4708661" y="5088299"/>
                </a:cubicBezTo>
                <a:cubicBezTo>
                  <a:pt x="4708661" y="5091382"/>
                  <a:pt x="4708661" y="5094467"/>
                  <a:pt x="4711738" y="5100636"/>
                </a:cubicBezTo>
                <a:cubicBezTo>
                  <a:pt x="4714816" y="5097552"/>
                  <a:pt x="4717892" y="5094467"/>
                  <a:pt x="4724046" y="5094467"/>
                </a:cubicBezTo>
                <a:cubicBezTo>
                  <a:pt x="4804050" y="5045113"/>
                  <a:pt x="4887131" y="4995760"/>
                  <a:pt x="4967134" y="4949490"/>
                </a:cubicBezTo>
                <a:cubicBezTo>
                  <a:pt x="4976366" y="4943321"/>
                  <a:pt x="4979443" y="4937151"/>
                  <a:pt x="4982519" y="4924812"/>
                </a:cubicBezTo>
                <a:cubicBezTo>
                  <a:pt x="4982519" y="4832272"/>
                  <a:pt x="4982519" y="4739736"/>
                  <a:pt x="4982519" y="4644113"/>
                </a:cubicBezTo>
                <a:cubicBezTo>
                  <a:pt x="4982519" y="4641028"/>
                  <a:pt x="4982519" y="4634859"/>
                  <a:pt x="4982519" y="4625606"/>
                </a:cubicBezTo>
                <a:close/>
                <a:moveTo>
                  <a:pt x="11180042" y="4625605"/>
                </a:moveTo>
                <a:cubicBezTo>
                  <a:pt x="11180042" y="4733676"/>
                  <a:pt x="11180042" y="4835573"/>
                  <a:pt x="11183120" y="4940562"/>
                </a:cubicBezTo>
                <a:cubicBezTo>
                  <a:pt x="11269277" y="4993054"/>
                  <a:pt x="11355436" y="5042459"/>
                  <a:pt x="11438516" y="5094953"/>
                </a:cubicBezTo>
                <a:cubicBezTo>
                  <a:pt x="11441594" y="5094953"/>
                  <a:pt x="11447747" y="5098040"/>
                  <a:pt x="11450824" y="5098040"/>
                </a:cubicBezTo>
                <a:cubicBezTo>
                  <a:pt x="11450824" y="5098040"/>
                  <a:pt x="11450824" y="5098040"/>
                  <a:pt x="11453901" y="5098040"/>
                </a:cubicBezTo>
                <a:cubicBezTo>
                  <a:pt x="11453901" y="5094953"/>
                  <a:pt x="11453901" y="5088777"/>
                  <a:pt x="11453901" y="5085690"/>
                </a:cubicBezTo>
                <a:cubicBezTo>
                  <a:pt x="11453901" y="4989967"/>
                  <a:pt x="11450824" y="4894246"/>
                  <a:pt x="11450824" y="4798518"/>
                </a:cubicBezTo>
                <a:cubicBezTo>
                  <a:pt x="11450824" y="4789258"/>
                  <a:pt x="11447747" y="4783083"/>
                  <a:pt x="11438516" y="4776907"/>
                </a:cubicBezTo>
                <a:cubicBezTo>
                  <a:pt x="11358512" y="4730589"/>
                  <a:pt x="11278509" y="4681182"/>
                  <a:pt x="11195427" y="4634868"/>
                </a:cubicBezTo>
                <a:cubicBezTo>
                  <a:pt x="11192351" y="4631780"/>
                  <a:pt x="11186198" y="4628693"/>
                  <a:pt x="11180042" y="4625605"/>
                </a:cubicBezTo>
                <a:close/>
                <a:moveTo>
                  <a:pt x="11173553" y="4625605"/>
                </a:moveTo>
                <a:cubicBezTo>
                  <a:pt x="11167410" y="4628690"/>
                  <a:pt x="11161266" y="4631774"/>
                  <a:pt x="11158196" y="4631774"/>
                </a:cubicBezTo>
                <a:cubicBezTo>
                  <a:pt x="11075257" y="4681125"/>
                  <a:pt x="10995393" y="4730479"/>
                  <a:pt x="10912458" y="4776750"/>
                </a:cubicBezTo>
                <a:cubicBezTo>
                  <a:pt x="10903242" y="4782919"/>
                  <a:pt x="10900171" y="4792172"/>
                  <a:pt x="10900171" y="4801425"/>
                </a:cubicBezTo>
                <a:cubicBezTo>
                  <a:pt x="10900171" y="4893966"/>
                  <a:pt x="10900171" y="4989590"/>
                  <a:pt x="10897098" y="5082128"/>
                </a:cubicBezTo>
                <a:cubicBezTo>
                  <a:pt x="10897098" y="5088297"/>
                  <a:pt x="10900171" y="5094466"/>
                  <a:pt x="10900171" y="5100635"/>
                </a:cubicBezTo>
                <a:cubicBezTo>
                  <a:pt x="10906315" y="5097550"/>
                  <a:pt x="10912458" y="5094466"/>
                  <a:pt x="10915529" y="5091382"/>
                </a:cubicBezTo>
                <a:cubicBezTo>
                  <a:pt x="10995393" y="5045113"/>
                  <a:pt x="11075257" y="4995760"/>
                  <a:pt x="11155123" y="4949489"/>
                </a:cubicBezTo>
                <a:cubicBezTo>
                  <a:pt x="11167410" y="4943321"/>
                  <a:pt x="11170481" y="4937150"/>
                  <a:pt x="11170481" y="4921728"/>
                </a:cubicBezTo>
                <a:cubicBezTo>
                  <a:pt x="11170481" y="4829188"/>
                  <a:pt x="11173553" y="4736649"/>
                  <a:pt x="11173553" y="4644112"/>
                </a:cubicBezTo>
                <a:cubicBezTo>
                  <a:pt x="11173553" y="4637943"/>
                  <a:pt x="11173553" y="4634859"/>
                  <a:pt x="11173553" y="4625605"/>
                </a:cubicBezTo>
                <a:close/>
                <a:moveTo>
                  <a:pt x="10619346" y="4625605"/>
                </a:moveTo>
                <a:cubicBezTo>
                  <a:pt x="10619346" y="4631774"/>
                  <a:pt x="10619346" y="4637943"/>
                  <a:pt x="10619346" y="4641027"/>
                </a:cubicBezTo>
                <a:cubicBezTo>
                  <a:pt x="10619346" y="4736649"/>
                  <a:pt x="10619346" y="4832271"/>
                  <a:pt x="10619346" y="4927896"/>
                </a:cubicBezTo>
                <a:cubicBezTo>
                  <a:pt x="10619346" y="4937150"/>
                  <a:pt x="10622430" y="4943320"/>
                  <a:pt x="10631678" y="4949489"/>
                </a:cubicBezTo>
                <a:cubicBezTo>
                  <a:pt x="10677915" y="4974165"/>
                  <a:pt x="10721071" y="5001928"/>
                  <a:pt x="10767309" y="5026604"/>
                </a:cubicBezTo>
                <a:cubicBezTo>
                  <a:pt x="10767309" y="5026604"/>
                  <a:pt x="10767309" y="5026604"/>
                  <a:pt x="10767309" y="5029689"/>
                </a:cubicBezTo>
                <a:cubicBezTo>
                  <a:pt x="10804298" y="5048197"/>
                  <a:pt x="10838207" y="5069789"/>
                  <a:pt x="10875198" y="5091381"/>
                </a:cubicBezTo>
                <a:cubicBezTo>
                  <a:pt x="10878280" y="5094466"/>
                  <a:pt x="10884445" y="5097550"/>
                  <a:pt x="10890610" y="5100635"/>
                </a:cubicBezTo>
                <a:cubicBezTo>
                  <a:pt x="10890610" y="5094466"/>
                  <a:pt x="10890610" y="5094466"/>
                  <a:pt x="10890610" y="5091381"/>
                </a:cubicBezTo>
                <a:cubicBezTo>
                  <a:pt x="10890610" y="4992674"/>
                  <a:pt x="10890610" y="4893966"/>
                  <a:pt x="10890610" y="4795256"/>
                </a:cubicBezTo>
                <a:cubicBezTo>
                  <a:pt x="10890610" y="4786004"/>
                  <a:pt x="10884445" y="4782919"/>
                  <a:pt x="10878280" y="4779835"/>
                </a:cubicBezTo>
                <a:cubicBezTo>
                  <a:pt x="10841289" y="4755153"/>
                  <a:pt x="10804298" y="4733563"/>
                  <a:pt x="10764225" y="4711970"/>
                </a:cubicBezTo>
                <a:cubicBezTo>
                  <a:pt x="10721071" y="4687293"/>
                  <a:pt x="10677915" y="4659534"/>
                  <a:pt x="10634760" y="4634858"/>
                </a:cubicBezTo>
                <a:cubicBezTo>
                  <a:pt x="10631678" y="4631774"/>
                  <a:pt x="10625512" y="4631774"/>
                  <a:pt x="10622430" y="4628690"/>
                </a:cubicBezTo>
                <a:cubicBezTo>
                  <a:pt x="10622430" y="4628690"/>
                  <a:pt x="10619346" y="4628690"/>
                  <a:pt x="10619346" y="4625605"/>
                </a:cubicBezTo>
                <a:close/>
                <a:moveTo>
                  <a:pt x="10610262" y="4625605"/>
                </a:moveTo>
                <a:cubicBezTo>
                  <a:pt x="10604107" y="4628692"/>
                  <a:pt x="10601031" y="4628692"/>
                  <a:pt x="10597954" y="4631780"/>
                </a:cubicBezTo>
                <a:cubicBezTo>
                  <a:pt x="10517950" y="4681182"/>
                  <a:pt x="10434870" y="4730587"/>
                  <a:pt x="10351788" y="4776905"/>
                </a:cubicBezTo>
                <a:cubicBezTo>
                  <a:pt x="10342557" y="4783081"/>
                  <a:pt x="10339481" y="4789257"/>
                  <a:pt x="10339481" y="4798518"/>
                </a:cubicBezTo>
                <a:cubicBezTo>
                  <a:pt x="10339481" y="4894243"/>
                  <a:pt x="10336403" y="4989966"/>
                  <a:pt x="10336403" y="5082600"/>
                </a:cubicBezTo>
                <a:cubicBezTo>
                  <a:pt x="10336403" y="5088775"/>
                  <a:pt x="10336403" y="5091864"/>
                  <a:pt x="10336403" y="5098039"/>
                </a:cubicBezTo>
                <a:cubicBezTo>
                  <a:pt x="10339481" y="5098039"/>
                  <a:pt x="10342557" y="5094952"/>
                  <a:pt x="10345635" y="5094952"/>
                </a:cubicBezTo>
                <a:cubicBezTo>
                  <a:pt x="10428715" y="5045546"/>
                  <a:pt x="10511795" y="4996141"/>
                  <a:pt x="10594877" y="4946736"/>
                </a:cubicBezTo>
                <a:cubicBezTo>
                  <a:pt x="10604107" y="4943649"/>
                  <a:pt x="10607185" y="4934385"/>
                  <a:pt x="10607185" y="4925121"/>
                </a:cubicBezTo>
                <a:cubicBezTo>
                  <a:pt x="10607185" y="4829397"/>
                  <a:pt x="10610262" y="4736764"/>
                  <a:pt x="10610262" y="4641042"/>
                </a:cubicBezTo>
                <a:cubicBezTo>
                  <a:pt x="10610262" y="4634867"/>
                  <a:pt x="10610262" y="4631780"/>
                  <a:pt x="10610262" y="4625605"/>
                </a:cubicBezTo>
                <a:close/>
                <a:moveTo>
                  <a:pt x="4428313" y="4625605"/>
                </a:moveTo>
                <a:cubicBezTo>
                  <a:pt x="4428313" y="4733676"/>
                  <a:pt x="4428313" y="4835573"/>
                  <a:pt x="4431390" y="4940562"/>
                </a:cubicBezTo>
                <a:cubicBezTo>
                  <a:pt x="4517548" y="4993054"/>
                  <a:pt x="4603707" y="5042459"/>
                  <a:pt x="4686787" y="5094953"/>
                </a:cubicBezTo>
                <a:cubicBezTo>
                  <a:pt x="4689863" y="5094953"/>
                  <a:pt x="4696018" y="5098040"/>
                  <a:pt x="4699095" y="5098040"/>
                </a:cubicBezTo>
                <a:cubicBezTo>
                  <a:pt x="4699095" y="5098040"/>
                  <a:pt x="4699095" y="5098040"/>
                  <a:pt x="4702172" y="5098040"/>
                </a:cubicBezTo>
                <a:cubicBezTo>
                  <a:pt x="4702172" y="5094953"/>
                  <a:pt x="4702172" y="5088777"/>
                  <a:pt x="4702172" y="5085690"/>
                </a:cubicBezTo>
                <a:cubicBezTo>
                  <a:pt x="4702172" y="4989967"/>
                  <a:pt x="4699095" y="4894246"/>
                  <a:pt x="4699095" y="4798518"/>
                </a:cubicBezTo>
                <a:cubicBezTo>
                  <a:pt x="4699095" y="4789258"/>
                  <a:pt x="4696018" y="4783083"/>
                  <a:pt x="4686787" y="4776907"/>
                </a:cubicBezTo>
                <a:cubicBezTo>
                  <a:pt x="4606783" y="4730589"/>
                  <a:pt x="4526779" y="4681182"/>
                  <a:pt x="4443698" y="4634868"/>
                </a:cubicBezTo>
                <a:cubicBezTo>
                  <a:pt x="4440622" y="4631780"/>
                  <a:pt x="4434468" y="4628693"/>
                  <a:pt x="4428313" y="4625605"/>
                </a:cubicBezTo>
                <a:close/>
                <a:moveTo>
                  <a:pt x="4421824" y="4625605"/>
                </a:moveTo>
                <a:cubicBezTo>
                  <a:pt x="4415680" y="4628690"/>
                  <a:pt x="4409537" y="4631774"/>
                  <a:pt x="4406466" y="4631774"/>
                </a:cubicBezTo>
                <a:cubicBezTo>
                  <a:pt x="4323529" y="4681125"/>
                  <a:pt x="4243665" y="4730479"/>
                  <a:pt x="4160729" y="4776750"/>
                </a:cubicBezTo>
                <a:cubicBezTo>
                  <a:pt x="4151513" y="4782919"/>
                  <a:pt x="4148441" y="4792172"/>
                  <a:pt x="4148441" y="4801425"/>
                </a:cubicBezTo>
                <a:cubicBezTo>
                  <a:pt x="4148441" y="4893966"/>
                  <a:pt x="4148441" y="4989590"/>
                  <a:pt x="4145369" y="5082128"/>
                </a:cubicBezTo>
                <a:cubicBezTo>
                  <a:pt x="4145369" y="5088297"/>
                  <a:pt x="4148441" y="5094466"/>
                  <a:pt x="4148441" y="5100635"/>
                </a:cubicBezTo>
                <a:cubicBezTo>
                  <a:pt x="4154585" y="5097550"/>
                  <a:pt x="4160729" y="5094466"/>
                  <a:pt x="4163801" y="5091382"/>
                </a:cubicBezTo>
                <a:cubicBezTo>
                  <a:pt x="4243665" y="5045113"/>
                  <a:pt x="4323529" y="4995760"/>
                  <a:pt x="4403394" y="4949489"/>
                </a:cubicBezTo>
                <a:cubicBezTo>
                  <a:pt x="4415680" y="4943321"/>
                  <a:pt x="4418752" y="4937150"/>
                  <a:pt x="4418752" y="4921728"/>
                </a:cubicBezTo>
                <a:cubicBezTo>
                  <a:pt x="4418752" y="4829188"/>
                  <a:pt x="4421824" y="4736649"/>
                  <a:pt x="4421824" y="4644112"/>
                </a:cubicBezTo>
                <a:cubicBezTo>
                  <a:pt x="4421824" y="4637943"/>
                  <a:pt x="4421824" y="4634859"/>
                  <a:pt x="4421824" y="4625605"/>
                </a:cubicBezTo>
                <a:close/>
                <a:moveTo>
                  <a:pt x="3867618" y="4625605"/>
                </a:moveTo>
                <a:cubicBezTo>
                  <a:pt x="3867618" y="4631774"/>
                  <a:pt x="3867618" y="4637943"/>
                  <a:pt x="3867618" y="4641027"/>
                </a:cubicBezTo>
                <a:cubicBezTo>
                  <a:pt x="3867618" y="4736649"/>
                  <a:pt x="3867618" y="4832271"/>
                  <a:pt x="3867618" y="4927896"/>
                </a:cubicBezTo>
                <a:cubicBezTo>
                  <a:pt x="3867618" y="4937150"/>
                  <a:pt x="3870701" y="4943320"/>
                  <a:pt x="3879949" y="4949489"/>
                </a:cubicBezTo>
                <a:cubicBezTo>
                  <a:pt x="3926186" y="4974165"/>
                  <a:pt x="3969342" y="5001928"/>
                  <a:pt x="4015580" y="5026604"/>
                </a:cubicBezTo>
                <a:cubicBezTo>
                  <a:pt x="4015580" y="5026604"/>
                  <a:pt x="4015580" y="5026604"/>
                  <a:pt x="4015580" y="5029689"/>
                </a:cubicBezTo>
                <a:cubicBezTo>
                  <a:pt x="4052569" y="5048197"/>
                  <a:pt x="4086478" y="5069789"/>
                  <a:pt x="4123468" y="5091381"/>
                </a:cubicBezTo>
                <a:cubicBezTo>
                  <a:pt x="4126550" y="5094466"/>
                  <a:pt x="4132716" y="5097550"/>
                  <a:pt x="4138880" y="5100635"/>
                </a:cubicBezTo>
                <a:cubicBezTo>
                  <a:pt x="4138880" y="5094466"/>
                  <a:pt x="4138880" y="5094466"/>
                  <a:pt x="4138880" y="5091381"/>
                </a:cubicBezTo>
                <a:cubicBezTo>
                  <a:pt x="4138880" y="4992674"/>
                  <a:pt x="4138880" y="4893966"/>
                  <a:pt x="4138880" y="4795256"/>
                </a:cubicBezTo>
                <a:cubicBezTo>
                  <a:pt x="4138880" y="4786004"/>
                  <a:pt x="4132716" y="4782919"/>
                  <a:pt x="4126550" y="4779835"/>
                </a:cubicBezTo>
                <a:cubicBezTo>
                  <a:pt x="4089560" y="4755153"/>
                  <a:pt x="4052569" y="4733563"/>
                  <a:pt x="4012497" y="4711970"/>
                </a:cubicBezTo>
                <a:cubicBezTo>
                  <a:pt x="3969342" y="4687293"/>
                  <a:pt x="3926186" y="4659534"/>
                  <a:pt x="3883030" y="4634858"/>
                </a:cubicBezTo>
                <a:cubicBezTo>
                  <a:pt x="3879949" y="4631774"/>
                  <a:pt x="3873783" y="4631774"/>
                  <a:pt x="3870701" y="4628690"/>
                </a:cubicBezTo>
                <a:cubicBezTo>
                  <a:pt x="3870701" y="4628690"/>
                  <a:pt x="3867618" y="4628690"/>
                  <a:pt x="3867618" y="4625605"/>
                </a:cubicBezTo>
                <a:close/>
                <a:moveTo>
                  <a:pt x="3858533" y="4625605"/>
                </a:moveTo>
                <a:cubicBezTo>
                  <a:pt x="3852379" y="4628692"/>
                  <a:pt x="3849302" y="4628692"/>
                  <a:pt x="3846225" y="4631780"/>
                </a:cubicBezTo>
                <a:cubicBezTo>
                  <a:pt x="3766221" y="4681182"/>
                  <a:pt x="3683141" y="4730587"/>
                  <a:pt x="3600059" y="4776905"/>
                </a:cubicBezTo>
                <a:cubicBezTo>
                  <a:pt x="3590830" y="4783081"/>
                  <a:pt x="3587752" y="4789257"/>
                  <a:pt x="3587752" y="4798518"/>
                </a:cubicBezTo>
                <a:cubicBezTo>
                  <a:pt x="3587752" y="4894243"/>
                  <a:pt x="3584674" y="4989966"/>
                  <a:pt x="3584674" y="5082600"/>
                </a:cubicBezTo>
                <a:cubicBezTo>
                  <a:pt x="3584674" y="5088775"/>
                  <a:pt x="3584674" y="5091864"/>
                  <a:pt x="3584674" y="5098039"/>
                </a:cubicBezTo>
                <a:cubicBezTo>
                  <a:pt x="3587752" y="5098039"/>
                  <a:pt x="3590830" y="5094952"/>
                  <a:pt x="3593906" y="5094952"/>
                </a:cubicBezTo>
                <a:cubicBezTo>
                  <a:pt x="3676986" y="5045546"/>
                  <a:pt x="3760068" y="4996141"/>
                  <a:pt x="3843148" y="4946736"/>
                </a:cubicBezTo>
                <a:cubicBezTo>
                  <a:pt x="3852379" y="4943649"/>
                  <a:pt x="3855456" y="4934385"/>
                  <a:pt x="3855456" y="4925121"/>
                </a:cubicBezTo>
                <a:cubicBezTo>
                  <a:pt x="3855456" y="4829397"/>
                  <a:pt x="3858533" y="4736764"/>
                  <a:pt x="3858533" y="4641042"/>
                </a:cubicBezTo>
                <a:cubicBezTo>
                  <a:pt x="3858533" y="4634867"/>
                  <a:pt x="3858533" y="4631780"/>
                  <a:pt x="3858533" y="4625605"/>
                </a:cubicBezTo>
                <a:close/>
                <a:moveTo>
                  <a:pt x="10046495" y="4625603"/>
                </a:moveTo>
                <a:cubicBezTo>
                  <a:pt x="10040351" y="4628687"/>
                  <a:pt x="10037280" y="4631772"/>
                  <a:pt x="10034208" y="4631772"/>
                </a:cubicBezTo>
                <a:cubicBezTo>
                  <a:pt x="9954343" y="4681124"/>
                  <a:pt x="9874478" y="4730478"/>
                  <a:pt x="9791542" y="4776747"/>
                </a:cubicBezTo>
                <a:cubicBezTo>
                  <a:pt x="9779256" y="4782918"/>
                  <a:pt x="9776184" y="4789087"/>
                  <a:pt x="9776184" y="4801424"/>
                </a:cubicBezTo>
                <a:cubicBezTo>
                  <a:pt x="9776184" y="4897050"/>
                  <a:pt x="9776184" y="4989588"/>
                  <a:pt x="9773112" y="5082127"/>
                </a:cubicBezTo>
                <a:cubicBezTo>
                  <a:pt x="9773112" y="5088296"/>
                  <a:pt x="9776184" y="5091381"/>
                  <a:pt x="9776184" y="5100635"/>
                </a:cubicBezTo>
                <a:cubicBezTo>
                  <a:pt x="9782328" y="5097550"/>
                  <a:pt x="9785400" y="5094466"/>
                  <a:pt x="9788470" y="5094466"/>
                </a:cubicBezTo>
                <a:cubicBezTo>
                  <a:pt x="9816115" y="5075957"/>
                  <a:pt x="9843761" y="5060534"/>
                  <a:pt x="9871406" y="5045111"/>
                </a:cubicBezTo>
                <a:cubicBezTo>
                  <a:pt x="9889838" y="5032774"/>
                  <a:pt x="9911339" y="5020435"/>
                  <a:pt x="9929769" y="5008095"/>
                </a:cubicBezTo>
                <a:cubicBezTo>
                  <a:pt x="9963559" y="4989588"/>
                  <a:pt x="10000420" y="4967996"/>
                  <a:pt x="10034208" y="4949488"/>
                </a:cubicBezTo>
                <a:cubicBezTo>
                  <a:pt x="10034208" y="4946403"/>
                  <a:pt x="10037280" y="4946403"/>
                  <a:pt x="10037280" y="4943318"/>
                </a:cubicBezTo>
                <a:cubicBezTo>
                  <a:pt x="10040351" y="4943318"/>
                  <a:pt x="10040351" y="4943318"/>
                  <a:pt x="10040351" y="4943318"/>
                </a:cubicBezTo>
                <a:cubicBezTo>
                  <a:pt x="10040351" y="4943318"/>
                  <a:pt x="10040351" y="4940234"/>
                  <a:pt x="10040351" y="4940234"/>
                </a:cubicBezTo>
                <a:cubicBezTo>
                  <a:pt x="10043423" y="4940234"/>
                  <a:pt x="10043423" y="4940234"/>
                  <a:pt x="10043423" y="4940234"/>
                </a:cubicBezTo>
                <a:cubicBezTo>
                  <a:pt x="10043423" y="4937149"/>
                  <a:pt x="10043423" y="4930980"/>
                  <a:pt x="10043423" y="4927895"/>
                </a:cubicBezTo>
                <a:cubicBezTo>
                  <a:pt x="10046495" y="4832270"/>
                  <a:pt x="10046495" y="4733563"/>
                  <a:pt x="10049566" y="4637941"/>
                </a:cubicBezTo>
                <a:cubicBezTo>
                  <a:pt x="10049566" y="4634857"/>
                  <a:pt x="10046495" y="4631772"/>
                  <a:pt x="10046495" y="4625603"/>
                </a:cubicBezTo>
                <a:close/>
                <a:moveTo>
                  <a:pt x="9495842" y="4625603"/>
                </a:moveTo>
                <a:cubicBezTo>
                  <a:pt x="9492764" y="4628691"/>
                  <a:pt x="9492764" y="4631778"/>
                  <a:pt x="9492764" y="4634866"/>
                </a:cubicBezTo>
                <a:cubicBezTo>
                  <a:pt x="9495842" y="4733674"/>
                  <a:pt x="9495842" y="4832484"/>
                  <a:pt x="9495842" y="4931296"/>
                </a:cubicBezTo>
                <a:cubicBezTo>
                  <a:pt x="9495842" y="4937471"/>
                  <a:pt x="9498919" y="4943648"/>
                  <a:pt x="9505072" y="4946736"/>
                </a:cubicBezTo>
                <a:cubicBezTo>
                  <a:pt x="9591230" y="4996140"/>
                  <a:pt x="9674310" y="5045545"/>
                  <a:pt x="9757392" y="5094951"/>
                </a:cubicBezTo>
                <a:cubicBezTo>
                  <a:pt x="9760468" y="5098038"/>
                  <a:pt x="9763546" y="5098038"/>
                  <a:pt x="9766623" y="5098038"/>
                </a:cubicBezTo>
                <a:cubicBezTo>
                  <a:pt x="9766623" y="4993053"/>
                  <a:pt x="9763546" y="4888067"/>
                  <a:pt x="9763546" y="4786169"/>
                </a:cubicBezTo>
                <a:cubicBezTo>
                  <a:pt x="9674310" y="4730585"/>
                  <a:pt x="9585076" y="4678093"/>
                  <a:pt x="9495842" y="4625603"/>
                </a:cubicBezTo>
                <a:close/>
                <a:moveTo>
                  <a:pt x="9486275" y="4625603"/>
                </a:moveTo>
                <a:cubicBezTo>
                  <a:pt x="9470889" y="4634866"/>
                  <a:pt x="9458582" y="4641040"/>
                  <a:pt x="9449350" y="4647216"/>
                </a:cubicBezTo>
                <a:cubicBezTo>
                  <a:pt x="9375501" y="4690443"/>
                  <a:pt x="9301669" y="4733673"/>
                  <a:pt x="9227821" y="4776903"/>
                </a:cubicBezTo>
                <a:cubicBezTo>
                  <a:pt x="9218588" y="4779992"/>
                  <a:pt x="9215512" y="4786169"/>
                  <a:pt x="9215512" y="4798516"/>
                </a:cubicBezTo>
                <a:cubicBezTo>
                  <a:pt x="9212434" y="4894242"/>
                  <a:pt x="9212434" y="4989965"/>
                  <a:pt x="9212434" y="5088774"/>
                </a:cubicBezTo>
                <a:cubicBezTo>
                  <a:pt x="9212434" y="5091862"/>
                  <a:pt x="9212434" y="5094951"/>
                  <a:pt x="9212434" y="5098038"/>
                </a:cubicBezTo>
                <a:cubicBezTo>
                  <a:pt x="9218588" y="5098038"/>
                  <a:pt x="9221665" y="5094951"/>
                  <a:pt x="9224743" y="5094951"/>
                </a:cubicBezTo>
                <a:cubicBezTo>
                  <a:pt x="9304747" y="5045545"/>
                  <a:pt x="9387809" y="4996140"/>
                  <a:pt x="9470889" y="4949823"/>
                </a:cubicBezTo>
                <a:cubicBezTo>
                  <a:pt x="9480121" y="4943648"/>
                  <a:pt x="9483198" y="4937471"/>
                  <a:pt x="9483198" y="4925121"/>
                </a:cubicBezTo>
                <a:cubicBezTo>
                  <a:pt x="9483198" y="4832484"/>
                  <a:pt x="9483198" y="4739851"/>
                  <a:pt x="9486275" y="4644128"/>
                </a:cubicBezTo>
                <a:cubicBezTo>
                  <a:pt x="9486275" y="4641040"/>
                  <a:pt x="9486275" y="4634866"/>
                  <a:pt x="9486275" y="4628690"/>
                </a:cubicBezTo>
                <a:cubicBezTo>
                  <a:pt x="9486275" y="4628690"/>
                  <a:pt x="9486275" y="4625603"/>
                  <a:pt x="9486275" y="4625603"/>
                </a:cubicBezTo>
                <a:close/>
                <a:moveTo>
                  <a:pt x="3294766" y="4625603"/>
                </a:moveTo>
                <a:cubicBezTo>
                  <a:pt x="3288622" y="4628687"/>
                  <a:pt x="3285550" y="4631772"/>
                  <a:pt x="3282480" y="4631772"/>
                </a:cubicBezTo>
                <a:cubicBezTo>
                  <a:pt x="3202614" y="4681124"/>
                  <a:pt x="3122749" y="4730478"/>
                  <a:pt x="3039813" y="4776747"/>
                </a:cubicBezTo>
                <a:cubicBezTo>
                  <a:pt x="3027527" y="4782918"/>
                  <a:pt x="3024455" y="4789087"/>
                  <a:pt x="3024455" y="4801424"/>
                </a:cubicBezTo>
                <a:cubicBezTo>
                  <a:pt x="3024455" y="4897050"/>
                  <a:pt x="3024455" y="4989588"/>
                  <a:pt x="3021383" y="5082127"/>
                </a:cubicBezTo>
                <a:cubicBezTo>
                  <a:pt x="3021383" y="5088296"/>
                  <a:pt x="3024455" y="5091381"/>
                  <a:pt x="3024455" y="5100635"/>
                </a:cubicBezTo>
                <a:cubicBezTo>
                  <a:pt x="3030599" y="5097550"/>
                  <a:pt x="3033671" y="5094466"/>
                  <a:pt x="3036743" y="5094466"/>
                </a:cubicBezTo>
                <a:cubicBezTo>
                  <a:pt x="3064386" y="5075957"/>
                  <a:pt x="3092033" y="5060534"/>
                  <a:pt x="3119679" y="5045111"/>
                </a:cubicBezTo>
                <a:cubicBezTo>
                  <a:pt x="3138109" y="5032774"/>
                  <a:pt x="3159610" y="5020435"/>
                  <a:pt x="3178041" y="5008095"/>
                </a:cubicBezTo>
                <a:cubicBezTo>
                  <a:pt x="3211830" y="4989588"/>
                  <a:pt x="3248691" y="4967996"/>
                  <a:pt x="3282480" y="4949488"/>
                </a:cubicBezTo>
                <a:cubicBezTo>
                  <a:pt x="3282480" y="4946403"/>
                  <a:pt x="3285550" y="4946403"/>
                  <a:pt x="3285550" y="4943318"/>
                </a:cubicBezTo>
                <a:cubicBezTo>
                  <a:pt x="3288622" y="4943318"/>
                  <a:pt x="3288622" y="4943318"/>
                  <a:pt x="3288622" y="4943318"/>
                </a:cubicBezTo>
                <a:cubicBezTo>
                  <a:pt x="3288622" y="4943318"/>
                  <a:pt x="3288622" y="4940234"/>
                  <a:pt x="3288622" y="4940234"/>
                </a:cubicBezTo>
                <a:cubicBezTo>
                  <a:pt x="3291694" y="4940234"/>
                  <a:pt x="3291694" y="4940234"/>
                  <a:pt x="3291694" y="4940234"/>
                </a:cubicBezTo>
                <a:cubicBezTo>
                  <a:pt x="3291694" y="4937149"/>
                  <a:pt x="3291694" y="4930980"/>
                  <a:pt x="3291694" y="4927895"/>
                </a:cubicBezTo>
                <a:cubicBezTo>
                  <a:pt x="3294766" y="4832270"/>
                  <a:pt x="3294766" y="4733563"/>
                  <a:pt x="3297838" y="4637941"/>
                </a:cubicBezTo>
                <a:cubicBezTo>
                  <a:pt x="3297838" y="4634857"/>
                  <a:pt x="3294766" y="4631772"/>
                  <a:pt x="3294766" y="4625603"/>
                </a:cubicBezTo>
                <a:close/>
                <a:moveTo>
                  <a:pt x="2744113" y="4625603"/>
                </a:moveTo>
                <a:cubicBezTo>
                  <a:pt x="2741035" y="4628691"/>
                  <a:pt x="2741035" y="4631778"/>
                  <a:pt x="2741035" y="4634866"/>
                </a:cubicBezTo>
                <a:cubicBezTo>
                  <a:pt x="2744113" y="4733674"/>
                  <a:pt x="2744113" y="4832484"/>
                  <a:pt x="2744113" y="4931296"/>
                </a:cubicBezTo>
                <a:cubicBezTo>
                  <a:pt x="2744113" y="4937471"/>
                  <a:pt x="2747189" y="4943648"/>
                  <a:pt x="2753343" y="4946736"/>
                </a:cubicBezTo>
                <a:cubicBezTo>
                  <a:pt x="2839501" y="4996140"/>
                  <a:pt x="2922582" y="5045545"/>
                  <a:pt x="3005663" y="5094951"/>
                </a:cubicBezTo>
                <a:cubicBezTo>
                  <a:pt x="3008741" y="5098038"/>
                  <a:pt x="3011817" y="5098038"/>
                  <a:pt x="3014894" y="5098038"/>
                </a:cubicBezTo>
                <a:cubicBezTo>
                  <a:pt x="3014894" y="4993053"/>
                  <a:pt x="3011817" y="4888067"/>
                  <a:pt x="3011817" y="4786169"/>
                </a:cubicBezTo>
                <a:cubicBezTo>
                  <a:pt x="2922582" y="4730585"/>
                  <a:pt x="2833347" y="4678093"/>
                  <a:pt x="2744113" y="4625603"/>
                </a:cubicBezTo>
                <a:close/>
                <a:moveTo>
                  <a:pt x="2734546" y="4625603"/>
                </a:moveTo>
                <a:cubicBezTo>
                  <a:pt x="2719161" y="4634866"/>
                  <a:pt x="2706853" y="4641040"/>
                  <a:pt x="2697621" y="4647216"/>
                </a:cubicBezTo>
                <a:cubicBezTo>
                  <a:pt x="2623773" y="4690443"/>
                  <a:pt x="2549940" y="4733673"/>
                  <a:pt x="2476092" y="4776903"/>
                </a:cubicBezTo>
                <a:cubicBezTo>
                  <a:pt x="2466860" y="4779992"/>
                  <a:pt x="2463783" y="4786169"/>
                  <a:pt x="2463783" y="4798516"/>
                </a:cubicBezTo>
                <a:cubicBezTo>
                  <a:pt x="2460706" y="4894242"/>
                  <a:pt x="2460706" y="4989965"/>
                  <a:pt x="2460706" y="5088774"/>
                </a:cubicBezTo>
                <a:cubicBezTo>
                  <a:pt x="2460706" y="5091862"/>
                  <a:pt x="2460706" y="5094951"/>
                  <a:pt x="2460706" y="5098038"/>
                </a:cubicBezTo>
                <a:cubicBezTo>
                  <a:pt x="2466860" y="5098038"/>
                  <a:pt x="2469936" y="5094951"/>
                  <a:pt x="2473014" y="5094951"/>
                </a:cubicBezTo>
                <a:cubicBezTo>
                  <a:pt x="2553018" y="5045545"/>
                  <a:pt x="2636080" y="4996140"/>
                  <a:pt x="2719161" y="4949823"/>
                </a:cubicBezTo>
                <a:cubicBezTo>
                  <a:pt x="2728393" y="4943648"/>
                  <a:pt x="2731469" y="4937471"/>
                  <a:pt x="2731469" y="4925121"/>
                </a:cubicBezTo>
                <a:cubicBezTo>
                  <a:pt x="2731469" y="4832484"/>
                  <a:pt x="2731469" y="4739851"/>
                  <a:pt x="2734546" y="4644128"/>
                </a:cubicBezTo>
                <a:cubicBezTo>
                  <a:pt x="2734546" y="4641040"/>
                  <a:pt x="2734546" y="4634866"/>
                  <a:pt x="2734546" y="4628690"/>
                </a:cubicBezTo>
                <a:cubicBezTo>
                  <a:pt x="2734546" y="4628690"/>
                  <a:pt x="2734546" y="4625603"/>
                  <a:pt x="2734546" y="4625603"/>
                </a:cubicBezTo>
                <a:close/>
                <a:moveTo>
                  <a:pt x="8932086" y="4625601"/>
                </a:moveTo>
                <a:cubicBezTo>
                  <a:pt x="8932086" y="4733673"/>
                  <a:pt x="8932086" y="4835572"/>
                  <a:pt x="8935155" y="4940558"/>
                </a:cubicBezTo>
                <a:cubicBezTo>
                  <a:pt x="9021052" y="4993052"/>
                  <a:pt x="9103881" y="5042457"/>
                  <a:pt x="9189781" y="5094951"/>
                </a:cubicBezTo>
                <a:cubicBezTo>
                  <a:pt x="9192847" y="5094951"/>
                  <a:pt x="9195915" y="5098038"/>
                  <a:pt x="9198984" y="5098038"/>
                </a:cubicBezTo>
                <a:cubicBezTo>
                  <a:pt x="9202050" y="5098038"/>
                  <a:pt x="9202050" y="5098038"/>
                  <a:pt x="9202050" y="5098038"/>
                </a:cubicBezTo>
                <a:cubicBezTo>
                  <a:pt x="9202050" y="5094951"/>
                  <a:pt x="9202050" y="5088774"/>
                  <a:pt x="9202050" y="5085686"/>
                </a:cubicBezTo>
                <a:cubicBezTo>
                  <a:pt x="9202050" y="4989964"/>
                  <a:pt x="9202050" y="4894242"/>
                  <a:pt x="9198984" y="4798516"/>
                </a:cubicBezTo>
                <a:cubicBezTo>
                  <a:pt x="9198984" y="4789256"/>
                  <a:pt x="9195915" y="4783080"/>
                  <a:pt x="9186712" y="4776903"/>
                </a:cubicBezTo>
                <a:cubicBezTo>
                  <a:pt x="9106949" y="4730585"/>
                  <a:pt x="9027187" y="4681180"/>
                  <a:pt x="8947422" y="4634865"/>
                </a:cubicBezTo>
                <a:cubicBezTo>
                  <a:pt x="8941287" y="4631777"/>
                  <a:pt x="8938222" y="4628690"/>
                  <a:pt x="8932086" y="4625601"/>
                </a:cubicBezTo>
                <a:close/>
                <a:moveTo>
                  <a:pt x="8923000" y="4625601"/>
                </a:moveTo>
                <a:cubicBezTo>
                  <a:pt x="8916816" y="4628686"/>
                  <a:pt x="8913724" y="4631771"/>
                  <a:pt x="8910633" y="4631771"/>
                </a:cubicBezTo>
                <a:cubicBezTo>
                  <a:pt x="8827159" y="4681121"/>
                  <a:pt x="8746777" y="4730477"/>
                  <a:pt x="8663304" y="4776746"/>
                </a:cubicBezTo>
                <a:cubicBezTo>
                  <a:pt x="8654029" y="4782916"/>
                  <a:pt x="8650938" y="4792170"/>
                  <a:pt x="8650938" y="4801423"/>
                </a:cubicBezTo>
                <a:cubicBezTo>
                  <a:pt x="8650938" y="4893963"/>
                  <a:pt x="8650938" y="4989587"/>
                  <a:pt x="8647846" y="5082126"/>
                </a:cubicBezTo>
                <a:cubicBezTo>
                  <a:pt x="8647846" y="5088294"/>
                  <a:pt x="8647846" y="5091379"/>
                  <a:pt x="8650938" y="5100633"/>
                </a:cubicBezTo>
                <a:cubicBezTo>
                  <a:pt x="8657121" y="5097548"/>
                  <a:pt x="8660212" y="5094463"/>
                  <a:pt x="8666395" y="5091379"/>
                </a:cubicBezTo>
                <a:cubicBezTo>
                  <a:pt x="8743684" y="5045110"/>
                  <a:pt x="8824067" y="4995756"/>
                  <a:pt x="8904450" y="4949485"/>
                </a:cubicBezTo>
                <a:cubicBezTo>
                  <a:pt x="8916816" y="4943317"/>
                  <a:pt x="8919907" y="4937148"/>
                  <a:pt x="8919907" y="4921724"/>
                </a:cubicBezTo>
                <a:cubicBezTo>
                  <a:pt x="8919907" y="4829185"/>
                  <a:pt x="8923000" y="4736646"/>
                  <a:pt x="8923000" y="4644108"/>
                </a:cubicBezTo>
                <a:cubicBezTo>
                  <a:pt x="8923000" y="4641024"/>
                  <a:pt x="8923000" y="4634855"/>
                  <a:pt x="8923000" y="4625601"/>
                </a:cubicBezTo>
                <a:close/>
                <a:moveTo>
                  <a:pt x="8367495" y="4625601"/>
                </a:moveTo>
                <a:cubicBezTo>
                  <a:pt x="8367495" y="4631770"/>
                  <a:pt x="8367495" y="4637939"/>
                  <a:pt x="8367495" y="4641024"/>
                </a:cubicBezTo>
                <a:cubicBezTo>
                  <a:pt x="8367495" y="4736645"/>
                  <a:pt x="8370585" y="4832269"/>
                  <a:pt x="8370585" y="4924809"/>
                </a:cubicBezTo>
                <a:cubicBezTo>
                  <a:pt x="8370585" y="4937148"/>
                  <a:pt x="8373678" y="4943317"/>
                  <a:pt x="8382952" y="4949485"/>
                </a:cubicBezTo>
                <a:cubicBezTo>
                  <a:pt x="8463331" y="4995756"/>
                  <a:pt x="8546812" y="5045110"/>
                  <a:pt x="8627196" y="5091379"/>
                </a:cubicBezTo>
                <a:cubicBezTo>
                  <a:pt x="8630288" y="5094463"/>
                  <a:pt x="8636471" y="5097548"/>
                  <a:pt x="8639562" y="5100633"/>
                </a:cubicBezTo>
                <a:cubicBezTo>
                  <a:pt x="8642654" y="5094463"/>
                  <a:pt x="8642654" y="5094463"/>
                  <a:pt x="8642654" y="5091379"/>
                </a:cubicBezTo>
                <a:cubicBezTo>
                  <a:pt x="8639562" y="4992671"/>
                  <a:pt x="8639562" y="4893963"/>
                  <a:pt x="8639562" y="4795252"/>
                </a:cubicBezTo>
                <a:cubicBezTo>
                  <a:pt x="8639562" y="4786002"/>
                  <a:pt x="8636471" y="4782916"/>
                  <a:pt x="8627196" y="4779831"/>
                </a:cubicBezTo>
                <a:cubicBezTo>
                  <a:pt x="8543720" y="4730476"/>
                  <a:pt x="8460241" y="4681121"/>
                  <a:pt x="8376769" y="4631770"/>
                </a:cubicBezTo>
                <a:cubicBezTo>
                  <a:pt x="8373678" y="4628686"/>
                  <a:pt x="8370585" y="4628686"/>
                  <a:pt x="8367495" y="4625601"/>
                </a:cubicBezTo>
                <a:close/>
                <a:moveTo>
                  <a:pt x="8358409" y="4625601"/>
                </a:moveTo>
                <a:cubicBezTo>
                  <a:pt x="8355333" y="4628688"/>
                  <a:pt x="8352256" y="4628688"/>
                  <a:pt x="8349180" y="4631777"/>
                </a:cubicBezTo>
                <a:cubicBezTo>
                  <a:pt x="8346102" y="4631777"/>
                  <a:pt x="8343025" y="4634864"/>
                  <a:pt x="8343025" y="4634864"/>
                </a:cubicBezTo>
                <a:cubicBezTo>
                  <a:pt x="8263021" y="4681180"/>
                  <a:pt x="8183018" y="4730585"/>
                  <a:pt x="8103015" y="4776902"/>
                </a:cubicBezTo>
                <a:cubicBezTo>
                  <a:pt x="8093784" y="4783079"/>
                  <a:pt x="8087631" y="4789254"/>
                  <a:pt x="8087631" y="4801604"/>
                </a:cubicBezTo>
                <a:cubicBezTo>
                  <a:pt x="8087631" y="4894241"/>
                  <a:pt x="8087631" y="4986875"/>
                  <a:pt x="8084554" y="5079510"/>
                </a:cubicBezTo>
                <a:cubicBezTo>
                  <a:pt x="8084554" y="5085685"/>
                  <a:pt x="8084554" y="5091861"/>
                  <a:pt x="8087631" y="5098037"/>
                </a:cubicBezTo>
                <a:cubicBezTo>
                  <a:pt x="8090707" y="5098037"/>
                  <a:pt x="8093784" y="5094948"/>
                  <a:pt x="8096860" y="5094948"/>
                </a:cubicBezTo>
                <a:cubicBezTo>
                  <a:pt x="8179941" y="5045544"/>
                  <a:pt x="8263021" y="4996139"/>
                  <a:pt x="8346102" y="4946733"/>
                </a:cubicBezTo>
                <a:cubicBezTo>
                  <a:pt x="8355333" y="4940558"/>
                  <a:pt x="8355333" y="4934382"/>
                  <a:pt x="8355333" y="4925118"/>
                </a:cubicBezTo>
                <a:cubicBezTo>
                  <a:pt x="8358409" y="4829395"/>
                  <a:pt x="8358409" y="4736760"/>
                  <a:pt x="8358409" y="4641039"/>
                </a:cubicBezTo>
                <a:cubicBezTo>
                  <a:pt x="8358409" y="4637952"/>
                  <a:pt x="8358409" y="4631777"/>
                  <a:pt x="8358409" y="4625601"/>
                </a:cubicBezTo>
                <a:close/>
                <a:moveTo>
                  <a:pt x="2180358" y="4625601"/>
                </a:moveTo>
                <a:cubicBezTo>
                  <a:pt x="2180358" y="4733673"/>
                  <a:pt x="2180358" y="4835572"/>
                  <a:pt x="2183426" y="4940558"/>
                </a:cubicBezTo>
                <a:cubicBezTo>
                  <a:pt x="2269323" y="4993052"/>
                  <a:pt x="2352152" y="5042457"/>
                  <a:pt x="2438052" y="5094951"/>
                </a:cubicBezTo>
                <a:cubicBezTo>
                  <a:pt x="2441118" y="5094951"/>
                  <a:pt x="2444186" y="5098038"/>
                  <a:pt x="2447255" y="5098038"/>
                </a:cubicBezTo>
                <a:cubicBezTo>
                  <a:pt x="2450322" y="5098038"/>
                  <a:pt x="2450322" y="5098038"/>
                  <a:pt x="2450322" y="5098038"/>
                </a:cubicBezTo>
                <a:cubicBezTo>
                  <a:pt x="2450322" y="5094951"/>
                  <a:pt x="2450322" y="5088774"/>
                  <a:pt x="2450322" y="5085686"/>
                </a:cubicBezTo>
                <a:cubicBezTo>
                  <a:pt x="2450322" y="4989964"/>
                  <a:pt x="2450322" y="4894242"/>
                  <a:pt x="2447255" y="4798516"/>
                </a:cubicBezTo>
                <a:cubicBezTo>
                  <a:pt x="2447255" y="4789256"/>
                  <a:pt x="2444186" y="4783080"/>
                  <a:pt x="2434983" y="4776903"/>
                </a:cubicBezTo>
                <a:cubicBezTo>
                  <a:pt x="2355221" y="4730585"/>
                  <a:pt x="2275459" y="4681180"/>
                  <a:pt x="2195693" y="4634865"/>
                </a:cubicBezTo>
                <a:cubicBezTo>
                  <a:pt x="2189559" y="4631777"/>
                  <a:pt x="2186493" y="4628690"/>
                  <a:pt x="2180358" y="4625601"/>
                </a:cubicBezTo>
                <a:close/>
                <a:moveTo>
                  <a:pt x="2171271" y="4625601"/>
                </a:moveTo>
                <a:cubicBezTo>
                  <a:pt x="2165086" y="4628686"/>
                  <a:pt x="2161995" y="4631771"/>
                  <a:pt x="2158904" y="4631771"/>
                </a:cubicBezTo>
                <a:cubicBezTo>
                  <a:pt x="2075429" y="4681121"/>
                  <a:pt x="1995048" y="4730477"/>
                  <a:pt x="1911575" y="4776746"/>
                </a:cubicBezTo>
                <a:cubicBezTo>
                  <a:pt x="1902300" y="4782916"/>
                  <a:pt x="1899209" y="4792170"/>
                  <a:pt x="1899209" y="4801423"/>
                </a:cubicBezTo>
                <a:cubicBezTo>
                  <a:pt x="1899209" y="4893963"/>
                  <a:pt x="1899209" y="4989587"/>
                  <a:pt x="1896117" y="5082126"/>
                </a:cubicBezTo>
                <a:cubicBezTo>
                  <a:pt x="1896117" y="5088294"/>
                  <a:pt x="1896117" y="5091379"/>
                  <a:pt x="1899209" y="5100633"/>
                </a:cubicBezTo>
                <a:cubicBezTo>
                  <a:pt x="1905392" y="5097548"/>
                  <a:pt x="1908483" y="5094463"/>
                  <a:pt x="1914666" y="5091379"/>
                </a:cubicBezTo>
                <a:cubicBezTo>
                  <a:pt x="1991955" y="5045110"/>
                  <a:pt x="2072338" y="4995756"/>
                  <a:pt x="2152721" y="4949485"/>
                </a:cubicBezTo>
                <a:cubicBezTo>
                  <a:pt x="2165086" y="4943317"/>
                  <a:pt x="2168178" y="4937148"/>
                  <a:pt x="2168178" y="4921724"/>
                </a:cubicBezTo>
                <a:cubicBezTo>
                  <a:pt x="2168178" y="4829185"/>
                  <a:pt x="2171271" y="4736646"/>
                  <a:pt x="2171271" y="4644108"/>
                </a:cubicBezTo>
                <a:cubicBezTo>
                  <a:pt x="2171271" y="4641024"/>
                  <a:pt x="2171271" y="4634855"/>
                  <a:pt x="2171271" y="4625601"/>
                </a:cubicBezTo>
                <a:close/>
                <a:moveTo>
                  <a:pt x="1615765" y="4625601"/>
                </a:moveTo>
                <a:cubicBezTo>
                  <a:pt x="1615765" y="4631770"/>
                  <a:pt x="1615765" y="4637939"/>
                  <a:pt x="1615765" y="4641024"/>
                </a:cubicBezTo>
                <a:cubicBezTo>
                  <a:pt x="1615765" y="4736645"/>
                  <a:pt x="1618856" y="4832269"/>
                  <a:pt x="1618856" y="4924809"/>
                </a:cubicBezTo>
                <a:cubicBezTo>
                  <a:pt x="1618856" y="4937148"/>
                  <a:pt x="1621949" y="4943317"/>
                  <a:pt x="1631223" y="4949485"/>
                </a:cubicBezTo>
                <a:cubicBezTo>
                  <a:pt x="1711603" y="4995756"/>
                  <a:pt x="1795083" y="5045110"/>
                  <a:pt x="1875467" y="5091379"/>
                </a:cubicBezTo>
                <a:cubicBezTo>
                  <a:pt x="1878558" y="5094463"/>
                  <a:pt x="1884742" y="5097548"/>
                  <a:pt x="1887834" y="5100633"/>
                </a:cubicBezTo>
                <a:cubicBezTo>
                  <a:pt x="1890925" y="5094463"/>
                  <a:pt x="1890925" y="5094463"/>
                  <a:pt x="1890925" y="5091379"/>
                </a:cubicBezTo>
                <a:cubicBezTo>
                  <a:pt x="1887834" y="4992671"/>
                  <a:pt x="1887834" y="4893963"/>
                  <a:pt x="1887834" y="4795252"/>
                </a:cubicBezTo>
                <a:cubicBezTo>
                  <a:pt x="1887834" y="4786002"/>
                  <a:pt x="1884742" y="4782916"/>
                  <a:pt x="1875467" y="4779831"/>
                </a:cubicBezTo>
                <a:cubicBezTo>
                  <a:pt x="1791991" y="4730476"/>
                  <a:pt x="1708512" y="4681121"/>
                  <a:pt x="1625040" y="4631770"/>
                </a:cubicBezTo>
                <a:cubicBezTo>
                  <a:pt x="1621949" y="4628686"/>
                  <a:pt x="1618856" y="4628686"/>
                  <a:pt x="1615765" y="4625601"/>
                </a:cubicBezTo>
                <a:close/>
                <a:moveTo>
                  <a:pt x="1606681" y="4625601"/>
                </a:moveTo>
                <a:cubicBezTo>
                  <a:pt x="1603604" y="4628688"/>
                  <a:pt x="1600527" y="4628688"/>
                  <a:pt x="1597451" y="4631777"/>
                </a:cubicBezTo>
                <a:cubicBezTo>
                  <a:pt x="1594373" y="4631777"/>
                  <a:pt x="1591296" y="4634864"/>
                  <a:pt x="1591296" y="4634864"/>
                </a:cubicBezTo>
                <a:cubicBezTo>
                  <a:pt x="1511292" y="4681180"/>
                  <a:pt x="1431289" y="4730585"/>
                  <a:pt x="1351286" y="4776902"/>
                </a:cubicBezTo>
                <a:cubicBezTo>
                  <a:pt x="1342055" y="4783079"/>
                  <a:pt x="1335902" y="4789254"/>
                  <a:pt x="1335902" y="4801604"/>
                </a:cubicBezTo>
                <a:cubicBezTo>
                  <a:pt x="1335902" y="4894241"/>
                  <a:pt x="1335902" y="4986875"/>
                  <a:pt x="1332824" y="5079510"/>
                </a:cubicBezTo>
                <a:cubicBezTo>
                  <a:pt x="1332824" y="5085685"/>
                  <a:pt x="1332824" y="5091861"/>
                  <a:pt x="1335902" y="5098037"/>
                </a:cubicBezTo>
                <a:cubicBezTo>
                  <a:pt x="1338978" y="5098037"/>
                  <a:pt x="1342055" y="5094948"/>
                  <a:pt x="1345131" y="5094948"/>
                </a:cubicBezTo>
                <a:cubicBezTo>
                  <a:pt x="1428212" y="5045544"/>
                  <a:pt x="1511292" y="4996139"/>
                  <a:pt x="1594373" y="4946733"/>
                </a:cubicBezTo>
                <a:cubicBezTo>
                  <a:pt x="1603604" y="4940558"/>
                  <a:pt x="1603604" y="4934382"/>
                  <a:pt x="1603604" y="4925118"/>
                </a:cubicBezTo>
                <a:cubicBezTo>
                  <a:pt x="1606681" y="4829395"/>
                  <a:pt x="1606681" y="4736760"/>
                  <a:pt x="1606681" y="4641039"/>
                </a:cubicBezTo>
                <a:cubicBezTo>
                  <a:pt x="1606681" y="4637952"/>
                  <a:pt x="1606681" y="4631777"/>
                  <a:pt x="1606681" y="4625601"/>
                </a:cubicBezTo>
                <a:close/>
                <a:moveTo>
                  <a:pt x="7797713" y="4625600"/>
                </a:moveTo>
                <a:cubicBezTo>
                  <a:pt x="7794636" y="4625600"/>
                  <a:pt x="7794636" y="4628684"/>
                  <a:pt x="7791559" y="4628684"/>
                </a:cubicBezTo>
                <a:cubicBezTo>
                  <a:pt x="7791559" y="4628684"/>
                  <a:pt x="7788482" y="4631768"/>
                  <a:pt x="7785405" y="4631768"/>
                </a:cubicBezTo>
                <a:cubicBezTo>
                  <a:pt x="7702325" y="4681121"/>
                  <a:pt x="7622321" y="4730476"/>
                  <a:pt x="7539240" y="4776745"/>
                </a:cubicBezTo>
                <a:cubicBezTo>
                  <a:pt x="7536162" y="4779830"/>
                  <a:pt x="7536162" y="4779830"/>
                  <a:pt x="7533086" y="4779830"/>
                </a:cubicBezTo>
                <a:cubicBezTo>
                  <a:pt x="7533086" y="4782916"/>
                  <a:pt x="7533086" y="4782916"/>
                  <a:pt x="7530008" y="4782916"/>
                </a:cubicBezTo>
                <a:cubicBezTo>
                  <a:pt x="7530008" y="4786000"/>
                  <a:pt x="7530008" y="4786000"/>
                  <a:pt x="7530008" y="4786000"/>
                </a:cubicBezTo>
                <a:cubicBezTo>
                  <a:pt x="7530008" y="4786000"/>
                  <a:pt x="7530008" y="4786000"/>
                  <a:pt x="7530008" y="4789084"/>
                </a:cubicBezTo>
                <a:cubicBezTo>
                  <a:pt x="7526931" y="4792168"/>
                  <a:pt x="7526931" y="4795252"/>
                  <a:pt x="7526931" y="4801422"/>
                </a:cubicBezTo>
                <a:cubicBezTo>
                  <a:pt x="7526931" y="4893962"/>
                  <a:pt x="7523855" y="4989586"/>
                  <a:pt x="7523855" y="5085209"/>
                </a:cubicBezTo>
                <a:cubicBezTo>
                  <a:pt x="7523855" y="5088294"/>
                  <a:pt x="7523855" y="5094463"/>
                  <a:pt x="7523855" y="5100632"/>
                </a:cubicBezTo>
                <a:cubicBezTo>
                  <a:pt x="7530008" y="5097547"/>
                  <a:pt x="7533086" y="5094463"/>
                  <a:pt x="7536162" y="5094463"/>
                </a:cubicBezTo>
                <a:cubicBezTo>
                  <a:pt x="7619244" y="5045108"/>
                  <a:pt x="7699248" y="4995755"/>
                  <a:pt x="7782327" y="4949485"/>
                </a:cubicBezTo>
                <a:cubicBezTo>
                  <a:pt x="7791559" y="4943316"/>
                  <a:pt x="7794636" y="4937145"/>
                  <a:pt x="7794636" y="4924808"/>
                </a:cubicBezTo>
                <a:cubicBezTo>
                  <a:pt x="7794636" y="4832268"/>
                  <a:pt x="7797713" y="4736645"/>
                  <a:pt x="7797713" y="4644107"/>
                </a:cubicBezTo>
                <a:cubicBezTo>
                  <a:pt x="7797713" y="4641023"/>
                  <a:pt x="7797713" y="4634853"/>
                  <a:pt x="7797713" y="4628684"/>
                </a:cubicBezTo>
                <a:cubicBezTo>
                  <a:pt x="7797713" y="4628684"/>
                  <a:pt x="7797713" y="4625600"/>
                  <a:pt x="7797713" y="4625600"/>
                </a:cubicBezTo>
                <a:close/>
                <a:moveTo>
                  <a:pt x="1045984" y="4625600"/>
                </a:moveTo>
                <a:cubicBezTo>
                  <a:pt x="1042907" y="4625600"/>
                  <a:pt x="1042907" y="4628684"/>
                  <a:pt x="1039830" y="4628684"/>
                </a:cubicBezTo>
                <a:cubicBezTo>
                  <a:pt x="1039830" y="4628684"/>
                  <a:pt x="1036754" y="4631768"/>
                  <a:pt x="1033676" y="4631768"/>
                </a:cubicBezTo>
                <a:cubicBezTo>
                  <a:pt x="950596" y="4681121"/>
                  <a:pt x="870592" y="4730476"/>
                  <a:pt x="787511" y="4776745"/>
                </a:cubicBezTo>
                <a:cubicBezTo>
                  <a:pt x="784433" y="4779830"/>
                  <a:pt x="784433" y="4779830"/>
                  <a:pt x="781356" y="4779830"/>
                </a:cubicBezTo>
                <a:cubicBezTo>
                  <a:pt x="781356" y="4782916"/>
                  <a:pt x="781356" y="4782916"/>
                  <a:pt x="778279" y="4782916"/>
                </a:cubicBezTo>
                <a:cubicBezTo>
                  <a:pt x="778279" y="4786000"/>
                  <a:pt x="778279" y="4786000"/>
                  <a:pt x="778279" y="4786000"/>
                </a:cubicBezTo>
                <a:cubicBezTo>
                  <a:pt x="778279" y="4786000"/>
                  <a:pt x="778279" y="4786000"/>
                  <a:pt x="778279" y="4789084"/>
                </a:cubicBezTo>
                <a:cubicBezTo>
                  <a:pt x="775202" y="4792168"/>
                  <a:pt x="775202" y="4795252"/>
                  <a:pt x="775202" y="4801422"/>
                </a:cubicBezTo>
                <a:cubicBezTo>
                  <a:pt x="775202" y="4893962"/>
                  <a:pt x="772124" y="4989586"/>
                  <a:pt x="772124" y="5085209"/>
                </a:cubicBezTo>
                <a:cubicBezTo>
                  <a:pt x="772124" y="5088294"/>
                  <a:pt x="772124" y="5094463"/>
                  <a:pt x="772124" y="5100632"/>
                </a:cubicBezTo>
                <a:cubicBezTo>
                  <a:pt x="778279" y="5097547"/>
                  <a:pt x="781356" y="5094463"/>
                  <a:pt x="784433" y="5094463"/>
                </a:cubicBezTo>
                <a:cubicBezTo>
                  <a:pt x="867515" y="5045108"/>
                  <a:pt x="947518" y="4995755"/>
                  <a:pt x="1030598" y="4949485"/>
                </a:cubicBezTo>
                <a:cubicBezTo>
                  <a:pt x="1039830" y="4943316"/>
                  <a:pt x="1042907" y="4937145"/>
                  <a:pt x="1042907" y="4924808"/>
                </a:cubicBezTo>
                <a:cubicBezTo>
                  <a:pt x="1042907" y="4832268"/>
                  <a:pt x="1045984" y="4736645"/>
                  <a:pt x="1045984" y="4644107"/>
                </a:cubicBezTo>
                <a:cubicBezTo>
                  <a:pt x="1045984" y="4641023"/>
                  <a:pt x="1045984" y="4634853"/>
                  <a:pt x="1045984" y="4628684"/>
                </a:cubicBezTo>
                <a:cubicBezTo>
                  <a:pt x="1045984" y="4628684"/>
                  <a:pt x="1045984" y="4625600"/>
                  <a:pt x="1045984" y="4625600"/>
                </a:cubicBezTo>
                <a:close/>
                <a:moveTo>
                  <a:pt x="7243507" y="4625599"/>
                </a:moveTo>
                <a:cubicBezTo>
                  <a:pt x="7243507" y="4628687"/>
                  <a:pt x="7243507" y="4631774"/>
                  <a:pt x="7243507" y="4634862"/>
                </a:cubicBezTo>
                <a:cubicBezTo>
                  <a:pt x="7243507" y="4733671"/>
                  <a:pt x="7243507" y="4832482"/>
                  <a:pt x="7243507" y="4931294"/>
                </a:cubicBezTo>
                <a:cubicBezTo>
                  <a:pt x="7243507" y="4937469"/>
                  <a:pt x="7249672" y="4943644"/>
                  <a:pt x="7255836" y="4946733"/>
                </a:cubicBezTo>
                <a:cubicBezTo>
                  <a:pt x="7339064" y="4996138"/>
                  <a:pt x="7422293" y="5045543"/>
                  <a:pt x="7505522" y="5094947"/>
                </a:cubicBezTo>
                <a:cubicBezTo>
                  <a:pt x="7508603" y="5098035"/>
                  <a:pt x="7511686" y="5098035"/>
                  <a:pt x="7514769" y="5098035"/>
                </a:cubicBezTo>
                <a:cubicBezTo>
                  <a:pt x="7514769" y="4993049"/>
                  <a:pt x="7514769" y="4888063"/>
                  <a:pt x="7514769" y="4786166"/>
                </a:cubicBezTo>
                <a:cubicBezTo>
                  <a:pt x="7422293" y="4730584"/>
                  <a:pt x="7335982" y="4678090"/>
                  <a:pt x="7243507" y="4625599"/>
                </a:cubicBezTo>
                <a:close/>
                <a:moveTo>
                  <a:pt x="7231344" y="4625599"/>
                </a:moveTo>
                <a:cubicBezTo>
                  <a:pt x="7219035" y="4634853"/>
                  <a:pt x="7206728" y="4641021"/>
                  <a:pt x="7197497" y="4647191"/>
                </a:cubicBezTo>
                <a:cubicBezTo>
                  <a:pt x="7123646" y="4690373"/>
                  <a:pt x="7049797" y="4733559"/>
                  <a:pt x="6979024" y="4776744"/>
                </a:cubicBezTo>
                <a:cubicBezTo>
                  <a:pt x="6969793" y="4779829"/>
                  <a:pt x="6963639" y="4785999"/>
                  <a:pt x="6963639" y="4798337"/>
                </a:cubicBezTo>
                <a:cubicBezTo>
                  <a:pt x="6963639" y="4893962"/>
                  <a:pt x="6960563" y="4989584"/>
                  <a:pt x="6960563" y="5088293"/>
                </a:cubicBezTo>
                <a:cubicBezTo>
                  <a:pt x="6960563" y="5091377"/>
                  <a:pt x="6960563" y="5094462"/>
                  <a:pt x="6963639" y="5100630"/>
                </a:cubicBezTo>
                <a:cubicBezTo>
                  <a:pt x="6966716" y="5097547"/>
                  <a:pt x="6972871" y="5094462"/>
                  <a:pt x="6975948" y="5094462"/>
                </a:cubicBezTo>
                <a:cubicBezTo>
                  <a:pt x="7025180" y="5063615"/>
                  <a:pt x="7074413" y="5032769"/>
                  <a:pt x="7123646" y="5005008"/>
                </a:cubicBezTo>
                <a:cubicBezTo>
                  <a:pt x="7157494" y="4983415"/>
                  <a:pt x="7188265" y="4964908"/>
                  <a:pt x="7222112" y="4946400"/>
                </a:cubicBezTo>
                <a:cubicBezTo>
                  <a:pt x="7231344" y="4943315"/>
                  <a:pt x="7231344" y="4934061"/>
                  <a:pt x="7231344" y="4924807"/>
                </a:cubicBezTo>
                <a:cubicBezTo>
                  <a:pt x="7231344" y="4832268"/>
                  <a:pt x="7234420" y="4736644"/>
                  <a:pt x="7234420" y="4641021"/>
                </a:cubicBezTo>
                <a:cubicBezTo>
                  <a:pt x="7234420" y="4637937"/>
                  <a:pt x="7234420" y="4631768"/>
                  <a:pt x="7234420" y="4625599"/>
                </a:cubicBezTo>
                <a:cubicBezTo>
                  <a:pt x="7234420" y="4625599"/>
                  <a:pt x="7231344" y="4625599"/>
                  <a:pt x="7231344" y="4625599"/>
                </a:cubicBezTo>
                <a:close/>
                <a:moveTo>
                  <a:pt x="6680213" y="4625599"/>
                </a:moveTo>
                <a:cubicBezTo>
                  <a:pt x="6680213" y="4733671"/>
                  <a:pt x="6683289" y="4835569"/>
                  <a:pt x="6683289" y="4940556"/>
                </a:cubicBezTo>
                <a:cubicBezTo>
                  <a:pt x="6769448" y="4993048"/>
                  <a:pt x="6855607" y="5042455"/>
                  <a:pt x="6941763" y="5094947"/>
                </a:cubicBezTo>
                <a:cubicBezTo>
                  <a:pt x="6944841" y="5094947"/>
                  <a:pt x="6947918" y="5098035"/>
                  <a:pt x="6950994" y="5098035"/>
                </a:cubicBezTo>
                <a:cubicBezTo>
                  <a:pt x="6950994" y="5098035"/>
                  <a:pt x="6954072" y="5098035"/>
                  <a:pt x="6954072" y="5098035"/>
                </a:cubicBezTo>
                <a:cubicBezTo>
                  <a:pt x="6954072" y="5094947"/>
                  <a:pt x="6954072" y="5088772"/>
                  <a:pt x="6954072" y="5085684"/>
                </a:cubicBezTo>
                <a:cubicBezTo>
                  <a:pt x="6954072" y="4989961"/>
                  <a:pt x="6950994" y="4894239"/>
                  <a:pt x="6950994" y="4798515"/>
                </a:cubicBezTo>
                <a:cubicBezTo>
                  <a:pt x="6950994" y="4789253"/>
                  <a:pt x="6947918" y="4783076"/>
                  <a:pt x="6938687" y="4776901"/>
                </a:cubicBezTo>
                <a:cubicBezTo>
                  <a:pt x="6858683" y="4730583"/>
                  <a:pt x="6778677" y="4681177"/>
                  <a:pt x="6695598" y="4634861"/>
                </a:cubicBezTo>
                <a:cubicBezTo>
                  <a:pt x="6692521" y="4631774"/>
                  <a:pt x="6686366" y="4628686"/>
                  <a:pt x="6680213" y="4625599"/>
                </a:cubicBezTo>
                <a:close/>
                <a:moveTo>
                  <a:pt x="6673722" y="4625599"/>
                </a:moveTo>
                <a:cubicBezTo>
                  <a:pt x="6667550" y="4628683"/>
                  <a:pt x="6661377" y="4631767"/>
                  <a:pt x="6658291" y="4631767"/>
                </a:cubicBezTo>
                <a:cubicBezTo>
                  <a:pt x="6578053" y="4681120"/>
                  <a:pt x="6494726" y="4730473"/>
                  <a:pt x="6411402" y="4776744"/>
                </a:cubicBezTo>
                <a:cubicBezTo>
                  <a:pt x="6402143" y="4782913"/>
                  <a:pt x="6399057" y="4792166"/>
                  <a:pt x="6399057" y="4801422"/>
                </a:cubicBezTo>
                <a:cubicBezTo>
                  <a:pt x="6399057" y="4893961"/>
                  <a:pt x="6399057" y="4989584"/>
                  <a:pt x="6395970" y="5082123"/>
                </a:cubicBezTo>
                <a:cubicBezTo>
                  <a:pt x="6395970" y="5088292"/>
                  <a:pt x="6399057" y="5094461"/>
                  <a:pt x="6399057" y="5100630"/>
                </a:cubicBezTo>
                <a:cubicBezTo>
                  <a:pt x="6405229" y="5097546"/>
                  <a:pt x="6411402" y="5094461"/>
                  <a:pt x="6414487" y="5091376"/>
                </a:cubicBezTo>
                <a:cubicBezTo>
                  <a:pt x="6494726" y="5045107"/>
                  <a:pt x="6574966" y="4995754"/>
                  <a:pt x="6655205" y="4949483"/>
                </a:cubicBezTo>
                <a:cubicBezTo>
                  <a:pt x="6667550" y="4943315"/>
                  <a:pt x="6670636" y="4937145"/>
                  <a:pt x="6670636" y="4921722"/>
                </a:cubicBezTo>
                <a:cubicBezTo>
                  <a:pt x="6670636" y="4829182"/>
                  <a:pt x="6673722" y="4736644"/>
                  <a:pt x="6673722" y="4644105"/>
                </a:cubicBezTo>
                <a:cubicBezTo>
                  <a:pt x="6673722" y="4637936"/>
                  <a:pt x="6673722" y="4634852"/>
                  <a:pt x="6673722" y="4625599"/>
                </a:cubicBezTo>
                <a:close/>
                <a:moveTo>
                  <a:pt x="491778" y="4625599"/>
                </a:moveTo>
                <a:cubicBezTo>
                  <a:pt x="491778" y="4628687"/>
                  <a:pt x="491778" y="4631774"/>
                  <a:pt x="491778" y="4634862"/>
                </a:cubicBezTo>
                <a:cubicBezTo>
                  <a:pt x="491778" y="4733671"/>
                  <a:pt x="491778" y="4832482"/>
                  <a:pt x="491778" y="4931294"/>
                </a:cubicBezTo>
                <a:cubicBezTo>
                  <a:pt x="491778" y="4937469"/>
                  <a:pt x="497941" y="4943644"/>
                  <a:pt x="504107" y="4946733"/>
                </a:cubicBezTo>
                <a:cubicBezTo>
                  <a:pt x="587335" y="4996138"/>
                  <a:pt x="670564" y="5045543"/>
                  <a:pt x="753792" y="5094947"/>
                </a:cubicBezTo>
                <a:cubicBezTo>
                  <a:pt x="756874" y="5098035"/>
                  <a:pt x="759957" y="5098035"/>
                  <a:pt x="763040" y="5098035"/>
                </a:cubicBezTo>
                <a:cubicBezTo>
                  <a:pt x="763040" y="4993049"/>
                  <a:pt x="763040" y="4888063"/>
                  <a:pt x="763040" y="4786166"/>
                </a:cubicBezTo>
                <a:cubicBezTo>
                  <a:pt x="670564" y="4730584"/>
                  <a:pt x="584251" y="4678090"/>
                  <a:pt x="491778" y="4625599"/>
                </a:cubicBezTo>
                <a:close/>
                <a:moveTo>
                  <a:pt x="479614" y="4625599"/>
                </a:moveTo>
                <a:cubicBezTo>
                  <a:pt x="467306" y="4634853"/>
                  <a:pt x="454998" y="4641021"/>
                  <a:pt x="445767" y="4647191"/>
                </a:cubicBezTo>
                <a:cubicBezTo>
                  <a:pt x="371917" y="4690373"/>
                  <a:pt x="298068" y="4733559"/>
                  <a:pt x="227295" y="4776744"/>
                </a:cubicBezTo>
                <a:cubicBezTo>
                  <a:pt x="218064" y="4779829"/>
                  <a:pt x="211910" y="4785999"/>
                  <a:pt x="211910" y="4798337"/>
                </a:cubicBezTo>
                <a:cubicBezTo>
                  <a:pt x="211910" y="4893962"/>
                  <a:pt x="208833" y="4989584"/>
                  <a:pt x="208833" y="5088293"/>
                </a:cubicBezTo>
                <a:cubicBezTo>
                  <a:pt x="208833" y="5091377"/>
                  <a:pt x="208833" y="5094462"/>
                  <a:pt x="211910" y="5100630"/>
                </a:cubicBezTo>
                <a:cubicBezTo>
                  <a:pt x="214986" y="5097547"/>
                  <a:pt x="221142" y="5094462"/>
                  <a:pt x="224218" y="5094462"/>
                </a:cubicBezTo>
                <a:cubicBezTo>
                  <a:pt x="273451" y="5063615"/>
                  <a:pt x="322684" y="5032769"/>
                  <a:pt x="371917" y="5005008"/>
                </a:cubicBezTo>
                <a:cubicBezTo>
                  <a:pt x="405765" y="4983415"/>
                  <a:pt x="436535" y="4964908"/>
                  <a:pt x="470382" y="4946400"/>
                </a:cubicBezTo>
                <a:cubicBezTo>
                  <a:pt x="479614" y="4943315"/>
                  <a:pt x="479614" y="4934061"/>
                  <a:pt x="479614" y="4924807"/>
                </a:cubicBezTo>
                <a:cubicBezTo>
                  <a:pt x="479614" y="4832268"/>
                  <a:pt x="482691" y="4736644"/>
                  <a:pt x="482691" y="4641021"/>
                </a:cubicBezTo>
                <a:cubicBezTo>
                  <a:pt x="482691" y="4637937"/>
                  <a:pt x="482691" y="4631768"/>
                  <a:pt x="482691" y="4625599"/>
                </a:cubicBezTo>
                <a:cubicBezTo>
                  <a:pt x="482691" y="4625599"/>
                  <a:pt x="479614" y="4625599"/>
                  <a:pt x="479614" y="4625599"/>
                </a:cubicBezTo>
                <a:close/>
                <a:moveTo>
                  <a:pt x="10333566" y="4468554"/>
                </a:moveTo>
                <a:cubicBezTo>
                  <a:pt x="10327406" y="4468554"/>
                  <a:pt x="10324327" y="4468554"/>
                  <a:pt x="10321247" y="4471640"/>
                </a:cubicBezTo>
                <a:cubicBezTo>
                  <a:pt x="10238092" y="4517926"/>
                  <a:pt x="10154939" y="4564214"/>
                  <a:pt x="10074865" y="4610505"/>
                </a:cubicBezTo>
                <a:cubicBezTo>
                  <a:pt x="10068704" y="4613591"/>
                  <a:pt x="10065626" y="4616676"/>
                  <a:pt x="10062545" y="4619762"/>
                </a:cubicBezTo>
                <a:cubicBezTo>
                  <a:pt x="10068704" y="4622848"/>
                  <a:pt x="10071784" y="4625935"/>
                  <a:pt x="10077945" y="4629020"/>
                </a:cubicBezTo>
                <a:cubicBezTo>
                  <a:pt x="10158019" y="4675305"/>
                  <a:pt x="10238092" y="4721593"/>
                  <a:pt x="10318167" y="4767878"/>
                </a:cubicBezTo>
                <a:cubicBezTo>
                  <a:pt x="10324327" y="4770965"/>
                  <a:pt x="10330486" y="4770965"/>
                  <a:pt x="10336646" y="4770965"/>
                </a:cubicBezTo>
                <a:cubicBezTo>
                  <a:pt x="10336646" y="4770965"/>
                  <a:pt x="10339726" y="4770965"/>
                  <a:pt x="10339726" y="4770965"/>
                </a:cubicBezTo>
                <a:cubicBezTo>
                  <a:pt x="10339726" y="4770965"/>
                  <a:pt x="10339726" y="4770965"/>
                  <a:pt x="10342806" y="4770965"/>
                </a:cubicBezTo>
                <a:cubicBezTo>
                  <a:pt x="10342806" y="4770965"/>
                  <a:pt x="10345885" y="4767878"/>
                  <a:pt x="10348965" y="4767878"/>
                </a:cubicBezTo>
                <a:cubicBezTo>
                  <a:pt x="10348965" y="4767878"/>
                  <a:pt x="10352044" y="4764792"/>
                  <a:pt x="10352044" y="4764792"/>
                </a:cubicBezTo>
                <a:cubicBezTo>
                  <a:pt x="10432119" y="4721593"/>
                  <a:pt x="10512193" y="4675305"/>
                  <a:pt x="10589188" y="4632106"/>
                </a:cubicBezTo>
                <a:cubicBezTo>
                  <a:pt x="10592266" y="4632106"/>
                  <a:pt x="10592266" y="4629020"/>
                  <a:pt x="10595347" y="4629020"/>
                </a:cubicBezTo>
                <a:cubicBezTo>
                  <a:pt x="10598427" y="4625935"/>
                  <a:pt x="10601507" y="4622848"/>
                  <a:pt x="10607666" y="4619762"/>
                </a:cubicBezTo>
                <a:cubicBezTo>
                  <a:pt x="10601507" y="4616676"/>
                  <a:pt x="10598427" y="4613591"/>
                  <a:pt x="10592266" y="4610505"/>
                </a:cubicBezTo>
                <a:cubicBezTo>
                  <a:pt x="10512193" y="4564214"/>
                  <a:pt x="10429039" y="4517926"/>
                  <a:pt x="10345885" y="4471640"/>
                </a:cubicBezTo>
                <a:cubicBezTo>
                  <a:pt x="10345885" y="4471640"/>
                  <a:pt x="10342806" y="4468554"/>
                  <a:pt x="10339726" y="4468554"/>
                </a:cubicBezTo>
                <a:cubicBezTo>
                  <a:pt x="10336646" y="4468554"/>
                  <a:pt x="10336646" y="4468554"/>
                  <a:pt x="10333566" y="4468554"/>
                </a:cubicBezTo>
                <a:close/>
                <a:moveTo>
                  <a:pt x="9208782" y="4468554"/>
                </a:moveTo>
                <a:cubicBezTo>
                  <a:pt x="9205703" y="4468554"/>
                  <a:pt x="9202622" y="4468554"/>
                  <a:pt x="9196464" y="4471639"/>
                </a:cubicBezTo>
                <a:cubicBezTo>
                  <a:pt x="9113310" y="4517925"/>
                  <a:pt x="9030156" y="4564214"/>
                  <a:pt x="8946996" y="4610502"/>
                </a:cubicBezTo>
                <a:cubicBezTo>
                  <a:pt x="8943918" y="4613589"/>
                  <a:pt x="8940842" y="4616675"/>
                  <a:pt x="8934683" y="4619761"/>
                </a:cubicBezTo>
                <a:cubicBezTo>
                  <a:pt x="8940842" y="4622847"/>
                  <a:pt x="8943918" y="4625933"/>
                  <a:pt x="8946996" y="4625933"/>
                </a:cubicBezTo>
                <a:cubicBezTo>
                  <a:pt x="9030156" y="4675303"/>
                  <a:pt x="9113310" y="4721590"/>
                  <a:pt x="9196464" y="4767877"/>
                </a:cubicBezTo>
                <a:cubicBezTo>
                  <a:pt x="9199543" y="4770963"/>
                  <a:pt x="9205703" y="4770963"/>
                  <a:pt x="9208782" y="4770963"/>
                </a:cubicBezTo>
                <a:cubicBezTo>
                  <a:pt x="9211862" y="4770963"/>
                  <a:pt x="9214942" y="4770963"/>
                  <a:pt x="9221101" y="4767877"/>
                </a:cubicBezTo>
                <a:cubicBezTo>
                  <a:pt x="9301176" y="4721590"/>
                  <a:pt x="9384313" y="4675303"/>
                  <a:pt x="9467465" y="4629019"/>
                </a:cubicBezTo>
                <a:cubicBezTo>
                  <a:pt x="9470545" y="4625933"/>
                  <a:pt x="9473625" y="4622847"/>
                  <a:pt x="9479785" y="4619761"/>
                </a:cubicBezTo>
                <a:cubicBezTo>
                  <a:pt x="9476705" y="4616675"/>
                  <a:pt x="9473625" y="4613589"/>
                  <a:pt x="9470545" y="4613589"/>
                </a:cubicBezTo>
                <a:cubicBezTo>
                  <a:pt x="9387392" y="4564214"/>
                  <a:pt x="9304256" y="4517925"/>
                  <a:pt x="9218022" y="4471639"/>
                </a:cubicBezTo>
                <a:cubicBezTo>
                  <a:pt x="9214942" y="4468554"/>
                  <a:pt x="9211862" y="4468554"/>
                  <a:pt x="9208782" y="4468554"/>
                </a:cubicBezTo>
                <a:close/>
                <a:moveTo>
                  <a:pt x="3581837" y="4468554"/>
                </a:moveTo>
                <a:cubicBezTo>
                  <a:pt x="3575677" y="4468554"/>
                  <a:pt x="3572598" y="4468554"/>
                  <a:pt x="3569518" y="4471640"/>
                </a:cubicBezTo>
                <a:cubicBezTo>
                  <a:pt x="3486363" y="4517926"/>
                  <a:pt x="3403210" y="4564214"/>
                  <a:pt x="3323136" y="4610505"/>
                </a:cubicBezTo>
                <a:cubicBezTo>
                  <a:pt x="3316977" y="4613591"/>
                  <a:pt x="3313897" y="4616676"/>
                  <a:pt x="3310816" y="4619762"/>
                </a:cubicBezTo>
                <a:cubicBezTo>
                  <a:pt x="3316977" y="4622848"/>
                  <a:pt x="3320056" y="4625935"/>
                  <a:pt x="3326216" y="4629020"/>
                </a:cubicBezTo>
                <a:cubicBezTo>
                  <a:pt x="3406290" y="4675305"/>
                  <a:pt x="3486363" y="4721593"/>
                  <a:pt x="3566438" y="4767878"/>
                </a:cubicBezTo>
                <a:cubicBezTo>
                  <a:pt x="3572598" y="4770965"/>
                  <a:pt x="3578757" y="4770965"/>
                  <a:pt x="3584917" y="4770965"/>
                </a:cubicBezTo>
                <a:cubicBezTo>
                  <a:pt x="3584917" y="4770965"/>
                  <a:pt x="3587997" y="4770965"/>
                  <a:pt x="3587997" y="4770965"/>
                </a:cubicBezTo>
                <a:cubicBezTo>
                  <a:pt x="3587997" y="4770965"/>
                  <a:pt x="3587997" y="4770965"/>
                  <a:pt x="3591077" y="4770965"/>
                </a:cubicBezTo>
                <a:cubicBezTo>
                  <a:pt x="3591077" y="4770965"/>
                  <a:pt x="3594156" y="4767878"/>
                  <a:pt x="3597236" y="4767878"/>
                </a:cubicBezTo>
                <a:cubicBezTo>
                  <a:pt x="3597236" y="4767878"/>
                  <a:pt x="3600315" y="4764792"/>
                  <a:pt x="3600315" y="4764792"/>
                </a:cubicBezTo>
                <a:cubicBezTo>
                  <a:pt x="3680390" y="4721593"/>
                  <a:pt x="3760464" y="4675305"/>
                  <a:pt x="3837459" y="4632106"/>
                </a:cubicBezTo>
                <a:cubicBezTo>
                  <a:pt x="3840538" y="4632106"/>
                  <a:pt x="3840538" y="4629020"/>
                  <a:pt x="3843618" y="4629020"/>
                </a:cubicBezTo>
                <a:cubicBezTo>
                  <a:pt x="3846698" y="4625935"/>
                  <a:pt x="3849778" y="4622848"/>
                  <a:pt x="3855937" y="4619762"/>
                </a:cubicBezTo>
                <a:cubicBezTo>
                  <a:pt x="3849778" y="4616676"/>
                  <a:pt x="3846698" y="4613591"/>
                  <a:pt x="3840538" y="4610505"/>
                </a:cubicBezTo>
                <a:cubicBezTo>
                  <a:pt x="3760464" y="4564214"/>
                  <a:pt x="3677310" y="4517926"/>
                  <a:pt x="3594156" y="4471640"/>
                </a:cubicBezTo>
                <a:cubicBezTo>
                  <a:pt x="3594156" y="4471640"/>
                  <a:pt x="3591077" y="4468554"/>
                  <a:pt x="3587997" y="4468554"/>
                </a:cubicBezTo>
                <a:cubicBezTo>
                  <a:pt x="3584917" y="4468554"/>
                  <a:pt x="3584917" y="4468554"/>
                  <a:pt x="3581837" y="4468554"/>
                </a:cubicBezTo>
                <a:close/>
                <a:moveTo>
                  <a:pt x="2457053" y="4468554"/>
                </a:moveTo>
                <a:cubicBezTo>
                  <a:pt x="2453974" y="4468554"/>
                  <a:pt x="2450894" y="4468554"/>
                  <a:pt x="2444734" y="4471639"/>
                </a:cubicBezTo>
                <a:cubicBezTo>
                  <a:pt x="2361581" y="4517925"/>
                  <a:pt x="2278427" y="4564214"/>
                  <a:pt x="2195267" y="4610502"/>
                </a:cubicBezTo>
                <a:cubicBezTo>
                  <a:pt x="2192189" y="4613589"/>
                  <a:pt x="2189113" y="4616675"/>
                  <a:pt x="2182954" y="4619761"/>
                </a:cubicBezTo>
                <a:cubicBezTo>
                  <a:pt x="2189113" y="4622847"/>
                  <a:pt x="2192189" y="4625933"/>
                  <a:pt x="2195267" y="4625933"/>
                </a:cubicBezTo>
                <a:cubicBezTo>
                  <a:pt x="2278427" y="4675303"/>
                  <a:pt x="2361581" y="4721590"/>
                  <a:pt x="2444734" y="4767877"/>
                </a:cubicBezTo>
                <a:cubicBezTo>
                  <a:pt x="2447814" y="4770963"/>
                  <a:pt x="2453974" y="4770963"/>
                  <a:pt x="2457053" y="4770963"/>
                </a:cubicBezTo>
                <a:cubicBezTo>
                  <a:pt x="2460133" y="4770963"/>
                  <a:pt x="2463213" y="4770963"/>
                  <a:pt x="2469372" y="4767877"/>
                </a:cubicBezTo>
                <a:cubicBezTo>
                  <a:pt x="2549447" y="4721590"/>
                  <a:pt x="2632584" y="4675303"/>
                  <a:pt x="2715737" y="4629019"/>
                </a:cubicBezTo>
                <a:cubicBezTo>
                  <a:pt x="2718817" y="4625933"/>
                  <a:pt x="2721896" y="4622847"/>
                  <a:pt x="2728056" y="4619761"/>
                </a:cubicBezTo>
                <a:cubicBezTo>
                  <a:pt x="2724976" y="4616675"/>
                  <a:pt x="2721896" y="4613589"/>
                  <a:pt x="2718817" y="4613589"/>
                </a:cubicBezTo>
                <a:cubicBezTo>
                  <a:pt x="2635663" y="4564214"/>
                  <a:pt x="2552527" y="4517925"/>
                  <a:pt x="2466293" y="4471639"/>
                </a:cubicBezTo>
                <a:cubicBezTo>
                  <a:pt x="2463213" y="4468554"/>
                  <a:pt x="2460133" y="4468554"/>
                  <a:pt x="2457053" y="4468554"/>
                </a:cubicBezTo>
                <a:close/>
                <a:moveTo>
                  <a:pt x="8075555" y="4468551"/>
                </a:moveTo>
                <a:cubicBezTo>
                  <a:pt x="8075555" y="4468551"/>
                  <a:pt x="8072476" y="4471638"/>
                  <a:pt x="8069393" y="4471638"/>
                </a:cubicBezTo>
                <a:cubicBezTo>
                  <a:pt x="7989322" y="4517924"/>
                  <a:pt x="7906166" y="4564212"/>
                  <a:pt x="7826092" y="4610501"/>
                </a:cubicBezTo>
                <a:cubicBezTo>
                  <a:pt x="7823012" y="4610501"/>
                  <a:pt x="7823012" y="4610501"/>
                  <a:pt x="7823012" y="4610501"/>
                </a:cubicBezTo>
                <a:cubicBezTo>
                  <a:pt x="7819931" y="4613587"/>
                  <a:pt x="7816852" y="4616673"/>
                  <a:pt x="7810693" y="4619759"/>
                </a:cubicBezTo>
                <a:cubicBezTo>
                  <a:pt x="7816852" y="4622845"/>
                  <a:pt x="7819931" y="4625931"/>
                  <a:pt x="7823012" y="4625931"/>
                </a:cubicBezTo>
                <a:cubicBezTo>
                  <a:pt x="7906166" y="4675302"/>
                  <a:pt x="7989322" y="4721589"/>
                  <a:pt x="8072476" y="4767876"/>
                </a:cubicBezTo>
                <a:cubicBezTo>
                  <a:pt x="8075555" y="4770963"/>
                  <a:pt x="8075555" y="4770963"/>
                  <a:pt x="8078635" y="4770963"/>
                </a:cubicBezTo>
                <a:cubicBezTo>
                  <a:pt x="8081716" y="4770963"/>
                  <a:pt x="8084795" y="4770963"/>
                  <a:pt x="8087875" y="4770963"/>
                </a:cubicBezTo>
                <a:cubicBezTo>
                  <a:pt x="8090954" y="4770963"/>
                  <a:pt x="8094034" y="4770963"/>
                  <a:pt x="8097113" y="4767876"/>
                </a:cubicBezTo>
                <a:cubicBezTo>
                  <a:pt x="8177187" y="4721589"/>
                  <a:pt x="8260340" y="4675302"/>
                  <a:pt x="8340414" y="4629016"/>
                </a:cubicBezTo>
                <a:cubicBezTo>
                  <a:pt x="8346574" y="4625931"/>
                  <a:pt x="8349653" y="4622845"/>
                  <a:pt x="8355813" y="4619759"/>
                </a:cubicBezTo>
                <a:cubicBezTo>
                  <a:pt x="8349653" y="4616673"/>
                  <a:pt x="8343494" y="4613587"/>
                  <a:pt x="8340414" y="4610501"/>
                </a:cubicBezTo>
                <a:cubicBezTo>
                  <a:pt x="8260340" y="4564212"/>
                  <a:pt x="8177187" y="4517924"/>
                  <a:pt x="8097113" y="4471638"/>
                </a:cubicBezTo>
                <a:cubicBezTo>
                  <a:pt x="8094034" y="4468551"/>
                  <a:pt x="8087875" y="4468551"/>
                  <a:pt x="8081716" y="4468551"/>
                </a:cubicBezTo>
                <a:cubicBezTo>
                  <a:pt x="8081716" y="4468551"/>
                  <a:pt x="8078635" y="4468551"/>
                  <a:pt x="8078635" y="4468551"/>
                </a:cubicBezTo>
                <a:cubicBezTo>
                  <a:pt x="8078635" y="4468551"/>
                  <a:pt x="8075555" y="4468551"/>
                  <a:pt x="8075555" y="4468551"/>
                </a:cubicBezTo>
                <a:close/>
                <a:moveTo>
                  <a:pt x="1323826" y="4468551"/>
                </a:moveTo>
                <a:cubicBezTo>
                  <a:pt x="1323826" y="4468551"/>
                  <a:pt x="1320747" y="4471638"/>
                  <a:pt x="1317664" y="4471638"/>
                </a:cubicBezTo>
                <a:cubicBezTo>
                  <a:pt x="1237593" y="4517924"/>
                  <a:pt x="1154437" y="4564212"/>
                  <a:pt x="1074363" y="4610501"/>
                </a:cubicBezTo>
                <a:cubicBezTo>
                  <a:pt x="1071283" y="4610501"/>
                  <a:pt x="1071283" y="4610501"/>
                  <a:pt x="1071283" y="4610501"/>
                </a:cubicBezTo>
                <a:cubicBezTo>
                  <a:pt x="1068202" y="4613587"/>
                  <a:pt x="1065123" y="4616673"/>
                  <a:pt x="1058963" y="4619759"/>
                </a:cubicBezTo>
                <a:cubicBezTo>
                  <a:pt x="1065123" y="4622845"/>
                  <a:pt x="1068202" y="4625931"/>
                  <a:pt x="1071283" y="4625931"/>
                </a:cubicBezTo>
                <a:cubicBezTo>
                  <a:pt x="1154437" y="4675302"/>
                  <a:pt x="1237593" y="4721589"/>
                  <a:pt x="1320747" y="4767876"/>
                </a:cubicBezTo>
                <a:cubicBezTo>
                  <a:pt x="1323826" y="4770963"/>
                  <a:pt x="1323826" y="4770963"/>
                  <a:pt x="1326906" y="4770963"/>
                </a:cubicBezTo>
                <a:cubicBezTo>
                  <a:pt x="1329987" y="4770963"/>
                  <a:pt x="1333066" y="4770963"/>
                  <a:pt x="1336146" y="4770963"/>
                </a:cubicBezTo>
                <a:cubicBezTo>
                  <a:pt x="1339225" y="4770963"/>
                  <a:pt x="1342304" y="4770963"/>
                  <a:pt x="1345384" y="4767876"/>
                </a:cubicBezTo>
                <a:cubicBezTo>
                  <a:pt x="1425458" y="4721589"/>
                  <a:pt x="1508611" y="4675302"/>
                  <a:pt x="1588685" y="4629016"/>
                </a:cubicBezTo>
                <a:cubicBezTo>
                  <a:pt x="1594845" y="4625931"/>
                  <a:pt x="1597924" y="4622845"/>
                  <a:pt x="1604084" y="4619759"/>
                </a:cubicBezTo>
                <a:cubicBezTo>
                  <a:pt x="1597924" y="4616673"/>
                  <a:pt x="1591765" y="4613587"/>
                  <a:pt x="1588685" y="4610501"/>
                </a:cubicBezTo>
                <a:cubicBezTo>
                  <a:pt x="1508611" y="4564212"/>
                  <a:pt x="1425458" y="4517924"/>
                  <a:pt x="1345384" y="4471638"/>
                </a:cubicBezTo>
                <a:cubicBezTo>
                  <a:pt x="1342304" y="4468551"/>
                  <a:pt x="1336146" y="4468551"/>
                  <a:pt x="1329987" y="4468551"/>
                </a:cubicBezTo>
                <a:cubicBezTo>
                  <a:pt x="1329987" y="4468551"/>
                  <a:pt x="1326906" y="4468551"/>
                  <a:pt x="1326906" y="4468551"/>
                </a:cubicBezTo>
                <a:cubicBezTo>
                  <a:pt x="1326906" y="4468551"/>
                  <a:pt x="1323826" y="4468551"/>
                  <a:pt x="1323826" y="4468551"/>
                </a:cubicBezTo>
                <a:close/>
                <a:moveTo>
                  <a:pt x="7527029" y="4468266"/>
                </a:moveTo>
                <a:cubicBezTo>
                  <a:pt x="7523942" y="4467496"/>
                  <a:pt x="7520855" y="4467496"/>
                  <a:pt x="7517768" y="4469036"/>
                </a:cubicBezTo>
                <a:cubicBezTo>
                  <a:pt x="7517768" y="4469036"/>
                  <a:pt x="7514681" y="4469036"/>
                  <a:pt x="7514681" y="4469036"/>
                </a:cubicBezTo>
                <a:cubicBezTo>
                  <a:pt x="7514681" y="4469036"/>
                  <a:pt x="7511594" y="4469036"/>
                  <a:pt x="7511594" y="4469036"/>
                </a:cubicBezTo>
                <a:cubicBezTo>
                  <a:pt x="7511594" y="4469036"/>
                  <a:pt x="7508507" y="4472117"/>
                  <a:pt x="7505420" y="4472117"/>
                </a:cubicBezTo>
                <a:cubicBezTo>
                  <a:pt x="7499245" y="4475198"/>
                  <a:pt x="7496158" y="4478279"/>
                  <a:pt x="7493072" y="4478279"/>
                </a:cubicBezTo>
                <a:cubicBezTo>
                  <a:pt x="7415893" y="4524490"/>
                  <a:pt x="7335628" y="4567625"/>
                  <a:pt x="7258451" y="4610758"/>
                </a:cubicBezTo>
                <a:cubicBezTo>
                  <a:pt x="7258451" y="4610758"/>
                  <a:pt x="7255363" y="4613838"/>
                  <a:pt x="7255363" y="4613838"/>
                </a:cubicBezTo>
                <a:cubicBezTo>
                  <a:pt x="7252276" y="4613838"/>
                  <a:pt x="7249190" y="4616920"/>
                  <a:pt x="7246102" y="4620001"/>
                </a:cubicBezTo>
                <a:cubicBezTo>
                  <a:pt x="7249190" y="4623082"/>
                  <a:pt x="7252276" y="4623082"/>
                  <a:pt x="7252276" y="4623082"/>
                </a:cubicBezTo>
                <a:cubicBezTo>
                  <a:pt x="7338715" y="4672374"/>
                  <a:pt x="7425155" y="4721668"/>
                  <a:pt x="7511594" y="4770962"/>
                </a:cubicBezTo>
                <a:cubicBezTo>
                  <a:pt x="7517768" y="4770962"/>
                  <a:pt x="7520855" y="4770962"/>
                  <a:pt x="7527029" y="4770962"/>
                </a:cubicBezTo>
                <a:cubicBezTo>
                  <a:pt x="7530116" y="4770962"/>
                  <a:pt x="7530116" y="4767881"/>
                  <a:pt x="7530116" y="4767881"/>
                </a:cubicBezTo>
                <a:cubicBezTo>
                  <a:pt x="7616556" y="4721668"/>
                  <a:pt x="7699909" y="4675455"/>
                  <a:pt x="7783260" y="4626163"/>
                </a:cubicBezTo>
                <a:cubicBezTo>
                  <a:pt x="7786348" y="4626163"/>
                  <a:pt x="7789435" y="4623082"/>
                  <a:pt x="7792522" y="4620001"/>
                </a:cubicBezTo>
                <a:cubicBezTo>
                  <a:pt x="7786348" y="4613838"/>
                  <a:pt x="7783260" y="4610758"/>
                  <a:pt x="7777086" y="4610758"/>
                </a:cubicBezTo>
                <a:cubicBezTo>
                  <a:pt x="7696822" y="4564543"/>
                  <a:pt x="7616556" y="4518329"/>
                  <a:pt x="7536290" y="4472117"/>
                </a:cubicBezTo>
                <a:cubicBezTo>
                  <a:pt x="7533203" y="4470577"/>
                  <a:pt x="7530116" y="4469036"/>
                  <a:pt x="7527029" y="4468266"/>
                </a:cubicBezTo>
                <a:close/>
                <a:moveTo>
                  <a:pt x="775300" y="4468266"/>
                </a:moveTo>
                <a:cubicBezTo>
                  <a:pt x="772213" y="4467496"/>
                  <a:pt x="769126" y="4467496"/>
                  <a:pt x="766039" y="4469036"/>
                </a:cubicBezTo>
                <a:cubicBezTo>
                  <a:pt x="766039" y="4469036"/>
                  <a:pt x="762952" y="4469036"/>
                  <a:pt x="762952" y="4469036"/>
                </a:cubicBezTo>
                <a:cubicBezTo>
                  <a:pt x="762952" y="4469036"/>
                  <a:pt x="759865" y="4469036"/>
                  <a:pt x="759865" y="4469036"/>
                </a:cubicBezTo>
                <a:cubicBezTo>
                  <a:pt x="759865" y="4469036"/>
                  <a:pt x="756778" y="4472117"/>
                  <a:pt x="753691" y="4472117"/>
                </a:cubicBezTo>
                <a:cubicBezTo>
                  <a:pt x="747515" y="4475198"/>
                  <a:pt x="744428" y="4478279"/>
                  <a:pt x="741342" y="4478279"/>
                </a:cubicBezTo>
                <a:cubicBezTo>
                  <a:pt x="664164" y="4524490"/>
                  <a:pt x="583899" y="4567625"/>
                  <a:pt x="506722" y="4610758"/>
                </a:cubicBezTo>
                <a:cubicBezTo>
                  <a:pt x="506722" y="4610758"/>
                  <a:pt x="503634" y="4613838"/>
                  <a:pt x="503634" y="4613838"/>
                </a:cubicBezTo>
                <a:cubicBezTo>
                  <a:pt x="500547" y="4613838"/>
                  <a:pt x="497460" y="4616920"/>
                  <a:pt x="494372" y="4620001"/>
                </a:cubicBezTo>
                <a:cubicBezTo>
                  <a:pt x="497460" y="4623082"/>
                  <a:pt x="500547" y="4623082"/>
                  <a:pt x="500547" y="4623082"/>
                </a:cubicBezTo>
                <a:cubicBezTo>
                  <a:pt x="586986" y="4672374"/>
                  <a:pt x="673425" y="4721668"/>
                  <a:pt x="759865" y="4770962"/>
                </a:cubicBezTo>
                <a:cubicBezTo>
                  <a:pt x="766039" y="4770962"/>
                  <a:pt x="769126" y="4770962"/>
                  <a:pt x="775300" y="4770962"/>
                </a:cubicBezTo>
                <a:cubicBezTo>
                  <a:pt x="778387" y="4770962"/>
                  <a:pt x="778387" y="4767881"/>
                  <a:pt x="778387" y="4767881"/>
                </a:cubicBezTo>
                <a:cubicBezTo>
                  <a:pt x="864827" y="4721668"/>
                  <a:pt x="948180" y="4675455"/>
                  <a:pt x="1031531" y="4626163"/>
                </a:cubicBezTo>
                <a:cubicBezTo>
                  <a:pt x="1034618" y="4626163"/>
                  <a:pt x="1037705" y="4623082"/>
                  <a:pt x="1040793" y="4620001"/>
                </a:cubicBezTo>
                <a:cubicBezTo>
                  <a:pt x="1034618" y="4613838"/>
                  <a:pt x="1031531" y="4610758"/>
                  <a:pt x="1025357" y="4610758"/>
                </a:cubicBezTo>
                <a:cubicBezTo>
                  <a:pt x="945093" y="4564543"/>
                  <a:pt x="864827" y="4518329"/>
                  <a:pt x="784561" y="4472117"/>
                </a:cubicBezTo>
                <a:cubicBezTo>
                  <a:pt x="781474" y="4470577"/>
                  <a:pt x="778387" y="4469036"/>
                  <a:pt x="775300" y="4468266"/>
                </a:cubicBezTo>
                <a:close/>
                <a:moveTo>
                  <a:pt x="9770516" y="4467885"/>
                </a:moveTo>
                <a:cubicBezTo>
                  <a:pt x="9768977" y="4467498"/>
                  <a:pt x="9767436" y="4467498"/>
                  <a:pt x="9765897" y="4469038"/>
                </a:cubicBezTo>
                <a:cubicBezTo>
                  <a:pt x="9762817" y="4469038"/>
                  <a:pt x="9759737" y="4469038"/>
                  <a:pt x="9756658" y="4472121"/>
                </a:cubicBezTo>
                <a:cubicBezTo>
                  <a:pt x="9673503" y="4518331"/>
                  <a:pt x="9590350" y="4564546"/>
                  <a:pt x="9507195" y="4610762"/>
                </a:cubicBezTo>
                <a:cubicBezTo>
                  <a:pt x="9504115" y="4613842"/>
                  <a:pt x="9501035" y="4616923"/>
                  <a:pt x="9497956" y="4620004"/>
                </a:cubicBezTo>
                <a:cubicBezTo>
                  <a:pt x="9504115" y="4623085"/>
                  <a:pt x="9510275" y="4626165"/>
                  <a:pt x="9513354" y="4629247"/>
                </a:cubicBezTo>
                <a:cubicBezTo>
                  <a:pt x="9593429" y="4675457"/>
                  <a:pt x="9673503" y="4721671"/>
                  <a:pt x="9753578" y="4764802"/>
                </a:cubicBezTo>
                <a:cubicBezTo>
                  <a:pt x="9759737" y="4770964"/>
                  <a:pt x="9765897" y="4770964"/>
                  <a:pt x="9772056" y="4770964"/>
                </a:cubicBezTo>
                <a:cubicBezTo>
                  <a:pt x="9775136" y="4770964"/>
                  <a:pt x="9778216" y="4770964"/>
                  <a:pt x="9784376" y="4767883"/>
                </a:cubicBezTo>
                <a:cubicBezTo>
                  <a:pt x="9802854" y="4758641"/>
                  <a:pt x="9818253" y="4746317"/>
                  <a:pt x="9836732" y="4737075"/>
                </a:cubicBezTo>
                <a:cubicBezTo>
                  <a:pt x="9879848" y="4712427"/>
                  <a:pt x="9919885" y="4690861"/>
                  <a:pt x="9963003" y="4666216"/>
                </a:cubicBezTo>
                <a:cubicBezTo>
                  <a:pt x="9981481" y="4656973"/>
                  <a:pt x="9999959" y="4644650"/>
                  <a:pt x="10018438" y="4635408"/>
                </a:cubicBezTo>
                <a:cubicBezTo>
                  <a:pt x="10021518" y="4632327"/>
                  <a:pt x="10027677" y="4629247"/>
                  <a:pt x="10033837" y="4626165"/>
                </a:cubicBezTo>
                <a:cubicBezTo>
                  <a:pt x="10036916" y="4623085"/>
                  <a:pt x="10039996" y="4623085"/>
                  <a:pt x="10043076" y="4620004"/>
                </a:cubicBezTo>
                <a:cubicBezTo>
                  <a:pt x="10036916" y="4616923"/>
                  <a:pt x="10033837" y="4613842"/>
                  <a:pt x="10030757" y="4610762"/>
                </a:cubicBezTo>
                <a:cubicBezTo>
                  <a:pt x="9947604" y="4564546"/>
                  <a:pt x="9864449" y="4518331"/>
                  <a:pt x="9784376" y="4472121"/>
                </a:cubicBezTo>
                <a:cubicBezTo>
                  <a:pt x="9781296" y="4469038"/>
                  <a:pt x="9778216" y="4469038"/>
                  <a:pt x="9775136" y="4469038"/>
                </a:cubicBezTo>
                <a:cubicBezTo>
                  <a:pt x="9773596" y="4469038"/>
                  <a:pt x="9772056" y="4468270"/>
                  <a:pt x="9770516" y="4467885"/>
                </a:cubicBezTo>
                <a:close/>
                <a:moveTo>
                  <a:pt x="3018787" y="4467885"/>
                </a:moveTo>
                <a:cubicBezTo>
                  <a:pt x="3017248" y="4467498"/>
                  <a:pt x="3015708" y="4467498"/>
                  <a:pt x="3014168" y="4469038"/>
                </a:cubicBezTo>
                <a:cubicBezTo>
                  <a:pt x="3011088" y="4469038"/>
                  <a:pt x="3008008" y="4469038"/>
                  <a:pt x="3004929" y="4472121"/>
                </a:cubicBezTo>
                <a:cubicBezTo>
                  <a:pt x="2921774" y="4518331"/>
                  <a:pt x="2838621" y="4564546"/>
                  <a:pt x="2755466" y="4610762"/>
                </a:cubicBezTo>
                <a:cubicBezTo>
                  <a:pt x="2752386" y="4613842"/>
                  <a:pt x="2749306" y="4616923"/>
                  <a:pt x="2746226" y="4620004"/>
                </a:cubicBezTo>
                <a:cubicBezTo>
                  <a:pt x="2752386" y="4623085"/>
                  <a:pt x="2758546" y="4626165"/>
                  <a:pt x="2761627" y="4629247"/>
                </a:cubicBezTo>
                <a:cubicBezTo>
                  <a:pt x="2841700" y="4675457"/>
                  <a:pt x="2921774" y="4721671"/>
                  <a:pt x="3001849" y="4764802"/>
                </a:cubicBezTo>
                <a:cubicBezTo>
                  <a:pt x="3008008" y="4770964"/>
                  <a:pt x="3014168" y="4770964"/>
                  <a:pt x="3020328" y="4770964"/>
                </a:cubicBezTo>
                <a:cubicBezTo>
                  <a:pt x="3023407" y="4770964"/>
                  <a:pt x="3026487" y="4770964"/>
                  <a:pt x="3032647" y="4767883"/>
                </a:cubicBezTo>
                <a:cubicBezTo>
                  <a:pt x="3051125" y="4758641"/>
                  <a:pt x="3066524" y="4746317"/>
                  <a:pt x="3085003" y="4737075"/>
                </a:cubicBezTo>
                <a:cubicBezTo>
                  <a:pt x="3128119" y="4712427"/>
                  <a:pt x="3168157" y="4690861"/>
                  <a:pt x="3211274" y="4666216"/>
                </a:cubicBezTo>
                <a:cubicBezTo>
                  <a:pt x="3229752" y="4656973"/>
                  <a:pt x="3248231" y="4644650"/>
                  <a:pt x="3266709" y="4635408"/>
                </a:cubicBezTo>
                <a:cubicBezTo>
                  <a:pt x="3269790" y="4632327"/>
                  <a:pt x="3275948" y="4629247"/>
                  <a:pt x="3282109" y="4626165"/>
                </a:cubicBezTo>
                <a:cubicBezTo>
                  <a:pt x="3285187" y="4623085"/>
                  <a:pt x="3288268" y="4623085"/>
                  <a:pt x="3291348" y="4620004"/>
                </a:cubicBezTo>
                <a:cubicBezTo>
                  <a:pt x="3285187" y="4616923"/>
                  <a:pt x="3282109" y="4613842"/>
                  <a:pt x="3279029" y="4610762"/>
                </a:cubicBezTo>
                <a:cubicBezTo>
                  <a:pt x="3195875" y="4564546"/>
                  <a:pt x="3112721" y="4518331"/>
                  <a:pt x="3032647" y="4472121"/>
                </a:cubicBezTo>
                <a:cubicBezTo>
                  <a:pt x="3029567" y="4469038"/>
                  <a:pt x="3026487" y="4469038"/>
                  <a:pt x="3023407" y="4469038"/>
                </a:cubicBezTo>
                <a:cubicBezTo>
                  <a:pt x="3021867" y="4469038"/>
                  <a:pt x="3020328" y="4468270"/>
                  <a:pt x="3018787" y="4467885"/>
                </a:cubicBezTo>
                <a:close/>
                <a:moveTo>
                  <a:pt x="5831755" y="4467501"/>
                </a:moveTo>
                <a:cubicBezTo>
                  <a:pt x="5827130" y="4467501"/>
                  <a:pt x="5822502" y="4469038"/>
                  <a:pt x="5817876" y="4472114"/>
                </a:cubicBezTo>
                <a:cubicBezTo>
                  <a:pt x="5734597" y="4518252"/>
                  <a:pt x="5654405" y="4564395"/>
                  <a:pt x="5571128" y="4610537"/>
                </a:cubicBezTo>
                <a:cubicBezTo>
                  <a:pt x="5568043" y="4613614"/>
                  <a:pt x="5561876" y="4616689"/>
                  <a:pt x="5558790" y="4619766"/>
                </a:cubicBezTo>
                <a:cubicBezTo>
                  <a:pt x="5564958" y="4622842"/>
                  <a:pt x="5568043" y="4625918"/>
                  <a:pt x="5574212" y="4628994"/>
                </a:cubicBezTo>
                <a:cubicBezTo>
                  <a:pt x="5654405" y="4675131"/>
                  <a:pt x="5734597" y="4721270"/>
                  <a:pt x="5817876" y="4767410"/>
                </a:cubicBezTo>
                <a:cubicBezTo>
                  <a:pt x="5827130" y="4773563"/>
                  <a:pt x="5836381" y="4773563"/>
                  <a:pt x="5848719" y="4767410"/>
                </a:cubicBezTo>
                <a:lnTo>
                  <a:pt x="5928739" y="4722394"/>
                </a:lnTo>
                <a:lnTo>
                  <a:pt x="5928739" y="4721190"/>
                </a:lnTo>
                <a:cubicBezTo>
                  <a:pt x="5984183" y="4690341"/>
                  <a:pt x="6036550" y="4659495"/>
                  <a:pt x="6091996" y="4628648"/>
                </a:cubicBezTo>
                <a:lnTo>
                  <a:pt x="6107290" y="4619458"/>
                </a:lnTo>
                <a:lnTo>
                  <a:pt x="6092383" y="4610537"/>
                </a:lnTo>
                <a:cubicBezTo>
                  <a:pt x="6009106" y="4564395"/>
                  <a:pt x="5928913" y="4518252"/>
                  <a:pt x="5845635" y="4472114"/>
                </a:cubicBezTo>
                <a:cubicBezTo>
                  <a:pt x="5841009" y="4469038"/>
                  <a:pt x="5836381" y="4467501"/>
                  <a:pt x="5831755" y="4467501"/>
                </a:cubicBezTo>
                <a:close/>
                <a:moveTo>
                  <a:pt x="5267819" y="4467500"/>
                </a:moveTo>
                <a:cubicBezTo>
                  <a:pt x="5263202" y="4467500"/>
                  <a:pt x="5258588" y="4469037"/>
                  <a:pt x="5253972" y="4472113"/>
                </a:cubicBezTo>
                <a:cubicBezTo>
                  <a:pt x="5170891" y="4518251"/>
                  <a:pt x="5087811" y="4564393"/>
                  <a:pt x="5007807" y="4610536"/>
                </a:cubicBezTo>
                <a:cubicBezTo>
                  <a:pt x="5001653" y="4613613"/>
                  <a:pt x="4998577" y="4616689"/>
                  <a:pt x="4995499" y="4619766"/>
                </a:cubicBezTo>
                <a:cubicBezTo>
                  <a:pt x="5001653" y="4622841"/>
                  <a:pt x="5007807" y="4625918"/>
                  <a:pt x="5010884" y="4628993"/>
                </a:cubicBezTo>
                <a:cubicBezTo>
                  <a:pt x="5090888" y="4675130"/>
                  <a:pt x="5170891" y="4721270"/>
                  <a:pt x="5250895" y="4764333"/>
                </a:cubicBezTo>
                <a:cubicBezTo>
                  <a:pt x="5266280" y="4773563"/>
                  <a:pt x="5275511" y="4773563"/>
                  <a:pt x="5287819" y="4764333"/>
                </a:cubicBezTo>
                <a:cubicBezTo>
                  <a:pt x="5358592" y="4724346"/>
                  <a:pt x="5429363" y="4684359"/>
                  <a:pt x="5503214" y="4644372"/>
                </a:cubicBezTo>
                <a:cubicBezTo>
                  <a:pt x="5515523" y="4635145"/>
                  <a:pt x="5527830" y="4628993"/>
                  <a:pt x="5543215" y="4619766"/>
                </a:cubicBezTo>
                <a:cubicBezTo>
                  <a:pt x="5537061" y="4616689"/>
                  <a:pt x="5533984" y="4613613"/>
                  <a:pt x="5527830" y="4610536"/>
                </a:cubicBezTo>
                <a:cubicBezTo>
                  <a:pt x="5447826" y="4564393"/>
                  <a:pt x="5364746" y="4518251"/>
                  <a:pt x="5281665" y="4472113"/>
                </a:cubicBezTo>
                <a:cubicBezTo>
                  <a:pt x="5277050" y="4469037"/>
                  <a:pt x="5272434" y="4467500"/>
                  <a:pt x="5267819" y="4467500"/>
                </a:cubicBezTo>
                <a:close/>
                <a:moveTo>
                  <a:pt x="11457938" y="4467498"/>
                </a:moveTo>
                <a:cubicBezTo>
                  <a:pt x="11454473" y="4467498"/>
                  <a:pt x="11451393" y="4469036"/>
                  <a:pt x="11448314" y="4472113"/>
                </a:cubicBezTo>
                <a:cubicBezTo>
                  <a:pt x="11365160" y="4518251"/>
                  <a:pt x="11278925" y="4564393"/>
                  <a:pt x="11195772" y="4610536"/>
                </a:cubicBezTo>
                <a:cubicBezTo>
                  <a:pt x="11192692" y="4613613"/>
                  <a:pt x="11189613" y="4616688"/>
                  <a:pt x="11186533" y="4619765"/>
                </a:cubicBezTo>
                <a:cubicBezTo>
                  <a:pt x="11189613" y="4622840"/>
                  <a:pt x="11192692" y="4625915"/>
                  <a:pt x="11195772" y="4625915"/>
                </a:cubicBezTo>
                <a:cubicBezTo>
                  <a:pt x="11278925" y="4675130"/>
                  <a:pt x="11362080" y="4721270"/>
                  <a:pt x="11445234" y="4767410"/>
                </a:cubicBezTo>
                <a:cubicBezTo>
                  <a:pt x="11454473" y="4773563"/>
                  <a:pt x="11463712" y="4773563"/>
                  <a:pt x="11472952" y="4767410"/>
                </a:cubicBezTo>
                <a:cubicBezTo>
                  <a:pt x="11553026" y="4721270"/>
                  <a:pt x="11636179" y="4675130"/>
                  <a:pt x="11719334" y="4628992"/>
                </a:cubicBezTo>
                <a:cubicBezTo>
                  <a:pt x="11722414" y="4625915"/>
                  <a:pt x="11725494" y="4622840"/>
                  <a:pt x="11731653" y="4619765"/>
                </a:cubicBezTo>
                <a:cubicBezTo>
                  <a:pt x="11728573" y="4616688"/>
                  <a:pt x="11725494" y="4613613"/>
                  <a:pt x="11722414" y="4613613"/>
                </a:cubicBezTo>
                <a:cubicBezTo>
                  <a:pt x="11639259" y="4564393"/>
                  <a:pt x="11553026" y="4518251"/>
                  <a:pt x="11469872" y="4472113"/>
                </a:cubicBezTo>
                <a:cubicBezTo>
                  <a:pt x="11465252" y="4469036"/>
                  <a:pt x="11461402" y="4467498"/>
                  <a:pt x="11457938" y="4467498"/>
                </a:cubicBezTo>
                <a:close/>
                <a:moveTo>
                  <a:pt x="4706209" y="4467498"/>
                </a:moveTo>
                <a:cubicBezTo>
                  <a:pt x="4702744" y="4467498"/>
                  <a:pt x="4699664" y="4469036"/>
                  <a:pt x="4696584" y="4472113"/>
                </a:cubicBezTo>
                <a:cubicBezTo>
                  <a:pt x="4613430" y="4518251"/>
                  <a:pt x="4527196" y="4564393"/>
                  <a:pt x="4444043" y="4610536"/>
                </a:cubicBezTo>
                <a:cubicBezTo>
                  <a:pt x="4440963" y="4613613"/>
                  <a:pt x="4437883" y="4616688"/>
                  <a:pt x="4434803" y="4619765"/>
                </a:cubicBezTo>
                <a:cubicBezTo>
                  <a:pt x="4437883" y="4622840"/>
                  <a:pt x="4440963" y="4625915"/>
                  <a:pt x="4444043" y="4625915"/>
                </a:cubicBezTo>
                <a:cubicBezTo>
                  <a:pt x="4527196" y="4675130"/>
                  <a:pt x="4610351" y="4721270"/>
                  <a:pt x="4693504" y="4767410"/>
                </a:cubicBezTo>
                <a:cubicBezTo>
                  <a:pt x="4702744" y="4773563"/>
                  <a:pt x="4711983" y="4773563"/>
                  <a:pt x="4721222" y="4767410"/>
                </a:cubicBezTo>
                <a:cubicBezTo>
                  <a:pt x="4801297" y="4721270"/>
                  <a:pt x="4884450" y="4675130"/>
                  <a:pt x="4967605" y="4628992"/>
                </a:cubicBezTo>
                <a:cubicBezTo>
                  <a:pt x="4970684" y="4625915"/>
                  <a:pt x="4973764" y="4622840"/>
                  <a:pt x="4979924" y="4619765"/>
                </a:cubicBezTo>
                <a:cubicBezTo>
                  <a:pt x="4976844" y="4616688"/>
                  <a:pt x="4973764" y="4613613"/>
                  <a:pt x="4970684" y="4613613"/>
                </a:cubicBezTo>
                <a:cubicBezTo>
                  <a:pt x="4887530" y="4564393"/>
                  <a:pt x="4801297" y="4518251"/>
                  <a:pt x="4718143" y="4472113"/>
                </a:cubicBezTo>
                <a:cubicBezTo>
                  <a:pt x="4713523" y="4469036"/>
                  <a:pt x="4709674" y="4467498"/>
                  <a:pt x="4706209" y="4467498"/>
                </a:cubicBezTo>
                <a:close/>
                <a:moveTo>
                  <a:pt x="6958108" y="4467493"/>
                </a:moveTo>
                <a:cubicBezTo>
                  <a:pt x="6954643" y="4467493"/>
                  <a:pt x="6951564" y="4469030"/>
                  <a:pt x="6948484" y="4472107"/>
                </a:cubicBezTo>
                <a:cubicBezTo>
                  <a:pt x="6865330" y="4518246"/>
                  <a:pt x="6782175" y="4564388"/>
                  <a:pt x="6695942" y="4610529"/>
                </a:cubicBezTo>
                <a:cubicBezTo>
                  <a:pt x="6692862" y="4613606"/>
                  <a:pt x="6689782" y="4616681"/>
                  <a:pt x="6686701" y="4619758"/>
                </a:cubicBezTo>
                <a:cubicBezTo>
                  <a:pt x="6689782" y="4622833"/>
                  <a:pt x="6692862" y="4625910"/>
                  <a:pt x="6695942" y="4625910"/>
                </a:cubicBezTo>
                <a:cubicBezTo>
                  <a:pt x="6779095" y="4675124"/>
                  <a:pt x="6862250" y="4721265"/>
                  <a:pt x="6945404" y="4767405"/>
                </a:cubicBezTo>
                <a:cubicBezTo>
                  <a:pt x="6954643" y="4773557"/>
                  <a:pt x="6963883" y="4773557"/>
                  <a:pt x="6973122" y="4767405"/>
                </a:cubicBezTo>
                <a:cubicBezTo>
                  <a:pt x="7022399" y="4739723"/>
                  <a:pt x="7074756" y="4708961"/>
                  <a:pt x="7124031" y="4681276"/>
                </a:cubicBezTo>
                <a:cubicBezTo>
                  <a:pt x="7154828" y="4662820"/>
                  <a:pt x="7185628" y="4647441"/>
                  <a:pt x="7216425" y="4628986"/>
                </a:cubicBezTo>
                <a:cubicBezTo>
                  <a:pt x="7219505" y="4628986"/>
                  <a:pt x="7225665" y="4625910"/>
                  <a:pt x="7231824" y="4619758"/>
                </a:cubicBezTo>
                <a:cubicBezTo>
                  <a:pt x="7225665" y="4616681"/>
                  <a:pt x="7222585" y="4613606"/>
                  <a:pt x="7219505" y="4610529"/>
                </a:cubicBezTo>
                <a:cubicBezTo>
                  <a:pt x="7188708" y="4595149"/>
                  <a:pt x="7157908" y="4576691"/>
                  <a:pt x="7124031" y="4558236"/>
                </a:cubicBezTo>
                <a:cubicBezTo>
                  <a:pt x="7074756" y="4530550"/>
                  <a:pt x="7022399" y="4499790"/>
                  <a:pt x="6970042" y="4472107"/>
                </a:cubicBezTo>
                <a:cubicBezTo>
                  <a:pt x="6965423" y="4469030"/>
                  <a:pt x="6961573" y="4467493"/>
                  <a:pt x="6958108" y="4467493"/>
                </a:cubicBezTo>
                <a:close/>
                <a:moveTo>
                  <a:pt x="10894262" y="4467114"/>
                </a:moveTo>
                <a:cubicBezTo>
                  <a:pt x="10890412" y="4467497"/>
                  <a:pt x="10886562" y="4469036"/>
                  <a:pt x="10881942" y="4472113"/>
                </a:cubicBezTo>
                <a:cubicBezTo>
                  <a:pt x="10844986" y="4493644"/>
                  <a:pt x="10804947" y="4515174"/>
                  <a:pt x="10767990" y="4536707"/>
                </a:cubicBezTo>
                <a:cubicBezTo>
                  <a:pt x="10724874" y="4561316"/>
                  <a:pt x="10678677" y="4585926"/>
                  <a:pt x="10635561" y="4610535"/>
                </a:cubicBezTo>
                <a:cubicBezTo>
                  <a:pt x="10632481" y="4613611"/>
                  <a:pt x="10629400" y="4616687"/>
                  <a:pt x="10623240" y="4619763"/>
                </a:cubicBezTo>
                <a:cubicBezTo>
                  <a:pt x="10629400" y="4622839"/>
                  <a:pt x="10635561" y="4625915"/>
                  <a:pt x="10638641" y="4628992"/>
                </a:cubicBezTo>
                <a:cubicBezTo>
                  <a:pt x="10681757" y="4653599"/>
                  <a:pt x="10724874" y="4678205"/>
                  <a:pt x="10767990" y="4702812"/>
                </a:cubicBezTo>
                <a:cubicBezTo>
                  <a:pt x="10808028" y="4724345"/>
                  <a:pt x="10844986" y="4745876"/>
                  <a:pt x="10885022" y="4767408"/>
                </a:cubicBezTo>
                <a:cubicBezTo>
                  <a:pt x="10894262" y="4773562"/>
                  <a:pt x="10900421" y="4770485"/>
                  <a:pt x="10909660" y="4767408"/>
                </a:cubicBezTo>
                <a:cubicBezTo>
                  <a:pt x="10992815" y="4721269"/>
                  <a:pt x="11072889" y="4675129"/>
                  <a:pt x="11156041" y="4628992"/>
                </a:cubicBezTo>
                <a:cubicBezTo>
                  <a:pt x="11162202" y="4625915"/>
                  <a:pt x="11165282" y="4622839"/>
                  <a:pt x="11168362" y="4619763"/>
                </a:cubicBezTo>
                <a:cubicBezTo>
                  <a:pt x="11165282" y="4616687"/>
                  <a:pt x="11162202" y="4613611"/>
                  <a:pt x="11159122" y="4613611"/>
                </a:cubicBezTo>
                <a:cubicBezTo>
                  <a:pt x="11075969" y="4564392"/>
                  <a:pt x="10992815" y="4518249"/>
                  <a:pt x="10906580" y="4469036"/>
                </a:cubicBezTo>
                <a:cubicBezTo>
                  <a:pt x="10901960" y="4467497"/>
                  <a:pt x="10898112" y="4466729"/>
                  <a:pt x="10894262" y="4467114"/>
                </a:cubicBezTo>
                <a:close/>
                <a:moveTo>
                  <a:pt x="4142532" y="4467114"/>
                </a:moveTo>
                <a:cubicBezTo>
                  <a:pt x="4138682" y="4467497"/>
                  <a:pt x="4134832" y="4469036"/>
                  <a:pt x="4130214" y="4472113"/>
                </a:cubicBezTo>
                <a:cubicBezTo>
                  <a:pt x="4093256" y="4493644"/>
                  <a:pt x="4053219" y="4515174"/>
                  <a:pt x="4016261" y="4536707"/>
                </a:cubicBezTo>
                <a:cubicBezTo>
                  <a:pt x="3973145" y="4561316"/>
                  <a:pt x="3926948" y="4585926"/>
                  <a:pt x="3883832" y="4610535"/>
                </a:cubicBezTo>
                <a:cubicBezTo>
                  <a:pt x="3880752" y="4613611"/>
                  <a:pt x="3877672" y="4616687"/>
                  <a:pt x="3871513" y="4619763"/>
                </a:cubicBezTo>
                <a:cubicBezTo>
                  <a:pt x="3877672" y="4622839"/>
                  <a:pt x="3883832" y="4625915"/>
                  <a:pt x="3886911" y="4628992"/>
                </a:cubicBezTo>
                <a:cubicBezTo>
                  <a:pt x="3930028" y="4653599"/>
                  <a:pt x="3973145" y="4678205"/>
                  <a:pt x="4016261" y="4702812"/>
                </a:cubicBezTo>
                <a:cubicBezTo>
                  <a:pt x="4056299" y="4724345"/>
                  <a:pt x="4093256" y="4745876"/>
                  <a:pt x="4133293" y="4767408"/>
                </a:cubicBezTo>
                <a:cubicBezTo>
                  <a:pt x="4142532" y="4773562"/>
                  <a:pt x="4148692" y="4770485"/>
                  <a:pt x="4157931" y="4767408"/>
                </a:cubicBezTo>
                <a:cubicBezTo>
                  <a:pt x="4241085" y="4721269"/>
                  <a:pt x="4321159" y="4675129"/>
                  <a:pt x="4404313" y="4628992"/>
                </a:cubicBezTo>
                <a:cubicBezTo>
                  <a:pt x="4410473" y="4625915"/>
                  <a:pt x="4413553" y="4622839"/>
                  <a:pt x="4416633" y="4619763"/>
                </a:cubicBezTo>
                <a:cubicBezTo>
                  <a:pt x="4413553" y="4616687"/>
                  <a:pt x="4410473" y="4613611"/>
                  <a:pt x="4407393" y="4613611"/>
                </a:cubicBezTo>
                <a:cubicBezTo>
                  <a:pt x="4324239" y="4564392"/>
                  <a:pt x="4241085" y="4518249"/>
                  <a:pt x="4154851" y="4469036"/>
                </a:cubicBezTo>
                <a:cubicBezTo>
                  <a:pt x="4150231" y="4467497"/>
                  <a:pt x="4146382" y="4466729"/>
                  <a:pt x="4142532" y="4467114"/>
                </a:cubicBezTo>
                <a:close/>
                <a:moveTo>
                  <a:pt x="6393133" y="4467109"/>
                </a:moveTo>
                <a:cubicBezTo>
                  <a:pt x="6389283" y="4467493"/>
                  <a:pt x="6385433" y="4469030"/>
                  <a:pt x="6380814" y="4472107"/>
                </a:cubicBezTo>
                <a:cubicBezTo>
                  <a:pt x="6300739" y="4518246"/>
                  <a:pt x="6217586" y="4564388"/>
                  <a:pt x="6137511" y="4607453"/>
                </a:cubicBezTo>
                <a:cubicBezTo>
                  <a:pt x="6131352" y="4610529"/>
                  <a:pt x="6128272" y="4613604"/>
                  <a:pt x="6122113" y="4619758"/>
                </a:cubicBezTo>
                <a:cubicBezTo>
                  <a:pt x="6125193" y="4622833"/>
                  <a:pt x="6128272" y="4622833"/>
                  <a:pt x="6131352" y="4625910"/>
                </a:cubicBezTo>
                <a:cubicBezTo>
                  <a:pt x="6214506" y="4672048"/>
                  <a:pt x="6300739" y="4721265"/>
                  <a:pt x="6383894" y="4767405"/>
                </a:cubicBezTo>
                <a:cubicBezTo>
                  <a:pt x="6393133" y="4773557"/>
                  <a:pt x="6399293" y="4770480"/>
                  <a:pt x="6408531" y="4767405"/>
                </a:cubicBezTo>
                <a:cubicBezTo>
                  <a:pt x="6491685" y="4721265"/>
                  <a:pt x="6574839" y="4675124"/>
                  <a:pt x="6654913" y="4628985"/>
                </a:cubicBezTo>
                <a:cubicBezTo>
                  <a:pt x="6661073" y="4625910"/>
                  <a:pt x="6664154" y="4622833"/>
                  <a:pt x="6667232" y="4619758"/>
                </a:cubicBezTo>
                <a:cubicBezTo>
                  <a:pt x="6664154" y="4616680"/>
                  <a:pt x="6661073" y="4613604"/>
                  <a:pt x="6657993" y="4613604"/>
                </a:cubicBezTo>
                <a:cubicBezTo>
                  <a:pt x="6574839" y="4564388"/>
                  <a:pt x="6491685" y="4518246"/>
                  <a:pt x="6405452" y="4469030"/>
                </a:cubicBezTo>
                <a:cubicBezTo>
                  <a:pt x="6400832" y="4467493"/>
                  <a:pt x="6396983" y="4466724"/>
                  <a:pt x="6393133" y="4467109"/>
                </a:cubicBezTo>
                <a:close/>
                <a:moveTo>
                  <a:pt x="8645250" y="4465956"/>
                </a:moveTo>
                <a:cubicBezTo>
                  <a:pt x="8642168" y="4465956"/>
                  <a:pt x="8636002" y="4469037"/>
                  <a:pt x="8632920" y="4472118"/>
                </a:cubicBezTo>
                <a:cubicBezTo>
                  <a:pt x="8565104" y="4509088"/>
                  <a:pt x="8497284" y="4549140"/>
                  <a:pt x="8429466" y="4586111"/>
                </a:cubicBezTo>
                <a:cubicBezTo>
                  <a:pt x="8414055" y="4595354"/>
                  <a:pt x="8398642" y="4601517"/>
                  <a:pt x="8386313" y="4610759"/>
                </a:cubicBezTo>
                <a:cubicBezTo>
                  <a:pt x="8383230" y="4610759"/>
                  <a:pt x="8383230" y="4610759"/>
                  <a:pt x="8383230" y="4610759"/>
                </a:cubicBezTo>
                <a:cubicBezTo>
                  <a:pt x="8380148" y="4613841"/>
                  <a:pt x="8377065" y="4616922"/>
                  <a:pt x="8373984" y="4620002"/>
                </a:cubicBezTo>
                <a:cubicBezTo>
                  <a:pt x="8377065" y="4623084"/>
                  <a:pt x="8380148" y="4623084"/>
                  <a:pt x="8383230" y="4626164"/>
                </a:cubicBezTo>
                <a:cubicBezTo>
                  <a:pt x="8466456" y="4672376"/>
                  <a:pt x="8549689" y="4721669"/>
                  <a:pt x="8636002" y="4767882"/>
                </a:cubicBezTo>
                <a:cubicBezTo>
                  <a:pt x="8639085" y="4770963"/>
                  <a:pt x="8642168" y="4770963"/>
                  <a:pt x="8645250" y="4770963"/>
                </a:cubicBezTo>
                <a:cubicBezTo>
                  <a:pt x="8648333" y="4770963"/>
                  <a:pt x="8654497" y="4770963"/>
                  <a:pt x="8657580" y="4767882"/>
                </a:cubicBezTo>
                <a:cubicBezTo>
                  <a:pt x="8740806" y="4721669"/>
                  <a:pt x="8824034" y="4675456"/>
                  <a:pt x="8907262" y="4629246"/>
                </a:cubicBezTo>
                <a:cubicBezTo>
                  <a:pt x="8910345" y="4626164"/>
                  <a:pt x="8913426" y="4623084"/>
                  <a:pt x="8916508" y="4620002"/>
                </a:cubicBezTo>
                <a:cubicBezTo>
                  <a:pt x="8913426" y="4616922"/>
                  <a:pt x="8910345" y="4613841"/>
                  <a:pt x="8910345" y="4613841"/>
                </a:cubicBezTo>
                <a:cubicBezTo>
                  <a:pt x="8824034" y="4564545"/>
                  <a:pt x="8740806" y="4518330"/>
                  <a:pt x="8657580" y="4469037"/>
                </a:cubicBezTo>
                <a:cubicBezTo>
                  <a:pt x="8651414" y="4469037"/>
                  <a:pt x="8648333" y="4465956"/>
                  <a:pt x="8645250" y="4465956"/>
                </a:cubicBezTo>
                <a:close/>
                <a:moveTo>
                  <a:pt x="1893521" y="4465956"/>
                </a:moveTo>
                <a:cubicBezTo>
                  <a:pt x="1890439" y="4465956"/>
                  <a:pt x="1884273" y="4469037"/>
                  <a:pt x="1881190" y="4472118"/>
                </a:cubicBezTo>
                <a:cubicBezTo>
                  <a:pt x="1813375" y="4509088"/>
                  <a:pt x="1745555" y="4549140"/>
                  <a:pt x="1677737" y="4586111"/>
                </a:cubicBezTo>
                <a:cubicBezTo>
                  <a:pt x="1662326" y="4595354"/>
                  <a:pt x="1646913" y="4601517"/>
                  <a:pt x="1634583" y="4610759"/>
                </a:cubicBezTo>
                <a:cubicBezTo>
                  <a:pt x="1631501" y="4610759"/>
                  <a:pt x="1631501" y="4610759"/>
                  <a:pt x="1631501" y="4610759"/>
                </a:cubicBezTo>
                <a:cubicBezTo>
                  <a:pt x="1628419" y="4613841"/>
                  <a:pt x="1625337" y="4616922"/>
                  <a:pt x="1622254" y="4620002"/>
                </a:cubicBezTo>
                <a:cubicBezTo>
                  <a:pt x="1625337" y="4623084"/>
                  <a:pt x="1628419" y="4623084"/>
                  <a:pt x="1631501" y="4626164"/>
                </a:cubicBezTo>
                <a:cubicBezTo>
                  <a:pt x="1714727" y="4672376"/>
                  <a:pt x="1797961" y="4721669"/>
                  <a:pt x="1884273" y="4767882"/>
                </a:cubicBezTo>
                <a:cubicBezTo>
                  <a:pt x="1887357" y="4770963"/>
                  <a:pt x="1890439" y="4770963"/>
                  <a:pt x="1893521" y="4770963"/>
                </a:cubicBezTo>
                <a:cubicBezTo>
                  <a:pt x="1896602" y="4770963"/>
                  <a:pt x="1902768" y="4770963"/>
                  <a:pt x="1905851" y="4767882"/>
                </a:cubicBezTo>
                <a:cubicBezTo>
                  <a:pt x="1989076" y="4721669"/>
                  <a:pt x="2072305" y="4675456"/>
                  <a:pt x="2155532" y="4629246"/>
                </a:cubicBezTo>
                <a:cubicBezTo>
                  <a:pt x="2158616" y="4626164"/>
                  <a:pt x="2161697" y="4623084"/>
                  <a:pt x="2164779" y="4620002"/>
                </a:cubicBezTo>
                <a:cubicBezTo>
                  <a:pt x="2161697" y="4616922"/>
                  <a:pt x="2158616" y="4613841"/>
                  <a:pt x="2158616" y="4613841"/>
                </a:cubicBezTo>
                <a:cubicBezTo>
                  <a:pt x="2072305" y="4564545"/>
                  <a:pt x="1989076" y="4518330"/>
                  <a:pt x="1905851" y="4469037"/>
                </a:cubicBezTo>
                <a:cubicBezTo>
                  <a:pt x="1899685" y="4469037"/>
                  <a:pt x="1896602" y="4465956"/>
                  <a:pt x="1893521" y="4465956"/>
                </a:cubicBezTo>
                <a:close/>
                <a:moveTo>
                  <a:pt x="10899694" y="4141482"/>
                </a:moveTo>
                <a:cubicBezTo>
                  <a:pt x="10899694" y="4246468"/>
                  <a:pt x="10899694" y="4348367"/>
                  <a:pt x="10902772" y="4453354"/>
                </a:cubicBezTo>
                <a:cubicBezTo>
                  <a:pt x="10992006" y="4505847"/>
                  <a:pt x="11081241" y="4561427"/>
                  <a:pt x="11173553" y="4613923"/>
                </a:cubicBezTo>
                <a:cubicBezTo>
                  <a:pt x="11173553" y="4505847"/>
                  <a:pt x="11170476" y="4403948"/>
                  <a:pt x="11170476" y="4298963"/>
                </a:cubicBezTo>
                <a:cubicBezTo>
                  <a:pt x="11084318" y="4246468"/>
                  <a:pt x="10998161" y="4197063"/>
                  <a:pt x="10912003" y="4144569"/>
                </a:cubicBezTo>
                <a:cubicBezTo>
                  <a:pt x="10908925" y="4144569"/>
                  <a:pt x="10905850" y="4141482"/>
                  <a:pt x="10902772" y="4141482"/>
                </a:cubicBezTo>
                <a:cubicBezTo>
                  <a:pt x="10902772" y="4141482"/>
                  <a:pt x="10899694" y="4141482"/>
                  <a:pt x="10899694" y="4141482"/>
                </a:cubicBezTo>
                <a:close/>
                <a:moveTo>
                  <a:pt x="4147965" y="4141482"/>
                </a:moveTo>
                <a:cubicBezTo>
                  <a:pt x="4147965" y="4246468"/>
                  <a:pt x="4147965" y="4348367"/>
                  <a:pt x="4151043" y="4453354"/>
                </a:cubicBezTo>
                <a:cubicBezTo>
                  <a:pt x="4240277" y="4505847"/>
                  <a:pt x="4329512" y="4561427"/>
                  <a:pt x="4421824" y="4613923"/>
                </a:cubicBezTo>
                <a:cubicBezTo>
                  <a:pt x="4421824" y="4505847"/>
                  <a:pt x="4418747" y="4403948"/>
                  <a:pt x="4418747" y="4298963"/>
                </a:cubicBezTo>
                <a:cubicBezTo>
                  <a:pt x="4332590" y="4246468"/>
                  <a:pt x="4246432" y="4197063"/>
                  <a:pt x="4160274" y="4144569"/>
                </a:cubicBezTo>
                <a:cubicBezTo>
                  <a:pt x="4157196" y="4144569"/>
                  <a:pt x="4154121" y="4141482"/>
                  <a:pt x="4151043" y="4141482"/>
                </a:cubicBezTo>
                <a:cubicBezTo>
                  <a:pt x="4151043" y="4141482"/>
                  <a:pt x="4147965" y="4141482"/>
                  <a:pt x="4147965" y="4141482"/>
                </a:cubicBezTo>
                <a:close/>
                <a:moveTo>
                  <a:pt x="10338999" y="4141481"/>
                </a:moveTo>
                <a:cubicBezTo>
                  <a:pt x="10338999" y="4144563"/>
                  <a:pt x="10338999" y="4144563"/>
                  <a:pt x="10338999" y="4147646"/>
                </a:cubicBezTo>
                <a:cubicBezTo>
                  <a:pt x="10338999" y="4246287"/>
                  <a:pt x="10338999" y="4344929"/>
                  <a:pt x="10338999" y="4443569"/>
                </a:cubicBezTo>
                <a:cubicBezTo>
                  <a:pt x="10338999" y="4449735"/>
                  <a:pt x="10342083" y="4455899"/>
                  <a:pt x="10348246" y="4458984"/>
                </a:cubicBezTo>
                <a:cubicBezTo>
                  <a:pt x="10351330" y="4458984"/>
                  <a:pt x="10351330" y="4458984"/>
                  <a:pt x="10351330" y="4458984"/>
                </a:cubicBezTo>
                <a:cubicBezTo>
                  <a:pt x="10422227" y="4502137"/>
                  <a:pt x="10490043" y="4542208"/>
                  <a:pt x="10557859" y="4582284"/>
                </a:cubicBezTo>
                <a:cubicBezTo>
                  <a:pt x="10585602" y="4597697"/>
                  <a:pt x="10607179" y="4610028"/>
                  <a:pt x="10610262" y="4610028"/>
                </a:cubicBezTo>
                <a:cubicBezTo>
                  <a:pt x="10610262" y="4505219"/>
                  <a:pt x="10610262" y="4403496"/>
                  <a:pt x="10607179" y="4298692"/>
                </a:cubicBezTo>
                <a:cubicBezTo>
                  <a:pt x="10607179" y="4298692"/>
                  <a:pt x="10604097" y="4295610"/>
                  <a:pt x="10601015" y="4295610"/>
                </a:cubicBezTo>
                <a:cubicBezTo>
                  <a:pt x="10530116" y="4252454"/>
                  <a:pt x="10459218" y="4209296"/>
                  <a:pt x="10388320" y="4166141"/>
                </a:cubicBezTo>
                <a:cubicBezTo>
                  <a:pt x="10363659" y="4153812"/>
                  <a:pt x="10345164" y="4144563"/>
                  <a:pt x="10338999" y="4141481"/>
                </a:cubicBezTo>
                <a:close/>
                <a:moveTo>
                  <a:pt x="3587270" y="4141481"/>
                </a:moveTo>
                <a:cubicBezTo>
                  <a:pt x="3587270" y="4144563"/>
                  <a:pt x="3587270" y="4144563"/>
                  <a:pt x="3587270" y="4147646"/>
                </a:cubicBezTo>
                <a:cubicBezTo>
                  <a:pt x="3587270" y="4246287"/>
                  <a:pt x="3587270" y="4344929"/>
                  <a:pt x="3587270" y="4443569"/>
                </a:cubicBezTo>
                <a:cubicBezTo>
                  <a:pt x="3587270" y="4449735"/>
                  <a:pt x="3590353" y="4455899"/>
                  <a:pt x="3596517" y="4458984"/>
                </a:cubicBezTo>
                <a:cubicBezTo>
                  <a:pt x="3599601" y="4458984"/>
                  <a:pt x="3599601" y="4458984"/>
                  <a:pt x="3599601" y="4458984"/>
                </a:cubicBezTo>
                <a:cubicBezTo>
                  <a:pt x="3670499" y="4502137"/>
                  <a:pt x="3738314" y="4542208"/>
                  <a:pt x="3806130" y="4582284"/>
                </a:cubicBezTo>
                <a:cubicBezTo>
                  <a:pt x="3833873" y="4597697"/>
                  <a:pt x="3855450" y="4610028"/>
                  <a:pt x="3858533" y="4610028"/>
                </a:cubicBezTo>
                <a:cubicBezTo>
                  <a:pt x="3858533" y="4505219"/>
                  <a:pt x="3858533" y="4403496"/>
                  <a:pt x="3855450" y="4298692"/>
                </a:cubicBezTo>
                <a:cubicBezTo>
                  <a:pt x="3855450" y="4298692"/>
                  <a:pt x="3852368" y="4295610"/>
                  <a:pt x="3849286" y="4295610"/>
                </a:cubicBezTo>
                <a:cubicBezTo>
                  <a:pt x="3778387" y="4252454"/>
                  <a:pt x="3707489" y="4209296"/>
                  <a:pt x="3636591" y="4166141"/>
                </a:cubicBezTo>
                <a:cubicBezTo>
                  <a:pt x="3611931" y="4153812"/>
                  <a:pt x="3593435" y="4144563"/>
                  <a:pt x="3587270" y="4141481"/>
                </a:cubicBezTo>
                <a:close/>
                <a:moveTo>
                  <a:pt x="9775708" y="4141480"/>
                </a:moveTo>
                <a:cubicBezTo>
                  <a:pt x="9775708" y="4246467"/>
                  <a:pt x="9778785" y="4348366"/>
                  <a:pt x="9778785" y="4453353"/>
                </a:cubicBezTo>
                <a:cubicBezTo>
                  <a:pt x="9824940" y="4481143"/>
                  <a:pt x="9868019" y="4508931"/>
                  <a:pt x="9914176" y="4533635"/>
                </a:cubicBezTo>
                <a:cubicBezTo>
                  <a:pt x="9957255" y="4561426"/>
                  <a:pt x="10000334" y="4586129"/>
                  <a:pt x="10046490" y="4613921"/>
                </a:cubicBezTo>
                <a:cubicBezTo>
                  <a:pt x="10046490" y="4607746"/>
                  <a:pt x="10049566" y="4604657"/>
                  <a:pt x="10049566" y="4604657"/>
                </a:cubicBezTo>
                <a:cubicBezTo>
                  <a:pt x="10046490" y="4505844"/>
                  <a:pt x="10046490" y="4407034"/>
                  <a:pt x="10046490" y="4311312"/>
                </a:cubicBezTo>
                <a:cubicBezTo>
                  <a:pt x="10046490" y="4302049"/>
                  <a:pt x="10043413" y="4295874"/>
                  <a:pt x="10034182" y="4292787"/>
                </a:cubicBezTo>
                <a:cubicBezTo>
                  <a:pt x="9951100" y="4243379"/>
                  <a:pt x="9871097" y="4193972"/>
                  <a:pt x="9788017" y="4144568"/>
                </a:cubicBezTo>
                <a:cubicBezTo>
                  <a:pt x="9784939" y="4144568"/>
                  <a:pt x="9781862" y="4141480"/>
                  <a:pt x="9775708" y="4141480"/>
                </a:cubicBezTo>
                <a:close/>
                <a:moveTo>
                  <a:pt x="9766147" y="4141480"/>
                </a:moveTo>
                <a:cubicBezTo>
                  <a:pt x="9763075" y="4141480"/>
                  <a:pt x="9760003" y="4141480"/>
                  <a:pt x="9756932" y="4144568"/>
                </a:cubicBezTo>
                <a:cubicBezTo>
                  <a:pt x="9673995" y="4193972"/>
                  <a:pt x="9591059" y="4243379"/>
                  <a:pt x="9508123" y="4292787"/>
                </a:cubicBezTo>
                <a:cubicBezTo>
                  <a:pt x="9498908" y="4295874"/>
                  <a:pt x="9498908" y="4305136"/>
                  <a:pt x="9495836" y="4314400"/>
                </a:cubicBezTo>
                <a:cubicBezTo>
                  <a:pt x="9495836" y="4407034"/>
                  <a:pt x="9495836" y="4502756"/>
                  <a:pt x="9492764" y="4598481"/>
                </a:cubicBezTo>
                <a:cubicBezTo>
                  <a:pt x="9492764" y="4601569"/>
                  <a:pt x="9495836" y="4607746"/>
                  <a:pt x="9495836" y="4613921"/>
                </a:cubicBezTo>
                <a:cubicBezTo>
                  <a:pt x="9498908" y="4610833"/>
                  <a:pt x="9498908" y="4610833"/>
                  <a:pt x="9498908" y="4610833"/>
                </a:cubicBezTo>
                <a:cubicBezTo>
                  <a:pt x="9498908" y="4610833"/>
                  <a:pt x="9501980" y="4610833"/>
                  <a:pt x="9501980" y="4610833"/>
                </a:cubicBezTo>
                <a:cubicBezTo>
                  <a:pt x="9584916" y="4561426"/>
                  <a:pt x="9670923" y="4508931"/>
                  <a:pt x="9753860" y="4459528"/>
                </a:cubicBezTo>
                <a:cubicBezTo>
                  <a:pt x="9763075" y="4456439"/>
                  <a:pt x="9763075" y="4450264"/>
                  <a:pt x="9766147" y="4441000"/>
                </a:cubicBezTo>
                <a:cubicBezTo>
                  <a:pt x="9766147" y="4345278"/>
                  <a:pt x="9766147" y="4249556"/>
                  <a:pt x="9769219" y="4150744"/>
                </a:cubicBezTo>
                <a:cubicBezTo>
                  <a:pt x="9769219" y="4147656"/>
                  <a:pt x="9766147" y="4144568"/>
                  <a:pt x="9766147" y="4141480"/>
                </a:cubicBezTo>
                <a:close/>
                <a:moveTo>
                  <a:pt x="3023979" y="4141480"/>
                </a:moveTo>
                <a:cubicBezTo>
                  <a:pt x="3023979" y="4246467"/>
                  <a:pt x="3027056" y="4348366"/>
                  <a:pt x="3027056" y="4453353"/>
                </a:cubicBezTo>
                <a:cubicBezTo>
                  <a:pt x="3073211" y="4481143"/>
                  <a:pt x="3116291" y="4508931"/>
                  <a:pt x="3162447" y="4533635"/>
                </a:cubicBezTo>
                <a:cubicBezTo>
                  <a:pt x="3205526" y="4561426"/>
                  <a:pt x="3248605" y="4586129"/>
                  <a:pt x="3294761" y="4613921"/>
                </a:cubicBezTo>
                <a:cubicBezTo>
                  <a:pt x="3294761" y="4607746"/>
                  <a:pt x="3297838" y="4604657"/>
                  <a:pt x="3297838" y="4604657"/>
                </a:cubicBezTo>
                <a:cubicBezTo>
                  <a:pt x="3294761" y="4505844"/>
                  <a:pt x="3294761" y="4407034"/>
                  <a:pt x="3294761" y="4311312"/>
                </a:cubicBezTo>
                <a:cubicBezTo>
                  <a:pt x="3294761" y="4302049"/>
                  <a:pt x="3291683" y="4295874"/>
                  <a:pt x="3282453" y="4292787"/>
                </a:cubicBezTo>
                <a:cubicBezTo>
                  <a:pt x="3199372" y="4243379"/>
                  <a:pt x="3119368" y="4193972"/>
                  <a:pt x="3036288" y="4144568"/>
                </a:cubicBezTo>
                <a:cubicBezTo>
                  <a:pt x="3033210" y="4144568"/>
                  <a:pt x="3030134" y="4141480"/>
                  <a:pt x="3023979" y="4141480"/>
                </a:cubicBezTo>
                <a:close/>
                <a:moveTo>
                  <a:pt x="3014418" y="4141480"/>
                </a:moveTo>
                <a:cubicBezTo>
                  <a:pt x="3011346" y="4141480"/>
                  <a:pt x="3008275" y="4141480"/>
                  <a:pt x="3005203" y="4144568"/>
                </a:cubicBezTo>
                <a:cubicBezTo>
                  <a:pt x="2922266" y="4193972"/>
                  <a:pt x="2839331" y="4243379"/>
                  <a:pt x="2756395" y="4292787"/>
                </a:cubicBezTo>
                <a:cubicBezTo>
                  <a:pt x="2747179" y="4295874"/>
                  <a:pt x="2747179" y="4305136"/>
                  <a:pt x="2744107" y="4314400"/>
                </a:cubicBezTo>
                <a:cubicBezTo>
                  <a:pt x="2744107" y="4407034"/>
                  <a:pt x="2744107" y="4502756"/>
                  <a:pt x="2741035" y="4598481"/>
                </a:cubicBezTo>
                <a:cubicBezTo>
                  <a:pt x="2741035" y="4601569"/>
                  <a:pt x="2744107" y="4607746"/>
                  <a:pt x="2744107" y="4613921"/>
                </a:cubicBezTo>
                <a:cubicBezTo>
                  <a:pt x="2747179" y="4610833"/>
                  <a:pt x="2747179" y="4610833"/>
                  <a:pt x="2747179" y="4610833"/>
                </a:cubicBezTo>
                <a:cubicBezTo>
                  <a:pt x="2747179" y="4610833"/>
                  <a:pt x="2750251" y="4610833"/>
                  <a:pt x="2750251" y="4610833"/>
                </a:cubicBezTo>
                <a:cubicBezTo>
                  <a:pt x="2833187" y="4561426"/>
                  <a:pt x="2919195" y="4508931"/>
                  <a:pt x="3002131" y="4459528"/>
                </a:cubicBezTo>
                <a:cubicBezTo>
                  <a:pt x="3011346" y="4456439"/>
                  <a:pt x="3011346" y="4450264"/>
                  <a:pt x="3014418" y="4441000"/>
                </a:cubicBezTo>
                <a:cubicBezTo>
                  <a:pt x="3014418" y="4345278"/>
                  <a:pt x="3014418" y="4249556"/>
                  <a:pt x="3017490" y="4150744"/>
                </a:cubicBezTo>
                <a:cubicBezTo>
                  <a:pt x="3017490" y="4147656"/>
                  <a:pt x="3014418" y="4144568"/>
                  <a:pt x="3014418" y="4141480"/>
                </a:cubicBezTo>
                <a:close/>
                <a:moveTo>
                  <a:pt x="8651740" y="4141479"/>
                </a:moveTo>
                <a:cubicBezTo>
                  <a:pt x="8651740" y="4246466"/>
                  <a:pt x="8651740" y="4348365"/>
                  <a:pt x="8654821" y="4453351"/>
                </a:cubicBezTo>
                <a:cubicBezTo>
                  <a:pt x="8744213" y="4505843"/>
                  <a:pt x="8833606" y="4558337"/>
                  <a:pt x="8923000" y="4613920"/>
                </a:cubicBezTo>
                <a:cubicBezTo>
                  <a:pt x="8923000" y="4505843"/>
                  <a:pt x="8923000" y="4403945"/>
                  <a:pt x="8919915" y="4298961"/>
                </a:cubicBezTo>
                <a:cubicBezTo>
                  <a:pt x="8833606" y="4246466"/>
                  <a:pt x="8747296" y="4197059"/>
                  <a:pt x="8664069" y="4144567"/>
                </a:cubicBezTo>
                <a:cubicBezTo>
                  <a:pt x="8660987" y="4144567"/>
                  <a:pt x="8657904" y="4141479"/>
                  <a:pt x="8654821" y="4141479"/>
                </a:cubicBezTo>
                <a:cubicBezTo>
                  <a:pt x="8651740" y="4141479"/>
                  <a:pt x="8651740" y="4141479"/>
                  <a:pt x="8651740" y="4141479"/>
                </a:cubicBezTo>
                <a:close/>
                <a:moveTo>
                  <a:pt x="8087149" y="4141479"/>
                </a:moveTo>
                <a:cubicBezTo>
                  <a:pt x="8087149" y="4246284"/>
                  <a:pt x="8090241" y="4348009"/>
                  <a:pt x="8090241" y="4449732"/>
                </a:cubicBezTo>
                <a:cubicBezTo>
                  <a:pt x="8090241" y="4449732"/>
                  <a:pt x="8090241" y="4452813"/>
                  <a:pt x="8093331" y="4452813"/>
                </a:cubicBezTo>
                <a:cubicBezTo>
                  <a:pt x="8099515" y="4458980"/>
                  <a:pt x="8114972" y="4468226"/>
                  <a:pt x="8133521" y="4480557"/>
                </a:cubicBezTo>
                <a:cubicBezTo>
                  <a:pt x="8176806" y="4505216"/>
                  <a:pt x="8220087" y="4529876"/>
                  <a:pt x="8263371" y="4557620"/>
                </a:cubicBezTo>
                <a:cubicBezTo>
                  <a:pt x="8309744" y="4582280"/>
                  <a:pt x="8349937" y="4606942"/>
                  <a:pt x="8362303" y="4610024"/>
                </a:cubicBezTo>
                <a:cubicBezTo>
                  <a:pt x="8359211" y="4505216"/>
                  <a:pt x="8359211" y="4403494"/>
                  <a:pt x="8359211" y="4298688"/>
                </a:cubicBezTo>
                <a:cubicBezTo>
                  <a:pt x="8353029" y="4295607"/>
                  <a:pt x="8340662" y="4286358"/>
                  <a:pt x="8328296" y="4280194"/>
                </a:cubicBezTo>
                <a:cubicBezTo>
                  <a:pt x="8278827" y="4249368"/>
                  <a:pt x="8226271" y="4218541"/>
                  <a:pt x="8176806" y="4190799"/>
                </a:cubicBezTo>
                <a:cubicBezTo>
                  <a:pt x="8133521" y="4166139"/>
                  <a:pt x="8096423" y="4144561"/>
                  <a:pt x="8087149" y="4141479"/>
                </a:cubicBezTo>
                <a:close/>
                <a:moveTo>
                  <a:pt x="1900011" y="4141479"/>
                </a:moveTo>
                <a:cubicBezTo>
                  <a:pt x="1900011" y="4246466"/>
                  <a:pt x="1900011" y="4348365"/>
                  <a:pt x="1903092" y="4453351"/>
                </a:cubicBezTo>
                <a:cubicBezTo>
                  <a:pt x="1992484" y="4505843"/>
                  <a:pt x="2081877" y="4558337"/>
                  <a:pt x="2171271" y="4613920"/>
                </a:cubicBezTo>
                <a:cubicBezTo>
                  <a:pt x="2171271" y="4505843"/>
                  <a:pt x="2171271" y="4403945"/>
                  <a:pt x="2168186" y="4298961"/>
                </a:cubicBezTo>
                <a:cubicBezTo>
                  <a:pt x="2081877" y="4246466"/>
                  <a:pt x="1995567" y="4197059"/>
                  <a:pt x="1912340" y="4144567"/>
                </a:cubicBezTo>
                <a:cubicBezTo>
                  <a:pt x="1909258" y="4144567"/>
                  <a:pt x="1906175" y="4141479"/>
                  <a:pt x="1903092" y="4141479"/>
                </a:cubicBezTo>
                <a:cubicBezTo>
                  <a:pt x="1900011" y="4141479"/>
                  <a:pt x="1900011" y="4141479"/>
                  <a:pt x="1900011" y="4141479"/>
                </a:cubicBezTo>
                <a:close/>
                <a:moveTo>
                  <a:pt x="1335420" y="4141479"/>
                </a:moveTo>
                <a:cubicBezTo>
                  <a:pt x="1335420" y="4246284"/>
                  <a:pt x="1338512" y="4348009"/>
                  <a:pt x="1338512" y="4449732"/>
                </a:cubicBezTo>
                <a:cubicBezTo>
                  <a:pt x="1338512" y="4449732"/>
                  <a:pt x="1338512" y="4452813"/>
                  <a:pt x="1341603" y="4452813"/>
                </a:cubicBezTo>
                <a:cubicBezTo>
                  <a:pt x="1347786" y="4458980"/>
                  <a:pt x="1363243" y="4468226"/>
                  <a:pt x="1381792" y="4480557"/>
                </a:cubicBezTo>
                <a:cubicBezTo>
                  <a:pt x="1425077" y="4505216"/>
                  <a:pt x="1468358" y="4529876"/>
                  <a:pt x="1511641" y="4557620"/>
                </a:cubicBezTo>
                <a:cubicBezTo>
                  <a:pt x="1558015" y="4582280"/>
                  <a:pt x="1598208" y="4606942"/>
                  <a:pt x="1610573" y="4610024"/>
                </a:cubicBezTo>
                <a:cubicBezTo>
                  <a:pt x="1607482" y="4505216"/>
                  <a:pt x="1607482" y="4403494"/>
                  <a:pt x="1607482" y="4298688"/>
                </a:cubicBezTo>
                <a:cubicBezTo>
                  <a:pt x="1601300" y="4295607"/>
                  <a:pt x="1588933" y="4286358"/>
                  <a:pt x="1576567" y="4280194"/>
                </a:cubicBezTo>
                <a:cubicBezTo>
                  <a:pt x="1527098" y="4249368"/>
                  <a:pt x="1474542" y="4218541"/>
                  <a:pt x="1425077" y="4190799"/>
                </a:cubicBezTo>
                <a:cubicBezTo>
                  <a:pt x="1381792" y="4166139"/>
                  <a:pt x="1344694" y="4144561"/>
                  <a:pt x="1335420" y="4141479"/>
                </a:cubicBezTo>
                <a:close/>
                <a:moveTo>
                  <a:pt x="6399864" y="4141476"/>
                </a:moveTo>
                <a:cubicBezTo>
                  <a:pt x="6399864" y="4246462"/>
                  <a:pt x="6402942" y="4348361"/>
                  <a:pt x="6402942" y="4453347"/>
                </a:cubicBezTo>
                <a:cubicBezTo>
                  <a:pt x="6492176" y="4505841"/>
                  <a:pt x="6581411" y="4561421"/>
                  <a:pt x="6673723" y="4613916"/>
                </a:cubicBezTo>
                <a:cubicBezTo>
                  <a:pt x="6673723" y="4505841"/>
                  <a:pt x="6673723" y="4403942"/>
                  <a:pt x="6670645" y="4298957"/>
                </a:cubicBezTo>
                <a:cubicBezTo>
                  <a:pt x="6584488" y="4246462"/>
                  <a:pt x="6498331" y="4197057"/>
                  <a:pt x="6412173" y="4144565"/>
                </a:cubicBezTo>
                <a:cubicBezTo>
                  <a:pt x="6409095" y="4144565"/>
                  <a:pt x="6406018" y="4141476"/>
                  <a:pt x="6402942" y="4141476"/>
                </a:cubicBezTo>
                <a:cubicBezTo>
                  <a:pt x="6402942" y="4141476"/>
                  <a:pt x="6399864" y="4141476"/>
                  <a:pt x="6399864" y="4141476"/>
                </a:cubicBezTo>
                <a:close/>
                <a:moveTo>
                  <a:pt x="12018490" y="4138887"/>
                </a:moveTo>
                <a:cubicBezTo>
                  <a:pt x="12012307" y="4141972"/>
                  <a:pt x="12009215" y="4141972"/>
                  <a:pt x="12009215" y="4145057"/>
                </a:cubicBezTo>
                <a:cubicBezTo>
                  <a:pt x="11925739" y="4194410"/>
                  <a:pt x="11842266" y="4243765"/>
                  <a:pt x="11755700" y="4293121"/>
                </a:cubicBezTo>
                <a:cubicBezTo>
                  <a:pt x="11746426" y="4296206"/>
                  <a:pt x="11746426" y="4305459"/>
                  <a:pt x="11746426" y="4314713"/>
                </a:cubicBezTo>
                <a:cubicBezTo>
                  <a:pt x="11743333" y="4407250"/>
                  <a:pt x="11743333" y="4502875"/>
                  <a:pt x="11743333" y="4598500"/>
                </a:cubicBezTo>
                <a:cubicBezTo>
                  <a:pt x="11743333" y="4601586"/>
                  <a:pt x="11743333" y="4607755"/>
                  <a:pt x="11743333" y="4613924"/>
                </a:cubicBezTo>
                <a:cubicBezTo>
                  <a:pt x="11746426" y="4610840"/>
                  <a:pt x="11749517" y="4610840"/>
                  <a:pt x="11749517" y="4610840"/>
                </a:cubicBezTo>
                <a:cubicBezTo>
                  <a:pt x="11836083" y="4561482"/>
                  <a:pt x="11919558" y="4509043"/>
                  <a:pt x="12006123" y="4459690"/>
                </a:cubicBezTo>
                <a:cubicBezTo>
                  <a:pt x="12015398" y="4456605"/>
                  <a:pt x="12015398" y="4450436"/>
                  <a:pt x="12015398" y="4441182"/>
                </a:cubicBezTo>
                <a:cubicBezTo>
                  <a:pt x="12018490" y="4345559"/>
                  <a:pt x="12018490" y="4249937"/>
                  <a:pt x="12018490" y="4151226"/>
                </a:cubicBezTo>
                <a:cubicBezTo>
                  <a:pt x="12018490" y="4148141"/>
                  <a:pt x="12018490" y="4145057"/>
                  <a:pt x="12018490" y="4138887"/>
                </a:cubicBezTo>
                <a:close/>
                <a:moveTo>
                  <a:pt x="6963170" y="4138887"/>
                </a:moveTo>
                <a:cubicBezTo>
                  <a:pt x="6963170" y="4148141"/>
                  <a:pt x="6963170" y="4151226"/>
                  <a:pt x="6963170" y="4157395"/>
                </a:cubicBezTo>
                <a:cubicBezTo>
                  <a:pt x="6963170" y="4249938"/>
                  <a:pt x="6963170" y="4342476"/>
                  <a:pt x="6963170" y="4438097"/>
                </a:cubicBezTo>
                <a:cubicBezTo>
                  <a:pt x="6963170" y="4450437"/>
                  <a:pt x="6969336" y="4456606"/>
                  <a:pt x="6978582" y="4462777"/>
                </a:cubicBezTo>
                <a:cubicBezTo>
                  <a:pt x="7027902" y="4493623"/>
                  <a:pt x="7077224" y="4521381"/>
                  <a:pt x="7126544" y="4549144"/>
                </a:cubicBezTo>
                <a:cubicBezTo>
                  <a:pt x="7157369" y="4567654"/>
                  <a:pt x="7191278" y="4586162"/>
                  <a:pt x="7222103" y="4604671"/>
                </a:cubicBezTo>
                <a:cubicBezTo>
                  <a:pt x="7225186" y="4607756"/>
                  <a:pt x="7228268" y="4610841"/>
                  <a:pt x="7234432" y="4613926"/>
                </a:cubicBezTo>
                <a:cubicBezTo>
                  <a:pt x="7234432" y="4607756"/>
                  <a:pt x="7234432" y="4601587"/>
                  <a:pt x="7234432" y="4598502"/>
                </a:cubicBezTo>
                <a:cubicBezTo>
                  <a:pt x="7234432" y="4502875"/>
                  <a:pt x="7234432" y="4407252"/>
                  <a:pt x="7234432" y="4311630"/>
                </a:cubicBezTo>
                <a:cubicBezTo>
                  <a:pt x="7234432" y="4302376"/>
                  <a:pt x="7228268" y="4296206"/>
                  <a:pt x="7219020" y="4290037"/>
                </a:cubicBezTo>
                <a:cubicBezTo>
                  <a:pt x="7188195" y="4271530"/>
                  <a:pt x="7157369" y="4253023"/>
                  <a:pt x="7123461" y="4234512"/>
                </a:cubicBezTo>
                <a:cubicBezTo>
                  <a:pt x="7074142" y="4203665"/>
                  <a:pt x="7024819" y="4175904"/>
                  <a:pt x="6975500" y="4145057"/>
                </a:cubicBezTo>
                <a:cubicBezTo>
                  <a:pt x="6972417" y="4141972"/>
                  <a:pt x="6969336" y="4141972"/>
                  <a:pt x="6963170" y="4138887"/>
                </a:cubicBezTo>
                <a:close/>
                <a:moveTo>
                  <a:pt x="6393386" y="4138887"/>
                </a:moveTo>
                <a:cubicBezTo>
                  <a:pt x="6371784" y="4151226"/>
                  <a:pt x="6350181" y="4163565"/>
                  <a:pt x="6331664" y="4175904"/>
                </a:cubicBezTo>
                <a:lnTo>
                  <a:pt x="6180961" y="4262989"/>
                </a:lnTo>
                <a:lnTo>
                  <a:pt x="6132397" y="4292397"/>
                </a:lnTo>
                <a:cubicBezTo>
                  <a:pt x="6123156" y="4295482"/>
                  <a:pt x="6120076" y="4304736"/>
                  <a:pt x="6120076" y="4313990"/>
                </a:cubicBezTo>
                <a:cubicBezTo>
                  <a:pt x="6120076" y="4409619"/>
                  <a:pt x="6116994" y="4502165"/>
                  <a:pt x="6116994" y="4597798"/>
                </a:cubicBezTo>
                <a:cubicBezTo>
                  <a:pt x="6116994" y="4603968"/>
                  <a:pt x="6116994" y="4607054"/>
                  <a:pt x="6120076" y="4613224"/>
                </a:cubicBezTo>
                <a:cubicBezTo>
                  <a:pt x="6126236" y="4610138"/>
                  <a:pt x="6129317" y="4607054"/>
                  <a:pt x="6135477" y="4603968"/>
                </a:cubicBezTo>
                <a:cubicBezTo>
                  <a:pt x="6178601" y="4579289"/>
                  <a:pt x="6221727" y="4554609"/>
                  <a:pt x="6264851" y="4526843"/>
                </a:cubicBezTo>
                <a:cubicBezTo>
                  <a:pt x="6264851" y="4526843"/>
                  <a:pt x="6264851" y="4526843"/>
                  <a:pt x="6264851" y="4527999"/>
                </a:cubicBezTo>
                <a:lnTo>
                  <a:pt x="6264851" y="4529194"/>
                </a:lnTo>
                <a:lnTo>
                  <a:pt x="6377956" y="4462777"/>
                </a:lnTo>
                <a:cubicBezTo>
                  <a:pt x="6387215" y="4456606"/>
                  <a:pt x="6390301" y="4450437"/>
                  <a:pt x="6390301" y="4438097"/>
                </a:cubicBezTo>
                <a:cubicBezTo>
                  <a:pt x="6390301" y="4345560"/>
                  <a:pt x="6393386" y="4249938"/>
                  <a:pt x="6393386" y="4154311"/>
                </a:cubicBezTo>
                <a:cubicBezTo>
                  <a:pt x="6393386" y="4151226"/>
                  <a:pt x="6393386" y="4145057"/>
                  <a:pt x="6393386" y="4138887"/>
                </a:cubicBezTo>
                <a:close/>
                <a:moveTo>
                  <a:pt x="5830052" y="4138887"/>
                </a:moveTo>
                <a:cubicBezTo>
                  <a:pt x="5823879" y="4141972"/>
                  <a:pt x="5820794" y="4141972"/>
                  <a:pt x="5817708" y="4145057"/>
                </a:cubicBezTo>
                <a:cubicBezTo>
                  <a:pt x="5734382" y="4191326"/>
                  <a:pt x="5651057" y="4240681"/>
                  <a:pt x="5570817" y="4290037"/>
                </a:cubicBezTo>
                <a:cubicBezTo>
                  <a:pt x="5561558" y="4296206"/>
                  <a:pt x="5555387" y="4302376"/>
                  <a:pt x="5555387" y="4314713"/>
                </a:cubicBezTo>
                <a:cubicBezTo>
                  <a:pt x="5555387" y="4407251"/>
                  <a:pt x="5552300" y="4502875"/>
                  <a:pt x="5552300" y="4598501"/>
                </a:cubicBezTo>
                <a:cubicBezTo>
                  <a:pt x="5552300" y="4604671"/>
                  <a:pt x="5552300" y="4607755"/>
                  <a:pt x="5555387" y="4613926"/>
                </a:cubicBezTo>
                <a:cubicBezTo>
                  <a:pt x="5558473" y="4610841"/>
                  <a:pt x="5561558" y="4610841"/>
                  <a:pt x="5564644" y="4607755"/>
                </a:cubicBezTo>
                <a:cubicBezTo>
                  <a:pt x="5647971" y="4558398"/>
                  <a:pt x="5731295" y="4509044"/>
                  <a:pt x="5814622" y="4459691"/>
                </a:cubicBezTo>
                <a:cubicBezTo>
                  <a:pt x="5823879" y="4456606"/>
                  <a:pt x="5826966" y="4447352"/>
                  <a:pt x="5826966" y="4438097"/>
                </a:cubicBezTo>
                <a:cubicBezTo>
                  <a:pt x="5826966" y="4345560"/>
                  <a:pt x="5826966" y="4249938"/>
                  <a:pt x="5830052" y="4154311"/>
                </a:cubicBezTo>
                <a:cubicBezTo>
                  <a:pt x="5830052" y="4151226"/>
                  <a:pt x="5830052" y="4145057"/>
                  <a:pt x="5830052" y="4138887"/>
                </a:cubicBezTo>
                <a:close/>
                <a:moveTo>
                  <a:pt x="5271952" y="4138887"/>
                </a:moveTo>
                <a:cubicBezTo>
                  <a:pt x="5271952" y="4246850"/>
                  <a:pt x="5275044" y="4348644"/>
                  <a:pt x="5275044" y="4453522"/>
                </a:cubicBezTo>
                <a:cubicBezTo>
                  <a:pt x="5321419" y="4481284"/>
                  <a:pt x="5364702" y="4509043"/>
                  <a:pt x="5411076" y="4533720"/>
                </a:cubicBezTo>
                <a:cubicBezTo>
                  <a:pt x="5454359" y="4561483"/>
                  <a:pt x="5500734" y="4589246"/>
                  <a:pt x="5547108" y="4613924"/>
                </a:cubicBezTo>
                <a:cubicBezTo>
                  <a:pt x="5547108" y="4607755"/>
                  <a:pt x="5547108" y="4604670"/>
                  <a:pt x="5547108" y="4604670"/>
                </a:cubicBezTo>
                <a:cubicBezTo>
                  <a:pt x="5547108" y="4505960"/>
                  <a:pt x="5547108" y="4407251"/>
                  <a:pt x="5544016" y="4311629"/>
                </a:cubicBezTo>
                <a:cubicBezTo>
                  <a:pt x="5544016" y="4302374"/>
                  <a:pt x="5540925" y="4296206"/>
                  <a:pt x="5534743" y="4293121"/>
                </a:cubicBezTo>
                <a:cubicBezTo>
                  <a:pt x="5451269" y="4243765"/>
                  <a:pt x="5367794" y="4194410"/>
                  <a:pt x="5287411" y="4145057"/>
                </a:cubicBezTo>
                <a:cubicBezTo>
                  <a:pt x="5281229" y="4145057"/>
                  <a:pt x="5278136" y="4141972"/>
                  <a:pt x="5271952" y="4138887"/>
                </a:cubicBezTo>
                <a:close/>
                <a:moveTo>
                  <a:pt x="5266760" y="4138887"/>
                </a:moveTo>
                <a:cubicBezTo>
                  <a:pt x="5260577" y="4141972"/>
                  <a:pt x="5257487" y="4141972"/>
                  <a:pt x="5257487" y="4145057"/>
                </a:cubicBezTo>
                <a:cubicBezTo>
                  <a:pt x="5174012" y="4194410"/>
                  <a:pt x="5090538" y="4243765"/>
                  <a:pt x="5003971" y="4293121"/>
                </a:cubicBezTo>
                <a:cubicBezTo>
                  <a:pt x="4994697" y="4296206"/>
                  <a:pt x="4994697" y="4305459"/>
                  <a:pt x="4994697" y="4314713"/>
                </a:cubicBezTo>
                <a:cubicBezTo>
                  <a:pt x="4991604" y="4407250"/>
                  <a:pt x="4991604" y="4502875"/>
                  <a:pt x="4991604" y="4598500"/>
                </a:cubicBezTo>
                <a:cubicBezTo>
                  <a:pt x="4991604" y="4601586"/>
                  <a:pt x="4991604" y="4607755"/>
                  <a:pt x="4991604" y="4613924"/>
                </a:cubicBezTo>
                <a:cubicBezTo>
                  <a:pt x="4994697" y="4610840"/>
                  <a:pt x="4997788" y="4610840"/>
                  <a:pt x="4997788" y="4610840"/>
                </a:cubicBezTo>
                <a:cubicBezTo>
                  <a:pt x="5084354" y="4561482"/>
                  <a:pt x="5167828" y="4509043"/>
                  <a:pt x="5254394" y="4459690"/>
                </a:cubicBezTo>
                <a:cubicBezTo>
                  <a:pt x="5263670" y="4456605"/>
                  <a:pt x="5263670" y="4450436"/>
                  <a:pt x="5263670" y="4441182"/>
                </a:cubicBezTo>
                <a:cubicBezTo>
                  <a:pt x="5266760" y="4345559"/>
                  <a:pt x="5266760" y="4249937"/>
                  <a:pt x="5266760" y="4151226"/>
                </a:cubicBezTo>
                <a:cubicBezTo>
                  <a:pt x="5266760" y="4148141"/>
                  <a:pt x="5266760" y="4145057"/>
                  <a:pt x="5266760" y="4138887"/>
                </a:cubicBezTo>
                <a:close/>
                <a:moveTo>
                  <a:pt x="211441" y="4138887"/>
                </a:moveTo>
                <a:cubicBezTo>
                  <a:pt x="211441" y="4148141"/>
                  <a:pt x="211441" y="4151226"/>
                  <a:pt x="211441" y="4157395"/>
                </a:cubicBezTo>
                <a:cubicBezTo>
                  <a:pt x="211441" y="4249938"/>
                  <a:pt x="211441" y="4342476"/>
                  <a:pt x="211441" y="4438097"/>
                </a:cubicBezTo>
                <a:cubicBezTo>
                  <a:pt x="211441" y="4450437"/>
                  <a:pt x="217607" y="4456606"/>
                  <a:pt x="226853" y="4462777"/>
                </a:cubicBezTo>
                <a:cubicBezTo>
                  <a:pt x="276172" y="4493623"/>
                  <a:pt x="325495" y="4521381"/>
                  <a:pt x="374814" y="4549144"/>
                </a:cubicBezTo>
                <a:cubicBezTo>
                  <a:pt x="405640" y="4567654"/>
                  <a:pt x="439549" y="4586162"/>
                  <a:pt x="470374" y="4604671"/>
                </a:cubicBezTo>
                <a:cubicBezTo>
                  <a:pt x="473457" y="4607756"/>
                  <a:pt x="476538" y="4610841"/>
                  <a:pt x="482702" y="4613926"/>
                </a:cubicBezTo>
                <a:cubicBezTo>
                  <a:pt x="482702" y="4607756"/>
                  <a:pt x="482702" y="4601587"/>
                  <a:pt x="482702" y="4598502"/>
                </a:cubicBezTo>
                <a:cubicBezTo>
                  <a:pt x="482702" y="4502875"/>
                  <a:pt x="482702" y="4407252"/>
                  <a:pt x="482702" y="4311630"/>
                </a:cubicBezTo>
                <a:cubicBezTo>
                  <a:pt x="482702" y="4302376"/>
                  <a:pt x="476538" y="4296206"/>
                  <a:pt x="467291" y="4290037"/>
                </a:cubicBezTo>
                <a:cubicBezTo>
                  <a:pt x="436466" y="4271530"/>
                  <a:pt x="405640" y="4253023"/>
                  <a:pt x="371732" y="4234512"/>
                </a:cubicBezTo>
                <a:cubicBezTo>
                  <a:pt x="322413" y="4203665"/>
                  <a:pt x="273090" y="4175904"/>
                  <a:pt x="223771" y="4145057"/>
                </a:cubicBezTo>
                <a:cubicBezTo>
                  <a:pt x="220688" y="4141972"/>
                  <a:pt x="217607" y="4141972"/>
                  <a:pt x="211441" y="4138887"/>
                </a:cubicBezTo>
                <a:close/>
                <a:moveTo>
                  <a:pt x="11463476" y="4138886"/>
                </a:moveTo>
                <a:cubicBezTo>
                  <a:pt x="11463476" y="4148140"/>
                  <a:pt x="11460390" y="4151225"/>
                  <a:pt x="11460390" y="4157394"/>
                </a:cubicBezTo>
                <a:cubicBezTo>
                  <a:pt x="11463476" y="4249936"/>
                  <a:pt x="11463476" y="4342473"/>
                  <a:pt x="11463476" y="4438096"/>
                </a:cubicBezTo>
                <a:cubicBezTo>
                  <a:pt x="11463476" y="4450436"/>
                  <a:pt x="11469649" y="4456605"/>
                  <a:pt x="11478908" y="4462775"/>
                </a:cubicBezTo>
                <a:cubicBezTo>
                  <a:pt x="11559146" y="4509042"/>
                  <a:pt x="11639386" y="4558397"/>
                  <a:pt x="11716540" y="4604669"/>
                </a:cubicBezTo>
                <a:cubicBezTo>
                  <a:pt x="11722712" y="4607754"/>
                  <a:pt x="11728883" y="4610838"/>
                  <a:pt x="11735056" y="4613923"/>
                </a:cubicBezTo>
                <a:cubicBezTo>
                  <a:pt x="11738142" y="4607754"/>
                  <a:pt x="11738142" y="4604669"/>
                  <a:pt x="11738142" y="4601584"/>
                </a:cubicBezTo>
                <a:cubicBezTo>
                  <a:pt x="11735056" y="4502875"/>
                  <a:pt x="11735056" y="4407250"/>
                  <a:pt x="11735056" y="4311627"/>
                </a:cubicBezTo>
                <a:cubicBezTo>
                  <a:pt x="11735056" y="4299290"/>
                  <a:pt x="11728883" y="4296205"/>
                  <a:pt x="11722712" y="4290036"/>
                </a:cubicBezTo>
                <a:cubicBezTo>
                  <a:pt x="11639386" y="4243764"/>
                  <a:pt x="11559146" y="4194410"/>
                  <a:pt x="11475821" y="4145055"/>
                </a:cubicBezTo>
                <a:cubicBezTo>
                  <a:pt x="11472734" y="4141971"/>
                  <a:pt x="11469649" y="4141971"/>
                  <a:pt x="11463476" y="4138886"/>
                </a:cubicBezTo>
                <a:close/>
                <a:moveTo>
                  <a:pt x="11454709" y="4138886"/>
                </a:moveTo>
                <a:cubicBezTo>
                  <a:pt x="11451622" y="4141971"/>
                  <a:pt x="11448535" y="4141971"/>
                  <a:pt x="11448535" y="4141971"/>
                </a:cubicBezTo>
                <a:cubicBezTo>
                  <a:pt x="11362124" y="4191325"/>
                  <a:pt x="11278798" y="4243764"/>
                  <a:pt x="11192387" y="4293120"/>
                </a:cubicBezTo>
                <a:cubicBezTo>
                  <a:pt x="11186215" y="4296205"/>
                  <a:pt x="11183129" y="4302373"/>
                  <a:pt x="11183129" y="4311627"/>
                </a:cubicBezTo>
                <a:cubicBezTo>
                  <a:pt x="11183129" y="4407250"/>
                  <a:pt x="11180042" y="4502874"/>
                  <a:pt x="11180042" y="4601584"/>
                </a:cubicBezTo>
                <a:cubicBezTo>
                  <a:pt x="11180042" y="4604669"/>
                  <a:pt x="11180042" y="4607754"/>
                  <a:pt x="11183129" y="4613923"/>
                </a:cubicBezTo>
                <a:cubicBezTo>
                  <a:pt x="11186215" y="4610838"/>
                  <a:pt x="11189301" y="4607754"/>
                  <a:pt x="11192387" y="4607754"/>
                </a:cubicBezTo>
                <a:cubicBezTo>
                  <a:pt x="11275712" y="4558397"/>
                  <a:pt x="11359038" y="4509042"/>
                  <a:pt x="11439278" y="4462775"/>
                </a:cubicBezTo>
                <a:cubicBezTo>
                  <a:pt x="11448535" y="4456605"/>
                  <a:pt x="11454709" y="4450436"/>
                  <a:pt x="11454709" y="4438096"/>
                </a:cubicBezTo>
                <a:cubicBezTo>
                  <a:pt x="11454709" y="4345558"/>
                  <a:pt x="11454709" y="4249936"/>
                  <a:pt x="11457794" y="4154310"/>
                </a:cubicBezTo>
                <a:cubicBezTo>
                  <a:pt x="11457794" y="4151225"/>
                  <a:pt x="11454709" y="4145055"/>
                  <a:pt x="11454709" y="4138886"/>
                </a:cubicBezTo>
                <a:close/>
                <a:moveTo>
                  <a:pt x="4711748" y="4138886"/>
                </a:moveTo>
                <a:cubicBezTo>
                  <a:pt x="4711748" y="4148140"/>
                  <a:pt x="4708661" y="4151225"/>
                  <a:pt x="4708661" y="4157394"/>
                </a:cubicBezTo>
                <a:cubicBezTo>
                  <a:pt x="4711748" y="4249936"/>
                  <a:pt x="4711748" y="4342473"/>
                  <a:pt x="4711748" y="4438096"/>
                </a:cubicBezTo>
                <a:cubicBezTo>
                  <a:pt x="4711748" y="4450436"/>
                  <a:pt x="4717919" y="4456605"/>
                  <a:pt x="4727178" y="4462775"/>
                </a:cubicBezTo>
                <a:cubicBezTo>
                  <a:pt x="4807418" y="4509042"/>
                  <a:pt x="4887657" y="4558397"/>
                  <a:pt x="4964810" y="4604669"/>
                </a:cubicBezTo>
                <a:cubicBezTo>
                  <a:pt x="4970983" y="4607754"/>
                  <a:pt x="4977154" y="4610838"/>
                  <a:pt x="4983327" y="4613923"/>
                </a:cubicBezTo>
                <a:cubicBezTo>
                  <a:pt x="4986413" y="4607754"/>
                  <a:pt x="4986413" y="4604669"/>
                  <a:pt x="4986413" y="4601584"/>
                </a:cubicBezTo>
                <a:cubicBezTo>
                  <a:pt x="4983327" y="4502875"/>
                  <a:pt x="4983327" y="4407250"/>
                  <a:pt x="4983327" y="4311627"/>
                </a:cubicBezTo>
                <a:cubicBezTo>
                  <a:pt x="4983327" y="4299290"/>
                  <a:pt x="4977154" y="4296205"/>
                  <a:pt x="4970983" y="4290036"/>
                </a:cubicBezTo>
                <a:cubicBezTo>
                  <a:pt x="4887657" y="4243764"/>
                  <a:pt x="4807418" y="4194410"/>
                  <a:pt x="4724092" y="4145055"/>
                </a:cubicBezTo>
                <a:cubicBezTo>
                  <a:pt x="4721005" y="4141971"/>
                  <a:pt x="4717919" y="4141971"/>
                  <a:pt x="4711748" y="4138886"/>
                </a:cubicBezTo>
                <a:close/>
                <a:moveTo>
                  <a:pt x="4702979" y="4138886"/>
                </a:moveTo>
                <a:cubicBezTo>
                  <a:pt x="4699893" y="4141971"/>
                  <a:pt x="4696808" y="4141971"/>
                  <a:pt x="4696808" y="4141971"/>
                </a:cubicBezTo>
                <a:cubicBezTo>
                  <a:pt x="4610395" y="4191325"/>
                  <a:pt x="4527070" y="4243764"/>
                  <a:pt x="4440658" y="4293120"/>
                </a:cubicBezTo>
                <a:cubicBezTo>
                  <a:pt x="4434486" y="4296205"/>
                  <a:pt x="4431399" y="4302373"/>
                  <a:pt x="4431399" y="4311627"/>
                </a:cubicBezTo>
                <a:cubicBezTo>
                  <a:pt x="4431399" y="4407250"/>
                  <a:pt x="4428313" y="4502874"/>
                  <a:pt x="4428313" y="4601584"/>
                </a:cubicBezTo>
                <a:cubicBezTo>
                  <a:pt x="4428313" y="4604669"/>
                  <a:pt x="4428313" y="4607754"/>
                  <a:pt x="4431399" y="4613923"/>
                </a:cubicBezTo>
                <a:cubicBezTo>
                  <a:pt x="4434486" y="4610838"/>
                  <a:pt x="4437571" y="4607754"/>
                  <a:pt x="4440658" y="4607754"/>
                </a:cubicBezTo>
                <a:cubicBezTo>
                  <a:pt x="4523983" y="4558397"/>
                  <a:pt x="4607309" y="4509042"/>
                  <a:pt x="4687549" y="4462775"/>
                </a:cubicBezTo>
                <a:cubicBezTo>
                  <a:pt x="4696808" y="4456605"/>
                  <a:pt x="4702979" y="4450436"/>
                  <a:pt x="4702979" y="4438096"/>
                </a:cubicBezTo>
                <a:cubicBezTo>
                  <a:pt x="4702979" y="4345558"/>
                  <a:pt x="4702979" y="4249936"/>
                  <a:pt x="4706065" y="4154310"/>
                </a:cubicBezTo>
                <a:cubicBezTo>
                  <a:pt x="4706065" y="4151225"/>
                  <a:pt x="4702979" y="4145055"/>
                  <a:pt x="4702979" y="4138886"/>
                </a:cubicBezTo>
                <a:close/>
                <a:moveTo>
                  <a:pt x="10893206" y="4138885"/>
                </a:moveTo>
                <a:cubicBezTo>
                  <a:pt x="10868589" y="4151224"/>
                  <a:pt x="10850127" y="4163563"/>
                  <a:pt x="10831665" y="4175901"/>
                </a:cubicBezTo>
                <a:cubicBezTo>
                  <a:pt x="10810125" y="4188240"/>
                  <a:pt x="10788585" y="4200578"/>
                  <a:pt x="10767046" y="4212916"/>
                </a:cubicBezTo>
                <a:cubicBezTo>
                  <a:pt x="10720890" y="4240678"/>
                  <a:pt x="10677811" y="4265358"/>
                  <a:pt x="10631655" y="4293119"/>
                </a:cubicBezTo>
                <a:cubicBezTo>
                  <a:pt x="10622424" y="4296204"/>
                  <a:pt x="10622424" y="4305458"/>
                  <a:pt x="10622424" y="4314712"/>
                </a:cubicBezTo>
                <a:cubicBezTo>
                  <a:pt x="10619346" y="4410335"/>
                  <a:pt x="10619346" y="4502874"/>
                  <a:pt x="10619346" y="4598500"/>
                </a:cubicBezTo>
                <a:cubicBezTo>
                  <a:pt x="10619346" y="4604669"/>
                  <a:pt x="10619346" y="4607754"/>
                  <a:pt x="10619346" y="4613923"/>
                </a:cubicBezTo>
                <a:cubicBezTo>
                  <a:pt x="10625502" y="4610838"/>
                  <a:pt x="10628578" y="4610838"/>
                  <a:pt x="10628578" y="4607754"/>
                </a:cubicBezTo>
                <a:cubicBezTo>
                  <a:pt x="10631655" y="4607754"/>
                  <a:pt x="10634732" y="4607754"/>
                  <a:pt x="10634732" y="4604669"/>
                </a:cubicBezTo>
                <a:cubicBezTo>
                  <a:pt x="10677811" y="4579990"/>
                  <a:pt x="10720890" y="4555313"/>
                  <a:pt x="10763969" y="4527549"/>
                </a:cubicBezTo>
                <a:cubicBezTo>
                  <a:pt x="10803970" y="4505957"/>
                  <a:pt x="10840896" y="4484368"/>
                  <a:pt x="10877820" y="4462774"/>
                </a:cubicBezTo>
                <a:cubicBezTo>
                  <a:pt x="10887052" y="4456603"/>
                  <a:pt x="10890128" y="4450435"/>
                  <a:pt x="10890128" y="4438095"/>
                </a:cubicBezTo>
                <a:cubicBezTo>
                  <a:pt x="10890128" y="4345557"/>
                  <a:pt x="10893206" y="4249936"/>
                  <a:pt x="10893206" y="4154310"/>
                </a:cubicBezTo>
                <a:cubicBezTo>
                  <a:pt x="10893206" y="4151224"/>
                  <a:pt x="10893206" y="4145054"/>
                  <a:pt x="10893206" y="4138885"/>
                </a:cubicBezTo>
                <a:close/>
                <a:moveTo>
                  <a:pt x="10329914" y="4138885"/>
                </a:moveTo>
                <a:cubicBezTo>
                  <a:pt x="10323761" y="4141970"/>
                  <a:pt x="10320683" y="4141970"/>
                  <a:pt x="10317606" y="4145054"/>
                </a:cubicBezTo>
                <a:cubicBezTo>
                  <a:pt x="10237603" y="4191324"/>
                  <a:pt x="10154521" y="4240678"/>
                  <a:pt x="10074518" y="4290034"/>
                </a:cubicBezTo>
                <a:cubicBezTo>
                  <a:pt x="10062210" y="4296204"/>
                  <a:pt x="10059133" y="4302372"/>
                  <a:pt x="10059133" y="4314711"/>
                </a:cubicBezTo>
                <a:cubicBezTo>
                  <a:pt x="10059133" y="4407249"/>
                  <a:pt x="10056055" y="4502872"/>
                  <a:pt x="10056055" y="4598497"/>
                </a:cubicBezTo>
                <a:cubicBezTo>
                  <a:pt x="10056055" y="4601583"/>
                  <a:pt x="10056055" y="4607753"/>
                  <a:pt x="10059133" y="4613922"/>
                </a:cubicBezTo>
                <a:cubicBezTo>
                  <a:pt x="10059133" y="4610837"/>
                  <a:pt x="10059133" y="4610837"/>
                  <a:pt x="10059133" y="4610837"/>
                </a:cubicBezTo>
                <a:cubicBezTo>
                  <a:pt x="10062210" y="4610837"/>
                  <a:pt x="10065287" y="4607753"/>
                  <a:pt x="10068365" y="4607753"/>
                </a:cubicBezTo>
                <a:cubicBezTo>
                  <a:pt x="10148367" y="4558396"/>
                  <a:pt x="10231448" y="4509042"/>
                  <a:pt x="10314529" y="4462772"/>
                </a:cubicBezTo>
                <a:cubicBezTo>
                  <a:pt x="10320683" y="4459689"/>
                  <a:pt x="10323761" y="4456603"/>
                  <a:pt x="10323761" y="4453519"/>
                </a:cubicBezTo>
                <a:cubicBezTo>
                  <a:pt x="10326837" y="4450434"/>
                  <a:pt x="10326837" y="4444264"/>
                  <a:pt x="10326837" y="4438095"/>
                </a:cubicBezTo>
                <a:cubicBezTo>
                  <a:pt x="10326837" y="4345557"/>
                  <a:pt x="10329914" y="4249934"/>
                  <a:pt x="10329914" y="4154308"/>
                </a:cubicBezTo>
                <a:cubicBezTo>
                  <a:pt x="10329914" y="4151224"/>
                  <a:pt x="10329914" y="4145054"/>
                  <a:pt x="10329914" y="4138885"/>
                </a:cubicBezTo>
                <a:close/>
                <a:moveTo>
                  <a:pt x="4141476" y="4138885"/>
                </a:moveTo>
                <a:cubicBezTo>
                  <a:pt x="4116860" y="4151224"/>
                  <a:pt x="4098397" y="4163563"/>
                  <a:pt x="4079935" y="4175901"/>
                </a:cubicBezTo>
                <a:cubicBezTo>
                  <a:pt x="4058396" y="4188240"/>
                  <a:pt x="4036856" y="4200578"/>
                  <a:pt x="4015317" y="4212916"/>
                </a:cubicBezTo>
                <a:cubicBezTo>
                  <a:pt x="3969161" y="4240678"/>
                  <a:pt x="3926082" y="4265358"/>
                  <a:pt x="3879927" y="4293119"/>
                </a:cubicBezTo>
                <a:cubicBezTo>
                  <a:pt x="3870695" y="4296204"/>
                  <a:pt x="3870695" y="4305458"/>
                  <a:pt x="3870695" y="4314712"/>
                </a:cubicBezTo>
                <a:cubicBezTo>
                  <a:pt x="3867618" y="4410335"/>
                  <a:pt x="3867618" y="4502874"/>
                  <a:pt x="3867618" y="4598500"/>
                </a:cubicBezTo>
                <a:cubicBezTo>
                  <a:pt x="3867618" y="4604669"/>
                  <a:pt x="3867618" y="4607754"/>
                  <a:pt x="3867618" y="4613923"/>
                </a:cubicBezTo>
                <a:cubicBezTo>
                  <a:pt x="3873773" y="4610838"/>
                  <a:pt x="3876849" y="4610838"/>
                  <a:pt x="3876849" y="4607754"/>
                </a:cubicBezTo>
                <a:cubicBezTo>
                  <a:pt x="3879927" y="4607754"/>
                  <a:pt x="3883003" y="4607754"/>
                  <a:pt x="3883003" y="4604669"/>
                </a:cubicBezTo>
                <a:cubicBezTo>
                  <a:pt x="3926082" y="4579990"/>
                  <a:pt x="3969161" y="4555313"/>
                  <a:pt x="4012240" y="4527549"/>
                </a:cubicBezTo>
                <a:cubicBezTo>
                  <a:pt x="4052241" y="4505957"/>
                  <a:pt x="4089166" y="4484368"/>
                  <a:pt x="4126092" y="4462774"/>
                </a:cubicBezTo>
                <a:cubicBezTo>
                  <a:pt x="4135323" y="4456603"/>
                  <a:pt x="4138399" y="4450435"/>
                  <a:pt x="4138399" y="4438095"/>
                </a:cubicBezTo>
                <a:cubicBezTo>
                  <a:pt x="4138399" y="4345557"/>
                  <a:pt x="4141476" y="4249936"/>
                  <a:pt x="4141476" y="4154310"/>
                </a:cubicBezTo>
                <a:cubicBezTo>
                  <a:pt x="4141476" y="4151224"/>
                  <a:pt x="4141476" y="4145054"/>
                  <a:pt x="4141476" y="4138885"/>
                </a:cubicBezTo>
                <a:close/>
                <a:moveTo>
                  <a:pt x="3578185" y="4138885"/>
                </a:moveTo>
                <a:cubicBezTo>
                  <a:pt x="3572032" y="4141970"/>
                  <a:pt x="3568954" y="4141970"/>
                  <a:pt x="3565877" y="4145054"/>
                </a:cubicBezTo>
                <a:cubicBezTo>
                  <a:pt x="3485874" y="4191324"/>
                  <a:pt x="3402793" y="4240678"/>
                  <a:pt x="3322789" y="4290034"/>
                </a:cubicBezTo>
                <a:cubicBezTo>
                  <a:pt x="3310482" y="4296204"/>
                  <a:pt x="3307404" y="4302372"/>
                  <a:pt x="3307404" y="4314711"/>
                </a:cubicBezTo>
                <a:cubicBezTo>
                  <a:pt x="3307404" y="4407249"/>
                  <a:pt x="3304326" y="4502872"/>
                  <a:pt x="3304326" y="4598497"/>
                </a:cubicBezTo>
                <a:cubicBezTo>
                  <a:pt x="3304326" y="4601583"/>
                  <a:pt x="3304326" y="4607753"/>
                  <a:pt x="3307404" y="4613922"/>
                </a:cubicBezTo>
                <a:cubicBezTo>
                  <a:pt x="3307404" y="4610837"/>
                  <a:pt x="3307404" y="4610837"/>
                  <a:pt x="3307404" y="4610837"/>
                </a:cubicBezTo>
                <a:cubicBezTo>
                  <a:pt x="3310482" y="4610837"/>
                  <a:pt x="3313558" y="4607753"/>
                  <a:pt x="3316635" y="4607753"/>
                </a:cubicBezTo>
                <a:cubicBezTo>
                  <a:pt x="3396638" y="4558396"/>
                  <a:pt x="3479720" y="4509042"/>
                  <a:pt x="3562800" y="4462772"/>
                </a:cubicBezTo>
                <a:cubicBezTo>
                  <a:pt x="3568954" y="4459689"/>
                  <a:pt x="3572032" y="4456603"/>
                  <a:pt x="3572032" y="4453519"/>
                </a:cubicBezTo>
                <a:cubicBezTo>
                  <a:pt x="3575108" y="4450434"/>
                  <a:pt x="3575108" y="4444264"/>
                  <a:pt x="3575108" y="4438095"/>
                </a:cubicBezTo>
                <a:cubicBezTo>
                  <a:pt x="3575108" y="4345557"/>
                  <a:pt x="3578185" y="4249934"/>
                  <a:pt x="3578185" y="4154308"/>
                </a:cubicBezTo>
                <a:cubicBezTo>
                  <a:pt x="3578185" y="4151224"/>
                  <a:pt x="3578185" y="4145054"/>
                  <a:pt x="3578185" y="4138885"/>
                </a:cubicBezTo>
                <a:close/>
                <a:moveTo>
                  <a:pt x="9212434" y="4138884"/>
                </a:moveTo>
                <a:cubicBezTo>
                  <a:pt x="9212434" y="4148138"/>
                  <a:pt x="9212434" y="4154307"/>
                  <a:pt x="9212434" y="4157392"/>
                </a:cubicBezTo>
                <a:cubicBezTo>
                  <a:pt x="9215512" y="4249932"/>
                  <a:pt x="9215512" y="4342471"/>
                  <a:pt x="9215512" y="4438094"/>
                </a:cubicBezTo>
                <a:cubicBezTo>
                  <a:pt x="9215512" y="4450434"/>
                  <a:pt x="9218588" y="4456602"/>
                  <a:pt x="9230896" y="4462772"/>
                </a:cubicBezTo>
                <a:cubicBezTo>
                  <a:pt x="9310901" y="4509040"/>
                  <a:pt x="9390887" y="4558395"/>
                  <a:pt x="9467812" y="4604666"/>
                </a:cubicBezTo>
                <a:cubicBezTo>
                  <a:pt x="9473967" y="4607750"/>
                  <a:pt x="9477044" y="4610836"/>
                  <a:pt x="9486275" y="4613921"/>
                </a:cubicBezTo>
                <a:cubicBezTo>
                  <a:pt x="9486275" y="4607750"/>
                  <a:pt x="9486275" y="4604666"/>
                  <a:pt x="9486275" y="4601581"/>
                </a:cubicBezTo>
                <a:cubicBezTo>
                  <a:pt x="9486275" y="4502871"/>
                  <a:pt x="9483198" y="4407248"/>
                  <a:pt x="9483198" y="4311625"/>
                </a:cubicBezTo>
                <a:cubicBezTo>
                  <a:pt x="9483198" y="4299286"/>
                  <a:pt x="9480121" y="4296202"/>
                  <a:pt x="9470889" y="4290032"/>
                </a:cubicBezTo>
                <a:cubicBezTo>
                  <a:pt x="9390887" y="4243761"/>
                  <a:pt x="9307823" y="4194407"/>
                  <a:pt x="9224742" y="4145053"/>
                </a:cubicBezTo>
                <a:cubicBezTo>
                  <a:pt x="9221665" y="4145053"/>
                  <a:pt x="9218588" y="4141968"/>
                  <a:pt x="9212434" y="4138884"/>
                </a:cubicBezTo>
                <a:close/>
                <a:moveTo>
                  <a:pt x="9205945" y="4138884"/>
                </a:moveTo>
                <a:cubicBezTo>
                  <a:pt x="9202867" y="4141964"/>
                  <a:pt x="9199791" y="4141964"/>
                  <a:pt x="9199791" y="4141964"/>
                </a:cubicBezTo>
                <a:cubicBezTo>
                  <a:pt x="9113633" y="4191232"/>
                  <a:pt x="9030553" y="4243581"/>
                  <a:pt x="8944392" y="4292853"/>
                </a:cubicBezTo>
                <a:cubicBezTo>
                  <a:pt x="8935164" y="4295932"/>
                  <a:pt x="8935164" y="4302091"/>
                  <a:pt x="8935164" y="4311329"/>
                </a:cubicBezTo>
                <a:cubicBezTo>
                  <a:pt x="8932086" y="4406787"/>
                  <a:pt x="8932086" y="4502247"/>
                  <a:pt x="8932086" y="4600788"/>
                </a:cubicBezTo>
                <a:cubicBezTo>
                  <a:pt x="8932086" y="4603868"/>
                  <a:pt x="8932086" y="4606947"/>
                  <a:pt x="8932086" y="4610027"/>
                </a:cubicBezTo>
                <a:cubicBezTo>
                  <a:pt x="8938240" y="4610027"/>
                  <a:pt x="8938240" y="4606947"/>
                  <a:pt x="8941316" y="4606947"/>
                </a:cubicBezTo>
                <a:cubicBezTo>
                  <a:pt x="9024399" y="4557675"/>
                  <a:pt x="9107479" y="4508406"/>
                  <a:pt x="9190560" y="4462216"/>
                </a:cubicBezTo>
                <a:cubicBezTo>
                  <a:pt x="9199791" y="4456056"/>
                  <a:pt x="9202867" y="4449899"/>
                  <a:pt x="9202867" y="4437581"/>
                </a:cubicBezTo>
                <a:cubicBezTo>
                  <a:pt x="9202867" y="4345201"/>
                  <a:pt x="9202867" y="4249742"/>
                  <a:pt x="9205945" y="4154280"/>
                </a:cubicBezTo>
                <a:cubicBezTo>
                  <a:pt x="9205945" y="4151202"/>
                  <a:pt x="9205945" y="4145043"/>
                  <a:pt x="9205945" y="4138884"/>
                </a:cubicBezTo>
                <a:close/>
                <a:moveTo>
                  <a:pt x="2460706" y="4138884"/>
                </a:moveTo>
                <a:cubicBezTo>
                  <a:pt x="2460706" y="4148138"/>
                  <a:pt x="2460706" y="4154307"/>
                  <a:pt x="2460706" y="4157392"/>
                </a:cubicBezTo>
                <a:cubicBezTo>
                  <a:pt x="2463783" y="4249932"/>
                  <a:pt x="2463783" y="4342471"/>
                  <a:pt x="2463783" y="4438094"/>
                </a:cubicBezTo>
                <a:cubicBezTo>
                  <a:pt x="2463783" y="4450434"/>
                  <a:pt x="2466860" y="4456602"/>
                  <a:pt x="2479168" y="4462772"/>
                </a:cubicBezTo>
                <a:cubicBezTo>
                  <a:pt x="2559171" y="4509040"/>
                  <a:pt x="2639158" y="4558395"/>
                  <a:pt x="2716083" y="4604666"/>
                </a:cubicBezTo>
                <a:cubicBezTo>
                  <a:pt x="2722238" y="4607750"/>
                  <a:pt x="2725315" y="4610836"/>
                  <a:pt x="2734546" y="4613921"/>
                </a:cubicBezTo>
                <a:cubicBezTo>
                  <a:pt x="2734546" y="4607750"/>
                  <a:pt x="2734546" y="4604666"/>
                  <a:pt x="2734546" y="4601581"/>
                </a:cubicBezTo>
                <a:cubicBezTo>
                  <a:pt x="2734546" y="4502871"/>
                  <a:pt x="2731469" y="4407248"/>
                  <a:pt x="2731469" y="4311625"/>
                </a:cubicBezTo>
                <a:cubicBezTo>
                  <a:pt x="2731469" y="4299286"/>
                  <a:pt x="2728393" y="4296202"/>
                  <a:pt x="2719161" y="4290032"/>
                </a:cubicBezTo>
                <a:cubicBezTo>
                  <a:pt x="2639158" y="4243761"/>
                  <a:pt x="2556094" y="4194407"/>
                  <a:pt x="2473013" y="4145053"/>
                </a:cubicBezTo>
                <a:cubicBezTo>
                  <a:pt x="2469936" y="4145053"/>
                  <a:pt x="2466860" y="4141968"/>
                  <a:pt x="2460706" y="4138884"/>
                </a:cubicBezTo>
                <a:close/>
                <a:moveTo>
                  <a:pt x="2454216" y="4138884"/>
                </a:moveTo>
                <a:cubicBezTo>
                  <a:pt x="2451138" y="4141964"/>
                  <a:pt x="2448062" y="4141964"/>
                  <a:pt x="2448062" y="4141964"/>
                </a:cubicBezTo>
                <a:cubicBezTo>
                  <a:pt x="2361904" y="4191232"/>
                  <a:pt x="2278824" y="4243581"/>
                  <a:pt x="2192663" y="4292853"/>
                </a:cubicBezTo>
                <a:cubicBezTo>
                  <a:pt x="2183435" y="4295932"/>
                  <a:pt x="2183435" y="4302091"/>
                  <a:pt x="2183435" y="4311329"/>
                </a:cubicBezTo>
                <a:cubicBezTo>
                  <a:pt x="2180358" y="4406787"/>
                  <a:pt x="2180358" y="4502247"/>
                  <a:pt x="2180358" y="4600788"/>
                </a:cubicBezTo>
                <a:cubicBezTo>
                  <a:pt x="2180358" y="4603868"/>
                  <a:pt x="2180358" y="4606947"/>
                  <a:pt x="2180358" y="4610027"/>
                </a:cubicBezTo>
                <a:cubicBezTo>
                  <a:pt x="2186511" y="4610027"/>
                  <a:pt x="2186511" y="4606947"/>
                  <a:pt x="2189587" y="4606947"/>
                </a:cubicBezTo>
                <a:cubicBezTo>
                  <a:pt x="2272670" y="4557675"/>
                  <a:pt x="2355750" y="4508406"/>
                  <a:pt x="2438831" y="4462216"/>
                </a:cubicBezTo>
                <a:cubicBezTo>
                  <a:pt x="2448062" y="4456056"/>
                  <a:pt x="2451138" y="4449899"/>
                  <a:pt x="2451138" y="4437581"/>
                </a:cubicBezTo>
                <a:cubicBezTo>
                  <a:pt x="2451138" y="4345201"/>
                  <a:pt x="2451138" y="4249742"/>
                  <a:pt x="2454216" y="4154280"/>
                </a:cubicBezTo>
                <a:cubicBezTo>
                  <a:pt x="2454216" y="4151202"/>
                  <a:pt x="2454216" y="4145043"/>
                  <a:pt x="2454216" y="4138884"/>
                </a:cubicBezTo>
                <a:close/>
                <a:moveTo>
                  <a:pt x="8642654" y="4138883"/>
                </a:moveTo>
                <a:cubicBezTo>
                  <a:pt x="8621012" y="4151221"/>
                  <a:pt x="8602463" y="4163560"/>
                  <a:pt x="8580823" y="4175898"/>
                </a:cubicBezTo>
                <a:cubicBezTo>
                  <a:pt x="8515894" y="4212913"/>
                  <a:pt x="8450966" y="4253017"/>
                  <a:pt x="8386044" y="4290032"/>
                </a:cubicBezTo>
                <a:cubicBezTo>
                  <a:pt x="8379859" y="4293117"/>
                  <a:pt x="8373678" y="4296202"/>
                  <a:pt x="8373678" y="4302371"/>
                </a:cubicBezTo>
                <a:cubicBezTo>
                  <a:pt x="8370585" y="4305456"/>
                  <a:pt x="8370585" y="4308539"/>
                  <a:pt x="8370585" y="4311624"/>
                </a:cubicBezTo>
                <a:cubicBezTo>
                  <a:pt x="8370585" y="4407248"/>
                  <a:pt x="8367495" y="4505955"/>
                  <a:pt x="8367495" y="4604666"/>
                </a:cubicBezTo>
                <a:cubicBezTo>
                  <a:pt x="8367495" y="4604666"/>
                  <a:pt x="8370585" y="4607750"/>
                  <a:pt x="8370585" y="4613920"/>
                </a:cubicBezTo>
                <a:cubicBezTo>
                  <a:pt x="8373678" y="4610835"/>
                  <a:pt x="8376769" y="4607750"/>
                  <a:pt x="8379859" y="4607750"/>
                </a:cubicBezTo>
                <a:cubicBezTo>
                  <a:pt x="8463331" y="4558394"/>
                  <a:pt x="8546812" y="4509038"/>
                  <a:pt x="8627196" y="4462771"/>
                </a:cubicBezTo>
                <a:cubicBezTo>
                  <a:pt x="8636471" y="4456601"/>
                  <a:pt x="8639562" y="4450432"/>
                  <a:pt x="8639562" y="4438094"/>
                </a:cubicBezTo>
                <a:cubicBezTo>
                  <a:pt x="8642654" y="4345555"/>
                  <a:pt x="8642654" y="4249932"/>
                  <a:pt x="8642654" y="4154306"/>
                </a:cubicBezTo>
                <a:cubicBezTo>
                  <a:pt x="8642654" y="4151221"/>
                  <a:pt x="8642654" y="4145052"/>
                  <a:pt x="8642654" y="4138883"/>
                </a:cubicBezTo>
                <a:close/>
                <a:moveTo>
                  <a:pt x="8078871" y="4138883"/>
                </a:moveTo>
                <a:cubicBezTo>
                  <a:pt x="8072699" y="4141961"/>
                  <a:pt x="8072699" y="4141961"/>
                  <a:pt x="8069611" y="4145041"/>
                </a:cubicBezTo>
                <a:cubicBezTo>
                  <a:pt x="7986288" y="4191232"/>
                  <a:pt x="7902959" y="4240501"/>
                  <a:pt x="7822720" y="4289772"/>
                </a:cubicBezTo>
                <a:cubicBezTo>
                  <a:pt x="7822720" y="4289772"/>
                  <a:pt x="7819633" y="4289772"/>
                  <a:pt x="7819633" y="4289772"/>
                </a:cubicBezTo>
                <a:cubicBezTo>
                  <a:pt x="7819633" y="4292852"/>
                  <a:pt x="7816548" y="4292852"/>
                  <a:pt x="7816548" y="4292852"/>
                </a:cubicBezTo>
                <a:cubicBezTo>
                  <a:pt x="7816548" y="4292852"/>
                  <a:pt x="7816548" y="4295931"/>
                  <a:pt x="7813461" y="4295931"/>
                </a:cubicBezTo>
                <a:cubicBezTo>
                  <a:pt x="7810376" y="4299011"/>
                  <a:pt x="7807288" y="4305168"/>
                  <a:pt x="7807288" y="4311327"/>
                </a:cubicBezTo>
                <a:cubicBezTo>
                  <a:pt x="7807288" y="4406786"/>
                  <a:pt x="7807288" y="4502246"/>
                  <a:pt x="7804204" y="4597706"/>
                </a:cubicBezTo>
                <a:cubicBezTo>
                  <a:pt x="7804204" y="4600786"/>
                  <a:pt x="7807288" y="4606944"/>
                  <a:pt x="7807288" y="4610024"/>
                </a:cubicBezTo>
                <a:cubicBezTo>
                  <a:pt x="7810376" y="4610024"/>
                  <a:pt x="7816548" y="4606944"/>
                  <a:pt x="7819633" y="4606944"/>
                </a:cubicBezTo>
                <a:cubicBezTo>
                  <a:pt x="7899873" y="4557674"/>
                  <a:pt x="7983201" y="4508403"/>
                  <a:pt x="8063438" y="4462214"/>
                </a:cubicBezTo>
                <a:cubicBezTo>
                  <a:pt x="8072699" y="4456055"/>
                  <a:pt x="8075786" y="4449897"/>
                  <a:pt x="8078871" y="4437579"/>
                </a:cubicBezTo>
                <a:cubicBezTo>
                  <a:pt x="8078871" y="4345200"/>
                  <a:pt x="8078871" y="4249740"/>
                  <a:pt x="8078871" y="4154279"/>
                </a:cubicBezTo>
                <a:cubicBezTo>
                  <a:pt x="8081957" y="4151200"/>
                  <a:pt x="8078871" y="4145041"/>
                  <a:pt x="8078871" y="4138883"/>
                </a:cubicBezTo>
                <a:close/>
                <a:moveTo>
                  <a:pt x="1890925" y="4138883"/>
                </a:moveTo>
                <a:cubicBezTo>
                  <a:pt x="1869283" y="4151221"/>
                  <a:pt x="1850734" y="4163560"/>
                  <a:pt x="1829094" y="4175898"/>
                </a:cubicBezTo>
                <a:cubicBezTo>
                  <a:pt x="1764165" y="4212913"/>
                  <a:pt x="1699237" y="4253017"/>
                  <a:pt x="1634315" y="4290032"/>
                </a:cubicBezTo>
                <a:cubicBezTo>
                  <a:pt x="1628130" y="4293117"/>
                  <a:pt x="1621949" y="4296202"/>
                  <a:pt x="1621949" y="4302371"/>
                </a:cubicBezTo>
                <a:cubicBezTo>
                  <a:pt x="1618856" y="4305456"/>
                  <a:pt x="1618856" y="4308539"/>
                  <a:pt x="1618856" y="4311624"/>
                </a:cubicBezTo>
                <a:cubicBezTo>
                  <a:pt x="1618856" y="4407248"/>
                  <a:pt x="1615765" y="4505955"/>
                  <a:pt x="1615765" y="4604666"/>
                </a:cubicBezTo>
                <a:cubicBezTo>
                  <a:pt x="1615765" y="4604666"/>
                  <a:pt x="1618856" y="4607750"/>
                  <a:pt x="1618856" y="4613920"/>
                </a:cubicBezTo>
                <a:cubicBezTo>
                  <a:pt x="1621949" y="4610835"/>
                  <a:pt x="1625040" y="4607750"/>
                  <a:pt x="1628130" y="4607750"/>
                </a:cubicBezTo>
                <a:cubicBezTo>
                  <a:pt x="1711603" y="4558394"/>
                  <a:pt x="1795083" y="4509038"/>
                  <a:pt x="1875467" y="4462771"/>
                </a:cubicBezTo>
                <a:cubicBezTo>
                  <a:pt x="1884742" y="4456601"/>
                  <a:pt x="1887834" y="4450432"/>
                  <a:pt x="1887834" y="4438094"/>
                </a:cubicBezTo>
                <a:cubicBezTo>
                  <a:pt x="1890925" y="4345555"/>
                  <a:pt x="1890925" y="4249932"/>
                  <a:pt x="1890925" y="4154306"/>
                </a:cubicBezTo>
                <a:cubicBezTo>
                  <a:pt x="1890925" y="4151221"/>
                  <a:pt x="1890925" y="4145052"/>
                  <a:pt x="1890925" y="4138883"/>
                </a:cubicBezTo>
                <a:close/>
                <a:moveTo>
                  <a:pt x="1327142" y="4138883"/>
                </a:moveTo>
                <a:cubicBezTo>
                  <a:pt x="1320970" y="4141961"/>
                  <a:pt x="1320970" y="4141961"/>
                  <a:pt x="1317882" y="4145041"/>
                </a:cubicBezTo>
                <a:cubicBezTo>
                  <a:pt x="1234559" y="4191232"/>
                  <a:pt x="1151230" y="4240501"/>
                  <a:pt x="1070991" y="4289772"/>
                </a:cubicBezTo>
                <a:cubicBezTo>
                  <a:pt x="1070991" y="4289772"/>
                  <a:pt x="1067904" y="4289772"/>
                  <a:pt x="1067904" y="4289772"/>
                </a:cubicBezTo>
                <a:cubicBezTo>
                  <a:pt x="1067904" y="4292852"/>
                  <a:pt x="1064820" y="4292852"/>
                  <a:pt x="1064820" y="4292852"/>
                </a:cubicBezTo>
                <a:cubicBezTo>
                  <a:pt x="1064820" y="4292852"/>
                  <a:pt x="1064820" y="4295931"/>
                  <a:pt x="1061732" y="4295931"/>
                </a:cubicBezTo>
                <a:cubicBezTo>
                  <a:pt x="1058647" y="4299011"/>
                  <a:pt x="1055559" y="4305168"/>
                  <a:pt x="1055559" y="4311327"/>
                </a:cubicBezTo>
                <a:cubicBezTo>
                  <a:pt x="1055559" y="4406786"/>
                  <a:pt x="1055559" y="4502246"/>
                  <a:pt x="1052475" y="4597706"/>
                </a:cubicBezTo>
                <a:cubicBezTo>
                  <a:pt x="1052475" y="4600786"/>
                  <a:pt x="1055559" y="4606944"/>
                  <a:pt x="1055559" y="4610024"/>
                </a:cubicBezTo>
                <a:cubicBezTo>
                  <a:pt x="1058647" y="4610024"/>
                  <a:pt x="1064820" y="4606944"/>
                  <a:pt x="1067904" y="4606944"/>
                </a:cubicBezTo>
                <a:cubicBezTo>
                  <a:pt x="1148144" y="4557674"/>
                  <a:pt x="1231472" y="4508403"/>
                  <a:pt x="1311709" y="4462214"/>
                </a:cubicBezTo>
                <a:cubicBezTo>
                  <a:pt x="1320970" y="4456055"/>
                  <a:pt x="1324057" y="4449897"/>
                  <a:pt x="1327142" y="4437579"/>
                </a:cubicBezTo>
                <a:cubicBezTo>
                  <a:pt x="1327142" y="4345200"/>
                  <a:pt x="1327142" y="4249740"/>
                  <a:pt x="1327142" y="4154279"/>
                </a:cubicBezTo>
                <a:cubicBezTo>
                  <a:pt x="1330228" y="4151200"/>
                  <a:pt x="1327142" y="4145041"/>
                  <a:pt x="1327142" y="4138883"/>
                </a:cubicBezTo>
                <a:close/>
                <a:moveTo>
                  <a:pt x="7523855" y="4138881"/>
                </a:moveTo>
                <a:cubicBezTo>
                  <a:pt x="7526930" y="4246845"/>
                  <a:pt x="7526930" y="4348638"/>
                  <a:pt x="7526930" y="4453516"/>
                </a:cubicBezTo>
                <a:cubicBezTo>
                  <a:pt x="7613090" y="4502869"/>
                  <a:pt x="7696171" y="4552223"/>
                  <a:pt x="7782327" y="4604663"/>
                </a:cubicBezTo>
                <a:cubicBezTo>
                  <a:pt x="7788482" y="4607748"/>
                  <a:pt x="7791559" y="4610833"/>
                  <a:pt x="7797713" y="4613917"/>
                </a:cubicBezTo>
                <a:cubicBezTo>
                  <a:pt x="7797713" y="4505954"/>
                  <a:pt x="7794636" y="4404161"/>
                  <a:pt x="7794636" y="4302369"/>
                </a:cubicBezTo>
                <a:cubicBezTo>
                  <a:pt x="7794636" y="4299284"/>
                  <a:pt x="7791559" y="4299284"/>
                  <a:pt x="7791559" y="4296199"/>
                </a:cubicBezTo>
                <a:cubicBezTo>
                  <a:pt x="7705401" y="4246845"/>
                  <a:pt x="7622321" y="4197490"/>
                  <a:pt x="7536162" y="4145051"/>
                </a:cubicBezTo>
                <a:cubicBezTo>
                  <a:pt x="7533086" y="4141966"/>
                  <a:pt x="7530008" y="4141966"/>
                  <a:pt x="7523855" y="4138881"/>
                </a:cubicBezTo>
                <a:close/>
                <a:moveTo>
                  <a:pt x="7514288" y="4138881"/>
                </a:moveTo>
                <a:cubicBezTo>
                  <a:pt x="7511210" y="4141966"/>
                  <a:pt x="7508133" y="4141966"/>
                  <a:pt x="7505057" y="4145051"/>
                </a:cubicBezTo>
                <a:cubicBezTo>
                  <a:pt x="7425053" y="4194405"/>
                  <a:pt x="7341972" y="4243760"/>
                  <a:pt x="7258892" y="4293115"/>
                </a:cubicBezTo>
                <a:cubicBezTo>
                  <a:pt x="7249660" y="4296199"/>
                  <a:pt x="7246583" y="4302369"/>
                  <a:pt x="7246583" y="4314707"/>
                </a:cubicBezTo>
                <a:cubicBezTo>
                  <a:pt x="7246583" y="4407245"/>
                  <a:pt x="7243507" y="4502869"/>
                  <a:pt x="7243507" y="4595409"/>
                </a:cubicBezTo>
                <a:cubicBezTo>
                  <a:pt x="7243507" y="4601579"/>
                  <a:pt x="7243507" y="4604663"/>
                  <a:pt x="7243507" y="4613917"/>
                </a:cubicBezTo>
                <a:cubicBezTo>
                  <a:pt x="7246583" y="4610833"/>
                  <a:pt x="7249660" y="4610833"/>
                  <a:pt x="7249660" y="4610833"/>
                </a:cubicBezTo>
                <a:cubicBezTo>
                  <a:pt x="7335818" y="4561477"/>
                  <a:pt x="7418899" y="4509038"/>
                  <a:pt x="7505057" y="4459684"/>
                </a:cubicBezTo>
                <a:cubicBezTo>
                  <a:pt x="7511210" y="4456599"/>
                  <a:pt x="7514288" y="4450431"/>
                  <a:pt x="7514288" y="4441177"/>
                </a:cubicBezTo>
                <a:cubicBezTo>
                  <a:pt x="7514288" y="4345553"/>
                  <a:pt x="7517366" y="4246845"/>
                  <a:pt x="7517366" y="4151220"/>
                </a:cubicBezTo>
                <a:cubicBezTo>
                  <a:pt x="7517366" y="4148135"/>
                  <a:pt x="7517366" y="4145051"/>
                  <a:pt x="7514288" y="4138881"/>
                </a:cubicBezTo>
                <a:close/>
                <a:moveTo>
                  <a:pt x="6953596" y="4138881"/>
                </a:moveTo>
                <a:cubicBezTo>
                  <a:pt x="6950524" y="4141966"/>
                  <a:pt x="6947453" y="4141966"/>
                  <a:pt x="6947453" y="4141966"/>
                </a:cubicBezTo>
                <a:cubicBezTo>
                  <a:pt x="6861445" y="4191319"/>
                  <a:pt x="6778506" y="4243759"/>
                  <a:pt x="6692500" y="4293115"/>
                </a:cubicBezTo>
                <a:cubicBezTo>
                  <a:pt x="6686356" y="4296198"/>
                  <a:pt x="6683284" y="4302367"/>
                  <a:pt x="6683284" y="4311623"/>
                </a:cubicBezTo>
                <a:cubicBezTo>
                  <a:pt x="6683284" y="4407244"/>
                  <a:pt x="6680213" y="4502869"/>
                  <a:pt x="6680213" y="4601579"/>
                </a:cubicBezTo>
                <a:cubicBezTo>
                  <a:pt x="6680213" y="4604663"/>
                  <a:pt x="6680213" y="4607748"/>
                  <a:pt x="6683284" y="4613917"/>
                </a:cubicBezTo>
                <a:cubicBezTo>
                  <a:pt x="6686356" y="4610833"/>
                  <a:pt x="6689428" y="4607748"/>
                  <a:pt x="6692500" y="4607748"/>
                </a:cubicBezTo>
                <a:cubicBezTo>
                  <a:pt x="6775436" y="4558391"/>
                  <a:pt x="6858373" y="4509037"/>
                  <a:pt x="6938238" y="4462769"/>
                </a:cubicBezTo>
                <a:cubicBezTo>
                  <a:pt x="6947453" y="4456599"/>
                  <a:pt x="6953596" y="4450430"/>
                  <a:pt x="6953596" y="4438091"/>
                </a:cubicBezTo>
                <a:cubicBezTo>
                  <a:pt x="6953596" y="4345552"/>
                  <a:pt x="6953596" y="4249930"/>
                  <a:pt x="6956668" y="4154305"/>
                </a:cubicBezTo>
                <a:cubicBezTo>
                  <a:pt x="6956668" y="4151220"/>
                  <a:pt x="6953596" y="4145051"/>
                  <a:pt x="6953596" y="4138881"/>
                </a:cubicBezTo>
                <a:close/>
                <a:moveTo>
                  <a:pt x="772124" y="4138881"/>
                </a:moveTo>
                <a:cubicBezTo>
                  <a:pt x="775201" y="4246845"/>
                  <a:pt x="775201" y="4348638"/>
                  <a:pt x="775201" y="4453516"/>
                </a:cubicBezTo>
                <a:cubicBezTo>
                  <a:pt x="861361" y="4502869"/>
                  <a:pt x="944443" y="4552223"/>
                  <a:pt x="1030598" y="4604663"/>
                </a:cubicBezTo>
                <a:cubicBezTo>
                  <a:pt x="1036754" y="4607748"/>
                  <a:pt x="1039830" y="4610833"/>
                  <a:pt x="1045984" y="4613917"/>
                </a:cubicBezTo>
                <a:cubicBezTo>
                  <a:pt x="1045984" y="4505954"/>
                  <a:pt x="1042907" y="4404161"/>
                  <a:pt x="1042907" y="4302369"/>
                </a:cubicBezTo>
                <a:cubicBezTo>
                  <a:pt x="1042907" y="4299284"/>
                  <a:pt x="1039830" y="4299284"/>
                  <a:pt x="1039830" y="4296199"/>
                </a:cubicBezTo>
                <a:cubicBezTo>
                  <a:pt x="953672" y="4246845"/>
                  <a:pt x="870592" y="4197490"/>
                  <a:pt x="784433" y="4145051"/>
                </a:cubicBezTo>
                <a:cubicBezTo>
                  <a:pt x="781356" y="4141966"/>
                  <a:pt x="778279" y="4141966"/>
                  <a:pt x="772124" y="4138881"/>
                </a:cubicBezTo>
                <a:close/>
                <a:moveTo>
                  <a:pt x="762559" y="4138881"/>
                </a:moveTo>
                <a:cubicBezTo>
                  <a:pt x="759481" y="4141966"/>
                  <a:pt x="756404" y="4141966"/>
                  <a:pt x="753326" y="4145051"/>
                </a:cubicBezTo>
                <a:cubicBezTo>
                  <a:pt x="673324" y="4194405"/>
                  <a:pt x="590243" y="4243760"/>
                  <a:pt x="507163" y="4293115"/>
                </a:cubicBezTo>
                <a:cubicBezTo>
                  <a:pt x="497931" y="4296199"/>
                  <a:pt x="494854" y="4302369"/>
                  <a:pt x="494854" y="4314707"/>
                </a:cubicBezTo>
                <a:cubicBezTo>
                  <a:pt x="494854" y="4407245"/>
                  <a:pt x="491778" y="4502869"/>
                  <a:pt x="491778" y="4595409"/>
                </a:cubicBezTo>
                <a:cubicBezTo>
                  <a:pt x="491778" y="4601579"/>
                  <a:pt x="491778" y="4604663"/>
                  <a:pt x="491778" y="4613917"/>
                </a:cubicBezTo>
                <a:cubicBezTo>
                  <a:pt x="494854" y="4610833"/>
                  <a:pt x="497931" y="4610833"/>
                  <a:pt x="497931" y="4610833"/>
                </a:cubicBezTo>
                <a:cubicBezTo>
                  <a:pt x="584089" y="4561477"/>
                  <a:pt x="667170" y="4509038"/>
                  <a:pt x="753326" y="4459684"/>
                </a:cubicBezTo>
                <a:cubicBezTo>
                  <a:pt x="759481" y="4456599"/>
                  <a:pt x="762559" y="4450431"/>
                  <a:pt x="762559" y="4441177"/>
                </a:cubicBezTo>
                <a:cubicBezTo>
                  <a:pt x="762559" y="4345553"/>
                  <a:pt x="765636" y="4246845"/>
                  <a:pt x="765636" y="4151220"/>
                </a:cubicBezTo>
                <a:cubicBezTo>
                  <a:pt x="765636" y="4148135"/>
                  <a:pt x="765636" y="4145051"/>
                  <a:pt x="762559" y="4138881"/>
                </a:cubicBezTo>
                <a:close/>
                <a:moveTo>
                  <a:pt x="5836542" y="4138878"/>
                </a:moveTo>
                <a:cubicBezTo>
                  <a:pt x="5836542" y="4141963"/>
                  <a:pt x="5836542" y="4145047"/>
                  <a:pt x="5836542" y="4148132"/>
                </a:cubicBezTo>
                <a:cubicBezTo>
                  <a:pt x="5836542" y="4246839"/>
                  <a:pt x="5836542" y="4345549"/>
                  <a:pt x="5836542" y="4444257"/>
                </a:cubicBezTo>
                <a:cubicBezTo>
                  <a:pt x="5839619" y="4450427"/>
                  <a:pt x="5842696" y="4456595"/>
                  <a:pt x="5848850" y="4459680"/>
                </a:cubicBezTo>
                <a:lnTo>
                  <a:pt x="5928739" y="4507536"/>
                </a:lnTo>
                <a:lnTo>
                  <a:pt x="5928739" y="4505249"/>
                </a:lnTo>
                <a:cubicBezTo>
                  <a:pt x="5986495" y="4539954"/>
                  <a:pt x="6056380" y="4581601"/>
                  <a:pt x="6091611" y="4600256"/>
                </a:cubicBezTo>
                <a:lnTo>
                  <a:pt x="6110350" y="4608694"/>
                </a:lnTo>
                <a:lnTo>
                  <a:pt x="6108861" y="4455439"/>
                </a:lnTo>
                <a:cubicBezTo>
                  <a:pt x="6108093" y="4403386"/>
                  <a:pt x="6107324" y="4351718"/>
                  <a:pt x="6107324" y="4299279"/>
                </a:cubicBezTo>
                <a:cubicBezTo>
                  <a:pt x="6018089" y="4243756"/>
                  <a:pt x="5928854" y="4191317"/>
                  <a:pt x="5836542" y="4138878"/>
                </a:cubicBezTo>
                <a:close/>
                <a:moveTo>
                  <a:pt x="10616752" y="3981831"/>
                </a:moveTo>
                <a:cubicBezTo>
                  <a:pt x="10610597" y="3981831"/>
                  <a:pt x="10604444" y="3981831"/>
                  <a:pt x="10598289" y="3987992"/>
                </a:cubicBezTo>
                <a:cubicBezTo>
                  <a:pt x="10518286" y="4034206"/>
                  <a:pt x="10438282" y="4077338"/>
                  <a:pt x="10358279" y="4123551"/>
                </a:cubicBezTo>
                <a:cubicBezTo>
                  <a:pt x="10352124" y="4126632"/>
                  <a:pt x="10349047" y="4126632"/>
                  <a:pt x="10342893" y="4132795"/>
                </a:cubicBezTo>
                <a:cubicBezTo>
                  <a:pt x="10349047" y="4135875"/>
                  <a:pt x="10352124" y="4138956"/>
                  <a:pt x="10355202" y="4138956"/>
                </a:cubicBezTo>
                <a:cubicBezTo>
                  <a:pt x="10438282" y="4188250"/>
                  <a:pt x="10521362" y="4234463"/>
                  <a:pt x="10604444" y="4280677"/>
                </a:cubicBezTo>
                <a:cubicBezTo>
                  <a:pt x="10604444" y="4283758"/>
                  <a:pt x="10607520" y="4283758"/>
                  <a:pt x="10607520" y="4283758"/>
                </a:cubicBezTo>
                <a:cubicBezTo>
                  <a:pt x="10616752" y="4286838"/>
                  <a:pt x="10622905" y="4283758"/>
                  <a:pt x="10629060" y="4280677"/>
                </a:cubicBezTo>
                <a:cubicBezTo>
                  <a:pt x="10656753" y="4265273"/>
                  <a:pt x="10681369" y="4249868"/>
                  <a:pt x="10709063" y="4234463"/>
                </a:cubicBezTo>
                <a:cubicBezTo>
                  <a:pt x="10758295" y="4206734"/>
                  <a:pt x="10804452" y="4182088"/>
                  <a:pt x="10853685" y="4154360"/>
                </a:cubicBezTo>
                <a:cubicBezTo>
                  <a:pt x="10865993" y="4148199"/>
                  <a:pt x="10875224" y="4142037"/>
                  <a:pt x="10890610" y="4132795"/>
                </a:cubicBezTo>
                <a:cubicBezTo>
                  <a:pt x="10884456" y="4129713"/>
                  <a:pt x="10878301" y="4126632"/>
                  <a:pt x="10875224" y="4123551"/>
                </a:cubicBezTo>
                <a:cubicBezTo>
                  <a:pt x="10838300" y="4101986"/>
                  <a:pt x="10801374" y="4083500"/>
                  <a:pt x="10764451" y="4061933"/>
                </a:cubicBezTo>
                <a:cubicBezTo>
                  <a:pt x="10721372" y="4037287"/>
                  <a:pt x="10678293" y="4012640"/>
                  <a:pt x="10632136" y="3987992"/>
                </a:cubicBezTo>
                <a:cubicBezTo>
                  <a:pt x="10625983" y="3981831"/>
                  <a:pt x="10622905" y="3981831"/>
                  <a:pt x="10616752" y="3981831"/>
                </a:cubicBezTo>
                <a:close/>
                <a:moveTo>
                  <a:pt x="10052811" y="3981831"/>
                </a:moveTo>
                <a:cubicBezTo>
                  <a:pt x="10049726" y="3981831"/>
                  <a:pt x="10046643" y="3981831"/>
                  <a:pt x="10040474" y="3984911"/>
                </a:cubicBezTo>
                <a:cubicBezTo>
                  <a:pt x="9960280" y="4031125"/>
                  <a:pt x="9877003" y="4077337"/>
                  <a:pt x="9793726" y="4123551"/>
                </a:cubicBezTo>
                <a:cubicBezTo>
                  <a:pt x="9790641" y="4126632"/>
                  <a:pt x="9784471" y="4129712"/>
                  <a:pt x="9778303" y="4132795"/>
                </a:cubicBezTo>
                <a:cubicBezTo>
                  <a:pt x="9784471" y="4135875"/>
                  <a:pt x="9787556" y="4138956"/>
                  <a:pt x="9790641" y="4138956"/>
                </a:cubicBezTo>
                <a:cubicBezTo>
                  <a:pt x="9873919" y="4188250"/>
                  <a:pt x="9957197" y="4234463"/>
                  <a:pt x="10043558" y="4283758"/>
                </a:cubicBezTo>
                <a:cubicBezTo>
                  <a:pt x="10043558" y="4283758"/>
                  <a:pt x="10046643" y="4283758"/>
                  <a:pt x="10049726" y="4283758"/>
                </a:cubicBezTo>
                <a:cubicBezTo>
                  <a:pt x="10052811" y="4286838"/>
                  <a:pt x="10052811" y="4286838"/>
                  <a:pt x="10052811" y="4286838"/>
                </a:cubicBezTo>
                <a:cubicBezTo>
                  <a:pt x="10052811" y="4286838"/>
                  <a:pt x="10055896" y="4283758"/>
                  <a:pt x="10055896" y="4283758"/>
                </a:cubicBezTo>
                <a:cubicBezTo>
                  <a:pt x="10058980" y="4283758"/>
                  <a:pt x="10062064" y="4283758"/>
                  <a:pt x="10065149" y="4280677"/>
                </a:cubicBezTo>
                <a:cubicBezTo>
                  <a:pt x="10148426" y="4234463"/>
                  <a:pt x="10228620" y="4188250"/>
                  <a:pt x="10311896" y="4142037"/>
                </a:cubicBezTo>
                <a:cubicBezTo>
                  <a:pt x="10314981" y="4142037"/>
                  <a:pt x="10318066" y="4138956"/>
                  <a:pt x="10324234" y="4135875"/>
                </a:cubicBezTo>
                <a:cubicBezTo>
                  <a:pt x="10324234" y="4135875"/>
                  <a:pt x="10324234" y="4132795"/>
                  <a:pt x="10327318" y="4132795"/>
                </a:cubicBezTo>
                <a:cubicBezTo>
                  <a:pt x="10321149" y="4129712"/>
                  <a:pt x="10318066" y="4126632"/>
                  <a:pt x="10314981" y="4126632"/>
                </a:cubicBezTo>
                <a:cubicBezTo>
                  <a:pt x="10231703" y="4077337"/>
                  <a:pt x="10148426" y="4031125"/>
                  <a:pt x="10065149" y="3984911"/>
                </a:cubicBezTo>
                <a:cubicBezTo>
                  <a:pt x="10062064" y="3981831"/>
                  <a:pt x="10058980" y="3981831"/>
                  <a:pt x="10058980" y="3981831"/>
                </a:cubicBezTo>
                <a:cubicBezTo>
                  <a:pt x="10055896" y="3981831"/>
                  <a:pt x="10055896" y="3981831"/>
                  <a:pt x="10055896" y="3981831"/>
                </a:cubicBezTo>
                <a:cubicBezTo>
                  <a:pt x="10055896" y="3981831"/>
                  <a:pt x="10052811" y="3981831"/>
                  <a:pt x="10052811" y="3981831"/>
                </a:cubicBezTo>
                <a:close/>
                <a:moveTo>
                  <a:pt x="3865023" y="3981831"/>
                </a:moveTo>
                <a:cubicBezTo>
                  <a:pt x="3858868" y="3981831"/>
                  <a:pt x="3852715" y="3981831"/>
                  <a:pt x="3846560" y="3987992"/>
                </a:cubicBezTo>
                <a:cubicBezTo>
                  <a:pt x="3766557" y="4034206"/>
                  <a:pt x="3686553" y="4077338"/>
                  <a:pt x="3606550" y="4123551"/>
                </a:cubicBezTo>
                <a:cubicBezTo>
                  <a:pt x="3600395" y="4126632"/>
                  <a:pt x="3597318" y="4126632"/>
                  <a:pt x="3591165" y="4132795"/>
                </a:cubicBezTo>
                <a:cubicBezTo>
                  <a:pt x="3597318" y="4135875"/>
                  <a:pt x="3600395" y="4138956"/>
                  <a:pt x="3603473" y="4138956"/>
                </a:cubicBezTo>
                <a:cubicBezTo>
                  <a:pt x="3686553" y="4188250"/>
                  <a:pt x="3769633" y="4234463"/>
                  <a:pt x="3852715" y="4280677"/>
                </a:cubicBezTo>
                <a:cubicBezTo>
                  <a:pt x="3852715" y="4283758"/>
                  <a:pt x="3855791" y="4283758"/>
                  <a:pt x="3855791" y="4283758"/>
                </a:cubicBezTo>
                <a:cubicBezTo>
                  <a:pt x="3865023" y="4286838"/>
                  <a:pt x="3871176" y="4283758"/>
                  <a:pt x="3877331" y="4280677"/>
                </a:cubicBezTo>
                <a:cubicBezTo>
                  <a:pt x="3905025" y="4265273"/>
                  <a:pt x="3929641" y="4249868"/>
                  <a:pt x="3957334" y="4234463"/>
                </a:cubicBezTo>
                <a:cubicBezTo>
                  <a:pt x="4006568" y="4206734"/>
                  <a:pt x="4052723" y="4182088"/>
                  <a:pt x="4101956" y="4154360"/>
                </a:cubicBezTo>
                <a:cubicBezTo>
                  <a:pt x="4114265" y="4148199"/>
                  <a:pt x="4123495" y="4142037"/>
                  <a:pt x="4138880" y="4132795"/>
                </a:cubicBezTo>
                <a:cubicBezTo>
                  <a:pt x="4132727" y="4129713"/>
                  <a:pt x="4126572" y="4126632"/>
                  <a:pt x="4123495" y="4123551"/>
                </a:cubicBezTo>
                <a:cubicBezTo>
                  <a:pt x="4086571" y="4101986"/>
                  <a:pt x="4049646" y="4083500"/>
                  <a:pt x="4012722" y="4061933"/>
                </a:cubicBezTo>
                <a:cubicBezTo>
                  <a:pt x="3969643" y="4037287"/>
                  <a:pt x="3926564" y="4012640"/>
                  <a:pt x="3880408" y="3987992"/>
                </a:cubicBezTo>
                <a:cubicBezTo>
                  <a:pt x="3874254" y="3981831"/>
                  <a:pt x="3871176" y="3981831"/>
                  <a:pt x="3865023" y="3981831"/>
                </a:cubicBezTo>
                <a:close/>
                <a:moveTo>
                  <a:pt x="3301082" y="3981831"/>
                </a:moveTo>
                <a:cubicBezTo>
                  <a:pt x="3297997" y="3981831"/>
                  <a:pt x="3294914" y="3981831"/>
                  <a:pt x="3288746" y="3984911"/>
                </a:cubicBezTo>
                <a:cubicBezTo>
                  <a:pt x="3208551" y="4031125"/>
                  <a:pt x="3125275" y="4077337"/>
                  <a:pt x="3041997" y="4123551"/>
                </a:cubicBezTo>
                <a:cubicBezTo>
                  <a:pt x="3038912" y="4126632"/>
                  <a:pt x="3032744" y="4129712"/>
                  <a:pt x="3026574" y="4132795"/>
                </a:cubicBezTo>
                <a:cubicBezTo>
                  <a:pt x="3032744" y="4135875"/>
                  <a:pt x="3035828" y="4138956"/>
                  <a:pt x="3038912" y="4138956"/>
                </a:cubicBezTo>
                <a:cubicBezTo>
                  <a:pt x="3122190" y="4188250"/>
                  <a:pt x="3205468" y="4234463"/>
                  <a:pt x="3291829" y="4283758"/>
                </a:cubicBezTo>
                <a:cubicBezTo>
                  <a:pt x="3291829" y="4283758"/>
                  <a:pt x="3294914" y="4283758"/>
                  <a:pt x="3297997" y="4283758"/>
                </a:cubicBezTo>
                <a:cubicBezTo>
                  <a:pt x="3301082" y="4286838"/>
                  <a:pt x="3301082" y="4286838"/>
                  <a:pt x="3301082" y="4286838"/>
                </a:cubicBezTo>
                <a:cubicBezTo>
                  <a:pt x="3301082" y="4286838"/>
                  <a:pt x="3304167" y="4283758"/>
                  <a:pt x="3304167" y="4283758"/>
                </a:cubicBezTo>
                <a:cubicBezTo>
                  <a:pt x="3307252" y="4283758"/>
                  <a:pt x="3310335" y="4283758"/>
                  <a:pt x="3313420" y="4280677"/>
                </a:cubicBezTo>
                <a:cubicBezTo>
                  <a:pt x="3396698" y="4234463"/>
                  <a:pt x="3476891" y="4188250"/>
                  <a:pt x="3560167" y="4142037"/>
                </a:cubicBezTo>
                <a:cubicBezTo>
                  <a:pt x="3563252" y="4142037"/>
                  <a:pt x="3566337" y="4138956"/>
                  <a:pt x="3572505" y="4135875"/>
                </a:cubicBezTo>
                <a:cubicBezTo>
                  <a:pt x="3572505" y="4135875"/>
                  <a:pt x="3572505" y="4132795"/>
                  <a:pt x="3575590" y="4132795"/>
                </a:cubicBezTo>
                <a:cubicBezTo>
                  <a:pt x="3569420" y="4129712"/>
                  <a:pt x="3566337" y="4126632"/>
                  <a:pt x="3563252" y="4126632"/>
                </a:cubicBezTo>
                <a:cubicBezTo>
                  <a:pt x="3479974" y="4077337"/>
                  <a:pt x="3396698" y="4031125"/>
                  <a:pt x="3313420" y="3984911"/>
                </a:cubicBezTo>
                <a:cubicBezTo>
                  <a:pt x="3310335" y="3981831"/>
                  <a:pt x="3307252" y="3981831"/>
                  <a:pt x="3307252" y="3981831"/>
                </a:cubicBezTo>
                <a:cubicBezTo>
                  <a:pt x="3304167" y="3981831"/>
                  <a:pt x="3304167" y="3981831"/>
                  <a:pt x="3304167" y="3981831"/>
                </a:cubicBezTo>
                <a:cubicBezTo>
                  <a:pt x="3304167" y="3981831"/>
                  <a:pt x="3301082" y="3981831"/>
                  <a:pt x="3301082" y="3981831"/>
                </a:cubicBezTo>
                <a:close/>
                <a:moveTo>
                  <a:pt x="8928419" y="3981830"/>
                </a:moveTo>
                <a:cubicBezTo>
                  <a:pt x="8922260" y="3981830"/>
                  <a:pt x="8919180" y="3981830"/>
                  <a:pt x="8913020" y="3984911"/>
                </a:cubicBezTo>
                <a:cubicBezTo>
                  <a:pt x="8832946" y="4031124"/>
                  <a:pt x="8749792" y="4077337"/>
                  <a:pt x="8669719" y="4123551"/>
                </a:cubicBezTo>
                <a:cubicBezTo>
                  <a:pt x="8666638" y="4126631"/>
                  <a:pt x="8660478" y="4129712"/>
                  <a:pt x="8654319" y="4132793"/>
                </a:cubicBezTo>
                <a:cubicBezTo>
                  <a:pt x="8660478" y="4135873"/>
                  <a:pt x="8660478" y="4135873"/>
                  <a:pt x="8660478" y="4138956"/>
                </a:cubicBezTo>
                <a:cubicBezTo>
                  <a:pt x="8746712" y="4185168"/>
                  <a:pt x="8832946" y="4234462"/>
                  <a:pt x="8919180" y="4283757"/>
                </a:cubicBezTo>
                <a:cubicBezTo>
                  <a:pt x="8922260" y="4283757"/>
                  <a:pt x="8925339" y="4286838"/>
                  <a:pt x="8928419" y="4286838"/>
                </a:cubicBezTo>
                <a:cubicBezTo>
                  <a:pt x="8931499" y="4286838"/>
                  <a:pt x="8934579" y="4283757"/>
                  <a:pt x="8937658" y="4283757"/>
                </a:cubicBezTo>
                <a:cubicBezTo>
                  <a:pt x="9020813" y="4234462"/>
                  <a:pt x="9107046" y="4188250"/>
                  <a:pt x="9193279" y="4138956"/>
                </a:cubicBezTo>
                <a:cubicBezTo>
                  <a:pt x="9196360" y="4138956"/>
                  <a:pt x="9196360" y="4135873"/>
                  <a:pt x="9199440" y="4132793"/>
                </a:cubicBezTo>
                <a:cubicBezTo>
                  <a:pt x="9193279" y="4129712"/>
                  <a:pt x="9190201" y="4126631"/>
                  <a:pt x="9184040" y="4123551"/>
                </a:cubicBezTo>
                <a:cubicBezTo>
                  <a:pt x="9103966" y="4077337"/>
                  <a:pt x="9023893" y="4031124"/>
                  <a:pt x="8943818" y="3984911"/>
                </a:cubicBezTo>
                <a:cubicBezTo>
                  <a:pt x="8937658" y="3981830"/>
                  <a:pt x="8931499" y="3981830"/>
                  <a:pt x="8928419" y="3981830"/>
                </a:cubicBezTo>
                <a:close/>
                <a:moveTo>
                  <a:pt x="7798272" y="3981830"/>
                </a:moveTo>
                <a:cubicBezTo>
                  <a:pt x="7795192" y="3981830"/>
                  <a:pt x="7792113" y="3984910"/>
                  <a:pt x="7792113" y="3984910"/>
                </a:cubicBezTo>
                <a:cubicBezTo>
                  <a:pt x="7708959" y="4031124"/>
                  <a:pt x="7628885" y="4077337"/>
                  <a:pt x="7545730" y="4123551"/>
                </a:cubicBezTo>
                <a:cubicBezTo>
                  <a:pt x="7542650" y="4126631"/>
                  <a:pt x="7536490" y="4126631"/>
                  <a:pt x="7530331" y="4132793"/>
                </a:cubicBezTo>
                <a:cubicBezTo>
                  <a:pt x="7536490" y="4135873"/>
                  <a:pt x="7536490" y="4138955"/>
                  <a:pt x="7539570" y="4138955"/>
                </a:cubicBezTo>
                <a:cubicBezTo>
                  <a:pt x="7622725" y="4188248"/>
                  <a:pt x="7708959" y="4234462"/>
                  <a:pt x="7792113" y="4280676"/>
                </a:cubicBezTo>
                <a:cubicBezTo>
                  <a:pt x="7795192" y="4283757"/>
                  <a:pt x="7798272" y="4286837"/>
                  <a:pt x="7804432" y="4286837"/>
                </a:cubicBezTo>
                <a:cubicBezTo>
                  <a:pt x="7807512" y="4283757"/>
                  <a:pt x="7810591" y="4283757"/>
                  <a:pt x="7813671" y="4280676"/>
                </a:cubicBezTo>
                <a:cubicBezTo>
                  <a:pt x="7896825" y="4234462"/>
                  <a:pt x="7979979" y="4188248"/>
                  <a:pt x="8066213" y="4138955"/>
                </a:cubicBezTo>
                <a:cubicBezTo>
                  <a:pt x="8069292" y="4138955"/>
                  <a:pt x="8072372" y="4135873"/>
                  <a:pt x="8075452" y="4132793"/>
                </a:cubicBezTo>
                <a:cubicBezTo>
                  <a:pt x="8069292" y="4129712"/>
                  <a:pt x="8066213" y="4126631"/>
                  <a:pt x="8063133" y="4123551"/>
                </a:cubicBezTo>
                <a:cubicBezTo>
                  <a:pt x="7979979" y="4077337"/>
                  <a:pt x="7896825" y="4031124"/>
                  <a:pt x="7816751" y="3984910"/>
                </a:cubicBezTo>
                <a:cubicBezTo>
                  <a:pt x="7810591" y="3981830"/>
                  <a:pt x="7807512" y="3981830"/>
                  <a:pt x="7804432" y="3981830"/>
                </a:cubicBezTo>
                <a:cubicBezTo>
                  <a:pt x="7801352" y="3981830"/>
                  <a:pt x="7801352" y="3981830"/>
                  <a:pt x="7798272" y="3981830"/>
                </a:cubicBezTo>
                <a:close/>
                <a:moveTo>
                  <a:pt x="2176690" y="3981830"/>
                </a:moveTo>
                <a:cubicBezTo>
                  <a:pt x="2170531" y="3981830"/>
                  <a:pt x="2167450" y="3981830"/>
                  <a:pt x="2161291" y="3984911"/>
                </a:cubicBezTo>
                <a:cubicBezTo>
                  <a:pt x="2081218" y="4031124"/>
                  <a:pt x="1998063" y="4077337"/>
                  <a:pt x="1917990" y="4123551"/>
                </a:cubicBezTo>
                <a:cubicBezTo>
                  <a:pt x="1914910" y="4126631"/>
                  <a:pt x="1908750" y="4129712"/>
                  <a:pt x="1902590" y="4132793"/>
                </a:cubicBezTo>
                <a:cubicBezTo>
                  <a:pt x="1908750" y="4135873"/>
                  <a:pt x="1908750" y="4135873"/>
                  <a:pt x="1908750" y="4138956"/>
                </a:cubicBezTo>
                <a:cubicBezTo>
                  <a:pt x="1994983" y="4185168"/>
                  <a:pt x="2081218" y="4234462"/>
                  <a:pt x="2167450" y="4283757"/>
                </a:cubicBezTo>
                <a:cubicBezTo>
                  <a:pt x="2170531" y="4283757"/>
                  <a:pt x="2173610" y="4286838"/>
                  <a:pt x="2176690" y="4286838"/>
                </a:cubicBezTo>
                <a:cubicBezTo>
                  <a:pt x="2179770" y="4286838"/>
                  <a:pt x="2182850" y="4283757"/>
                  <a:pt x="2185929" y="4283757"/>
                </a:cubicBezTo>
                <a:cubicBezTo>
                  <a:pt x="2269083" y="4234462"/>
                  <a:pt x="2355317" y="4188250"/>
                  <a:pt x="2441552" y="4138956"/>
                </a:cubicBezTo>
                <a:cubicBezTo>
                  <a:pt x="2444631" y="4138956"/>
                  <a:pt x="2444631" y="4135873"/>
                  <a:pt x="2447711" y="4132793"/>
                </a:cubicBezTo>
                <a:cubicBezTo>
                  <a:pt x="2441552" y="4129712"/>
                  <a:pt x="2438472" y="4126631"/>
                  <a:pt x="2432312" y="4123551"/>
                </a:cubicBezTo>
                <a:cubicBezTo>
                  <a:pt x="2352237" y="4077337"/>
                  <a:pt x="2272164" y="4031124"/>
                  <a:pt x="2192089" y="3984911"/>
                </a:cubicBezTo>
                <a:cubicBezTo>
                  <a:pt x="2185929" y="3981830"/>
                  <a:pt x="2179770" y="3981830"/>
                  <a:pt x="2176690" y="3981830"/>
                </a:cubicBezTo>
                <a:close/>
                <a:moveTo>
                  <a:pt x="1046543" y="3981830"/>
                </a:moveTo>
                <a:cubicBezTo>
                  <a:pt x="1043463" y="3981830"/>
                  <a:pt x="1040383" y="3984910"/>
                  <a:pt x="1040383" y="3984910"/>
                </a:cubicBezTo>
                <a:cubicBezTo>
                  <a:pt x="957230" y="4031124"/>
                  <a:pt x="877156" y="4077337"/>
                  <a:pt x="794001" y="4123551"/>
                </a:cubicBezTo>
                <a:cubicBezTo>
                  <a:pt x="790921" y="4126631"/>
                  <a:pt x="784761" y="4126631"/>
                  <a:pt x="778602" y="4132793"/>
                </a:cubicBezTo>
                <a:cubicBezTo>
                  <a:pt x="784761" y="4135873"/>
                  <a:pt x="784761" y="4138955"/>
                  <a:pt x="787841" y="4138955"/>
                </a:cubicBezTo>
                <a:cubicBezTo>
                  <a:pt x="870996" y="4188248"/>
                  <a:pt x="957230" y="4234462"/>
                  <a:pt x="1040383" y="4280676"/>
                </a:cubicBezTo>
                <a:cubicBezTo>
                  <a:pt x="1043463" y="4283757"/>
                  <a:pt x="1046543" y="4286837"/>
                  <a:pt x="1052703" y="4286837"/>
                </a:cubicBezTo>
                <a:cubicBezTo>
                  <a:pt x="1055782" y="4283757"/>
                  <a:pt x="1058862" y="4283757"/>
                  <a:pt x="1061942" y="4280676"/>
                </a:cubicBezTo>
                <a:cubicBezTo>
                  <a:pt x="1145096" y="4234462"/>
                  <a:pt x="1228250" y="4188248"/>
                  <a:pt x="1314484" y="4138955"/>
                </a:cubicBezTo>
                <a:cubicBezTo>
                  <a:pt x="1317563" y="4138955"/>
                  <a:pt x="1320643" y="4135873"/>
                  <a:pt x="1323724" y="4132793"/>
                </a:cubicBezTo>
                <a:cubicBezTo>
                  <a:pt x="1317563" y="4129712"/>
                  <a:pt x="1314484" y="4126631"/>
                  <a:pt x="1311404" y="4123551"/>
                </a:cubicBezTo>
                <a:cubicBezTo>
                  <a:pt x="1228250" y="4077337"/>
                  <a:pt x="1145096" y="4031124"/>
                  <a:pt x="1065022" y="3984910"/>
                </a:cubicBezTo>
                <a:cubicBezTo>
                  <a:pt x="1058862" y="3981830"/>
                  <a:pt x="1055782" y="3981830"/>
                  <a:pt x="1052703" y="3981830"/>
                </a:cubicBezTo>
                <a:cubicBezTo>
                  <a:pt x="1049623" y="3981830"/>
                  <a:pt x="1049623" y="3981830"/>
                  <a:pt x="1046543" y="3981830"/>
                </a:cubicBezTo>
                <a:close/>
                <a:moveTo>
                  <a:pt x="11731507" y="3981026"/>
                </a:moveTo>
                <a:cubicBezTo>
                  <a:pt x="11645350" y="4030450"/>
                  <a:pt x="11559192" y="4076786"/>
                  <a:pt x="11476112" y="4126210"/>
                </a:cubicBezTo>
                <a:cubicBezTo>
                  <a:pt x="11473034" y="4126210"/>
                  <a:pt x="11469957" y="4129299"/>
                  <a:pt x="11466881" y="4132387"/>
                </a:cubicBezTo>
                <a:cubicBezTo>
                  <a:pt x="11473034" y="4135477"/>
                  <a:pt x="11476112" y="4138566"/>
                  <a:pt x="11482265" y="4141655"/>
                </a:cubicBezTo>
                <a:cubicBezTo>
                  <a:pt x="11562269" y="4187990"/>
                  <a:pt x="11642272" y="4231237"/>
                  <a:pt x="11725353" y="4280662"/>
                </a:cubicBezTo>
                <a:cubicBezTo>
                  <a:pt x="11737661" y="4286839"/>
                  <a:pt x="11743815" y="4286839"/>
                  <a:pt x="11756125" y="4277572"/>
                </a:cubicBezTo>
                <a:cubicBezTo>
                  <a:pt x="11836127" y="4234325"/>
                  <a:pt x="11916131" y="4187990"/>
                  <a:pt x="11996134" y="4141655"/>
                </a:cubicBezTo>
                <a:cubicBezTo>
                  <a:pt x="12002288" y="4138566"/>
                  <a:pt x="12008443" y="4138566"/>
                  <a:pt x="12014596" y="4132387"/>
                </a:cubicBezTo>
                <a:cubicBezTo>
                  <a:pt x="12008443" y="4129299"/>
                  <a:pt x="12008443" y="4129299"/>
                  <a:pt x="12008443" y="4126210"/>
                </a:cubicBezTo>
                <a:cubicBezTo>
                  <a:pt x="11922285" y="4079874"/>
                  <a:pt x="11836127" y="4030450"/>
                  <a:pt x="11749969" y="3981026"/>
                </a:cubicBezTo>
                <a:cubicBezTo>
                  <a:pt x="11743815" y="3977937"/>
                  <a:pt x="11737661" y="3977937"/>
                  <a:pt x="11731507" y="3981026"/>
                </a:cubicBezTo>
                <a:close/>
                <a:moveTo>
                  <a:pt x="4979778" y="3981026"/>
                </a:moveTo>
                <a:cubicBezTo>
                  <a:pt x="4893619" y="4030450"/>
                  <a:pt x="4807463" y="4076786"/>
                  <a:pt x="4724382" y="4126210"/>
                </a:cubicBezTo>
                <a:cubicBezTo>
                  <a:pt x="4721305" y="4126210"/>
                  <a:pt x="4718228" y="4129299"/>
                  <a:pt x="4715151" y="4132387"/>
                </a:cubicBezTo>
                <a:cubicBezTo>
                  <a:pt x="4721305" y="4135477"/>
                  <a:pt x="4724382" y="4138566"/>
                  <a:pt x="4730536" y="4141655"/>
                </a:cubicBezTo>
                <a:cubicBezTo>
                  <a:pt x="4810540" y="4187990"/>
                  <a:pt x="4890543" y="4231237"/>
                  <a:pt x="4973624" y="4280662"/>
                </a:cubicBezTo>
                <a:cubicBezTo>
                  <a:pt x="4985932" y="4286839"/>
                  <a:pt x="4992086" y="4286839"/>
                  <a:pt x="5004395" y="4277572"/>
                </a:cubicBezTo>
                <a:cubicBezTo>
                  <a:pt x="5084398" y="4234325"/>
                  <a:pt x="5164402" y="4187990"/>
                  <a:pt x="5244404" y="4141655"/>
                </a:cubicBezTo>
                <a:cubicBezTo>
                  <a:pt x="5250559" y="4138566"/>
                  <a:pt x="5256713" y="4138566"/>
                  <a:pt x="5262867" y="4132387"/>
                </a:cubicBezTo>
                <a:cubicBezTo>
                  <a:pt x="5256713" y="4129299"/>
                  <a:pt x="5256713" y="4129299"/>
                  <a:pt x="5256713" y="4126210"/>
                </a:cubicBezTo>
                <a:cubicBezTo>
                  <a:pt x="5170556" y="4079874"/>
                  <a:pt x="5084398" y="4030450"/>
                  <a:pt x="4998240" y="3981026"/>
                </a:cubicBezTo>
                <a:cubicBezTo>
                  <a:pt x="4992086" y="3977937"/>
                  <a:pt x="4985932" y="3977937"/>
                  <a:pt x="4979778" y="3981026"/>
                </a:cubicBezTo>
                <a:close/>
                <a:moveTo>
                  <a:pt x="9479390" y="3981017"/>
                </a:moveTo>
                <a:cubicBezTo>
                  <a:pt x="9396235" y="4030312"/>
                  <a:pt x="9310004" y="4076524"/>
                  <a:pt x="9226850" y="4125819"/>
                </a:cubicBezTo>
                <a:cubicBezTo>
                  <a:pt x="9223771" y="4125819"/>
                  <a:pt x="9220691" y="4128899"/>
                  <a:pt x="9217611" y="4131980"/>
                </a:cubicBezTo>
                <a:cubicBezTo>
                  <a:pt x="9223771" y="4135062"/>
                  <a:pt x="9226850" y="4138142"/>
                  <a:pt x="9229930" y="4141223"/>
                </a:cubicBezTo>
                <a:cubicBezTo>
                  <a:pt x="9313084" y="4187436"/>
                  <a:pt x="9393155" y="4230569"/>
                  <a:pt x="9473230" y="4279864"/>
                </a:cubicBezTo>
                <a:cubicBezTo>
                  <a:pt x="9479390" y="4282944"/>
                  <a:pt x="9485549" y="4282944"/>
                  <a:pt x="9488629" y="4282944"/>
                </a:cubicBezTo>
                <a:cubicBezTo>
                  <a:pt x="9494788" y="4282944"/>
                  <a:pt x="9497868" y="4282944"/>
                  <a:pt x="9504028" y="4279864"/>
                </a:cubicBezTo>
                <a:cubicBezTo>
                  <a:pt x="9522506" y="4267540"/>
                  <a:pt x="9544064" y="4255216"/>
                  <a:pt x="9565622" y="4242893"/>
                </a:cubicBezTo>
                <a:cubicBezTo>
                  <a:pt x="9614900" y="4218245"/>
                  <a:pt x="9661096" y="4190517"/>
                  <a:pt x="9707293" y="4165870"/>
                </a:cubicBezTo>
                <a:cubicBezTo>
                  <a:pt x="9722691" y="4156628"/>
                  <a:pt x="9738091" y="4147384"/>
                  <a:pt x="9753489" y="4138142"/>
                </a:cubicBezTo>
                <a:cubicBezTo>
                  <a:pt x="9756569" y="4138142"/>
                  <a:pt x="9756569" y="4135062"/>
                  <a:pt x="9762728" y="4131980"/>
                </a:cubicBezTo>
                <a:cubicBezTo>
                  <a:pt x="9759649" y="4128899"/>
                  <a:pt x="9756569" y="4128899"/>
                  <a:pt x="9756569" y="4125819"/>
                </a:cubicBezTo>
                <a:cubicBezTo>
                  <a:pt x="9670336" y="4079605"/>
                  <a:pt x="9584101" y="4030312"/>
                  <a:pt x="9497868" y="3981017"/>
                </a:cubicBezTo>
                <a:cubicBezTo>
                  <a:pt x="9497868" y="3981017"/>
                  <a:pt x="9497868" y="3981017"/>
                  <a:pt x="9494788" y="3981017"/>
                </a:cubicBezTo>
                <a:cubicBezTo>
                  <a:pt x="9491709" y="3977937"/>
                  <a:pt x="9488629" y="3977937"/>
                  <a:pt x="9485549" y="3981017"/>
                </a:cubicBezTo>
                <a:cubicBezTo>
                  <a:pt x="9482469" y="3981017"/>
                  <a:pt x="9482469" y="3981017"/>
                  <a:pt x="9479390" y="3981017"/>
                </a:cubicBezTo>
                <a:close/>
                <a:moveTo>
                  <a:pt x="2727661" y="3981017"/>
                </a:moveTo>
                <a:cubicBezTo>
                  <a:pt x="2644506" y="4030312"/>
                  <a:pt x="2558275" y="4076524"/>
                  <a:pt x="2475120" y="4125819"/>
                </a:cubicBezTo>
                <a:cubicBezTo>
                  <a:pt x="2472042" y="4125819"/>
                  <a:pt x="2468962" y="4128899"/>
                  <a:pt x="2465882" y="4131980"/>
                </a:cubicBezTo>
                <a:cubicBezTo>
                  <a:pt x="2472042" y="4135062"/>
                  <a:pt x="2475120" y="4138142"/>
                  <a:pt x="2478201" y="4141223"/>
                </a:cubicBezTo>
                <a:cubicBezTo>
                  <a:pt x="2561355" y="4187436"/>
                  <a:pt x="2641426" y="4230569"/>
                  <a:pt x="2721501" y="4279864"/>
                </a:cubicBezTo>
                <a:cubicBezTo>
                  <a:pt x="2727661" y="4282944"/>
                  <a:pt x="2733820" y="4282944"/>
                  <a:pt x="2736900" y="4282944"/>
                </a:cubicBezTo>
                <a:cubicBezTo>
                  <a:pt x="2743060" y="4282944"/>
                  <a:pt x="2746139" y="4282944"/>
                  <a:pt x="2752299" y="4279864"/>
                </a:cubicBezTo>
                <a:cubicBezTo>
                  <a:pt x="2770777" y="4267540"/>
                  <a:pt x="2792335" y="4255216"/>
                  <a:pt x="2813894" y="4242893"/>
                </a:cubicBezTo>
                <a:cubicBezTo>
                  <a:pt x="2863171" y="4218245"/>
                  <a:pt x="2909367" y="4190517"/>
                  <a:pt x="2955564" y="4165870"/>
                </a:cubicBezTo>
                <a:cubicBezTo>
                  <a:pt x="2970963" y="4156628"/>
                  <a:pt x="2986363" y="4147384"/>
                  <a:pt x="3001760" y="4138142"/>
                </a:cubicBezTo>
                <a:cubicBezTo>
                  <a:pt x="3004841" y="4138142"/>
                  <a:pt x="3004841" y="4135062"/>
                  <a:pt x="3011000" y="4131980"/>
                </a:cubicBezTo>
                <a:cubicBezTo>
                  <a:pt x="3007921" y="4128899"/>
                  <a:pt x="3004841" y="4128899"/>
                  <a:pt x="3004841" y="4125819"/>
                </a:cubicBezTo>
                <a:cubicBezTo>
                  <a:pt x="2918607" y="4079605"/>
                  <a:pt x="2832372" y="4030312"/>
                  <a:pt x="2746139" y="3981017"/>
                </a:cubicBezTo>
                <a:cubicBezTo>
                  <a:pt x="2746139" y="3981017"/>
                  <a:pt x="2746139" y="3981017"/>
                  <a:pt x="2743060" y="3981017"/>
                </a:cubicBezTo>
                <a:cubicBezTo>
                  <a:pt x="2739980" y="3977937"/>
                  <a:pt x="2736900" y="3977937"/>
                  <a:pt x="2733820" y="3981017"/>
                </a:cubicBezTo>
                <a:cubicBezTo>
                  <a:pt x="2730740" y="3981017"/>
                  <a:pt x="2730740" y="3981017"/>
                  <a:pt x="2727661" y="3981017"/>
                </a:cubicBezTo>
                <a:close/>
                <a:moveTo>
                  <a:pt x="8364259" y="3980245"/>
                </a:moveTo>
                <a:cubicBezTo>
                  <a:pt x="8360794" y="3981017"/>
                  <a:pt x="8356944" y="3982558"/>
                  <a:pt x="8352325" y="3984098"/>
                </a:cubicBezTo>
                <a:cubicBezTo>
                  <a:pt x="8352325" y="3984098"/>
                  <a:pt x="8352325" y="3984098"/>
                  <a:pt x="8349245" y="3984098"/>
                </a:cubicBezTo>
                <a:cubicBezTo>
                  <a:pt x="8269170" y="4030310"/>
                  <a:pt x="8186017" y="4076524"/>
                  <a:pt x="8105942" y="4122737"/>
                </a:cubicBezTo>
                <a:cubicBezTo>
                  <a:pt x="8099782" y="4125819"/>
                  <a:pt x="8096703" y="4128899"/>
                  <a:pt x="8093623" y="4131980"/>
                </a:cubicBezTo>
                <a:cubicBezTo>
                  <a:pt x="8099782" y="4135060"/>
                  <a:pt x="8102862" y="4138142"/>
                  <a:pt x="8109022" y="4141223"/>
                </a:cubicBezTo>
                <a:cubicBezTo>
                  <a:pt x="8189097" y="4187436"/>
                  <a:pt x="8269170" y="4233649"/>
                  <a:pt x="8352325" y="4279863"/>
                </a:cubicBezTo>
                <a:cubicBezTo>
                  <a:pt x="8355404" y="4282943"/>
                  <a:pt x="8358484" y="4282943"/>
                  <a:pt x="8364644" y="4282943"/>
                </a:cubicBezTo>
                <a:cubicBezTo>
                  <a:pt x="8367723" y="4282943"/>
                  <a:pt x="8373883" y="4282943"/>
                  <a:pt x="8380042" y="4279863"/>
                </a:cubicBezTo>
                <a:cubicBezTo>
                  <a:pt x="8453956" y="4236730"/>
                  <a:pt x="8527872" y="4193598"/>
                  <a:pt x="8601786" y="4153545"/>
                </a:cubicBezTo>
                <a:cubicBezTo>
                  <a:pt x="8614105" y="4147384"/>
                  <a:pt x="8623346" y="4141223"/>
                  <a:pt x="8638743" y="4131980"/>
                </a:cubicBezTo>
                <a:cubicBezTo>
                  <a:pt x="8632585" y="4128899"/>
                  <a:pt x="8629504" y="4125819"/>
                  <a:pt x="8623346" y="4122737"/>
                </a:cubicBezTo>
                <a:cubicBezTo>
                  <a:pt x="8543270" y="4076524"/>
                  <a:pt x="8460116" y="4030310"/>
                  <a:pt x="8380042" y="3984098"/>
                </a:cubicBezTo>
                <a:cubicBezTo>
                  <a:pt x="8376962" y="3984098"/>
                  <a:pt x="8373883" y="3981017"/>
                  <a:pt x="8373883" y="3981017"/>
                </a:cubicBezTo>
                <a:cubicBezTo>
                  <a:pt x="8370803" y="3979475"/>
                  <a:pt x="8367723" y="3979475"/>
                  <a:pt x="8364259" y="3980245"/>
                </a:cubicBezTo>
                <a:close/>
                <a:moveTo>
                  <a:pt x="1612530" y="3980245"/>
                </a:moveTo>
                <a:cubicBezTo>
                  <a:pt x="1609065" y="3981017"/>
                  <a:pt x="1605215" y="3982558"/>
                  <a:pt x="1600596" y="3984098"/>
                </a:cubicBezTo>
                <a:cubicBezTo>
                  <a:pt x="1600596" y="3984098"/>
                  <a:pt x="1600596" y="3984098"/>
                  <a:pt x="1597516" y="3984098"/>
                </a:cubicBezTo>
                <a:cubicBezTo>
                  <a:pt x="1517441" y="4030310"/>
                  <a:pt x="1434288" y="4076524"/>
                  <a:pt x="1354213" y="4122737"/>
                </a:cubicBezTo>
                <a:cubicBezTo>
                  <a:pt x="1348053" y="4125819"/>
                  <a:pt x="1344975" y="4128899"/>
                  <a:pt x="1341895" y="4131980"/>
                </a:cubicBezTo>
                <a:cubicBezTo>
                  <a:pt x="1348053" y="4135060"/>
                  <a:pt x="1351133" y="4138142"/>
                  <a:pt x="1357293" y="4141223"/>
                </a:cubicBezTo>
                <a:cubicBezTo>
                  <a:pt x="1437368" y="4187436"/>
                  <a:pt x="1517441" y="4233649"/>
                  <a:pt x="1600596" y="4279863"/>
                </a:cubicBezTo>
                <a:cubicBezTo>
                  <a:pt x="1603675" y="4282943"/>
                  <a:pt x="1606755" y="4282943"/>
                  <a:pt x="1612915" y="4282943"/>
                </a:cubicBezTo>
                <a:cubicBezTo>
                  <a:pt x="1615994" y="4282943"/>
                  <a:pt x="1622154" y="4282943"/>
                  <a:pt x="1628313" y="4279863"/>
                </a:cubicBezTo>
                <a:cubicBezTo>
                  <a:pt x="1702228" y="4236730"/>
                  <a:pt x="1776143" y="4193598"/>
                  <a:pt x="1850057" y="4153545"/>
                </a:cubicBezTo>
                <a:cubicBezTo>
                  <a:pt x="1862376" y="4147384"/>
                  <a:pt x="1871617" y="4141223"/>
                  <a:pt x="1887014" y="4131980"/>
                </a:cubicBezTo>
                <a:cubicBezTo>
                  <a:pt x="1880856" y="4128899"/>
                  <a:pt x="1877776" y="4125819"/>
                  <a:pt x="1871617" y="4122737"/>
                </a:cubicBezTo>
                <a:cubicBezTo>
                  <a:pt x="1791541" y="4076524"/>
                  <a:pt x="1708388" y="4030310"/>
                  <a:pt x="1628313" y="3984098"/>
                </a:cubicBezTo>
                <a:cubicBezTo>
                  <a:pt x="1625233" y="3984098"/>
                  <a:pt x="1622154" y="3981017"/>
                  <a:pt x="1622154" y="3981017"/>
                </a:cubicBezTo>
                <a:cubicBezTo>
                  <a:pt x="1619073" y="3979475"/>
                  <a:pt x="1615994" y="3979475"/>
                  <a:pt x="1612530" y="3980245"/>
                </a:cubicBezTo>
                <a:close/>
                <a:moveTo>
                  <a:pt x="6113914" y="3980052"/>
                </a:moveTo>
                <a:cubicBezTo>
                  <a:pt x="6107754" y="3980052"/>
                  <a:pt x="6101593" y="3982366"/>
                  <a:pt x="6095433" y="3986993"/>
                </a:cubicBezTo>
                <a:lnTo>
                  <a:pt x="6011044" y="4034667"/>
                </a:lnTo>
                <a:lnTo>
                  <a:pt x="5928739" y="4082624"/>
                </a:lnTo>
                <a:cubicBezTo>
                  <a:pt x="5928739" y="4082624"/>
                  <a:pt x="5928739" y="4082624"/>
                  <a:pt x="5928739" y="4081468"/>
                </a:cubicBezTo>
                <a:lnTo>
                  <a:pt x="5928739" y="4081163"/>
                </a:lnTo>
                <a:lnTo>
                  <a:pt x="5855165" y="4122726"/>
                </a:lnTo>
                <a:cubicBezTo>
                  <a:pt x="5849005" y="4125811"/>
                  <a:pt x="5845924" y="4125811"/>
                  <a:pt x="5839765" y="4131980"/>
                </a:cubicBezTo>
                <a:cubicBezTo>
                  <a:pt x="5845924" y="4135065"/>
                  <a:pt x="5849005" y="4138150"/>
                  <a:pt x="5852085" y="4138150"/>
                </a:cubicBezTo>
                <a:lnTo>
                  <a:pt x="5928739" y="4181746"/>
                </a:lnTo>
                <a:lnTo>
                  <a:pt x="5928739" y="4181339"/>
                </a:lnTo>
                <a:lnTo>
                  <a:pt x="6043821" y="4247199"/>
                </a:lnTo>
                <a:lnTo>
                  <a:pt x="6101593" y="4280057"/>
                </a:lnTo>
                <a:lnTo>
                  <a:pt x="6103021" y="4280593"/>
                </a:lnTo>
                <a:lnTo>
                  <a:pt x="6115125" y="4284229"/>
                </a:lnTo>
                <a:lnTo>
                  <a:pt x="6126236" y="4280057"/>
                </a:lnTo>
                <a:cubicBezTo>
                  <a:pt x="6172441" y="4255378"/>
                  <a:pt x="6218646" y="4227611"/>
                  <a:pt x="6264851" y="4202932"/>
                </a:cubicBezTo>
                <a:cubicBezTo>
                  <a:pt x="6264851" y="4202932"/>
                  <a:pt x="6264851" y="4202932"/>
                  <a:pt x="6264851" y="4204089"/>
                </a:cubicBezTo>
                <a:lnTo>
                  <a:pt x="6264851" y="4204315"/>
                </a:lnTo>
                <a:lnTo>
                  <a:pt x="6353824" y="4153576"/>
                </a:lnTo>
                <a:cubicBezTo>
                  <a:pt x="6366145" y="4147405"/>
                  <a:pt x="6375385" y="4141236"/>
                  <a:pt x="6390788" y="4131980"/>
                </a:cubicBezTo>
                <a:cubicBezTo>
                  <a:pt x="6384627" y="4128896"/>
                  <a:pt x="6378467" y="4125811"/>
                  <a:pt x="6375385" y="4122726"/>
                </a:cubicBezTo>
                <a:lnTo>
                  <a:pt x="6264851" y="4059671"/>
                </a:lnTo>
                <a:lnTo>
                  <a:pt x="6264851" y="4061030"/>
                </a:lnTo>
                <a:cubicBezTo>
                  <a:pt x="6221727" y="4036350"/>
                  <a:pt x="6175521" y="4011672"/>
                  <a:pt x="6132397" y="3986993"/>
                </a:cubicBezTo>
                <a:cubicBezTo>
                  <a:pt x="6126237" y="3982366"/>
                  <a:pt x="6120076" y="3980052"/>
                  <a:pt x="6113914" y="3980052"/>
                </a:cubicBezTo>
                <a:close/>
                <a:moveTo>
                  <a:pt x="11178744" y="3979481"/>
                </a:moveTo>
                <a:cubicBezTo>
                  <a:pt x="11173355" y="3979481"/>
                  <a:pt x="11167966" y="3981026"/>
                  <a:pt x="11161806" y="3984115"/>
                </a:cubicBezTo>
                <a:cubicBezTo>
                  <a:pt x="11081732" y="4030450"/>
                  <a:pt x="11001658" y="4076786"/>
                  <a:pt x="10918504" y="4123120"/>
                </a:cubicBezTo>
                <a:cubicBezTo>
                  <a:pt x="10915424" y="4126210"/>
                  <a:pt x="10909265" y="4129299"/>
                  <a:pt x="10906185" y="4132387"/>
                </a:cubicBezTo>
                <a:cubicBezTo>
                  <a:pt x="10909265" y="4135477"/>
                  <a:pt x="10909265" y="4135477"/>
                  <a:pt x="10912345" y="4138566"/>
                </a:cubicBezTo>
                <a:cubicBezTo>
                  <a:pt x="10995498" y="4184901"/>
                  <a:pt x="11081732" y="4234325"/>
                  <a:pt x="11167966" y="4283750"/>
                </a:cubicBezTo>
                <a:cubicBezTo>
                  <a:pt x="11174125" y="4286839"/>
                  <a:pt x="11180285" y="4286839"/>
                  <a:pt x="11189524" y="4283750"/>
                </a:cubicBezTo>
                <a:cubicBezTo>
                  <a:pt x="11272678" y="4234325"/>
                  <a:pt x="11358912" y="4187990"/>
                  <a:pt x="11442066" y="4138566"/>
                </a:cubicBezTo>
                <a:cubicBezTo>
                  <a:pt x="11445146" y="4138566"/>
                  <a:pt x="11448226" y="4135477"/>
                  <a:pt x="11451305" y="4132387"/>
                </a:cubicBezTo>
                <a:cubicBezTo>
                  <a:pt x="11445146" y="4129299"/>
                  <a:pt x="11442066" y="4126210"/>
                  <a:pt x="11435906" y="4123120"/>
                </a:cubicBezTo>
                <a:cubicBezTo>
                  <a:pt x="11355832" y="4076786"/>
                  <a:pt x="11275758" y="4030450"/>
                  <a:pt x="11195683" y="3984115"/>
                </a:cubicBezTo>
                <a:cubicBezTo>
                  <a:pt x="11189524" y="3981026"/>
                  <a:pt x="11184134" y="3979481"/>
                  <a:pt x="11178744" y="3979481"/>
                </a:cubicBezTo>
                <a:close/>
                <a:moveTo>
                  <a:pt x="5550089" y="3979481"/>
                </a:moveTo>
                <a:cubicBezTo>
                  <a:pt x="5545858" y="3979481"/>
                  <a:pt x="5542012" y="3981026"/>
                  <a:pt x="5537397" y="3984115"/>
                </a:cubicBezTo>
                <a:cubicBezTo>
                  <a:pt x="5457393" y="4030450"/>
                  <a:pt x="5374313" y="4076786"/>
                  <a:pt x="5291232" y="4123122"/>
                </a:cubicBezTo>
                <a:cubicBezTo>
                  <a:pt x="5288155" y="4126210"/>
                  <a:pt x="5285078" y="4129299"/>
                  <a:pt x="5275847" y="4132387"/>
                </a:cubicBezTo>
                <a:cubicBezTo>
                  <a:pt x="5282000" y="4135477"/>
                  <a:pt x="5285078" y="4138566"/>
                  <a:pt x="5288155" y="4138566"/>
                </a:cubicBezTo>
                <a:cubicBezTo>
                  <a:pt x="5371235" y="4187990"/>
                  <a:pt x="5457393" y="4234326"/>
                  <a:pt x="5540474" y="4283750"/>
                </a:cubicBezTo>
                <a:cubicBezTo>
                  <a:pt x="5549704" y="4286839"/>
                  <a:pt x="5555859" y="4286839"/>
                  <a:pt x="5565091" y="4280662"/>
                </a:cubicBezTo>
                <a:cubicBezTo>
                  <a:pt x="5645093" y="4234326"/>
                  <a:pt x="5728174" y="4187990"/>
                  <a:pt x="5811254" y="4141655"/>
                </a:cubicBezTo>
                <a:cubicBezTo>
                  <a:pt x="5814332" y="4138566"/>
                  <a:pt x="5820486" y="4135477"/>
                  <a:pt x="5823563" y="4132387"/>
                </a:cubicBezTo>
                <a:cubicBezTo>
                  <a:pt x="5820486" y="4129299"/>
                  <a:pt x="5817409" y="4126210"/>
                  <a:pt x="5814332" y="4126210"/>
                </a:cubicBezTo>
                <a:cubicBezTo>
                  <a:pt x="5731253" y="4076786"/>
                  <a:pt x="5648171" y="4030450"/>
                  <a:pt x="5565091" y="3984115"/>
                </a:cubicBezTo>
                <a:cubicBezTo>
                  <a:pt x="5558935" y="3981026"/>
                  <a:pt x="5554320" y="3979481"/>
                  <a:pt x="5550089" y="3979481"/>
                </a:cubicBezTo>
                <a:close/>
                <a:moveTo>
                  <a:pt x="4427015" y="3979481"/>
                </a:moveTo>
                <a:cubicBezTo>
                  <a:pt x="4421626" y="3979481"/>
                  <a:pt x="4416236" y="3981026"/>
                  <a:pt x="4410078" y="3984115"/>
                </a:cubicBezTo>
                <a:cubicBezTo>
                  <a:pt x="4330003" y="4030450"/>
                  <a:pt x="4249929" y="4076786"/>
                  <a:pt x="4166775" y="4123120"/>
                </a:cubicBezTo>
                <a:cubicBezTo>
                  <a:pt x="4163695" y="4126210"/>
                  <a:pt x="4157535" y="4129299"/>
                  <a:pt x="4154456" y="4132387"/>
                </a:cubicBezTo>
                <a:cubicBezTo>
                  <a:pt x="4157535" y="4135477"/>
                  <a:pt x="4157535" y="4135477"/>
                  <a:pt x="4160615" y="4138566"/>
                </a:cubicBezTo>
                <a:cubicBezTo>
                  <a:pt x="4243769" y="4184901"/>
                  <a:pt x="4330003" y="4234325"/>
                  <a:pt x="4416236" y="4283750"/>
                </a:cubicBezTo>
                <a:cubicBezTo>
                  <a:pt x="4422396" y="4286839"/>
                  <a:pt x="4428556" y="4286839"/>
                  <a:pt x="4437795" y="4283750"/>
                </a:cubicBezTo>
                <a:cubicBezTo>
                  <a:pt x="4520949" y="4234325"/>
                  <a:pt x="4607183" y="4187990"/>
                  <a:pt x="4690337" y="4138566"/>
                </a:cubicBezTo>
                <a:cubicBezTo>
                  <a:pt x="4693416" y="4138566"/>
                  <a:pt x="4696497" y="4135477"/>
                  <a:pt x="4699576" y="4132387"/>
                </a:cubicBezTo>
                <a:cubicBezTo>
                  <a:pt x="4693416" y="4129299"/>
                  <a:pt x="4690337" y="4126210"/>
                  <a:pt x="4684177" y="4123120"/>
                </a:cubicBezTo>
                <a:cubicBezTo>
                  <a:pt x="4604104" y="4076786"/>
                  <a:pt x="4524029" y="4030450"/>
                  <a:pt x="4443954" y="3984115"/>
                </a:cubicBezTo>
                <a:cubicBezTo>
                  <a:pt x="4437794" y="3981026"/>
                  <a:pt x="4432405" y="3979481"/>
                  <a:pt x="4427015" y="3979481"/>
                </a:cubicBezTo>
                <a:close/>
                <a:moveTo>
                  <a:pt x="6678904" y="3979479"/>
                </a:moveTo>
                <a:cubicBezTo>
                  <a:pt x="6673515" y="3979479"/>
                  <a:pt x="6668125" y="3981024"/>
                  <a:pt x="6661966" y="3984113"/>
                </a:cubicBezTo>
                <a:cubicBezTo>
                  <a:pt x="6581891" y="4030449"/>
                  <a:pt x="6501817" y="4076784"/>
                  <a:pt x="6418663" y="4123119"/>
                </a:cubicBezTo>
                <a:cubicBezTo>
                  <a:pt x="6415583" y="4126208"/>
                  <a:pt x="6412503" y="4129297"/>
                  <a:pt x="6406343" y="4132386"/>
                </a:cubicBezTo>
                <a:cubicBezTo>
                  <a:pt x="6409423" y="4135474"/>
                  <a:pt x="6409423" y="4135474"/>
                  <a:pt x="6412503" y="4138564"/>
                </a:cubicBezTo>
                <a:cubicBezTo>
                  <a:pt x="6498738" y="4184900"/>
                  <a:pt x="6581891" y="4234324"/>
                  <a:pt x="6668125" y="4283748"/>
                </a:cubicBezTo>
                <a:cubicBezTo>
                  <a:pt x="6677365" y="4286837"/>
                  <a:pt x="6680444" y="4286837"/>
                  <a:pt x="6689684" y="4283748"/>
                </a:cubicBezTo>
                <a:cubicBezTo>
                  <a:pt x="6772837" y="4234324"/>
                  <a:pt x="6859071" y="4187988"/>
                  <a:pt x="6945305" y="4138564"/>
                </a:cubicBezTo>
                <a:cubicBezTo>
                  <a:pt x="6945305" y="4138564"/>
                  <a:pt x="6948384" y="4135474"/>
                  <a:pt x="6951464" y="4132386"/>
                </a:cubicBezTo>
                <a:cubicBezTo>
                  <a:pt x="6945305" y="4129297"/>
                  <a:pt x="6942225" y="4126208"/>
                  <a:pt x="6936066" y="4123119"/>
                </a:cubicBezTo>
                <a:cubicBezTo>
                  <a:pt x="6855992" y="4076784"/>
                  <a:pt x="6775917" y="4030449"/>
                  <a:pt x="6695843" y="3984113"/>
                </a:cubicBezTo>
                <a:cubicBezTo>
                  <a:pt x="6689684" y="3981024"/>
                  <a:pt x="6684294" y="3979479"/>
                  <a:pt x="6678904" y="3979479"/>
                </a:cubicBezTo>
                <a:close/>
                <a:moveTo>
                  <a:pt x="7240495" y="3977934"/>
                </a:moveTo>
                <a:cubicBezTo>
                  <a:pt x="7234321" y="3981017"/>
                  <a:pt x="7231234" y="3981017"/>
                  <a:pt x="7228147" y="3984097"/>
                </a:cubicBezTo>
                <a:cubicBezTo>
                  <a:pt x="7144795" y="4030310"/>
                  <a:pt x="7058356" y="4076523"/>
                  <a:pt x="6975004" y="4125818"/>
                </a:cubicBezTo>
                <a:cubicBezTo>
                  <a:pt x="6971916" y="4125818"/>
                  <a:pt x="6968829" y="4128898"/>
                  <a:pt x="6965742" y="4131980"/>
                </a:cubicBezTo>
                <a:cubicBezTo>
                  <a:pt x="6971916" y="4135060"/>
                  <a:pt x="6975004" y="4138142"/>
                  <a:pt x="6981178" y="4141223"/>
                </a:cubicBezTo>
                <a:cubicBezTo>
                  <a:pt x="7030571" y="4168950"/>
                  <a:pt x="7076878" y="4196678"/>
                  <a:pt x="7126273" y="4224406"/>
                </a:cubicBezTo>
                <a:cubicBezTo>
                  <a:pt x="7126273" y="4224406"/>
                  <a:pt x="7126273" y="4224406"/>
                  <a:pt x="7126273" y="4221325"/>
                </a:cubicBezTo>
                <a:cubicBezTo>
                  <a:pt x="7160230" y="4242891"/>
                  <a:pt x="7194189" y="4261378"/>
                  <a:pt x="7228147" y="4279861"/>
                </a:cubicBezTo>
                <a:cubicBezTo>
                  <a:pt x="7231234" y="4279861"/>
                  <a:pt x="7231234" y="4282943"/>
                  <a:pt x="7231234" y="4282943"/>
                </a:cubicBezTo>
                <a:cubicBezTo>
                  <a:pt x="7237408" y="4282943"/>
                  <a:pt x="7240495" y="4282943"/>
                  <a:pt x="7246669" y="4282943"/>
                </a:cubicBezTo>
                <a:cubicBezTo>
                  <a:pt x="7246669" y="4282943"/>
                  <a:pt x="7249756" y="4279861"/>
                  <a:pt x="7249756" y="4279861"/>
                </a:cubicBezTo>
                <a:cubicBezTo>
                  <a:pt x="7333109" y="4233649"/>
                  <a:pt x="7419548" y="4187435"/>
                  <a:pt x="7502899" y="4138142"/>
                </a:cubicBezTo>
                <a:cubicBezTo>
                  <a:pt x="7505987" y="4138142"/>
                  <a:pt x="7509074" y="4135060"/>
                  <a:pt x="7512162" y="4131980"/>
                </a:cubicBezTo>
                <a:cubicBezTo>
                  <a:pt x="7512162" y="4131980"/>
                  <a:pt x="7512162" y="4131980"/>
                  <a:pt x="7512162" y="4128898"/>
                </a:cubicBezTo>
                <a:cubicBezTo>
                  <a:pt x="7505987" y="4128898"/>
                  <a:pt x="7502899" y="4125818"/>
                  <a:pt x="7499812" y="4122737"/>
                </a:cubicBezTo>
                <a:cubicBezTo>
                  <a:pt x="7416461" y="4076523"/>
                  <a:pt x="7336196" y="4030310"/>
                  <a:pt x="7252843" y="3984097"/>
                </a:cubicBezTo>
                <a:cubicBezTo>
                  <a:pt x="7246669" y="3981017"/>
                  <a:pt x="7243582" y="3977934"/>
                  <a:pt x="7240495" y="3977934"/>
                </a:cubicBezTo>
                <a:close/>
                <a:moveTo>
                  <a:pt x="488766" y="3977934"/>
                </a:moveTo>
                <a:cubicBezTo>
                  <a:pt x="482592" y="3981017"/>
                  <a:pt x="479505" y="3981017"/>
                  <a:pt x="476417" y="3984097"/>
                </a:cubicBezTo>
                <a:cubicBezTo>
                  <a:pt x="393066" y="4030310"/>
                  <a:pt x="306626" y="4076523"/>
                  <a:pt x="223274" y="4125818"/>
                </a:cubicBezTo>
                <a:cubicBezTo>
                  <a:pt x="220187" y="4125818"/>
                  <a:pt x="217100" y="4128898"/>
                  <a:pt x="214013" y="4131980"/>
                </a:cubicBezTo>
                <a:cubicBezTo>
                  <a:pt x="220187" y="4135060"/>
                  <a:pt x="223274" y="4138142"/>
                  <a:pt x="229449" y="4141223"/>
                </a:cubicBezTo>
                <a:cubicBezTo>
                  <a:pt x="278842" y="4168950"/>
                  <a:pt x="325148" y="4196678"/>
                  <a:pt x="374543" y="4224406"/>
                </a:cubicBezTo>
                <a:cubicBezTo>
                  <a:pt x="374543" y="4224406"/>
                  <a:pt x="374543" y="4224406"/>
                  <a:pt x="374543" y="4221325"/>
                </a:cubicBezTo>
                <a:cubicBezTo>
                  <a:pt x="408501" y="4242891"/>
                  <a:pt x="442459" y="4261378"/>
                  <a:pt x="476417" y="4279861"/>
                </a:cubicBezTo>
                <a:cubicBezTo>
                  <a:pt x="479505" y="4279861"/>
                  <a:pt x="479505" y="4282943"/>
                  <a:pt x="479505" y="4282943"/>
                </a:cubicBezTo>
                <a:cubicBezTo>
                  <a:pt x="485679" y="4282943"/>
                  <a:pt x="488766" y="4282943"/>
                  <a:pt x="494940" y="4282943"/>
                </a:cubicBezTo>
                <a:cubicBezTo>
                  <a:pt x="494940" y="4282943"/>
                  <a:pt x="498027" y="4279861"/>
                  <a:pt x="498027" y="4279861"/>
                </a:cubicBezTo>
                <a:cubicBezTo>
                  <a:pt x="581380" y="4233649"/>
                  <a:pt x="667818" y="4187435"/>
                  <a:pt x="751170" y="4138142"/>
                </a:cubicBezTo>
                <a:cubicBezTo>
                  <a:pt x="754258" y="4138142"/>
                  <a:pt x="757345" y="4135060"/>
                  <a:pt x="760432" y="4131980"/>
                </a:cubicBezTo>
                <a:cubicBezTo>
                  <a:pt x="760432" y="4131980"/>
                  <a:pt x="760432" y="4131980"/>
                  <a:pt x="760432" y="4128898"/>
                </a:cubicBezTo>
                <a:cubicBezTo>
                  <a:pt x="754258" y="4128898"/>
                  <a:pt x="751170" y="4125818"/>
                  <a:pt x="748083" y="4122737"/>
                </a:cubicBezTo>
                <a:cubicBezTo>
                  <a:pt x="664732" y="4076523"/>
                  <a:pt x="584467" y="4030310"/>
                  <a:pt x="501114" y="3984097"/>
                </a:cubicBezTo>
                <a:cubicBezTo>
                  <a:pt x="494940" y="3981017"/>
                  <a:pt x="491853" y="3977934"/>
                  <a:pt x="488766" y="3977934"/>
                </a:cubicBezTo>
                <a:close/>
                <a:moveTo>
                  <a:pt x="6119530" y="3655016"/>
                </a:moveTo>
                <a:lnTo>
                  <a:pt x="6119530" y="3672467"/>
                </a:lnTo>
                <a:cubicBezTo>
                  <a:pt x="6119530" y="3765004"/>
                  <a:pt x="6122607" y="3857546"/>
                  <a:pt x="6122607" y="3950085"/>
                </a:cubicBezTo>
                <a:cubicBezTo>
                  <a:pt x="6122607" y="3962422"/>
                  <a:pt x="6125684" y="3968592"/>
                  <a:pt x="6137992" y="3974762"/>
                </a:cubicBezTo>
                <a:cubicBezTo>
                  <a:pt x="6202610" y="4011777"/>
                  <a:pt x="6264151" y="4051878"/>
                  <a:pt x="6328769" y="4088893"/>
                </a:cubicBezTo>
                <a:cubicBezTo>
                  <a:pt x="6350309" y="4101231"/>
                  <a:pt x="6368770" y="4113571"/>
                  <a:pt x="6393388" y="4125907"/>
                </a:cubicBezTo>
                <a:cubicBezTo>
                  <a:pt x="6393388" y="4017947"/>
                  <a:pt x="6393388" y="3916154"/>
                  <a:pt x="6390311" y="3811274"/>
                </a:cubicBezTo>
                <a:lnTo>
                  <a:pt x="6167314" y="3679179"/>
                </a:lnTo>
                <a:lnTo>
                  <a:pt x="6134466" y="3662020"/>
                </a:lnTo>
                <a:close/>
                <a:moveTo>
                  <a:pt x="10619346" y="3654759"/>
                </a:moveTo>
                <a:cubicBezTo>
                  <a:pt x="10622424" y="3756376"/>
                  <a:pt x="10622424" y="3857995"/>
                  <a:pt x="10622424" y="3959613"/>
                </a:cubicBezTo>
                <a:cubicBezTo>
                  <a:pt x="10625502" y="3962692"/>
                  <a:pt x="10625502" y="3968851"/>
                  <a:pt x="10628578" y="3968851"/>
                </a:cubicBezTo>
                <a:cubicBezTo>
                  <a:pt x="10674735" y="3996566"/>
                  <a:pt x="10720890" y="4024281"/>
                  <a:pt x="10767046" y="4051993"/>
                </a:cubicBezTo>
                <a:cubicBezTo>
                  <a:pt x="10788585" y="4064311"/>
                  <a:pt x="10807048" y="4076629"/>
                  <a:pt x="10828588" y="4088946"/>
                </a:cubicBezTo>
                <a:cubicBezTo>
                  <a:pt x="10850127" y="4101263"/>
                  <a:pt x="10868589" y="4113581"/>
                  <a:pt x="10893206" y="4125898"/>
                </a:cubicBezTo>
                <a:cubicBezTo>
                  <a:pt x="10893206" y="4018122"/>
                  <a:pt x="10890128" y="3916503"/>
                  <a:pt x="10890128" y="3811804"/>
                </a:cubicBezTo>
                <a:cubicBezTo>
                  <a:pt x="10825510" y="3771773"/>
                  <a:pt x="10763969" y="3734821"/>
                  <a:pt x="10699351" y="3697869"/>
                </a:cubicBezTo>
                <a:cubicBezTo>
                  <a:pt x="10659348" y="3676313"/>
                  <a:pt x="10628578" y="3657837"/>
                  <a:pt x="10619346" y="3654759"/>
                </a:cubicBezTo>
                <a:close/>
                <a:moveTo>
                  <a:pt x="10609781" y="3654759"/>
                </a:moveTo>
                <a:cubicBezTo>
                  <a:pt x="10606704" y="3654759"/>
                  <a:pt x="10603626" y="3654759"/>
                  <a:pt x="10603626" y="3657837"/>
                </a:cubicBezTo>
                <a:cubicBezTo>
                  <a:pt x="10520546" y="3707107"/>
                  <a:pt x="10437465" y="3756376"/>
                  <a:pt x="10351308" y="3805645"/>
                </a:cubicBezTo>
                <a:cubicBezTo>
                  <a:pt x="10345154" y="3808725"/>
                  <a:pt x="10342076" y="3814884"/>
                  <a:pt x="10342076" y="3824123"/>
                </a:cubicBezTo>
                <a:cubicBezTo>
                  <a:pt x="10342076" y="3919582"/>
                  <a:pt x="10338999" y="4015042"/>
                  <a:pt x="10338999" y="4110501"/>
                </a:cubicBezTo>
                <a:cubicBezTo>
                  <a:pt x="10338999" y="4113580"/>
                  <a:pt x="10338999" y="4119739"/>
                  <a:pt x="10338999" y="4125898"/>
                </a:cubicBezTo>
                <a:cubicBezTo>
                  <a:pt x="10342076" y="4122818"/>
                  <a:pt x="10342076" y="4122818"/>
                  <a:pt x="10342076" y="4122818"/>
                </a:cubicBezTo>
                <a:cubicBezTo>
                  <a:pt x="10428234" y="4073549"/>
                  <a:pt x="10511314" y="4024279"/>
                  <a:pt x="10597473" y="3975010"/>
                </a:cubicBezTo>
                <a:cubicBezTo>
                  <a:pt x="10603626" y="3968851"/>
                  <a:pt x="10606704" y="3965771"/>
                  <a:pt x="10609781" y="3959613"/>
                </a:cubicBezTo>
                <a:cubicBezTo>
                  <a:pt x="10609781" y="3956533"/>
                  <a:pt x="10609781" y="3956533"/>
                  <a:pt x="10609781" y="3953454"/>
                </a:cubicBezTo>
                <a:cubicBezTo>
                  <a:pt x="10609781" y="3857995"/>
                  <a:pt x="10612858" y="3759456"/>
                  <a:pt x="10612858" y="3663996"/>
                </a:cubicBezTo>
                <a:cubicBezTo>
                  <a:pt x="10612858" y="3660916"/>
                  <a:pt x="10609781" y="3657837"/>
                  <a:pt x="10609781" y="3654759"/>
                </a:cubicBezTo>
                <a:close/>
                <a:moveTo>
                  <a:pt x="10058651" y="3654759"/>
                </a:moveTo>
                <a:cubicBezTo>
                  <a:pt x="10058651" y="3657837"/>
                  <a:pt x="10058651" y="3663996"/>
                  <a:pt x="10058651" y="3667075"/>
                </a:cubicBezTo>
                <a:cubicBezTo>
                  <a:pt x="10058651" y="3762535"/>
                  <a:pt x="10058651" y="3857995"/>
                  <a:pt x="10058651" y="3953454"/>
                </a:cubicBezTo>
                <a:cubicBezTo>
                  <a:pt x="10058651" y="3962692"/>
                  <a:pt x="10064817" y="3968851"/>
                  <a:pt x="10074064" y="3975010"/>
                </a:cubicBezTo>
                <a:cubicBezTo>
                  <a:pt x="10154210" y="4021201"/>
                  <a:pt x="10234355" y="4070470"/>
                  <a:pt x="10314502" y="4116660"/>
                </a:cubicBezTo>
                <a:cubicBezTo>
                  <a:pt x="10320667" y="4119739"/>
                  <a:pt x="10323749" y="4122818"/>
                  <a:pt x="10329914" y="4125898"/>
                </a:cubicBezTo>
                <a:cubicBezTo>
                  <a:pt x="10329914" y="4119739"/>
                  <a:pt x="10329914" y="4119739"/>
                  <a:pt x="10329914" y="4116660"/>
                </a:cubicBezTo>
                <a:cubicBezTo>
                  <a:pt x="10329914" y="4018122"/>
                  <a:pt x="10329914" y="3919582"/>
                  <a:pt x="10329914" y="3821043"/>
                </a:cubicBezTo>
                <a:cubicBezTo>
                  <a:pt x="10329914" y="3821043"/>
                  <a:pt x="10326831" y="3817963"/>
                  <a:pt x="10326831" y="3817963"/>
                </a:cubicBezTo>
                <a:cubicBezTo>
                  <a:pt x="10326831" y="3814883"/>
                  <a:pt x="10326831" y="3814883"/>
                  <a:pt x="10326831" y="3814883"/>
                </a:cubicBezTo>
                <a:cubicBezTo>
                  <a:pt x="10326831" y="3811804"/>
                  <a:pt x="10323749" y="3808725"/>
                  <a:pt x="10317584" y="3805645"/>
                </a:cubicBezTo>
                <a:cubicBezTo>
                  <a:pt x="10234355" y="3756376"/>
                  <a:pt x="10151127" y="3707107"/>
                  <a:pt x="10064817" y="3657837"/>
                </a:cubicBezTo>
                <a:cubicBezTo>
                  <a:pt x="10064817" y="3654759"/>
                  <a:pt x="10061735" y="3654759"/>
                  <a:pt x="10058651" y="3654759"/>
                </a:cubicBezTo>
                <a:close/>
                <a:moveTo>
                  <a:pt x="3867618" y="3654759"/>
                </a:moveTo>
                <a:cubicBezTo>
                  <a:pt x="3870695" y="3756376"/>
                  <a:pt x="3870695" y="3857995"/>
                  <a:pt x="3870695" y="3959613"/>
                </a:cubicBezTo>
                <a:cubicBezTo>
                  <a:pt x="3873773" y="3962692"/>
                  <a:pt x="3873773" y="3968851"/>
                  <a:pt x="3876849" y="3968851"/>
                </a:cubicBezTo>
                <a:cubicBezTo>
                  <a:pt x="3923006" y="3996566"/>
                  <a:pt x="3969161" y="4024281"/>
                  <a:pt x="4015317" y="4051993"/>
                </a:cubicBezTo>
                <a:cubicBezTo>
                  <a:pt x="4036856" y="4064311"/>
                  <a:pt x="4055319" y="4076629"/>
                  <a:pt x="4076858" y="4088946"/>
                </a:cubicBezTo>
                <a:cubicBezTo>
                  <a:pt x="4098397" y="4101263"/>
                  <a:pt x="4116860" y="4113581"/>
                  <a:pt x="4141476" y="4125898"/>
                </a:cubicBezTo>
                <a:cubicBezTo>
                  <a:pt x="4141476" y="4018122"/>
                  <a:pt x="4138399" y="3916503"/>
                  <a:pt x="4138399" y="3811804"/>
                </a:cubicBezTo>
                <a:cubicBezTo>
                  <a:pt x="4073781" y="3771773"/>
                  <a:pt x="4012240" y="3734821"/>
                  <a:pt x="3947622" y="3697869"/>
                </a:cubicBezTo>
                <a:cubicBezTo>
                  <a:pt x="3907620" y="3676313"/>
                  <a:pt x="3876849" y="3657837"/>
                  <a:pt x="3867618" y="3654759"/>
                </a:cubicBezTo>
                <a:close/>
                <a:moveTo>
                  <a:pt x="3858052" y="3654759"/>
                </a:moveTo>
                <a:cubicBezTo>
                  <a:pt x="3854975" y="3654759"/>
                  <a:pt x="3851897" y="3654759"/>
                  <a:pt x="3851897" y="3657837"/>
                </a:cubicBezTo>
                <a:cubicBezTo>
                  <a:pt x="3768817" y="3707107"/>
                  <a:pt x="3685736" y="3756376"/>
                  <a:pt x="3599579" y="3805645"/>
                </a:cubicBezTo>
                <a:cubicBezTo>
                  <a:pt x="3593425" y="3808725"/>
                  <a:pt x="3590348" y="3814884"/>
                  <a:pt x="3590348" y="3824123"/>
                </a:cubicBezTo>
                <a:cubicBezTo>
                  <a:pt x="3590348" y="3919582"/>
                  <a:pt x="3587270" y="4015042"/>
                  <a:pt x="3587270" y="4110501"/>
                </a:cubicBezTo>
                <a:cubicBezTo>
                  <a:pt x="3587270" y="4113580"/>
                  <a:pt x="3587270" y="4119739"/>
                  <a:pt x="3587270" y="4125898"/>
                </a:cubicBezTo>
                <a:cubicBezTo>
                  <a:pt x="3590348" y="4122818"/>
                  <a:pt x="3590348" y="4122818"/>
                  <a:pt x="3590348" y="4122818"/>
                </a:cubicBezTo>
                <a:cubicBezTo>
                  <a:pt x="3676505" y="4073549"/>
                  <a:pt x="3759586" y="4024279"/>
                  <a:pt x="3845744" y="3975010"/>
                </a:cubicBezTo>
                <a:cubicBezTo>
                  <a:pt x="3851897" y="3968851"/>
                  <a:pt x="3854975" y="3965771"/>
                  <a:pt x="3858052" y="3959613"/>
                </a:cubicBezTo>
                <a:cubicBezTo>
                  <a:pt x="3858052" y="3956533"/>
                  <a:pt x="3858052" y="3956533"/>
                  <a:pt x="3858052" y="3953454"/>
                </a:cubicBezTo>
                <a:cubicBezTo>
                  <a:pt x="3858052" y="3857995"/>
                  <a:pt x="3861129" y="3759456"/>
                  <a:pt x="3861129" y="3663996"/>
                </a:cubicBezTo>
                <a:cubicBezTo>
                  <a:pt x="3861129" y="3660916"/>
                  <a:pt x="3858052" y="3657837"/>
                  <a:pt x="3858052" y="3654759"/>
                </a:cubicBezTo>
                <a:close/>
                <a:moveTo>
                  <a:pt x="3306922" y="3654759"/>
                </a:moveTo>
                <a:cubicBezTo>
                  <a:pt x="3306922" y="3657837"/>
                  <a:pt x="3306922" y="3663996"/>
                  <a:pt x="3306922" y="3667075"/>
                </a:cubicBezTo>
                <a:cubicBezTo>
                  <a:pt x="3306922" y="3762535"/>
                  <a:pt x="3306922" y="3857995"/>
                  <a:pt x="3306922" y="3953454"/>
                </a:cubicBezTo>
                <a:cubicBezTo>
                  <a:pt x="3306922" y="3962692"/>
                  <a:pt x="3313088" y="3968851"/>
                  <a:pt x="3322335" y="3975010"/>
                </a:cubicBezTo>
                <a:cubicBezTo>
                  <a:pt x="3402481" y="4021201"/>
                  <a:pt x="3482626" y="4070470"/>
                  <a:pt x="3562773" y="4116660"/>
                </a:cubicBezTo>
                <a:cubicBezTo>
                  <a:pt x="3568938" y="4119739"/>
                  <a:pt x="3572020" y="4122818"/>
                  <a:pt x="3578185" y="4125898"/>
                </a:cubicBezTo>
                <a:cubicBezTo>
                  <a:pt x="3578185" y="4119739"/>
                  <a:pt x="3578185" y="4119739"/>
                  <a:pt x="3578185" y="4116660"/>
                </a:cubicBezTo>
                <a:cubicBezTo>
                  <a:pt x="3578185" y="4018122"/>
                  <a:pt x="3578185" y="3919582"/>
                  <a:pt x="3578185" y="3821043"/>
                </a:cubicBezTo>
                <a:cubicBezTo>
                  <a:pt x="3578185" y="3821043"/>
                  <a:pt x="3575102" y="3817963"/>
                  <a:pt x="3575102" y="3817963"/>
                </a:cubicBezTo>
                <a:cubicBezTo>
                  <a:pt x="3575102" y="3814883"/>
                  <a:pt x="3575102" y="3814883"/>
                  <a:pt x="3575102" y="3814883"/>
                </a:cubicBezTo>
                <a:cubicBezTo>
                  <a:pt x="3575102" y="3811804"/>
                  <a:pt x="3572020" y="3808725"/>
                  <a:pt x="3565855" y="3805645"/>
                </a:cubicBezTo>
                <a:cubicBezTo>
                  <a:pt x="3482626" y="3756376"/>
                  <a:pt x="3399398" y="3707107"/>
                  <a:pt x="3313088" y="3657837"/>
                </a:cubicBezTo>
                <a:cubicBezTo>
                  <a:pt x="3313088" y="3654759"/>
                  <a:pt x="3310006" y="3654759"/>
                  <a:pt x="3306922" y="3654759"/>
                </a:cubicBezTo>
                <a:close/>
                <a:moveTo>
                  <a:pt x="8371375" y="3654757"/>
                </a:moveTo>
                <a:cubicBezTo>
                  <a:pt x="8371375" y="3660916"/>
                  <a:pt x="8371375" y="3667075"/>
                  <a:pt x="8371375" y="3673233"/>
                </a:cubicBezTo>
                <a:cubicBezTo>
                  <a:pt x="8371375" y="3765614"/>
                  <a:pt x="8371375" y="3857995"/>
                  <a:pt x="8371375" y="3950374"/>
                </a:cubicBezTo>
                <a:cubicBezTo>
                  <a:pt x="8374458" y="3962692"/>
                  <a:pt x="8377540" y="3968851"/>
                  <a:pt x="8386788" y="3975009"/>
                </a:cubicBezTo>
                <a:cubicBezTo>
                  <a:pt x="8451521" y="4011962"/>
                  <a:pt x="8516254" y="4051993"/>
                  <a:pt x="8580988" y="4088944"/>
                </a:cubicBezTo>
                <a:cubicBezTo>
                  <a:pt x="8599482" y="4101262"/>
                  <a:pt x="8621061" y="4113579"/>
                  <a:pt x="8642638" y="4125897"/>
                </a:cubicBezTo>
                <a:cubicBezTo>
                  <a:pt x="8642638" y="4018121"/>
                  <a:pt x="8642638" y="3916502"/>
                  <a:pt x="8639555" y="3811803"/>
                </a:cubicBezTo>
                <a:cubicBezTo>
                  <a:pt x="8565575" y="3768693"/>
                  <a:pt x="8491594" y="3722502"/>
                  <a:pt x="8417612" y="3679392"/>
                </a:cubicBezTo>
                <a:cubicBezTo>
                  <a:pt x="8392952" y="3667075"/>
                  <a:pt x="8377540" y="3657836"/>
                  <a:pt x="8371375" y="3654757"/>
                </a:cubicBezTo>
                <a:close/>
                <a:moveTo>
                  <a:pt x="7806786" y="3654757"/>
                </a:moveTo>
                <a:cubicBezTo>
                  <a:pt x="7806786" y="3657836"/>
                  <a:pt x="7806786" y="3663995"/>
                  <a:pt x="7806786" y="3667074"/>
                </a:cubicBezTo>
                <a:cubicBezTo>
                  <a:pt x="7806786" y="3762534"/>
                  <a:pt x="7809878" y="3857995"/>
                  <a:pt x="7809878" y="3953453"/>
                </a:cubicBezTo>
                <a:cubicBezTo>
                  <a:pt x="7809878" y="3962692"/>
                  <a:pt x="7812969" y="3968850"/>
                  <a:pt x="7822244" y="3975009"/>
                </a:cubicBezTo>
                <a:cubicBezTo>
                  <a:pt x="7902627" y="4021199"/>
                  <a:pt x="7986100" y="4070469"/>
                  <a:pt x="8066484" y="4119738"/>
                </a:cubicBezTo>
                <a:cubicBezTo>
                  <a:pt x="8072667" y="4119738"/>
                  <a:pt x="8075759" y="4122817"/>
                  <a:pt x="8078851" y="4125897"/>
                </a:cubicBezTo>
                <a:cubicBezTo>
                  <a:pt x="8081942" y="4119738"/>
                  <a:pt x="8081942" y="4113579"/>
                  <a:pt x="8081942" y="4110500"/>
                </a:cubicBezTo>
                <a:cubicBezTo>
                  <a:pt x="8078851" y="4015040"/>
                  <a:pt x="8078851" y="3919581"/>
                  <a:pt x="8078851" y="3824122"/>
                </a:cubicBezTo>
                <a:cubicBezTo>
                  <a:pt x="8078851" y="3814882"/>
                  <a:pt x="8075759" y="3808724"/>
                  <a:pt x="8066484" y="3802565"/>
                </a:cubicBezTo>
                <a:cubicBezTo>
                  <a:pt x="7983010" y="3756376"/>
                  <a:pt x="7902627" y="3707106"/>
                  <a:pt x="7819152" y="3657836"/>
                </a:cubicBezTo>
                <a:cubicBezTo>
                  <a:pt x="7819152" y="3657836"/>
                  <a:pt x="7816061" y="3654757"/>
                  <a:pt x="7812969" y="3654757"/>
                </a:cubicBezTo>
                <a:cubicBezTo>
                  <a:pt x="7809878" y="3654757"/>
                  <a:pt x="7809878" y="3654757"/>
                  <a:pt x="7806786" y="3654757"/>
                </a:cubicBezTo>
                <a:close/>
                <a:moveTo>
                  <a:pt x="1619645" y="3654757"/>
                </a:moveTo>
                <a:cubicBezTo>
                  <a:pt x="1619645" y="3660916"/>
                  <a:pt x="1619645" y="3667075"/>
                  <a:pt x="1619645" y="3673233"/>
                </a:cubicBezTo>
                <a:cubicBezTo>
                  <a:pt x="1619645" y="3765614"/>
                  <a:pt x="1619645" y="3857995"/>
                  <a:pt x="1619645" y="3950374"/>
                </a:cubicBezTo>
                <a:cubicBezTo>
                  <a:pt x="1622729" y="3962692"/>
                  <a:pt x="1625811" y="3968851"/>
                  <a:pt x="1635059" y="3975009"/>
                </a:cubicBezTo>
                <a:cubicBezTo>
                  <a:pt x="1699792" y="4011962"/>
                  <a:pt x="1764525" y="4051993"/>
                  <a:pt x="1829259" y="4088944"/>
                </a:cubicBezTo>
                <a:cubicBezTo>
                  <a:pt x="1847753" y="4101262"/>
                  <a:pt x="1869332" y="4113579"/>
                  <a:pt x="1890909" y="4125897"/>
                </a:cubicBezTo>
                <a:cubicBezTo>
                  <a:pt x="1890909" y="4018121"/>
                  <a:pt x="1890909" y="3916502"/>
                  <a:pt x="1887827" y="3811803"/>
                </a:cubicBezTo>
                <a:cubicBezTo>
                  <a:pt x="1813846" y="3768693"/>
                  <a:pt x="1739865" y="3722502"/>
                  <a:pt x="1665883" y="3679392"/>
                </a:cubicBezTo>
                <a:cubicBezTo>
                  <a:pt x="1641223" y="3667075"/>
                  <a:pt x="1625811" y="3657836"/>
                  <a:pt x="1619645" y="3654757"/>
                </a:cubicBezTo>
                <a:close/>
                <a:moveTo>
                  <a:pt x="1055057" y="3654757"/>
                </a:moveTo>
                <a:cubicBezTo>
                  <a:pt x="1055057" y="3657836"/>
                  <a:pt x="1055057" y="3663995"/>
                  <a:pt x="1055057" y="3667074"/>
                </a:cubicBezTo>
                <a:cubicBezTo>
                  <a:pt x="1055057" y="3762534"/>
                  <a:pt x="1058149" y="3857995"/>
                  <a:pt x="1058149" y="3953453"/>
                </a:cubicBezTo>
                <a:cubicBezTo>
                  <a:pt x="1058149" y="3962692"/>
                  <a:pt x="1061240" y="3968850"/>
                  <a:pt x="1070516" y="3975009"/>
                </a:cubicBezTo>
                <a:cubicBezTo>
                  <a:pt x="1150898" y="4021199"/>
                  <a:pt x="1234372" y="4070469"/>
                  <a:pt x="1314755" y="4119738"/>
                </a:cubicBezTo>
                <a:cubicBezTo>
                  <a:pt x="1320938" y="4119738"/>
                  <a:pt x="1324029" y="4122817"/>
                  <a:pt x="1327122" y="4125897"/>
                </a:cubicBezTo>
                <a:cubicBezTo>
                  <a:pt x="1330213" y="4119738"/>
                  <a:pt x="1330213" y="4113579"/>
                  <a:pt x="1330213" y="4110500"/>
                </a:cubicBezTo>
                <a:cubicBezTo>
                  <a:pt x="1327122" y="4015040"/>
                  <a:pt x="1327122" y="3919581"/>
                  <a:pt x="1327122" y="3824122"/>
                </a:cubicBezTo>
                <a:cubicBezTo>
                  <a:pt x="1327122" y="3814882"/>
                  <a:pt x="1324029" y="3808724"/>
                  <a:pt x="1314755" y="3802565"/>
                </a:cubicBezTo>
                <a:cubicBezTo>
                  <a:pt x="1231281" y="3756376"/>
                  <a:pt x="1150898" y="3707106"/>
                  <a:pt x="1067423" y="3657836"/>
                </a:cubicBezTo>
                <a:cubicBezTo>
                  <a:pt x="1067423" y="3657836"/>
                  <a:pt x="1064332" y="3654757"/>
                  <a:pt x="1061240" y="3654757"/>
                </a:cubicBezTo>
                <a:cubicBezTo>
                  <a:pt x="1058149" y="3654757"/>
                  <a:pt x="1058149" y="3654757"/>
                  <a:pt x="1055057" y="3654757"/>
                </a:cubicBezTo>
                <a:close/>
                <a:moveTo>
                  <a:pt x="6110300" y="3652373"/>
                </a:moveTo>
                <a:lnTo>
                  <a:pt x="6099221" y="3657920"/>
                </a:lnTo>
                <a:lnTo>
                  <a:pt x="5851901" y="3805096"/>
                </a:lnTo>
                <a:cubicBezTo>
                  <a:pt x="5842686" y="3808181"/>
                  <a:pt x="5839614" y="3814350"/>
                  <a:pt x="5839614" y="3823606"/>
                </a:cubicBezTo>
                <a:cubicBezTo>
                  <a:pt x="5839614" y="3919228"/>
                  <a:pt x="5836542" y="4014852"/>
                  <a:pt x="5836542" y="4110476"/>
                </a:cubicBezTo>
                <a:cubicBezTo>
                  <a:pt x="5836542" y="4113560"/>
                  <a:pt x="5836542" y="4119729"/>
                  <a:pt x="5836542" y="4125898"/>
                </a:cubicBezTo>
                <a:cubicBezTo>
                  <a:pt x="5839614" y="4122813"/>
                  <a:pt x="5842686" y="4122813"/>
                  <a:pt x="5842686" y="4122813"/>
                </a:cubicBezTo>
                <a:cubicBezTo>
                  <a:pt x="5928694" y="4073460"/>
                  <a:pt x="6014703" y="4021021"/>
                  <a:pt x="6097638" y="3971667"/>
                </a:cubicBezTo>
                <a:lnTo>
                  <a:pt x="6109160" y="3954312"/>
                </a:lnTo>
                <a:lnTo>
                  <a:pt x="6109961" y="3949801"/>
                </a:lnTo>
                <a:lnTo>
                  <a:pt x="6112997" y="3663203"/>
                </a:lnTo>
                <a:close/>
                <a:moveTo>
                  <a:pt x="11743333" y="3650864"/>
                </a:moveTo>
                <a:cubicBezTo>
                  <a:pt x="11743333" y="3758827"/>
                  <a:pt x="11746426" y="3860620"/>
                  <a:pt x="11746426" y="3965498"/>
                </a:cubicBezTo>
                <a:cubicBezTo>
                  <a:pt x="11836083" y="4021021"/>
                  <a:pt x="11925739" y="4073460"/>
                  <a:pt x="12018490" y="4125898"/>
                </a:cubicBezTo>
                <a:cubicBezTo>
                  <a:pt x="12018490" y="4017937"/>
                  <a:pt x="12018490" y="3916142"/>
                  <a:pt x="12015398" y="3811266"/>
                </a:cubicBezTo>
                <a:cubicBezTo>
                  <a:pt x="11925739" y="3758827"/>
                  <a:pt x="11836083" y="3703303"/>
                  <a:pt x="11743333" y="3650864"/>
                </a:cubicBezTo>
                <a:close/>
                <a:moveTo>
                  <a:pt x="11738142" y="3650864"/>
                </a:moveTo>
                <a:cubicBezTo>
                  <a:pt x="11731959" y="3653949"/>
                  <a:pt x="11728867" y="3657034"/>
                  <a:pt x="11725775" y="3657034"/>
                </a:cubicBezTo>
                <a:cubicBezTo>
                  <a:pt x="11642302" y="3706388"/>
                  <a:pt x="11561918" y="3755742"/>
                  <a:pt x="11478445" y="3802012"/>
                </a:cubicBezTo>
                <a:cubicBezTo>
                  <a:pt x="11469170" y="3808181"/>
                  <a:pt x="11466078" y="3814349"/>
                  <a:pt x="11466078" y="3826689"/>
                </a:cubicBezTo>
                <a:cubicBezTo>
                  <a:pt x="11462986" y="3919227"/>
                  <a:pt x="11462986" y="4014852"/>
                  <a:pt x="11462986" y="4110475"/>
                </a:cubicBezTo>
                <a:cubicBezTo>
                  <a:pt x="11462986" y="4113559"/>
                  <a:pt x="11462986" y="4119729"/>
                  <a:pt x="11462986" y="4125898"/>
                </a:cubicBezTo>
                <a:cubicBezTo>
                  <a:pt x="11469170" y="4122813"/>
                  <a:pt x="11472261" y="4122813"/>
                  <a:pt x="11475353" y="4119729"/>
                </a:cubicBezTo>
                <a:cubicBezTo>
                  <a:pt x="11558826" y="4070376"/>
                  <a:pt x="11642302" y="4021021"/>
                  <a:pt x="11725775" y="3974751"/>
                </a:cubicBezTo>
                <a:cubicBezTo>
                  <a:pt x="11735050" y="3968581"/>
                  <a:pt x="11735050" y="3962412"/>
                  <a:pt x="11735050" y="3953159"/>
                </a:cubicBezTo>
                <a:cubicBezTo>
                  <a:pt x="11738142" y="3857535"/>
                  <a:pt x="11738142" y="3761910"/>
                  <a:pt x="11738142" y="3666288"/>
                </a:cubicBezTo>
                <a:cubicBezTo>
                  <a:pt x="11738142" y="3663203"/>
                  <a:pt x="11738142" y="3657034"/>
                  <a:pt x="11738142" y="3650864"/>
                </a:cubicBezTo>
                <a:close/>
                <a:moveTo>
                  <a:pt x="11183129" y="3650864"/>
                </a:moveTo>
                <a:cubicBezTo>
                  <a:pt x="11183129" y="3660118"/>
                  <a:pt x="11180042" y="3663203"/>
                  <a:pt x="11180042" y="3669373"/>
                </a:cubicBezTo>
                <a:cubicBezTo>
                  <a:pt x="11183129" y="3761910"/>
                  <a:pt x="11183129" y="3854450"/>
                  <a:pt x="11183129" y="3946989"/>
                </a:cubicBezTo>
                <a:cubicBezTo>
                  <a:pt x="11183129" y="3962412"/>
                  <a:pt x="11189301" y="3968581"/>
                  <a:pt x="11198560" y="3974751"/>
                </a:cubicBezTo>
                <a:cubicBezTo>
                  <a:pt x="11278798" y="4021020"/>
                  <a:pt x="11359038" y="4070376"/>
                  <a:pt x="11439278" y="4116644"/>
                </a:cubicBezTo>
                <a:cubicBezTo>
                  <a:pt x="11445449" y="4119729"/>
                  <a:pt x="11448535" y="4122813"/>
                  <a:pt x="11457794" y="4125898"/>
                </a:cubicBezTo>
                <a:cubicBezTo>
                  <a:pt x="11457794" y="4116644"/>
                  <a:pt x="11457794" y="4113559"/>
                  <a:pt x="11457794" y="4107390"/>
                </a:cubicBezTo>
                <a:cubicBezTo>
                  <a:pt x="11457794" y="4014851"/>
                  <a:pt x="11454709" y="3922312"/>
                  <a:pt x="11454709" y="3826689"/>
                </a:cubicBezTo>
                <a:cubicBezTo>
                  <a:pt x="11454709" y="3814349"/>
                  <a:pt x="11451622" y="3808180"/>
                  <a:pt x="11439278" y="3802012"/>
                </a:cubicBezTo>
                <a:cubicBezTo>
                  <a:pt x="11359038" y="3755741"/>
                  <a:pt x="11278798" y="3706388"/>
                  <a:pt x="11198560" y="3660118"/>
                </a:cubicBezTo>
                <a:cubicBezTo>
                  <a:pt x="11195473" y="3657034"/>
                  <a:pt x="11189301" y="3653949"/>
                  <a:pt x="11183129" y="3650864"/>
                </a:cubicBezTo>
                <a:close/>
                <a:moveTo>
                  <a:pt x="11174361" y="3650864"/>
                </a:moveTo>
                <a:cubicBezTo>
                  <a:pt x="11168188" y="3653949"/>
                  <a:pt x="11165103" y="3653949"/>
                  <a:pt x="11162015" y="3657034"/>
                </a:cubicBezTo>
                <a:cubicBezTo>
                  <a:pt x="11081776" y="3703303"/>
                  <a:pt x="10998451" y="3752656"/>
                  <a:pt x="10918212" y="3798927"/>
                </a:cubicBezTo>
                <a:cubicBezTo>
                  <a:pt x="10905867" y="3808180"/>
                  <a:pt x="10902781" y="3814349"/>
                  <a:pt x="10902781" y="3829774"/>
                </a:cubicBezTo>
                <a:cubicBezTo>
                  <a:pt x="10902781" y="3922312"/>
                  <a:pt x="10899694" y="4011766"/>
                  <a:pt x="10899694" y="4104305"/>
                </a:cubicBezTo>
                <a:cubicBezTo>
                  <a:pt x="10899694" y="4110475"/>
                  <a:pt x="10899694" y="4116644"/>
                  <a:pt x="10899694" y="4125898"/>
                </a:cubicBezTo>
                <a:cubicBezTo>
                  <a:pt x="10905867" y="4122813"/>
                  <a:pt x="10908953" y="4122813"/>
                  <a:pt x="10912040" y="4119729"/>
                </a:cubicBezTo>
                <a:cubicBezTo>
                  <a:pt x="10995364" y="4070374"/>
                  <a:pt x="11078691" y="4021020"/>
                  <a:pt x="11162015" y="3971666"/>
                </a:cubicBezTo>
                <a:cubicBezTo>
                  <a:pt x="11171274" y="3968581"/>
                  <a:pt x="11174361" y="3959327"/>
                  <a:pt x="11174361" y="3950074"/>
                </a:cubicBezTo>
                <a:cubicBezTo>
                  <a:pt x="11174361" y="3857535"/>
                  <a:pt x="11174361" y="3761910"/>
                  <a:pt x="11177446" y="3666288"/>
                </a:cubicBezTo>
                <a:cubicBezTo>
                  <a:pt x="11177446" y="3663203"/>
                  <a:pt x="11174361" y="3657034"/>
                  <a:pt x="11174361" y="3650864"/>
                </a:cubicBezTo>
                <a:close/>
                <a:moveTo>
                  <a:pt x="10049566" y="3650864"/>
                </a:moveTo>
                <a:cubicBezTo>
                  <a:pt x="10046490" y="3653951"/>
                  <a:pt x="10043413" y="3653951"/>
                  <a:pt x="10043413" y="3653951"/>
                </a:cubicBezTo>
                <a:cubicBezTo>
                  <a:pt x="9957255" y="3703357"/>
                  <a:pt x="9874173" y="3755850"/>
                  <a:pt x="9788017" y="3805254"/>
                </a:cubicBezTo>
                <a:cubicBezTo>
                  <a:pt x="9781862" y="3808343"/>
                  <a:pt x="9778785" y="3814519"/>
                  <a:pt x="9778785" y="3823784"/>
                </a:cubicBezTo>
                <a:cubicBezTo>
                  <a:pt x="9778785" y="3919505"/>
                  <a:pt x="9775708" y="4015228"/>
                  <a:pt x="9775708" y="4114038"/>
                </a:cubicBezTo>
                <a:cubicBezTo>
                  <a:pt x="9775708" y="4117126"/>
                  <a:pt x="9775708" y="4120214"/>
                  <a:pt x="9778785" y="4123302"/>
                </a:cubicBezTo>
                <a:cubicBezTo>
                  <a:pt x="9781862" y="4123302"/>
                  <a:pt x="9784939" y="4120214"/>
                  <a:pt x="9784939" y="4120214"/>
                </a:cubicBezTo>
                <a:cubicBezTo>
                  <a:pt x="9868019" y="4070808"/>
                  <a:pt x="9951100" y="4021404"/>
                  <a:pt x="10034182" y="3975086"/>
                </a:cubicBezTo>
                <a:cubicBezTo>
                  <a:pt x="10037258" y="3971999"/>
                  <a:pt x="10037258" y="3971999"/>
                  <a:pt x="10037258" y="3971999"/>
                </a:cubicBezTo>
                <a:cubicBezTo>
                  <a:pt x="10037258" y="3971999"/>
                  <a:pt x="10040335" y="3968910"/>
                  <a:pt x="10040335" y="3968910"/>
                </a:cubicBezTo>
                <a:cubicBezTo>
                  <a:pt x="10040335" y="3968910"/>
                  <a:pt x="10040335" y="3968910"/>
                  <a:pt x="10043413" y="3965822"/>
                </a:cubicBezTo>
                <a:cubicBezTo>
                  <a:pt x="10046490" y="3962734"/>
                  <a:pt x="10046490" y="3956559"/>
                  <a:pt x="10046490" y="3950384"/>
                </a:cubicBezTo>
                <a:cubicBezTo>
                  <a:pt x="10046490" y="3857749"/>
                  <a:pt x="10049566" y="3762026"/>
                  <a:pt x="10049566" y="3666303"/>
                </a:cubicBezTo>
                <a:cubicBezTo>
                  <a:pt x="10049566" y="3663215"/>
                  <a:pt x="10049566" y="3657040"/>
                  <a:pt x="10049566" y="3650864"/>
                </a:cubicBezTo>
                <a:close/>
                <a:moveTo>
                  <a:pt x="5556194" y="3650864"/>
                </a:moveTo>
                <a:cubicBezTo>
                  <a:pt x="5556194" y="3657034"/>
                  <a:pt x="5556194" y="3663203"/>
                  <a:pt x="5556194" y="3666288"/>
                </a:cubicBezTo>
                <a:cubicBezTo>
                  <a:pt x="5556194" y="3761912"/>
                  <a:pt x="5556194" y="3857535"/>
                  <a:pt x="5556194" y="3953159"/>
                </a:cubicBezTo>
                <a:cubicBezTo>
                  <a:pt x="5559271" y="3962413"/>
                  <a:pt x="5562350" y="3968582"/>
                  <a:pt x="5571579" y="3974752"/>
                </a:cubicBezTo>
                <a:cubicBezTo>
                  <a:pt x="5651583" y="4021021"/>
                  <a:pt x="5731587" y="4070376"/>
                  <a:pt x="5814668" y="4116644"/>
                </a:cubicBezTo>
                <a:cubicBezTo>
                  <a:pt x="5817745" y="4119729"/>
                  <a:pt x="5823899" y="4122813"/>
                  <a:pt x="5830052" y="4125898"/>
                </a:cubicBezTo>
                <a:cubicBezTo>
                  <a:pt x="5830052" y="4119729"/>
                  <a:pt x="5830052" y="4119729"/>
                  <a:pt x="5830052" y="4116644"/>
                </a:cubicBezTo>
                <a:cubicBezTo>
                  <a:pt x="5830052" y="4017937"/>
                  <a:pt x="5826976" y="3919228"/>
                  <a:pt x="5826976" y="3820521"/>
                </a:cubicBezTo>
                <a:cubicBezTo>
                  <a:pt x="5826976" y="3814350"/>
                  <a:pt x="5823899" y="3808181"/>
                  <a:pt x="5817745" y="3805096"/>
                </a:cubicBezTo>
                <a:cubicBezTo>
                  <a:pt x="5734664" y="3755742"/>
                  <a:pt x="5648506" y="3706388"/>
                  <a:pt x="5565426" y="3657034"/>
                </a:cubicBezTo>
                <a:cubicBezTo>
                  <a:pt x="5562350" y="3653949"/>
                  <a:pt x="5559271" y="3653949"/>
                  <a:pt x="5556194" y="3650864"/>
                </a:cubicBezTo>
                <a:close/>
                <a:moveTo>
                  <a:pt x="5549704" y="3650864"/>
                </a:moveTo>
                <a:cubicBezTo>
                  <a:pt x="5543533" y="3653949"/>
                  <a:pt x="5543533" y="3653949"/>
                  <a:pt x="5540445" y="3653949"/>
                </a:cubicBezTo>
                <a:cubicBezTo>
                  <a:pt x="5457121" y="3703303"/>
                  <a:pt x="5370709" y="3755742"/>
                  <a:pt x="5284298" y="3805096"/>
                </a:cubicBezTo>
                <a:cubicBezTo>
                  <a:pt x="5278125" y="3808181"/>
                  <a:pt x="5275038" y="3814350"/>
                  <a:pt x="5275038" y="3823606"/>
                </a:cubicBezTo>
                <a:cubicBezTo>
                  <a:pt x="5275038" y="3919227"/>
                  <a:pt x="5275038" y="4014852"/>
                  <a:pt x="5271952" y="4113559"/>
                </a:cubicBezTo>
                <a:cubicBezTo>
                  <a:pt x="5271952" y="4116644"/>
                  <a:pt x="5275038" y="4119729"/>
                  <a:pt x="5275038" y="4125898"/>
                </a:cubicBezTo>
                <a:cubicBezTo>
                  <a:pt x="5278125" y="4122813"/>
                  <a:pt x="5281211" y="4122813"/>
                  <a:pt x="5284298" y="4119729"/>
                </a:cubicBezTo>
                <a:cubicBezTo>
                  <a:pt x="5367624" y="4070376"/>
                  <a:pt x="5450948" y="4021021"/>
                  <a:pt x="5534274" y="3971667"/>
                </a:cubicBezTo>
                <a:cubicBezTo>
                  <a:pt x="5543533" y="3968582"/>
                  <a:pt x="5546618" y="3959328"/>
                  <a:pt x="5546618" y="3950074"/>
                </a:cubicBezTo>
                <a:cubicBezTo>
                  <a:pt x="5546618" y="3857535"/>
                  <a:pt x="5546618" y="3761912"/>
                  <a:pt x="5549704" y="3666288"/>
                </a:cubicBezTo>
                <a:cubicBezTo>
                  <a:pt x="5549704" y="3663203"/>
                  <a:pt x="5549704" y="3657034"/>
                  <a:pt x="5549704" y="3650864"/>
                </a:cubicBezTo>
                <a:close/>
                <a:moveTo>
                  <a:pt x="4991604" y="3650864"/>
                </a:moveTo>
                <a:cubicBezTo>
                  <a:pt x="4991604" y="3758827"/>
                  <a:pt x="4994697" y="3860620"/>
                  <a:pt x="4994697" y="3965498"/>
                </a:cubicBezTo>
                <a:cubicBezTo>
                  <a:pt x="5084354" y="4021021"/>
                  <a:pt x="5174012" y="4073460"/>
                  <a:pt x="5266760" y="4125898"/>
                </a:cubicBezTo>
                <a:cubicBezTo>
                  <a:pt x="5266760" y="4017937"/>
                  <a:pt x="5266760" y="3916142"/>
                  <a:pt x="5263670" y="3811266"/>
                </a:cubicBezTo>
                <a:cubicBezTo>
                  <a:pt x="5174012" y="3758827"/>
                  <a:pt x="5084354" y="3703303"/>
                  <a:pt x="4991604" y="3650864"/>
                </a:cubicBezTo>
                <a:close/>
                <a:moveTo>
                  <a:pt x="4986413" y="3650864"/>
                </a:moveTo>
                <a:cubicBezTo>
                  <a:pt x="4980230" y="3653949"/>
                  <a:pt x="4977138" y="3657034"/>
                  <a:pt x="4974046" y="3657034"/>
                </a:cubicBezTo>
                <a:cubicBezTo>
                  <a:pt x="4890572" y="3706388"/>
                  <a:pt x="4810189" y="3755742"/>
                  <a:pt x="4726715" y="3802012"/>
                </a:cubicBezTo>
                <a:cubicBezTo>
                  <a:pt x="4717440" y="3808181"/>
                  <a:pt x="4714349" y="3814349"/>
                  <a:pt x="4714349" y="3826689"/>
                </a:cubicBezTo>
                <a:cubicBezTo>
                  <a:pt x="4711257" y="3919227"/>
                  <a:pt x="4711257" y="4014852"/>
                  <a:pt x="4711257" y="4110475"/>
                </a:cubicBezTo>
                <a:cubicBezTo>
                  <a:pt x="4711257" y="4113559"/>
                  <a:pt x="4711257" y="4119729"/>
                  <a:pt x="4711257" y="4125898"/>
                </a:cubicBezTo>
                <a:cubicBezTo>
                  <a:pt x="4717440" y="4122813"/>
                  <a:pt x="4720533" y="4122813"/>
                  <a:pt x="4723623" y="4119729"/>
                </a:cubicBezTo>
                <a:cubicBezTo>
                  <a:pt x="4807098" y="4070376"/>
                  <a:pt x="4890572" y="4021021"/>
                  <a:pt x="4974046" y="3974751"/>
                </a:cubicBezTo>
                <a:cubicBezTo>
                  <a:pt x="4983321" y="3968581"/>
                  <a:pt x="4983321" y="3962412"/>
                  <a:pt x="4983321" y="3953159"/>
                </a:cubicBezTo>
                <a:cubicBezTo>
                  <a:pt x="4986413" y="3857535"/>
                  <a:pt x="4986413" y="3761910"/>
                  <a:pt x="4986413" y="3666288"/>
                </a:cubicBezTo>
                <a:cubicBezTo>
                  <a:pt x="4986413" y="3663203"/>
                  <a:pt x="4986413" y="3657034"/>
                  <a:pt x="4986413" y="3650864"/>
                </a:cubicBezTo>
                <a:close/>
                <a:moveTo>
                  <a:pt x="4431399" y="3650864"/>
                </a:moveTo>
                <a:cubicBezTo>
                  <a:pt x="4431399" y="3660118"/>
                  <a:pt x="4428313" y="3663203"/>
                  <a:pt x="4428313" y="3669373"/>
                </a:cubicBezTo>
                <a:cubicBezTo>
                  <a:pt x="4431399" y="3761910"/>
                  <a:pt x="4431399" y="3854450"/>
                  <a:pt x="4431399" y="3946989"/>
                </a:cubicBezTo>
                <a:cubicBezTo>
                  <a:pt x="4431399" y="3962412"/>
                  <a:pt x="4437571" y="3968581"/>
                  <a:pt x="4446831" y="3974751"/>
                </a:cubicBezTo>
                <a:cubicBezTo>
                  <a:pt x="4527070" y="4021020"/>
                  <a:pt x="4607309" y="4070376"/>
                  <a:pt x="4687549" y="4116644"/>
                </a:cubicBezTo>
                <a:cubicBezTo>
                  <a:pt x="4693721" y="4119729"/>
                  <a:pt x="4696808" y="4122813"/>
                  <a:pt x="4706065" y="4125898"/>
                </a:cubicBezTo>
                <a:cubicBezTo>
                  <a:pt x="4706065" y="4116644"/>
                  <a:pt x="4706065" y="4113559"/>
                  <a:pt x="4706065" y="4107390"/>
                </a:cubicBezTo>
                <a:cubicBezTo>
                  <a:pt x="4706065" y="4014851"/>
                  <a:pt x="4702979" y="3922312"/>
                  <a:pt x="4702979" y="3826689"/>
                </a:cubicBezTo>
                <a:cubicBezTo>
                  <a:pt x="4702979" y="3814349"/>
                  <a:pt x="4699893" y="3808180"/>
                  <a:pt x="4687549" y="3802012"/>
                </a:cubicBezTo>
                <a:cubicBezTo>
                  <a:pt x="4607309" y="3755741"/>
                  <a:pt x="4527070" y="3706388"/>
                  <a:pt x="4446831" y="3660118"/>
                </a:cubicBezTo>
                <a:cubicBezTo>
                  <a:pt x="4443744" y="3657034"/>
                  <a:pt x="4437571" y="3653949"/>
                  <a:pt x="4431399" y="3650864"/>
                </a:cubicBezTo>
                <a:close/>
                <a:moveTo>
                  <a:pt x="4422632" y="3650864"/>
                </a:moveTo>
                <a:cubicBezTo>
                  <a:pt x="4416459" y="3653949"/>
                  <a:pt x="4413372" y="3653949"/>
                  <a:pt x="4410287" y="3657034"/>
                </a:cubicBezTo>
                <a:cubicBezTo>
                  <a:pt x="4330047" y="3703303"/>
                  <a:pt x="4246721" y="3752656"/>
                  <a:pt x="4166483" y="3798927"/>
                </a:cubicBezTo>
                <a:cubicBezTo>
                  <a:pt x="4154138" y="3808180"/>
                  <a:pt x="4151052" y="3814349"/>
                  <a:pt x="4151052" y="3829774"/>
                </a:cubicBezTo>
                <a:cubicBezTo>
                  <a:pt x="4151052" y="3922312"/>
                  <a:pt x="4147965" y="4011766"/>
                  <a:pt x="4147965" y="4104305"/>
                </a:cubicBezTo>
                <a:cubicBezTo>
                  <a:pt x="4147965" y="4110475"/>
                  <a:pt x="4147965" y="4116644"/>
                  <a:pt x="4147965" y="4125898"/>
                </a:cubicBezTo>
                <a:cubicBezTo>
                  <a:pt x="4154138" y="4122813"/>
                  <a:pt x="4157224" y="4122813"/>
                  <a:pt x="4160310" y="4119729"/>
                </a:cubicBezTo>
                <a:cubicBezTo>
                  <a:pt x="4243635" y="4070374"/>
                  <a:pt x="4326961" y="4021020"/>
                  <a:pt x="4410287" y="3971666"/>
                </a:cubicBezTo>
                <a:cubicBezTo>
                  <a:pt x="4419546" y="3968581"/>
                  <a:pt x="4422632" y="3959327"/>
                  <a:pt x="4422632" y="3950074"/>
                </a:cubicBezTo>
                <a:cubicBezTo>
                  <a:pt x="4422632" y="3857535"/>
                  <a:pt x="4422632" y="3761910"/>
                  <a:pt x="4425717" y="3666288"/>
                </a:cubicBezTo>
                <a:cubicBezTo>
                  <a:pt x="4425717" y="3663203"/>
                  <a:pt x="4422632" y="3657034"/>
                  <a:pt x="4422632" y="3650864"/>
                </a:cubicBezTo>
                <a:close/>
                <a:moveTo>
                  <a:pt x="3297838" y="3650864"/>
                </a:moveTo>
                <a:cubicBezTo>
                  <a:pt x="3294761" y="3653951"/>
                  <a:pt x="3291683" y="3653951"/>
                  <a:pt x="3291683" y="3653951"/>
                </a:cubicBezTo>
                <a:cubicBezTo>
                  <a:pt x="3205526" y="3703357"/>
                  <a:pt x="3122445" y="3755850"/>
                  <a:pt x="3036288" y="3805254"/>
                </a:cubicBezTo>
                <a:cubicBezTo>
                  <a:pt x="3030134" y="3808343"/>
                  <a:pt x="3027056" y="3814519"/>
                  <a:pt x="3027056" y="3823784"/>
                </a:cubicBezTo>
                <a:cubicBezTo>
                  <a:pt x="3027056" y="3919505"/>
                  <a:pt x="3023979" y="4015228"/>
                  <a:pt x="3023979" y="4114038"/>
                </a:cubicBezTo>
                <a:cubicBezTo>
                  <a:pt x="3023979" y="4117126"/>
                  <a:pt x="3023979" y="4120214"/>
                  <a:pt x="3027056" y="4123302"/>
                </a:cubicBezTo>
                <a:cubicBezTo>
                  <a:pt x="3030134" y="4123302"/>
                  <a:pt x="3033210" y="4120214"/>
                  <a:pt x="3033210" y="4120214"/>
                </a:cubicBezTo>
                <a:cubicBezTo>
                  <a:pt x="3116291" y="4070808"/>
                  <a:pt x="3199372" y="4021404"/>
                  <a:pt x="3282453" y="3975086"/>
                </a:cubicBezTo>
                <a:cubicBezTo>
                  <a:pt x="3285529" y="3971999"/>
                  <a:pt x="3285529" y="3971999"/>
                  <a:pt x="3285529" y="3971999"/>
                </a:cubicBezTo>
                <a:cubicBezTo>
                  <a:pt x="3285529" y="3971999"/>
                  <a:pt x="3288606" y="3968910"/>
                  <a:pt x="3288606" y="3968910"/>
                </a:cubicBezTo>
                <a:cubicBezTo>
                  <a:pt x="3288606" y="3968910"/>
                  <a:pt x="3288606" y="3968910"/>
                  <a:pt x="3291683" y="3965822"/>
                </a:cubicBezTo>
                <a:cubicBezTo>
                  <a:pt x="3294761" y="3962734"/>
                  <a:pt x="3294761" y="3956559"/>
                  <a:pt x="3294761" y="3950384"/>
                </a:cubicBezTo>
                <a:cubicBezTo>
                  <a:pt x="3294761" y="3857749"/>
                  <a:pt x="3297838" y="3762026"/>
                  <a:pt x="3297838" y="3666303"/>
                </a:cubicBezTo>
                <a:cubicBezTo>
                  <a:pt x="3297838" y="3663215"/>
                  <a:pt x="3297838" y="3657040"/>
                  <a:pt x="3297838" y="3650864"/>
                </a:cubicBezTo>
                <a:close/>
                <a:moveTo>
                  <a:pt x="9495360" y="3650863"/>
                </a:moveTo>
                <a:cubicBezTo>
                  <a:pt x="9495360" y="3758826"/>
                  <a:pt x="9498438" y="3863703"/>
                  <a:pt x="9498438" y="3965497"/>
                </a:cubicBezTo>
                <a:cubicBezTo>
                  <a:pt x="9587672" y="4017936"/>
                  <a:pt x="9676907" y="4070374"/>
                  <a:pt x="9769219" y="4125898"/>
                </a:cubicBezTo>
                <a:cubicBezTo>
                  <a:pt x="9766142" y="4017936"/>
                  <a:pt x="9766142" y="3916142"/>
                  <a:pt x="9766142" y="3811265"/>
                </a:cubicBezTo>
                <a:cubicBezTo>
                  <a:pt x="9679984" y="3761910"/>
                  <a:pt x="9596903" y="3709471"/>
                  <a:pt x="9507669" y="3660117"/>
                </a:cubicBezTo>
                <a:cubicBezTo>
                  <a:pt x="9504591" y="3657033"/>
                  <a:pt x="9501514" y="3653948"/>
                  <a:pt x="9495360" y="3650863"/>
                </a:cubicBezTo>
                <a:close/>
                <a:moveTo>
                  <a:pt x="9485799" y="3650863"/>
                </a:moveTo>
                <a:cubicBezTo>
                  <a:pt x="9482728" y="3653948"/>
                  <a:pt x="9479656" y="3657033"/>
                  <a:pt x="9476584" y="3657033"/>
                </a:cubicBezTo>
                <a:cubicBezTo>
                  <a:pt x="9393647" y="3706387"/>
                  <a:pt x="9310714" y="3755741"/>
                  <a:pt x="9230850" y="3802010"/>
                </a:cubicBezTo>
                <a:cubicBezTo>
                  <a:pt x="9221635" y="3808180"/>
                  <a:pt x="9218563" y="3814348"/>
                  <a:pt x="9215490" y="3826688"/>
                </a:cubicBezTo>
                <a:cubicBezTo>
                  <a:pt x="9215490" y="3919227"/>
                  <a:pt x="9215490" y="4014850"/>
                  <a:pt x="9212418" y="4110475"/>
                </a:cubicBezTo>
                <a:cubicBezTo>
                  <a:pt x="9212418" y="4113559"/>
                  <a:pt x="9215490" y="4119729"/>
                  <a:pt x="9215490" y="4125897"/>
                </a:cubicBezTo>
                <a:cubicBezTo>
                  <a:pt x="9218563" y="4122813"/>
                  <a:pt x="9224706" y="4122813"/>
                  <a:pt x="9227778" y="4119729"/>
                </a:cubicBezTo>
                <a:cubicBezTo>
                  <a:pt x="9307642" y="4070374"/>
                  <a:pt x="9390575" y="4024104"/>
                  <a:pt x="9473512" y="3974751"/>
                </a:cubicBezTo>
                <a:cubicBezTo>
                  <a:pt x="9473512" y="3971666"/>
                  <a:pt x="9473512" y="3971666"/>
                  <a:pt x="9473512" y="3971666"/>
                </a:cubicBezTo>
                <a:cubicBezTo>
                  <a:pt x="9479656" y="3968581"/>
                  <a:pt x="9482728" y="3965497"/>
                  <a:pt x="9482728" y="3962412"/>
                </a:cubicBezTo>
                <a:cubicBezTo>
                  <a:pt x="9482728" y="3959327"/>
                  <a:pt x="9485799" y="3956242"/>
                  <a:pt x="9485799" y="3953158"/>
                </a:cubicBezTo>
                <a:cubicBezTo>
                  <a:pt x="9485799" y="3857534"/>
                  <a:pt x="9485799" y="3761910"/>
                  <a:pt x="9488871" y="3666287"/>
                </a:cubicBezTo>
                <a:cubicBezTo>
                  <a:pt x="9488871" y="3663202"/>
                  <a:pt x="9485799" y="3657033"/>
                  <a:pt x="9485799" y="3650863"/>
                </a:cubicBezTo>
                <a:close/>
                <a:moveTo>
                  <a:pt x="8935148" y="3650863"/>
                </a:moveTo>
                <a:cubicBezTo>
                  <a:pt x="8932071" y="3660117"/>
                  <a:pt x="8932071" y="3663202"/>
                  <a:pt x="8932071" y="3669371"/>
                </a:cubicBezTo>
                <a:cubicBezTo>
                  <a:pt x="8935148" y="3761910"/>
                  <a:pt x="8935148" y="3854450"/>
                  <a:pt x="8935148" y="3946988"/>
                </a:cubicBezTo>
                <a:cubicBezTo>
                  <a:pt x="8935148" y="3962412"/>
                  <a:pt x="8938226" y="3968581"/>
                  <a:pt x="8950533" y="3974751"/>
                </a:cubicBezTo>
                <a:cubicBezTo>
                  <a:pt x="9030537" y="4021019"/>
                  <a:pt x="9110540" y="4070373"/>
                  <a:pt x="9190545" y="4116644"/>
                </a:cubicBezTo>
                <a:cubicBezTo>
                  <a:pt x="9193621" y="4119729"/>
                  <a:pt x="9199776" y="4122812"/>
                  <a:pt x="9205930" y="4125897"/>
                </a:cubicBezTo>
                <a:cubicBezTo>
                  <a:pt x="9205930" y="4116644"/>
                  <a:pt x="9205930" y="4110475"/>
                  <a:pt x="9205930" y="4107390"/>
                </a:cubicBezTo>
                <a:cubicBezTo>
                  <a:pt x="9205930" y="4014850"/>
                  <a:pt x="9202853" y="3922312"/>
                  <a:pt x="9202853" y="3826688"/>
                </a:cubicBezTo>
                <a:cubicBezTo>
                  <a:pt x="9202853" y="3814348"/>
                  <a:pt x="9199776" y="3808180"/>
                  <a:pt x="9187467" y="3802010"/>
                </a:cubicBezTo>
                <a:cubicBezTo>
                  <a:pt x="9107464" y="3755741"/>
                  <a:pt x="9027460" y="3706387"/>
                  <a:pt x="8950533" y="3660117"/>
                </a:cubicBezTo>
                <a:cubicBezTo>
                  <a:pt x="8944379" y="3657033"/>
                  <a:pt x="8941302" y="3653948"/>
                  <a:pt x="8935148" y="3650863"/>
                </a:cubicBezTo>
                <a:close/>
                <a:moveTo>
                  <a:pt x="8922504" y="3650863"/>
                </a:moveTo>
                <a:cubicBezTo>
                  <a:pt x="8919428" y="3653948"/>
                  <a:pt x="8916351" y="3653948"/>
                  <a:pt x="8913273" y="3657033"/>
                </a:cubicBezTo>
                <a:cubicBezTo>
                  <a:pt x="8830193" y="3703302"/>
                  <a:pt x="8750190" y="3752656"/>
                  <a:pt x="8670186" y="3798926"/>
                </a:cubicBezTo>
                <a:cubicBezTo>
                  <a:pt x="8657878" y="3808179"/>
                  <a:pt x="8654801" y="3814348"/>
                  <a:pt x="8654801" y="3829773"/>
                </a:cubicBezTo>
                <a:cubicBezTo>
                  <a:pt x="8654801" y="3922312"/>
                  <a:pt x="8651723" y="4011765"/>
                  <a:pt x="8651723" y="4104305"/>
                </a:cubicBezTo>
                <a:cubicBezTo>
                  <a:pt x="8651723" y="4110475"/>
                  <a:pt x="8651723" y="4116644"/>
                  <a:pt x="8651723" y="4125897"/>
                </a:cubicBezTo>
                <a:cubicBezTo>
                  <a:pt x="8654801" y="4122812"/>
                  <a:pt x="8657878" y="4122812"/>
                  <a:pt x="8660955" y="4119729"/>
                </a:cubicBezTo>
                <a:cubicBezTo>
                  <a:pt x="8744035" y="4070373"/>
                  <a:pt x="8827116" y="4021019"/>
                  <a:pt x="8910196" y="3971666"/>
                </a:cubicBezTo>
                <a:cubicBezTo>
                  <a:pt x="8919428" y="3968581"/>
                  <a:pt x="8922504" y="3959327"/>
                  <a:pt x="8922504" y="3950073"/>
                </a:cubicBezTo>
                <a:cubicBezTo>
                  <a:pt x="8922504" y="3857534"/>
                  <a:pt x="8922504" y="3761910"/>
                  <a:pt x="8925582" y="3666287"/>
                </a:cubicBezTo>
                <a:cubicBezTo>
                  <a:pt x="8925582" y="3663202"/>
                  <a:pt x="8925582" y="3657033"/>
                  <a:pt x="8922504" y="3650863"/>
                </a:cubicBezTo>
                <a:close/>
                <a:moveTo>
                  <a:pt x="8362290" y="3650863"/>
                </a:moveTo>
                <a:cubicBezTo>
                  <a:pt x="8359198" y="3653948"/>
                  <a:pt x="8356106" y="3653948"/>
                  <a:pt x="8353015" y="3657033"/>
                </a:cubicBezTo>
                <a:cubicBezTo>
                  <a:pt x="8349923" y="3657033"/>
                  <a:pt x="8346832" y="3660117"/>
                  <a:pt x="8343740" y="3660117"/>
                </a:cubicBezTo>
                <a:cubicBezTo>
                  <a:pt x="8266450" y="3709471"/>
                  <a:pt x="8186066" y="3755741"/>
                  <a:pt x="8105684" y="3802009"/>
                </a:cubicBezTo>
                <a:cubicBezTo>
                  <a:pt x="8096408" y="3808179"/>
                  <a:pt x="8090226" y="3814348"/>
                  <a:pt x="8090226" y="3829773"/>
                </a:cubicBezTo>
                <a:cubicBezTo>
                  <a:pt x="8090226" y="3922311"/>
                  <a:pt x="8090226" y="4014850"/>
                  <a:pt x="8087134" y="4107390"/>
                </a:cubicBezTo>
                <a:cubicBezTo>
                  <a:pt x="8087134" y="4110475"/>
                  <a:pt x="8087134" y="4116643"/>
                  <a:pt x="8087134" y="4125897"/>
                </a:cubicBezTo>
                <a:cubicBezTo>
                  <a:pt x="8090226" y="4125897"/>
                  <a:pt x="8090226" y="4125897"/>
                  <a:pt x="8090226" y="4122812"/>
                </a:cubicBezTo>
                <a:cubicBezTo>
                  <a:pt x="8096408" y="4119728"/>
                  <a:pt x="8102592" y="4119728"/>
                  <a:pt x="8105684" y="4116643"/>
                </a:cubicBezTo>
                <a:cubicBezTo>
                  <a:pt x="8186066" y="4070373"/>
                  <a:pt x="8263357" y="4021019"/>
                  <a:pt x="8343740" y="3974750"/>
                </a:cubicBezTo>
                <a:cubicBezTo>
                  <a:pt x="8356106" y="3968581"/>
                  <a:pt x="8359198" y="3962412"/>
                  <a:pt x="8359198" y="3946987"/>
                </a:cubicBezTo>
                <a:cubicBezTo>
                  <a:pt x="8359198" y="3854449"/>
                  <a:pt x="8362290" y="3761910"/>
                  <a:pt x="8362290" y="3669370"/>
                </a:cubicBezTo>
                <a:cubicBezTo>
                  <a:pt x="8362290" y="3663201"/>
                  <a:pt x="8362290" y="3660117"/>
                  <a:pt x="8362290" y="3653948"/>
                </a:cubicBezTo>
                <a:cubicBezTo>
                  <a:pt x="8362290" y="3653948"/>
                  <a:pt x="8362290" y="3650863"/>
                  <a:pt x="8362290" y="3650863"/>
                </a:cubicBezTo>
                <a:close/>
                <a:moveTo>
                  <a:pt x="7798508" y="3650863"/>
                </a:moveTo>
                <a:cubicBezTo>
                  <a:pt x="7795422" y="3653950"/>
                  <a:pt x="7795422" y="3653950"/>
                  <a:pt x="7792335" y="3653950"/>
                </a:cubicBezTo>
                <a:cubicBezTo>
                  <a:pt x="7709010" y="3703356"/>
                  <a:pt x="7622598" y="3752761"/>
                  <a:pt x="7539273" y="3805253"/>
                </a:cubicBezTo>
                <a:cubicBezTo>
                  <a:pt x="7530015" y="3808342"/>
                  <a:pt x="7530015" y="3814518"/>
                  <a:pt x="7526928" y="3823781"/>
                </a:cubicBezTo>
                <a:cubicBezTo>
                  <a:pt x="7526928" y="3919504"/>
                  <a:pt x="7526928" y="4015227"/>
                  <a:pt x="7523842" y="4114037"/>
                </a:cubicBezTo>
                <a:cubicBezTo>
                  <a:pt x="7523842" y="4117126"/>
                  <a:pt x="7526928" y="4120213"/>
                  <a:pt x="7526928" y="4123301"/>
                </a:cubicBezTo>
                <a:cubicBezTo>
                  <a:pt x="7530015" y="4123301"/>
                  <a:pt x="7533101" y="4120213"/>
                  <a:pt x="7536187" y="4120213"/>
                </a:cubicBezTo>
                <a:cubicBezTo>
                  <a:pt x="7619512" y="4070807"/>
                  <a:pt x="7702839" y="4021402"/>
                  <a:pt x="7783077" y="3975085"/>
                </a:cubicBezTo>
                <a:cubicBezTo>
                  <a:pt x="7792335" y="3968909"/>
                  <a:pt x="7798508" y="3962733"/>
                  <a:pt x="7798508" y="3950382"/>
                </a:cubicBezTo>
                <a:cubicBezTo>
                  <a:pt x="7798508" y="3854660"/>
                  <a:pt x="7798508" y="3762024"/>
                  <a:pt x="7801594" y="3666302"/>
                </a:cubicBezTo>
                <a:cubicBezTo>
                  <a:pt x="7801594" y="3663215"/>
                  <a:pt x="7798508" y="3657038"/>
                  <a:pt x="7798508" y="3650863"/>
                </a:cubicBezTo>
                <a:close/>
                <a:moveTo>
                  <a:pt x="2743631" y="3650863"/>
                </a:moveTo>
                <a:cubicBezTo>
                  <a:pt x="2743631" y="3758826"/>
                  <a:pt x="2746708" y="3863703"/>
                  <a:pt x="2746708" y="3965497"/>
                </a:cubicBezTo>
                <a:cubicBezTo>
                  <a:pt x="2835943" y="4017936"/>
                  <a:pt x="2925178" y="4070374"/>
                  <a:pt x="3017490" y="4125898"/>
                </a:cubicBezTo>
                <a:cubicBezTo>
                  <a:pt x="3014413" y="4017936"/>
                  <a:pt x="3014413" y="3916142"/>
                  <a:pt x="3014413" y="3811265"/>
                </a:cubicBezTo>
                <a:cubicBezTo>
                  <a:pt x="2928256" y="3761910"/>
                  <a:pt x="2845174" y="3709471"/>
                  <a:pt x="2755940" y="3660117"/>
                </a:cubicBezTo>
                <a:cubicBezTo>
                  <a:pt x="2752862" y="3657033"/>
                  <a:pt x="2749786" y="3653948"/>
                  <a:pt x="2743631" y="3650863"/>
                </a:cubicBezTo>
                <a:close/>
                <a:moveTo>
                  <a:pt x="2734070" y="3650863"/>
                </a:moveTo>
                <a:cubicBezTo>
                  <a:pt x="2730999" y="3653948"/>
                  <a:pt x="2727927" y="3657033"/>
                  <a:pt x="2724855" y="3657033"/>
                </a:cubicBezTo>
                <a:cubicBezTo>
                  <a:pt x="2641918" y="3706387"/>
                  <a:pt x="2558985" y="3755741"/>
                  <a:pt x="2479121" y="3802010"/>
                </a:cubicBezTo>
                <a:cubicBezTo>
                  <a:pt x="2469905" y="3808180"/>
                  <a:pt x="2466834" y="3814348"/>
                  <a:pt x="2463761" y="3826688"/>
                </a:cubicBezTo>
                <a:cubicBezTo>
                  <a:pt x="2463761" y="3919227"/>
                  <a:pt x="2463761" y="4014850"/>
                  <a:pt x="2460691" y="4110475"/>
                </a:cubicBezTo>
                <a:cubicBezTo>
                  <a:pt x="2460691" y="4113559"/>
                  <a:pt x="2463761" y="4119729"/>
                  <a:pt x="2463761" y="4125897"/>
                </a:cubicBezTo>
                <a:cubicBezTo>
                  <a:pt x="2466834" y="4122813"/>
                  <a:pt x="2472977" y="4122813"/>
                  <a:pt x="2476049" y="4119729"/>
                </a:cubicBezTo>
                <a:cubicBezTo>
                  <a:pt x="2555914" y="4070374"/>
                  <a:pt x="2638848" y="4024104"/>
                  <a:pt x="2721784" y="3974751"/>
                </a:cubicBezTo>
                <a:cubicBezTo>
                  <a:pt x="2721784" y="3971666"/>
                  <a:pt x="2721784" y="3971666"/>
                  <a:pt x="2721784" y="3971666"/>
                </a:cubicBezTo>
                <a:cubicBezTo>
                  <a:pt x="2727927" y="3968581"/>
                  <a:pt x="2730999" y="3965497"/>
                  <a:pt x="2730999" y="3962412"/>
                </a:cubicBezTo>
                <a:cubicBezTo>
                  <a:pt x="2730999" y="3959327"/>
                  <a:pt x="2734070" y="3956242"/>
                  <a:pt x="2734070" y="3953158"/>
                </a:cubicBezTo>
                <a:cubicBezTo>
                  <a:pt x="2734070" y="3857534"/>
                  <a:pt x="2734070" y="3761910"/>
                  <a:pt x="2737142" y="3666287"/>
                </a:cubicBezTo>
                <a:cubicBezTo>
                  <a:pt x="2737142" y="3663202"/>
                  <a:pt x="2734070" y="3657033"/>
                  <a:pt x="2734070" y="3650863"/>
                </a:cubicBezTo>
                <a:close/>
                <a:moveTo>
                  <a:pt x="2183419" y="3650863"/>
                </a:moveTo>
                <a:cubicBezTo>
                  <a:pt x="2180342" y="3660117"/>
                  <a:pt x="2180342" y="3663202"/>
                  <a:pt x="2180342" y="3669371"/>
                </a:cubicBezTo>
                <a:cubicBezTo>
                  <a:pt x="2183419" y="3761910"/>
                  <a:pt x="2183419" y="3854450"/>
                  <a:pt x="2183419" y="3946988"/>
                </a:cubicBezTo>
                <a:cubicBezTo>
                  <a:pt x="2183419" y="3962412"/>
                  <a:pt x="2186497" y="3968581"/>
                  <a:pt x="2198804" y="3974751"/>
                </a:cubicBezTo>
                <a:cubicBezTo>
                  <a:pt x="2278808" y="4021019"/>
                  <a:pt x="2358811" y="4070373"/>
                  <a:pt x="2438816" y="4116644"/>
                </a:cubicBezTo>
                <a:cubicBezTo>
                  <a:pt x="2441893" y="4119729"/>
                  <a:pt x="2448047" y="4122812"/>
                  <a:pt x="2454201" y="4125897"/>
                </a:cubicBezTo>
                <a:cubicBezTo>
                  <a:pt x="2454201" y="4116644"/>
                  <a:pt x="2454201" y="4110475"/>
                  <a:pt x="2454201" y="4107390"/>
                </a:cubicBezTo>
                <a:cubicBezTo>
                  <a:pt x="2454201" y="4014850"/>
                  <a:pt x="2451125" y="3922312"/>
                  <a:pt x="2451125" y="3826688"/>
                </a:cubicBezTo>
                <a:cubicBezTo>
                  <a:pt x="2451125" y="3814348"/>
                  <a:pt x="2448047" y="3808180"/>
                  <a:pt x="2435738" y="3802010"/>
                </a:cubicBezTo>
                <a:cubicBezTo>
                  <a:pt x="2355735" y="3755741"/>
                  <a:pt x="2275731" y="3706387"/>
                  <a:pt x="2198804" y="3660117"/>
                </a:cubicBezTo>
                <a:cubicBezTo>
                  <a:pt x="2192650" y="3657033"/>
                  <a:pt x="2189573" y="3653948"/>
                  <a:pt x="2183419" y="3650863"/>
                </a:cubicBezTo>
                <a:close/>
                <a:moveTo>
                  <a:pt x="2170775" y="3650863"/>
                </a:moveTo>
                <a:cubicBezTo>
                  <a:pt x="2167699" y="3653948"/>
                  <a:pt x="2164621" y="3653948"/>
                  <a:pt x="2161545" y="3657033"/>
                </a:cubicBezTo>
                <a:cubicBezTo>
                  <a:pt x="2078464" y="3703302"/>
                  <a:pt x="1998461" y="3752656"/>
                  <a:pt x="1918457" y="3798926"/>
                </a:cubicBezTo>
                <a:cubicBezTo>
                  <a:pt x="1906148" y="3808179"/>
                  <a:pt x="1903072" y="3814348"/>
                  <a:pt x="1903072" y="3829773"/>
                </a:cubicBezTo>
                <a:cubicBezTo>
                  <a:pt x="1903072" y="3922312"/>
                  <a:pt x="1899994" y="4011765"/>
                  <a:pt x="1899994" y="4104305"/>
                </a:cubicBezTo>
                <a:cubicBezTo>
                  <a:pt x="1899994" y="4110475"/>
                  <a:pt x="1899994" y="4116644"/>
                  <a:pt x="1899994" y="4125897"/>
                </a:cubicBezTo>
                <a:cubicBezTo>
                  <a:pt x="1903072" y="4122812"/>
                  <a:pt x="1906148" y="4122812"/>
                  <a:pt x="1909225" y="4119729"/>
                </a:cubicBezTo>
                <a:cubicBezTo>
                  <a:pt x="1992306" y="4070373"/>
                  <a:pt x="2075387" y="4021019"/>
                  <a:pt x="2158467" y="3971666"/>
                </a:cubicBezTo>
                <a:cubicBezTo>
                  <a:pt x="2167699" y="3968581"/>
                  <a:pt x="2170775" y="3959327"/>
                  <a:pt x="2170775" y="3950073"/>
                </a:cubicBezTo>
                <a:cubicBezTo>
                  <a:pt x="2170775" y="3857534"/>
                  <a:pt x="2170775" y="3761910"/>
                  <a:pt x="2173853" y="3666287"/>
                </a:cubicBezTo>
                <a:cubicBezTo>
                  <a:pt x="2173853" y="3663202"/>
                  <a:pt x="2173853" y="3657033"/>
                  <a:pt x="2170775" y="3650863"/>
                </a:cubicBezTo>
                <a:close/>
                <a:moveTo>
                  <a:pt x="1610561" y="3650863"/>
                </a:moveTo>
                <a:cubicBezTo>
                  <a:pt x="1607469" y="3653948"/>
                  <a:pt x="1604378" y="3653948"/>
                  <a:pt x="1601286" y="3657033"/>
                </a:cubicBezTo>
                <a:cubicBezTo>
                  <a:pt x="1598194" y="3657033"/>
                  <a:pt x="1595103" y="3660117"/>
                  <a:pt x="1592011" y="3660117"/>
                </a:cubicBezTo>
                <a:cubicBezTo>
                  <a:pt x="1514721" y="3709471"/>
                  <a:pt x="1434337" y="3755741"/>
                  <a:pt x="1353955" y="3802009"/>
                </a:cubicBezTo>
                <a:cubicBezTo>
                  <a:pt x="1344679" y="3808179"/>
                  <a:pt x="1338497" y="3814348"/>
                  <a:pt x="1338497" y="3829773"/>
                </a:cubicBezTo>
                <a:cubicBezTo>
                  <a:pt x="1338497" y="3922311"/>
                  <a:pt x="1338497" y="4014850"/>
                  <a:pt x="1335405" y="4107390"/>
                </a:cubicBezTo>
                <a:cubicBezTo>
                  <a:pt x="1335405" y="4110475"/>
                  <a:pt x="1335405" y="4116643"/>
                  <a:pt x="1335405" y="4125897"/>
                </a:cubicBezTo>
                <a:cubicBezTo>
                  <a:pt x="1338497" y="4125897"/>
                  <a:pt x="1338497" y="4125897"/>
                  <a:pt x="1338497" y="4122812"/>
                </a:cubicBezTo>
                <a:cubicBezTo>
                  <a:pt x="1344679" y="4119728"/>
                  <a:pt x="1350864" y="4119728"/>
                  <a:pt x="1353955" y="4116643"/>
                </a:cubicBezTo>
                <a:cubicBezTo>
                  <a:pt x="1434337" y="4070373"/>
                  <a:pt x="1511628" y="4021019"/>
                  <a:pt x="1592011" y="3974750"/>
                </a:cubicBezTo>
                <a:cubicBezTo>
                  <a:pt x="1604378" y="3968581"/>
                  <a:pt x="1607469" y="3962412"/>
                  <a:pt x="1607469" y="3946987"/>
                </a:cubicBezTo>
                <a:cubicBezTo>
                  <a:pt x="1607469" y="3854449"/>
                  <a:pt x="1610561" y="3761910"/>
                  <a:pt x="1610561" y="3669370"/>
                </a:cubicBezTo>
                <a:cubicBezTo>
                  <a:pt x="1610561" y="3663201"/>
                  <a:pt x="1610561" y="3660117"/>
                  <a:pt x="1610561" y="3653948"/>
                </a:cubicBezTo>
                <a:cubicBezTo>
                  <a:pt x="1610561" y="3653948"/>
                  <a:pt x="1610561" y="3650863"/>
                  <a:pt x="1610561" y="3650863"/>
                </a:cubicBezTo>
                <a:close/>
                <a:moveTo>
                  <a:pt x="1046779" y="3650863"/>
                </a:moveTo>
                <a:cubicBezTo>
                  <a:pt x="1043693" y="3653950"/>
                  <a:pt x="1043693" y="3653950"/>
                  <a:pt x="1040606" y="3653950"/>
                </a:cubicBezTo>
                <a:cubicBezTo>
                  <a:pt x="957282" y="3703356"/>
                  <a:pt x="870869" y="3752761"/>
                  <a:pt x="787543" y="3805253"/>
                </a:cubicBezTo>
                <a:cubicBezTo>
                  <a:pt x="778286" y="3808342"/>
                  <a:pt x="778286" y="3814518"/>
                  <a:pt x="775199" y="3823781"/>
                </a:cubicBezTo>
                <a:cubicBezTo>
                  <a:pt x="775199" y="3919504"/>
                  <a:pt x="775199" y="4015227"/>
                  <a:pt x="772113" y="4114037"/>
                </a:cubicBezTo>
                <a:cubicBezTo>
                  <a:pt x="772113" y="4117126"/>
                  <a:pt x="775199" y="4120213"/>
                  <a:pt x="775199" y="4123301"/>
                </a:cubicBezTo>
                <a:cubicBezTo>
                  <a:pt x="778286" y="4123301"/>
                  <a:pt x="781372" y="4120213"/>
                  <a:pt x="784457" y="4120213"/>
                </a:cubicBezTo>
                <a:cubicBezTo>
                  <a:pt x="867783" y="4070807"/>
                  <a:pt x="951110" y="4021402"/>
                  <a:pt x="1031348" y="3975085"/>
                </a:cubicBezTo>
                <a:cubicBezTo>
                  <a:pt x="1040606" y="3968909"/>
                  <a:pt x="1046779" y="3962733"/>
                  <a:pt x="1046779" y="3950382"/>
                </a:cubicBezTo>
                <a:cubicBezTo>
                  <a:pt x="1046779" y="3854660"/>
                  <a:pt x="1046779" y="3762024"/>
                  <a:pt x="1049865" y="3666302"/>
                </a:cubicBezTo>
                <a:cubicBezTo>
                  <a:pt x="1049865" y="3663215"/>
                  <a:pt x="1046779" y="3657038"/>
                  <a:pt x="1046779" y="3650863"/>
                </a:cubicBezTo>
                <a:close/>
                <a:moveTo>
                  <a:pt x="7243494" y="3650862"/>
                </a:moveTo>
                <a:cubicBezTo>
                  <a:pt x="7246572" y="3758826"/>
                  <a:pt x="7246572" y="3863702"/>
                  <a:pt x="7246572" y="3965495"/>
                </a:cubicBezTo>
                <a:cubicBezTo>
                  <a:pt x="7335806" y="4017934"/>
                  <a:pt x="7425041" y="4070373"/>
                  <a:pt x="7517353" y="4125897"/>
                </a:cubicBezTo>
                <a:cubicBezTo>
                  <a:pt x="7517353" y="4017934"/>
                  <a:pt x="7514275" y="3916141"/>
                  <a:pt x="7514275" y="3811263"/>
                </a:cubicBezTo>
                <a:cubicBezTo>
                  <a:pt x="7468119" y="3783502"/>
                  <a:pt x="7425041" y="3755741"/>
                  <a:pt x="7378885" y="3731063"/>
                </a:cubicBezTo>
                <a:cubicBezTo>
                  <a:pt x="7335806" y="3703302"/>
                  <a:pt x="7292727" y="3678624"/>
                  <a:pt x="7243494" y="3650862"/>
                </a:cubicBezTo>
                <a:close/>
                <a:moveTo>
                  <a:pt x="7237005" y="3650862"/>
                </a:moveTo>
                <a:cubicBezTo>
                  <a:pt x="7230852" y="3653947"/>
                  <a:pt x="7224696" y="3657031"/>
                  <a:pt x="7221620" y="3660116"/>
                </a:cubicBezTo>
                <a:cubicBezTo>
                  <a:pt x="7190849" y="3678624"/>
                  <a:pt x="7157002" y="3697133"/>
                  <a:pt x="7126231" y="3715640"/>
                </a:cubicBezTo>
                <a:cubicBezTo>
                  <a:pt x="7076998" y="3743402"/>
                  <a:pt x="7027764" y="3774248"/>
                  <a:pt x="6978532" y="3802009"/>
                </a:cubicBezTo>
                <a:cubicBezTo>
                  <a:pt x="6969300" y="3808179"/>
                  <a:pt x="6966222" y="3814348"/>
                  <a:pt x="6966222" y="3826687"/>
                </a:cubicBezTo>
                <a:cubicBezTo>
                  <a:pt x="6966222" y="3919226"/>
                  <a:pt x="6963147" y="4014850"/>
                  <a:pt x="6963147" y="4110473"/>
                </a:cubicBezTo>
                <a:cubicBezTo>
                  <a:pt x="6963147" y="4113558"/>
                  <a:pt x="6963147" y="4119728"/>
                  <a:pt x="6963147" y="4125896"/>
                </a:cubicBezTo>
                <a:cubicBezTo>
                  <a:pt x="6969300" y="4122812"/>
                  <a:pt x="6972378" y="4122812"/>
                  <a:pt x="6975455" y="4119728"/>
                </a:cubicBezTo>
                <a:cubicBezTo>
                  <a:pt x="7024688" y="4091966"/>
                  <a:pt x="7073920" y="4061119"/>
                  <a:pt x="7123154" y="4033358"/>
                </a:cubicBezTo>
                <a:cubicBezTo>
                  <a:pt x="7123154" y="4033358"/>
                  <a:pt x="7123154" y="4033358"/>
                  <a:pt x="7123154" y="4030273"/>
                </a:cubicBezTo>
                <a:cubicBezTo>
                  <a:pt x="7157002" y="4011765"/>
                  <a:pt x="7187773" y="3993257"/>
                  <a:pt x="7218543" y="3974750"/>
                </a:cubicBezTo>
                <a:cubicBezTo>
                  <a:pt x="7230852" y="3968580"/>
                  <a:pt x="7233928" y="3962411"/>
                  <a:pt x="7233928" y="3946987"/>
                </a:cubicBezTo>
                <a:cubicBezTo>
                  <a:pt x="7233928" y="3854448"/>
                  <a:pt x="7237005" y="3761909"/>
                  <a:pt x="7237005" y="3669370"/>
                </a:cubicBezTo>
                <a:cubicBezTo>
                  <a:pt x="7237005" y="3666286"/>
                  <a:pt x="7237005" y="3660116"/>
                  <a:pt x="7237005" y="3650862"/>
                </a:cubicBezTo>
                <a:close/>
                <a:moveTo>
                  <a:pt x="6682798" y="3650862"/>
                </a:moveTo>
                <a:cubicBezTo>
                  <a:pt x="6682798" y="3660116"/>
                  <a:pt x="6682798" y="3663201"/>
                  <a:pt x="6682798" y="3669370"/>
                </a:cubicBezTo>
                <a:cubicBezTo>
                  <a:pt x="6682798" y="3761909"/>
                  <a:pt x="6682798" y="3854448"/>
                  <a:pt x="6682798" y="3946987"/>
                </a:cubicBezTo>
                <a:cubicBezTo>
                  <a:pt x="6682798" y="3962411"/>
                  <a:pt x="6688952" y="3968580"/>
                  <a:pt x="6698184" y="3974750"/>
                </a:cubicBezTo>
                <a:cubicBezTo>
                  <a:pt x="6778188" y="4021019"/>
                  <a:pt x="6858191" y="4070372"/>
                  <a:pt x="6938195" y="4116643"/>
                </a:cubicBezTo>
                <a:cubicBezTo>
                  <a:pt x="6944349" y="4119728"/>
                  <a:pt x="6947426" y="4122811"/>
                  <a:pt x="6956658" y="4125896"/>
                </a:cubicBezTo>
                <a:cubicBezTo>
                  <a:pt x="6956658" y="4116643"/>
                  <a:pt x="6956658" y="4113558"/>
                  <a:pt x="6956658" y="4107389"/>
                </a:cubicBezTo>
                <a:cubicBezTo>
                  <a:pt x="6956658" y="4014850"/>
                  <a:pt x="6953580" y="3922311"/>
                  <a:pt x="6953580" y="3826687"/>
                </a:cubicBezTo>
                <a:cubicBezTo>
                  <a:pt x="6953580" y="3814348"/>
                  <a:pt x="6950502" y="3808179"/>
                  <a:pt x="6938195" y="3802009"/>
                </a:cubicBezTo>
                <a:cubicBezTo>
                  <a:pt x="6858191" y="3755740"/>
                  <a:pt x="6778188" y="3706386"/>
                  <a:pt x="6698184" y="3660116"/>
                </a:cubicBezTo>
                <a:cubicBezTo>
                  <a:pt x="6695106" y="3657031"/>
                  <a:pt x="6688952" y="3653947"/>
                  <a:pt x="6682798" y="3650862"/>
                </a:cubicBezTo>
                <a:close/>
                <a:moveTo>
                  <a:pt x="6673237" y="3650862"/>
                </a:moveTo>
                <a:cubicBezTo>
                  <a:pt x="6667094" y="3653947"/>
                  <a:pt x="6664022" y="3653947"/>
                  <a:pt x="6660950" y="3657031"/>
                </a:cubicBezTo>
                <a:cubicBezTo>
                  <a:pt x="6581086" y="3703301"/>
                  <a:pt x="6501221" y="3752656"/>
                  <a:pt x="6418285" y="3798925"/>
                </a:cubicBezTo>
                <a:cubicBezTo>
                  <a:pt x="6405997" y="3808179"/>
                  <a:pt x="6402926" y="3814348"/>
                  <a:pt x="6402926" y="3829772"/>
                </a:cubicBezTo>
                <a:cubicBezTo>
                  <a:pt x="6402926" y="3922309"/>
                  <a:pt x="6399855" y="4011765"/>
                  <a:pt x="6399855" y="4104304"/>
                </a:cubicBezTo>
                <a:cubicBezTo>
                  <a:pt x="6399855" y="4110473"/>
                  <a:pt x="6399855" y="4116642"/>
                  <a:pt x="6399855" y="4125896"/>
                </a:cubicBezTo>
                <a:cubicBezTo>
                  <a:pt x="6405997" y="4122811"/>
                  <a:pt x="6409071" y="4122811"/>
                  <a:pt x="6412141" y="4119726"/>
                </a:cubicBezTo>
                <a:cubicBezTo>
                  <a:pt x="6495077" y="4070372"/>
                  <a:pt x="6578014" y="4021019"/>
                  <a:pt x="6660950" y="3971665"/>
                </a:cubicBezTo>
                <a:cubicBezTo>
                  <a:pt x="6670166" y="3968580"/>
                  <a:pt x="6673237" y="3959326"/>
                  <a:pt x="6673237" y="3950072"/>
                </a:cubicBezTo>
                <a:cubicBezTo>
                  <a:pt x="6673237" y="3857533"/>
                  <a:pt x="6673237" y="3761909"/>
                  <a:pt x="6676309" y="3666286"/>
                </a:cubicBezTo>
                <a:cubicBezTo>
                  <a:pt x="6676309" y="3663201"/>
                  <a:pt x="6673237" y="3657031"/>
                  <a:pt x="6673237" y="3650862"/>
                </a:cubicBezTo>
                <a:close/>
                <a:moveTo>
                  <a:pt x="491765" y="3650862"/>
                </a:moveTo>
                <a:cubicBezTo>
                  <a:pt x="494842" y="3758826"/>
                  <a:pt x="494842" y="3863702"/>
                  <a:pt x="494842" y="3965495"/>
                </a:cubicBezTo>
                <a:cubicBezTo>
                  <a:pt x="584077" y="4017934"/>
                  <a:pt x="673311" y="4070373"/>
                  <a:pt x="765623" y="4125897"/>
                </a:cubicBezTo>
                <a:cubicBezTo>
                  <a:pt x="765623" y="4017934"/>
                  <a:pt x="762546" y="3916141"/>
                  <a:pt x="762546" y="3811263"/>
                </a:cubicBezTo>
                <a:cubicBezTo>
                  <a:pt x="716390" y="3783502"/>
                  <a:pt x="673311" y="3755741"/>
                  <a:pt x="627156" y="3731063"/>
                </a:cubicBezTo>
                <a:cubicBezTo>
                  <a:pt x="584077" y="3703302"/>
                  <a:pt x="540998" y="3678624"/>
                  <a:pt x="491765" y="3650862"/>
                </a:cubicBezTo>
                <a:close/>
                <a:moveTo>
                  <a:pt x="485275" y="3650862"/>
                </a:moveTo>
                <a:cubicBezTo>
                  <a:pt x="479122" y="3653947"/>
                  <a:pt x="472967" y="3657031"/>
                  <a:pt x="469890" y="3660116"/>
                </a:cubicBezTo>
                <a:cubicBezTo>
                  <a:pt x="439119" y="3678624"/>
                  <a:pt x="405273" y="3697133"/>
                  <a:pt x="374502" y="3715640"/>
                </a:cubicBezTo>
                <a:cubicBezTo>
                  <a:pt x="325268" y="3743402"/>
                  <a:pt x="276035" y="3774248"/>
                  <a:pt x="226802" y="3802009"/>
                </a:cubicBezTo>
                <a:cubicBezTo>
                  <a:pt x="217571" y="3808179"/>
                  <a:pt x="214493" y="3814348"/>
                  <a:pt x="214493" y="3826687"/>
                </a:cubicBezTo>
                <a:cubicBezTo>
                  <a:pt x="214493" y="3919226"/>
                  <a:pt x="211418" y="4014850"/>
                  <a:pt x="211418" y="4110473"/>
                </a:cubicBezTo>
                <a:cubicBezTo>
                  <a:pt x="211418" y="4113558"/>
                  <a:pt x="211418" y="4119728"/>
                  <a:pt x="211418" y="4125896"/>
                </a:cubicBezTo>
                <a:cubicBezTo>
                  <a:pt x="217571" y="4122812"/>
                  <a:pt x="220649" y="4122812"/>
                  <a:pt x="223725" y="4119728"/>
                </a:cubicBezTo>
                <a:cubicBezTo>
                  <a:pt x="272957" y="4091966"/>
                  <a:pt x="322191" y="4061119"/>
                  <a:pt x="371425" y="4033358"/>
                </a:cubicBezTo>
                <a:cubicBezTo>
                  <a:pt x="371425" y="4033358"/>
                  <a:pt x="371425" y="4033358"/>
                  <a:pt x="371425" y="4030273"/>
                </a:cubicBezTo>
                <a:cubicBezTo>
                  <a:pt x="405273" y="4011765"/>
                  <a:pt x="436043" y="3993257"/>
                  <a:pt x="466814" y="3974750"/>
                </a:cubicBezTo>
                <a:cubicBezTo>
                  <a:pt x="479122" y="3968580"/>
                  <a:pt x="482199" y="3962411"/>
                  <a:pt x="482199" y="3946987"/>
                </a:cubicBezTo>
                <a:cubicBezTo>
                  <a:pt x="482199" y="3854448"/>
                  <a:pt x="485275" y="3761909"/>
                  <a:pt x="485275" y="3669370"/>
                </a:cubicBezTo>
                <a:cubicBezTo>
                  <a:pt x="485275" y="3666286"/>
                  <a:pt x="485275" y="3660116"/>
                  <a:pt x="485275" y="3650862"/>
                </a:cubicBezTo>
                <a:close/>
                <a:moveTo>
                  <a:pt x="8078137" y="3494301"/>
                </a:moveTo>
                <a:cubicBezTo>
                  <a:pt x="8075057" y="3494301"/>
                  <a:pt x="8075057" y="3494301"/>
                  <a:pt x="8075057" y="3497383"/>
                </a:cubicBezTo>
                <a:cubicBezTo>
                  <a:pt x="8041180" y="3515868"/>
                  <a:pt x="8007301" y="3534354"/>
                  <a:pt x="7973423" y="3552839"/>
                </a:cubicBezTo>
                <a:cubicBezTo>
                  <a:pt x="7954945" y="3562081"/>
                  <a:pt x="7939546" y="3571324"/>
                  <a:pt x="7924147" y="3580567"/>
                </a:cubicBezTo>
                <a:cubicBezTo>
                  <a:pt x="7890270" y="3599051"/>
                  <a:pt x="7859471" y="3617537"/>
                  <a:pt x="7825594" y="3636022"/>
                </a:cubicBezTo>
                <a:cubicBezTo>
                  <a:pt x="7822514" y="3639104"/>
                  <a:pt x="7816355" y="3642185"/>
                  <a:pt x="7813275" y="3645265"/>
                </a:cubicBezTo>
                <a:cubicBezTo>
                  <a:pt x="7819435" y="3648346"/>
                  <a:pt x="7822514" y="3651427"/>
                  <a:pt x="7825594" y="3654508"/>
                </a:cubicBezTo>
                <a:cubicBezTo>
                  <a:pt x="7908748" y="3700721"/>
                  <a:pt x="7988822" y="3746935"/>
                  <a:pt x="8068897" y="3793147"/>
                </a:cubicBezTo>
                <a:cubicBezTo>
                  <a:pt x="8075057" y="3796228"/>
                  <a:pt x="8078137" y="3796228"/>
                  <a:pt x="8084296" y="3796228"/>
                </a:cubicBezTo>
                <a:cubicBezTo>
                  <a:pt x="8087376" y="3796228"/>
                  <a:pt x="8093536" y="3796228"/>
                  <a:pt x="8099695" y="3793147"/>
                </a:cubicBezTo>
                <a:cubicBezTo>
                  <a:pt x="8179768" y="3746935"/>
                  <a:pt x="8259843" y="3700721"/>
                  <a:pt x="8339917" y="3654508"/>
                </a:cubicBezTo>
                <a:cubicBezTo>
                  <a:pt x="8346076" y="3651427"/>
                  <a:pt x="8352236" y="3648346"/>
                  <a:pt x="8358395" y="3645265"/>
                </a:cubicBezTo>
                <a:cubicBezTo>
                  <a:pt x="8352236" y="3642185"/>
                  <a:pt x="8349156" y="3639104"/>
                  <a:pt x="8342996" y="3636022"/>
                </a:cubicBezTo>
                <a:cubicBezTo>
                  <a:pt x="8262922" y="3589809"/>
                  <a:pt x="8179768" y="3543596"/>
                  <a:pt x="8096615" y="3497383"/>
                </a:cubicBezTo>
                <a:cubicBezTo>
                  <a:pt x="8093536" y="3494301"/>
                  <a:pt x="8093536" y="3494301"/>
                  <a:pt x="8090456" y="3494301"/>
                </a:cubicBezTo>
                <a:cubicBezTo>
                  <a:pt x="8087376" y="3491221"/>
                  <a:pt x="8081216" y="3491221"/>
                  <a:pt x="8078137" y="3494301"/>
                </a:cubicBezTo>
                <a:close/>
                <a:moveTo>
                  <a:pt x="1326407" y="3494301"/>
                </a:moveTo>
                <a:cubicBezTo>
                  <a:pt x="1323328" y="3494301"/>
                  <a:pt x="1323328" y="3494301"/>
                  <a:pt x="1323328" y="3497383"/>
                </a:cubicBezTo>
                <a:cubicBezTo>
                  <a:pt x="1289451" y="3515868"/>
                  <a:pt x="1255573" y="3534354"/>
                  <a:pt x="1221694" y="3552839"/>
                </a:cubicBezTo>
                <a:cubicBezTo>
                  <a:pt x="1203216" y="3562081"/>
                  <a:pt x="1187817" y="3571324"/>
                  <a:pt x="1172418" y="3580567"/>
                </a:cubicBezTo>
                <a:cubicBezTo>
                  <a:pt x="1138541" y="3599051"/>
                  <a:pt x="1107743" y="3617537"/>
                  <a:pt x="1073865" y="3636022"/>
                </a:cubicBezTo>
                <a:cubicBezTo>
                  <a:pt x="1070785" y="3639104"/>
                  <a:pt x="1064626" y="3642185"/>
                  <a:pt x="1061546" y="3645265"/>
                </a:cubicBezTo>
                <a:cubicBezTo>
                  <a:pt x="1067705" y="3648346"/>
                  <a:pt x="1070785" y="3651427"/>
                  <a:pt x="1073865" y="3654508"/>
                </a:cubicBezTo>
                <a:cubicBezTo>
                  <a:pt x="1157019" y="3700721"/>
                  <a:pt x="1237093" y="3746935"/>
                  <a:pt x="1317168" y="3793147"/>
                </a:cubicBezTo>
                <a:cubicBezTo>
                  <a:pt x="1323328" y="3796228"/>
                  <a:pt x="1326407" y="3796228"/>
                  <a:pt x="1332567" y="3796228"/>
                </a:cubicBezTo>
                <a:cubicBezTo>
                  <a:pt x="1335647" y="3796228"/>
                  <a:pt x="1341806" y="3796228"/>
                  <a:pt x="1347966" y="3793147"/>
                </a:cubicBezTo>
                <a:cubicBezTo>
                  <a:pt x="1428040" y="3746935"/>
                  <a:pt x="1508113" y="3700721"/>
                  <a:pt x="1588187" y="3654508"/>
                </a:cubicBezTo>
                <a:cubicBezTo>
                  <a:pt x="1594348" y="3651427"/>
                  <a:pt x="1600508" y="3648346"/>
                  <a:pt x="1606666" y="3645265"/>
                </a:cubicBezTo>
                <a:cubicBezTo>
                  <a:pt x="1600508" y="3642185"/>
                  <a:pt x="1597428" y="3639104"/>
                  <a:pt x="1591267" y="3636022"/>
                </a:cubicBezTo>
                <a:cubicBezTo>
                  <a:pt x="1511193" y="3589809"/>
                  <a:pt x="1428040" y="3543596"/>
                  <a:pt x="1344886" y="3497383"/>
                </a:cubicBezTo>
                <a:cubicBezTo>
                  <a:pt x="1341806" y="3494301"/>
                  <a:pt x="1341806" y="3494301"/>
                  <a:pt x="1338727" y="3494301"/>
                </a:cubicBezTo>
                <a:cubicBezTo>
                  <a:pt x="1335647" y="3491221"/>
                  <a:pt x="1329487" y="3491221"/>
                  <a:pt x="1326407" y="3494301"/>
                </a:cubicBezTo>
                <a:close/>
                <a:moveTo>
                  <a:pt x="10336646" y="3493817"/>
                </a:moveTo>
                <a:cubicBezTo>
                  <a:pt x="10333566" y="3493817"/>
                  <a:pt x="10327406" y="3493817"/>
                  <a:pt x="10324327" y="3496903"/>
                </a:cubicBezTo>
                <a:cubicBezTo>
                  <a:pt x="10241172" y="3543191"/>
                  <a:pt x="10161099" y="3589478"/>
                  <a:pt x="10081025" y="3632681"/>
                </a:cubicBezTo>
                <a:cubicBezTo>
                  <a:pt x="10074865" y="3635765"/>
                  <a:pt x="10071784" y="3638852"/>
                  <a:pt x="10065626" y="3641938"/>
                </a:cubicBezTo>
                <a:cubicBezTo>
                  <a:pt x="10062545" y="3641938"/>
                  <a:pt x="10062545" y="3641938"/>
                  <a:pt x="10062545" y="3645023"/>
                </a:cubicBezTo>
                <a:cubicBezTo>
                  <a:pt x="10068704" y="3648110"/>
                  <a:pt x="10071784" y="3651195"/>
                  <a:pt x="10077945" y="3654280"/>
                </a:cubicBezTo>
                <a:cubicBezTo>
                  <a:pt x="10158019" y="3700569"/>
                  <a:pt x="10241172" y="3746856"/>
                  <a:pt x="10321247" y="3793144"/>
                </a:cubicBezTo>
                <a:cubicBezTo>
                  <a:pt x="10324327" y="3793144"/>
                  <a:pt x="10327406" y="3796229"/>
                  <a:pt x="10327406" y="3796229"/>
                </a:cubicBezTo>
                <a:cubicBezTo>
                  <a:pt x="10333566" y="3796229"/>
                  <a:pt x="10336646" y="3796229"/>
                  <a:pt x="10339726" y="3796229"/>
                </a:cubicBezTo>
                <a:cubicBezTo>
                  <a:pt x="10339726" y="3796229"/>
                  <a:pt x="10342806" y="3796229"/>
                  <a:pt x="10342806" y="3796229"/>
                </a:cubicBezTo>
                <a:cubicBezTo>
                  <a:pt x="10345885" y="3793144"/>
                  <a:pt x="10348965" y="3793144"/>
                  <a:pt x="10348965" y="3793144"/>
                </a:cubicBezTo>
                <a:cubicBezTo>
                  <a:pt x="10432119" y="3746856"/>
                  <a:pt x="10512193" y="3700569"/>
                  <a:pt x="10592266" y="3654280"/>
                </a:cubicBezTo>
                <a:cubicBezTo>
                  <a:pt x="10598427" y="3651195"/>
                  <a:pt x="10601507" y="3648110"/>
                  <a:pt x="10607666" y="3645023"/>
                </a:cubicBezTo>
                <a:cubicBezTo>
                  <a:pt x="10601507" y="3641938"/>
                  <a:pt x="10598427" y="3638852"/>
                  <a:pt x="10595347" y="3635765"/>
                </a:cubicBezTo>
                <a:cubicBezTo>
                  <a:pt x="10512193" y="3589478"/>
                  <a:pt x="10432119" y="3543191"/>
                  <a:pt x="10348965" y="3496903"/>
                </a:cubicBezTo>
                <a:cubicBezTo>
                  <a:pt x="10345885" y="3493817"/>
                  <a:pt x="10339726" y="3493817"/>
                  <a:pt x="10336646" y="3493817"/>
                </a:cubicBezTo>
                <a:close/>
                <a:moveTo>
                  <a:pt x="9772463" y="3493817"/>
                </a:moveTo>
                <a:cubicBezTo>
                  <a:pt x="9769378" y="3493817"/>
                  <a:pt x="9763210" y="3493817"/>
                  <a:pt x="9757042" y="3496899"/>
                </a:cubicBezTo>
                <a:cubicBezTo>
                  <a:pt x="9676849" y="3543111"/>
                  <a:pt x="9596655" y="3589325"/>
                  <a:pt x="9516462" y="3635537"/>
                </a:cubicBezTo>
                <a:cubicBezTo>
                  <a:pt x="9510293" y="3638620"/>
                  <a:pt x="9507209" y="3638620"/>
                  <a:pt x="9497956" y="3644781"/>
                </a:cubicBezTo>
                <a:cubicBezTo>
                  <a:pt x="9504125" y="3647862"/>
                  <a:pt x="9507209" y="3647862"/>
                  <a:pt x="9507209" y="3650942"/>
                </a:cubicBezTo>
                <a:cubicBezTo>
                  <a:pt x="9593571" y="3700237"/>
                  <a:pt x="9679932" y="3746450"/>
                  <a:pt x="9763210" y="3795743"/>
                </a:cubicBezTo>
                <a:cubicBezTo>
                  <a:pt x="9766295" y="3795743"/>
                  <a:pt x="9766295" y="3795743"/>
                  <a:pt x="9766295" y="3795743"/>
                </a:cubicBezTo>
                <a:cubicBezTo>
                  <a:pt x="9772463" y="3798825"/>
                  <a:pt x="9775548" y="3798825"/>
                  <a:pt x="9781716" y="3795743"/>
                </a:cubicBezTo>
                <a:cubicBezTo>
                  <a:pt x="9781716" y="3795743"/>
                  <a:pt x="9781716" y="3795743"/>
                  <a:pt x="9784801" y="3795743"/>
                </a:cubicBezTo>
                <a:cubicBezTo>
                  <a:pt x="9868078" y="3746450"/>
                  <a:pt x="9951355" y="3700237"/>
                  <a:pt x="10034633" y="3654023"/>
                </a:cubicBezTo>
                <a:cubicBezTo>
                  <a:pt x="10037718" y="3650942"/>
                  <a:pt x="10040802" y="3647862"/>
                  <a:pt x="10046971" y="3644781"/>
                </a:cubicBezTo>
                <a:cubicBezTo>
                  <a:pt x="10040802" y="3641700"/>
                  <a:pt x="10034633" y="3638620"/>
                  <a:pt x="10031548" y="3635537"/>
                </a:cubicBezTo>
                <a:cubicBezTo>
                  <a:pt x="9951355" y="3589325"/>
                  <a:pt x="9868078" y="3543111"/>
                  <a:pt x="9787884" y="3496899"/>
                </a:cubicBezTo>
                <a:cubicBezTo>
                  <a:pt x="9784801" y="3493817"/>
                  <a:pt x="9778632" y="3493817"/>
                  <a:pt x="9772463" y="3493817"/>
                </a:cubicBezTo>
                <a:close/>
                <a:moveTo>
                  <a:pt x="8648071" y="3493817"/>
                </a:moveTo>
                <a:cubicBezTo>
                  <a:pt x="8644992" y="3493817"/>
                  <a:pt x="8638832" y="3493817"/>
                  <a:pt x="8635752" y="3496897"/>
                </a:cubicBezTo>
                <a:cubicBezTo>
                  <a:pt x="8595716" y="3518465"/>
                  <a:pt x="8555677" y="3543111"/>
                  <a:pt x="8515641" y="3564677"/>
                </a:cubicBezTo>
                <a:cubicBezTo>
                  <a:pt x="8484843" y="3580082"/>
                  <a:pt x="8454045" y="3598567"/>
                  <a:pt x="8426327" y="3613971"/>
                </a:cubicBezTo>
                <a:cubicBezTo>
                  <a:pt x="8414009" y="3623215"/>
                  <a:pt x="8401690" y="3629376"/>
                  <a:pt x="8389369" y="3635537"/>
                </a:cubicBezTo>
                <a:cubicBezTo>
                  <a:pt x="8386290" y="3635537"/>
                  <a:pt x="8386290" y="3638618"/>
                  <a:pt x="8383210" y="3638618"/>
                </a:cubicBezTo>
                <a:cubicBezTo>
                  <a:pt x="8380130" y="3638618"/>
                  <a:pt x="8380130" y="3641700"/>
                  <a:pt x="8373971" y="3644781"/>
                </a:cubicBezTo>
                <a:cubicBezTo>
                  <a:pt x="8380130" y="3647861"/>
                  <a:pt x="8383210" y="3650941"/>
                  <a:pt x="8386290" y="3650941"/>
                </a:cubicBezTo>
                <a:cubicBezTo>
                  <a:pt x="8469444" y="3700236"/>
                  <a:pt x="8552598" y="3746450"/>
                  <a:pt x="8635752" y="3792662"/>
                </a:cubicBezTo>
                <a:cubicBezTo>
                  <a:pt x="8641912" y="3795743"/>
                  <a:pt x="8644992" y="3798825"/>
                  <a:pt x="8648071" y="3798825"/>
                </a:cubicBezTo>
                <a:cubicBezTo>
                  <a:pt x="8651152" y="3795743"/>
                  <a:pt x="8654231" y="3795743"/>
                  <a:pt x="8660391" y="3792662"/>
                </a:cubicBezTo>
                <a:cubicBezTo>
                  <a:pt x="8743545" y="3746450"/>
                  <a:pt x="8823619" y="3700236"/>
                  <a:pt x="8906772" y="3654023"/>
                </a:cubicBezTo>
                <a:cubicBezTo>
                  <a:pt x="8912931" y="3650941"/>
                  <a:pt x="8916011" y="3647861"/>
                  <a:pt x="8919092" y="3644781"/>
                </a:cubicBezTo>
                <a:cubicBezTo>
                  <a:pt x="8916011" y="3641700"/>
                  <a:pt x="8912931" y="3638618"/>
                  <a:pt x="8909853" y="3638618"/>
                </a:cubicBezTo>
                <a:cubicBezTo>
                  <a:pt x="8826698" y="3589324"/>
                  <a:pt x="8743545" y="3543111"/>
                  <a:pt x="8660391" y="3496897"/>
                </a:cubicBezTo>
                <a:cubicBezTo>
                  <a:pt x="8654231" y="3493817"/>
                  <a:pt x="8651152" y="3493817"/>
                  <a:pt x="8648071" y="3493817"/>
                </a:cubicBezTo>
                <a:close/>
                <a:moveTo>
                  <a:pt x="7514845" y="3493817"/>
                </a:moveTo>
                <a:cubicBezTo>
                  <a:pt x="7511765" y="3496897"/>
                  <a:pt x="7511765" y="3496897"/>
                  <a:pt x="7508685" y="3496897"/>
                </a:cubicBezTo>
                <a:cubicBezTo>
                  <a:pt x="7425530" y="3543110"/>
                  <a:pt x="7345457" y="3589324"/>
                  <a:pt x="7265382" y="3635537"/>
                </a:cubicBezTo>
                <a:cubicBezTo>
                  <a:pt x="7259222" y="3638618"/>
                  <a:pt x="7256143" y="3638618"/>
                  <a:pt x="7249983" y="3644780"/>
                </a:cubicBezTo>
                <a:cubicBezTo>
                  <a:pt x="7256143" y="3647861"/>
                  <a:pt x="7259222" y="3650941"/>
                  <a:pt x="7259222" y="3650941"/>
                </a:cubicBezTo>
                <a:cubicBezTo>
                  <a:pt x="7345457" y="3700236"/>
                  <a:pt x="7428610" y="3746448"/>
                  <a:pt x="7511765" y="3792662"/>
                </a:cubicBezTo>
                <a:cubicBezTo>
                  <a:pt x="7514845" y="3795743"/>
                  <a:pt x="7517924" y="3798825"/>
                  <a:pt x="7524084" y="3798825"/>
                </a:cubicBezTo>
                <a:cubicBezTo>
                  <a:pt x="7527164" y="3798825"/>
                  <a:pt x="7530244" y="3795743"/>
                  <a:pt x="7536403" y="3792662"/>
                </a:cubicBezTo>
                <a:cubicBezTo>
                  <a:pt x="7616476" y="3746448"/>
                  <a:pt x="7699631" y="3700236"/>
                  <a:pt x="7782785" y="3654022"/>
                </a:cubicBezTo>
                <a:cubicBezTo>
                  <a:pt x="7785864" y="3650941"/>
                  <a:pt x="7792024" y="3647861"/>
                  <a:pt x="7795103" y="3644780"/>
                </a:cubicBezTo>
                <a:cubicBezTo>
                  <a:pt x="7788944" y="3641699"/>
                  <a:pt x="7785864" y="3638618"/>
                  <a:pt x="7779705" y="3635537"/>
                </a:cubicBezTo>
                <a:cubicBezTo>
                  <a:pt x="7699631" y="3589324"/>
                  <a:pt x="7619556" y="3543110"/>
                  <a:pt x="7536403" y="3496897"/>
                </a:cubicBezTo>
                <a:cubicBezTo>
                  <a:pt x="7533323" y="3496897"/>
                  <a:pt x="7533323" y="3493817"/>
                  <a:pt x="7530244" y="3493817"/>
                </a:cubicBezTo>
                <a:cubicBezTo>
                  <a:pt x="7527164" y="3493817"/>
                  <a:pt x="7524084" y="3493817"/>
                  <a:pt x="7517924" y="3493817"/>
                </a:cubicBezTo>
                <a:cubicBezTo>
                  <a:pt x="7517924" y="3493817"/>
                  <a:pt x="7514845" y="3493817"/>
                  <a:pt x="7514845" y="3493817"/>
                </a:cubicBezTo>
                <a:close/>
                <a:moveTo>
                  <a:pt x="3584917" y="3493817"/>
                </a:moveTo>
                <a:cubicBezTo>
                  <a:pt x="3581837" y="3493817"/>
                  <a:pt x="3575677" y="3493817"/>
                  <a:pt x="3572598" y="3496903"/>
                </a:cubicBezTo>
                <a:cubicBezTo>
                  <a:pt x="3489444" y="3543191"/>
                  <a:pt x="3409370" y="3589478"/>
                  <a:pt x="3329296" y="3632681"/>
                </a:cubicBezTo>
                <a:cubicBezTo>
                  <a:pt x="3323136" y="3635765"/>
                  <a:pt x="3320056" y="3638852"/>
                  <a:pt x="3313897" y="3641938"/>
                </a:cubicBezTo>
                <a:cubicBezTo>
                  <a:pt x="3310816" y="3641938"/>
                  <a:pt x="3310816" y="3641938"/>
                  <a:pt x="3310816" y="3645023"/>
                </a:cubicBezTo>
                <a:cubicBezTo>
                  <a:pt x="3316977" y="3648110"/>
                  <a:pt x="3320056" y="3651195"/>
                  <a:pt x="3326216" y="3654280"/>
                </a:cubicBezTo>
                <a:cubicBezTo>
                  <a:pt x="3406290" y="3700569"/>
                  <a:pt x="3489444" y="3746856"/>
                  <a:pt x="3569518" y="3793144"/>
                </a:cubicBezTo>
                <a:cubicBezTo>
                  <a:pt x="3572598" y="3793144"/>
                  <a:pt x="3575677" y="3796229"/>
                  <a:pt x="3575677" y="3796229"/>
                </a:cubicBezTo>
                <a:cubicBezTo>
                  <a:pt x="3581837" y="3796229"/>
                  <a:pt x="3584917" y="3796229"/>
                  <a:pt x="3587997" y="3796229"/>
                </a:cubicBezTo>
                <a:cubicBezTo>
                  <a:pt x="3587997" y="3796229"/>
                  <a:pt x="3591077" y="3796229"/>
                  <a:pt x="3591077" y="3796229"/>
                </a:cubicBezTo>
                <a:cubicBezTo>
                  <a:pt x="3594156" y="3793144"/>
                  <a:pt x="3597236" y="3793144"/>
                  <a:pt x="3597236" y="3793144"/>
                </a:cubicBezTo>
                <a:cubicBezTo>
                  <a:pt x="3680390" y="3746856"/>
                  <a:pt x="3760464" y="3700569"/>
                  <a:pt x="3840538" y="3654280"/>
                </a:cubicBezTo>
                <a:cubicBezTo>
                  <a:pt x="3846698" y="3651195"/>
                  <a:pt x="3849778" y="3648110"/>
                  <a:pt x="3855937" y="3645023"/>
                </a:cubicBezTo>
                <a:cubicBezTo>
                  <a:pt x="3849778" y="3641938"/>
                  <a:pt x="3846698" y="3638852"/>
                  <a:pt x="3843618" y="3635765"/>
                </a:cubicBezTo>
                <a:cubicBezTo>
                  <a:pt x="3760464" y="3589478"/>
                  <a:pt x="3680390" y="3543191"/>
                  <a:pt x="3597236" y="3496903"/>
                </a:cubicBezTo>
                <a:cubicBezTo>
                  <a:pt x="3594156" y="3493817"/>
                  <a:pt x="3587997" y="3493817"/>
                  <a:pt x="3584917" y="3493817"/>
                </a:cubicBezTo>
                <a:close/>
                <a:moveTo>
                  <a:pt x="3020735" y="3493817"/>
                </a:moveTo>
                <a:cubicBezTo>
                  <a:pt x="3017651" y="3493817"/>
                  <a:pt x="3011481" y="3493817"/>
                  <a:pt x="3005313" y="3496899"/>
                </a:cubicBezTo>
                <a:cubicBezTo>
                  <a:pt x="2925120" y="3543111"/>
                  <a:pt x="2844927" y="3589325"/>
                  <a:pt x="2764733" y="3635537"/>
                </a:cubicBezTo>
                <a:cubicBezTo>
                  <a:pt x="2758564" y="3638620"/>
                  <a:pt x="2755480" y="3638620"/>
                  <a:pt x="2746226" y="3644781"/>
                </a:cubicBezTo>
                <a:cubicBezTo>
                  <a:pt x="2752396" y="3647862"/>
                  <a:pt x="2755480" y="3647862"/>
                  <a:pt x="2755480" y="3650942"/>
                </a:cubicBezTo>
                <a:cubicBezTo>
                  <a:pt x="2841842" y="3700237"/>
                  <a:pt x="2928203" y="3746450"/>
                  <a:pt x="3011481" y="3795743"/>
                </a:cubicBezTo>
                <a:cubicBezTo>
                  <a:pt x="3014566" y="3795743"/>
                  <a:pt x="3014566" y="3795743"/>
                  <a:pt x="3014566" y="3795743"/>
                </a:cubicBezTo>
                <a:cubicBezTo>
                  <a:pt x="3020735" y="3798825"/>
                  <a:pt x="3023819" y="3798825"/>
                  <a:pt x="3029987" y="3795743"/>
                </a:cubicBezTo>
                <a:cubicBezTo>
                  <a:pt x="3029987" y="3795743"/>
                  <a:pt x="3029987" y="3795743"/>
                  <a:pt x="3033072" y="3795743"/>
                </a:cubicBezTo>
                <a:cubicBezTo>
                  <a:pt x="3116350" y="3746450"/>
                  <a:pt x="3199626" y="3700237"/>
                  <a:pt x="3282904" y="3654023"/>
                </a:cubicBezTo>
                <a:cubicBezTo>
                  <a:pt x="3285989" y="3650942"/>
                  <a:pt x="3289073" y="3647862"/>
                  <a:pt x="3295242" y="3644781"/>
                </a:cubicBezTo>
                <a:cubicBezTo>
                  <a:pt x="3289073" y="3641700"/>
                  <a:pt x="3282904" y="3638620"/>
                  <a:pt x="3279819" y="3635537"/>
                </a:cubicBezTo>
                <a:cubicBezTo>
                  <a:pt x="3199626" y="3589325"/>
                  <a:pt x="3116350" y="3543111"/>
                  <a:pt x="3036156" y="3496899"/>
                </a:cubicBezTo>
                <a:cubicBezTo>
                  <a:pt x="3033072" y="3493817"/>
                  <a:pt x="3026903" y="3493817"/>
                  <a:pt x="3020735" y="3493817"/>
                </a:cubicBezTo>
                <a:close/>
                <a:moveTo>
                  <a:pt x="1896342" y="3493817"/>
                </a:moveTo>
                <a:cubicBezTo>
                  <a:pt x="1893263" y="3493817"/>
                  <a:pt x="1887103" y="3493817"/>
                  <a:pt x="1884023" y="3496897"/>
                </a:cubicBezTo>
                <a:cubicBezTo>
                  <a:pt x="1843986" y="3518465"/>
                  <a:pt x="1803948" y="3543111"/>
                  <a:pt x="1763911" y="3564677"/>
                </a:cubicBezTo>
                <a:cubicBezTo>
                  <a:pt x="1733114" y="3580082"/>
                  <a:pt x="1702316" y="3598567"/>
                  <a:pt x="1674597" y="3613971"/>
                </a:cubicBezTo>
                <a:cubicBezTo>
                  <a:pt x="1662279" y="3623215"/>
                  <a:pt x="1649959" y="3629376"/>
                  <a:pt x="1637641" y="3635537"/>
                </a:cubicBezTo>
                <a:cubicBezTo>
                  <a:pt x="1634562" y="3635537"/>
                  <a:pt x="1634562" y="3638618"/>
                  <a:pt x="1631481" y="3638618"/>
                </a:cubicBezTo>
                <a:cubicBezTo>
                  <a:pt x="1628401" y="3638618"/>
                  <a:pt x="1628401" y="3641700"/>
                  <a:pt x="1622243" y="3644781"/>
                </a:cubicBezTo>
                <a:cubicBezTo>
                  <a:pt x="1628401" y="3647861"/>
                  <a:pt x="1631481" y="3650941"/>
                  <a:pt x="1634562" y="3650941"/>
                </a:cubicBezTo>
                <a:cubicBezTo>
                  <a:pt x="1717715" y="3700236"/>
                  <a:pt x="1800869" y="3746450"/>
                  <a:pt x="1884023" y="3792662"/>
                </a:cubicBezTo>
                <a:cubicBezTo>
                  <a:pt x="1890183" y="3795743"/>
                  <a:pt x="1893263" y="3798825"/>
                  <a:pt x="1896342" y="3798825"/>
                </a:cubicBezTo>
                <a:cubicBezTo>
                  <a:pt x="1899423" y="3795743"/>
                  <a:pt x="1902502" y="3795743"/>
                  <a:pt x="1908662" y="3792662"/>
                </a:cubicBezTo>
                <a:cubicBezTo>
                  <a:pt x="1991815" y="3746450"/>
                  <a:pt x="2071889" y="3700236"/>
                  <a:pt x="2155044" y="3654023"/>
                </a:cubicBezTo>
                <a:cubicBezTo>
                  <a:pt x="2161202" y="3650941"/>
                  <a:pt x="2164283" y="3647861"/>
                  <a:pt x="2167363" y="3644781"/>
                </a:cubicBezTo>
                <a:cubicBezTo>
                  <a:pt x="2164283" y="3641700"/>
                  <a:pt x="2161202" y="3638618"/>
                  <a:pt x="2158124" y="3638618"/>
                </a:cubicBezTo>
                <a:cubicBezTo>
                  <a:pt x="2074969" y="3589324"/>
                  <a:pt x="1991815" y="3543111"/>
                  <a:pt x="1908662" y="3496897"/>
                </a:cubicBezTo>
                <a:cubicBezTo>
                  <a:pt x="1902502" y="3493817"/>
                  <a:pt x="1899423" y="3493817"/>
                  <a:pt x="1896342" y="3493817"/>
                </a:cubicBezTo>
                <a:close/>
                <a:moveTo>
                  <a:pt x="763116" y="3493817"/>
                </a:moveTo>
                <a:cubicBezTo>
                  <a:pt x="760036" y="3496897"/>
                  <a:pt x="760036" y="3496897"/>
                  <a:pt x="756956" y="3496897"/>
                </a:cubicBezTo>
                <a:cubicBezTo>
                  <a:pt x="673801" y="3543110"/>
                  <a:pt x="593728" y="3589324"/>
                  <a:pt x="513653" y="3635537"/>
                </a:cubicBezTo>
                <a:cubicBezTo>
                  <a:pt x="507493" y="3638618"/>
                  <a:pt x="504414" y="3638618"/>
                  <a:pt x="498254" y="3644780"/>
                </a:cubicBezTo>
                <a:cubicBezTo>
                  <a:pt x="504414" y="3647861"/>
                  <a:pt x="507493" y="3650941"/>
                  <a:pt x="507493" y="3650941"/>
                </a:cubicBezTo>
                <a:cubicBezTo>
                  <a:pt x="593728" y="3700236"/>
                  <a:pt x="676881" y="3746448"/>
                  <a:pt x="760036" y="3792662"/>
                </a:cubicBezTo>
                <a:cubicBezTo>
                  <a:pt x="763116" y="3795743"/>
                  <a:pt x="766195" y="3798825"/>
                  <a:pt x="772355" y="3798825"/>
                </a:cubicBezTo>
                <a:cubicBezTo>
                  <a:pt x="775435" y="3798825"/>
                  <a:pt x="778514" y="3795743"/>
                  <a:pt x="784674" y="3792662"/>
                </a:cubicBezTo>
                <a:cubicBezTo>
                  <a:pt x="864747" y="3746448"/>
                  <a:pt x="947902" y="3700236"/>
                  <a:pt x="1031056" y="3654022"/>
                </a:cubicBezTo>
                <a:cubicBezTo>
                  <a:pt x="1034135" y="3650941"/>
                  <a:pt x="1040295" y="3647861"/>
                  <a:pt x="1043374" y="3644780"/>
                </a:cubicBezTo>
                <a:cubicBezTo>
                  <a:pt x="1037215" y="3641699"/>
                  <a:pt x="1034135" y="3638618"/>
                  <a:pt x="1027976" y="3635537"/>
                </a:cubicBezTo>
                <a:cubicBezTo>
                  <a:pt x="947902" y="3589324"/>
                  <a:pt x="867827" y="3543110"/>
                  <a:pt x="784674" y="3496897"/>
                </a:cubicBezTo>
                <a:cubicBezTo>
                  <a:pt x="781594" y="3496897"/>
                  <a:pt x="781594" y="3493817"/>
                  <a:pt x="778514" y="3493817"/>
                </a:cubicBezTo>
                <a:cubicBezTo>
                  <a:pt x="775435" y="3493817"/>
                  <a:pt x="772355" y="3493817"/>
                  <a:pt x="766195" y="3493817"/>
                </a:cubicBezTo>
                <a:cubicBezTo>
                  <a:pt x="766195" y="3493817"/>
                  <a:pt x="763116" y="3493817"/>
                  <a:pt x="763116" y="3493817"/>
                </a:cubicBezTo>
                <a:close/>
                <a:moveTo>
                  <a:pt x="11458853" y="3492760"/>
                </a:moveTo>
                <a:cubicBezTo>
                  <a:pt x="11454236" y="3492760"/>
                  <a:pt x="11449622" y="3494299"/>
                  <a:pt x="11445006" y="3497374"/>
                </a:cubicBezTo>
                <a:cubicBezTo>
                  <a:pt x="11361925" y="3543515"/>
                  <a:pt x="11278844" y="3589655"/>
                  <a:pt x="11198841" y="3635795"/>
                </a:cubicBezTo>
                <a:cubicBezTo>
                  <a:pt x="11192686" y="3638872"/>
                  <a:pt x="11192686" y="3641947"/>
                  <a:pt x="11186533" y="3645024"/>
                </a:cubicBezTo>
                <a:cubicBezTo>
                  <a:pt x="11192686" y="3648099"/>
                  <a:pt x="11198841" y="3654253"/>
                  <a:pt x="11204994" y="3657328"/>
                </a:cubicBezTo>
                <a:cubicBezTo>
                  <a:pt x="11284998" y="3700392"/>
                  <a:pt x="11365002" y="3746533"/>
                  <a:pt x="11441929" y="3792673"/>
                </a:cubicBezTo>
                <a:cubicBezTo>
                  <a:pt x="11457314" y="3798826"/>
                  <a:pt x="11466545" y="3798826"/>
                  <a:pt x="11478852" y="3789597"/>
                </a:cubicBezTo>
                <a:cubicBezTo>
                  <a:pt x="11549626" y="3749609"/>
                  <a:pt x="11623475" y="3709620"/>
                  <a:pt x="11694247" y="3669632"/>
                </a:cubicBezTo>
                <a:cubicBezTo>
                  <a:pt x="11706555" y="3660405"/>
                  <a:pt x="11718864" y="3654253"/>
                  <a:pt x="11734248" y="3645024"/>
                </a:cubicBezTo>
                <a:cubicBezTo>
                  <a:pt x="11728095" y="3641947"/>
                  <a:pt x="11725017" y="3638872"/>
                  <a:pt x="11718864" y="3635795"/>
                </a:cubicBezTo>
                <a:cubicBezTo>
                  <a:pt x="11638860" y="3589655"/>
                  <a:pt x="11555779" y="3543515"/>
                  <a:pt x="11472699" y="3497374"/>
                </a:cubicBezTo>
                <a:cubicBezTo>
                  <a:pt x="11468083" y="3494299"/>
                  <a:pt x="11463468" y="3492760"/>
                  <a:pt x="11458853" y="3492760"/>
                </a:cubicBezTo>
                <a:close/>
                <a:moveTo>
                  <a:pt x="10896857" y="3492760"/>
                </a:moveTo>
                <a:cubicBezTo>
                  <a:pt x="10893008" y="3492760"/>
                  <a:pt x="10889158" y="3494299"/>
                  <a:pt x="10884538" y="3497374"/>
                </a:cubicBezTo>
                <a:cubicBezTo>
                  <a:pt x="10847581" y="3518906"/>
                  <a:pt x="10807544" y="3540438"/>
                  <a:pt x="10767506" y="3561971"/>
                </a:cubicBezTo>
                <a:cubicBezTo>
                  <a:pt x="10767506" y="3561971"/>
                  <a:pt x="10767506" y="3561971"/>
                  <a:pt x="10767506" y="3565047"/>
                </a:cubicBezTo>
                <a:cubicBezTo>
                  <a:pt x="10724390" y="3589655"/>
                  <a:pt x="10678193" y="3614263"/>
                  <a:pt x="10635077" y="3638872"/>
                </a:cubicBezTo>
                <a:cubicBezTo>
                  <a:pt x="10631997" y="3638872"/>
                  <a:pt x="10628917" y="3641947"/>
                  <a:pt x="10625837" y="3645024"/>
                </a:cubicBezTo>
                <a:cubicBezTo>
                  <a:pt x="10628917" y="3648099"/>
                  <a:pt x="10631997" y="3651176"/>
                  <a:pt x="10635077" y="3651176"/>
                </a:cubicBezTo>
                <a:cubicBezTo>
                  <a:pt x="10681273" y="3675784"/>
                  <a:pt x="10724390" y="3703468"/>
                  <a:pt x="10767506" y="3728077"/>
                </a:cubicBezTo>
                <a:cubicBezTo>
                  <a:pt x="10807544" y="3749609"/>
                  <a:pt x="10847581" y="3771141"/>
                  <a:pt x="10884538" y="3792673"/>
                </a:cubicBezTo>
                <a:cubicBezTo>
                  <a:pt x="10893778" y="3798826"/>
                  <a:pt x="10903017" y="3798826"/>
                  <a:pt x="10909176" y="3792673"/>
                </a:cubicBezTo>
                <a:cubicBezTo>
                  <a:pt x="10992331" y="3746533"/>
                  <a:pt x="11075484" y="3700392"/>
                  <a:pt x="11158638" y="3654253"/>
                </a:cubicBezTo>
                <a:cubicBezTo>
                  <a:pt x="11161718" y="3651176"/>
                  <a:pt x="11164798" y="3648099"/>
                  <a:pt x="11170958" y="3645024"/>
                </a:cubicBezTo>
                <a:cubicBezTo>
                  <a:pt x="11167878" y="3641947"/>
                  <a:pt x="11164798" y="3638872"/>
                  <a:pt x="11161718" y="3638872"/>
                </a:cubicBezTo>
                <a:cubicBezTo>
                  <a:pt x="11078564" y="3589655"/>
                  <a:pt x="10992331" y="3543515"/>
                  <a:pt x="10909176" y="3497374"/>
                </a:cubicBezTo>
                <a:cubicBezTo>
                  <a:pt x="10904556" y="3494299"/>
                  <a:pt x="10900707" y="3492760"/>
                  <a:pt x="10896857" y="3492760"/>
                </a:cubicBezTo>
                <a:close/>
                <a:moveTo>
                  <a:pt x="5834840" y="3492760"/>
                </a:moveTo>
                <a:cubicBezTo>
                  <a:pt x="5830213" y="3492760"/>
                  <a:pt x="5825587" y="3494299"/>
                  <a:pt x="5820960" y="3497376"/>
                </a:cubicBezTo>
                <a:cubicBezTo>
                  <a:pt x="5737682" y="3543515"/>
                  <a:pt x="5657490" y="3589656"/>
                  <a:pt x="5577297" y="3632720"/>
                </a:cubicBezTo>
                <a:cubicBezTo>
                  <a:pt x="5571128" y="3635795"/>
                  <a:pt x="5564958" y="3638872"/>
                  <a:pt x="5558790" y="3645024"/>
                </a:cubicBezTo>
                <a:cubicBezTo>
                  <a:pt x="5564958" y="3648101"/>
                  <a:pt x="5571128" y="3651176"/>
                  <a:pt x="5574212" y="3654253"/>
                </a:cubicBezTo>
                <a:cubicBezTo>
                  <a:pt x="5654405" y="3700393"/>
                  <a:pt x="5737682" y="3746533"/>
                  <a:pt x="5817876" y="3792674"/>
                </a:cubicBezTo>
                <a:cubicBezTo>
                  <a:pt x="5830213" y="3798826"/>
                  <a:pt x="5836381" y="3798826"/>
                  <a:pt x="5848719" y="3792674"/>
                </a:cubicBezTo>
                <a:lnTo>
                  <a:pt x="5928739" y="3747216"/>
                </a:lnTo>
                <a:lnTo>
                  <a:pt x="5928739" y="3746372"/>
                </a:lnTo>
                <a:cubicBezTo>
                  <a:pt x="5981103" y="3715523"/>
                  <a:pt x="6036550" y="3684674"/>
                  <a:pt x="6091996" y="3653826"/>
                </a:cubicBezTo>
                <a:lnTo>
                  <a:pt x="6098736" y="3650450"/>
                </a:lnTo>
                <a:lnTo>
                  <a:pt x="6107805" y="3645024"/>
                </a:lnTo>
                <a:cubicBezTo>
                  <a:pt x="6101636" y="3641949"/>
                  <a:pt x="6098551" y="3638872"/>
                  <a:pt x="6092383" y="3635795"/>
                </a:cubicBezTo>
                <a:cubicBezTo>
                  <a:pt x="6012190" y="3589656"/>
                  <a:pt x="5928913" y="3543515"/>
                  <a:pt x="5848719" y="3497376"/>
                </a:cubicBezTo>
                <a:cubicBezTo>
                  <a:pt x="5844092" y="3494299"/>
                  <a:pt x="5839466" y="3492760"/>
                  <a:pt x="5834840" y="3492760"/>
                </a:cubicBezTo>
                <a:close/>
                <a:moveTo>
                  <a:pt x="5270654" y="3492760"/>
                </a:moveTo>
                <a:cubicBezTo>
                  <a:pt x="5265265" y="3492760"/>
                  <a:pt x="5259876" y="3494299"/>
                  <a:pt x="5253717" y="3497374"/>
                </a:cubicBezTo>
                <a:cubicBezTo>
                  <a:pt x="5173642" y="3543515"/>
                  <a:pt x="5093567" y="3589655"/>
                  <a:pt x="5013493" y="3635795"/>
                </a:cubicBezTo>
                <a:cubicBezTo>
                  <a:pt x="5007334" y="3638872"/>
                  <a:pt x="5004254" y="3638872"/>
                  <a:pt x="4998095" y="3645024"/>
                </a:cubicBezTo>
                <a:cubicBezTo>
                  <a:pt x="5001174" y="3648099"/>
                  <a:pt x="5004254" y="3648099"/>
                  <a:pt x="5004254" y="3651176"/>
                </a:cubicBezTo>
                <a:cubicBezTo>
                  <a:pt x="5090488" y="3700393"/>
                  <a:pt x="5176722" y="3746533"/>
                  <a:pt x="5259876" y="3795749"/>
                </a:cubicBezTo>
                <a:cubicBezTo>
                  <a:pt x="5269115" y="3798826"/>
                  <a:pt x="5275275" y="3798826"/>
                  <a:pt x="5281435" y="3795749"/>
                </a:cubicBezTo>
                <a:cubicBezTo>
                  <a:pt x="5367668" y="3746533"/>
                  <a:pt x="5450821" y="3700393"/>
                  <a:pt x="5533976" y="3654253"/>
                </a:cubicBezTo>
                <a:cubicBezTo>
                  <a:pt x="5537055" y="3651176"/>
                  <a:pt x="5540135" y="3648099"/>
                  <a:pt x="5543215" y="3645024"/>
                </a:cubicBezTo>
                <a:cubicBezTo>
                  <a:pt x="5537055" y="3641949"/>
                  <a:pt x="5533976" y="3638872"/>
                  <a:pt x="5527816" y="3635795"/>
                </a:cubicBezTo>
                <a:cubicBezTo>
                  <a:pt x="5447743" y="3589655"/>
                  <a:pt x="5367668" y="3543515"/>
                  <a:pt x="5287593" y="3497374"/>
                </a:cubicBezTo>
                <a:cubicBezTo>
                  <a:pt x="5281435" y="3494299"/>
                  <a:pt x="5276044" y="3492760"/>
                  <a:pt x="5270654" y="3492760"/>
                </a:cubicBezTo>
                <a:close/>
                <a:moveTo>
                  <a:pt x="4707123" y="3492760"/>
                </a:moveTo>
                <a:cubicBezTo>
                  <a:pt x="4702507" y="3492760"/>
                  <a:pt x="4697892" y="3494299"/>
                  <a:pt x="4693277" y="3497374"/>
                </a:cubicBezTo>
                <a:cubicBezTo>
                  <a:pt x="4610196" y="3543515"/>
                  <a:pt x="4527115" y="3589655"/>
                  <a:pt x="4447112" y="3635795"/>
                </a:cubicBezTo>
                <a:cubicBezTo>
                  <a:pt x="4440957" y="3638872"/>
                  <a:pt x="4440957" y="3641947"/>
                  <a:pt x="4434803" y="3645024"/>
                </a:cubicBezTo>
                <a:cubicBezTo>
                  <a:pt x="4440957" y="3648099"/>
                  <a:pt x="4447112" y="3654253"/>
                  <a:pt x="4453266" y="3657328"/>
                </a:cubicBezTo>
                <a:cubicBezTo>
                  <a:pt x="4533269" y="3700392"/>
                  <a:pt x="4613273" y="3746533"/>
                  <a:pt x="4690200" y="3792673"/>
                </a:cubicBezTo>
                <a:cubicBezTo>
                  <a:pt x="4705585" y="3798826"/>
                  <a:pt x="4714816" y="3798826"/>
                  <a:pt x="4727124" y="3789597"/>
                </a:cubicBezTo>
                <a:cubicBezTo>
                  <a:pt x="4797896" y="3749609"/>
                  <a:pt x="4871747" y="3709620"/>
                  <a:pt x="4942518" y="3669632"/>
                </a:cubicBezTo>
                <a:cubicBezTo>
                  <a:pt x="4954826" y="3660405"/>
                  <a:pt x="4967134" y="3654253"/>
                  <a:pt x="4982519" y="3645024"/>
                </a:cubicBezTo>
                <a:cubicBezTo>
                  <a:pt x="4976366" y="3641947"/>
                  <a:pt x="4973289" y="3638872"/>
                  <a:pt x="4967134" y="3635795"/>
                </a:cubicBezTo>
                <a:cubicBezTo>
                  <a:pt x="4887131" y="3589655"/>
                  <a:pt x="4804050" y="3543515"/>
                  <a:pt x="4720970" y="3497374"/>
                </a:cubicBezTo>
                <a:cubicBezTo>
                  <a:pt x="4716354" y="3494299"/>
                  <a:pt x="4711738" y="3492760"/>
                  <a:pt x="4707123" y="3492760"/>
                </a:cubicBezTo>
                <a:close/>
                <a:moveTo>
                  <a:pt x="4145128" y="3492760"/>
                </a:moveTo>
                <a:cubicBezTo>
                  <a:pt x="4141278" y="3492760"/>
                  <a:pt x="4137428" y="3494299"/>
                  <a:pt x="4132809" y="3497374"/>
                </a:cubicBezTo>
                <a:cubicBezTo>
                  <a:pt x="4095852" y="3518906"/>
                  <a:pt x="4055815" y="3540438"/>
                  <a:pt x="4015777" y="3561971"/>
                </a:cubicBezTo>
                <a:cubicBezTo>
                  <a:pt x="4015777" y="3561971"/>
                  <a:pt x="4015777" y="3561971"/>
                  <a:pt x="4015777" y="3565047"/>
                </a:cubicBezTo>
                <a:cubicBezTo>
                  <a:pt x="3972661" y="3589655"/>
                  <a:pt x="3926464" y="3614263"/>
                  <a:pt x="3883348" y="3638872"/>
                </a:cubicBezTo>
                <a:cubicBezTo>
                  <a:pt x="3880268" y="3638872"/>
                  <a:pt x="3877188" y="3641947"/>
                  <a:pt x="3874108" y="3645024"/>
                </a:cubicBezTo>
                <a:cubicBezTo>
                  <a:pt x="3877188" y="3648099"/>
                  <a:pt x="3880268" y="3651176"/>
                  <a:pt x="3883348" y="3651176"/>
                </a:cubicBezTo>
                <a:cubicBezTo>
                  <a:pt x="3929544" y="3675784"/>
                  <a:pt x="3972661" y="3703468"/>
                  <a:pt x="4015777" y="3728077"/>
                </a:cubicBezTo>
                <a:cubicBezTo>
                  <a:pt x="4055815" y="3749609"/>
                  <a:pt x="4095852" y="3771141"/>
                  <a:pt x="4132809" y="3792673"/>
                </a:cubicBezTo>
                <a:cubicBezTo>
                  <a:pt x="4142048" y="3798826"/>
                  <a:pt x="4151288" y="3798826"/>
                  <a:pt x="4157447" y="3792673"/>
                </a:cubicBezTo>
                <a:cubicBezTo>
                  <a:pt x="4240601" y="3746533"/>
                  <a:pt x="4323755" y="3700392"/>
                  <a:pt x="4406909" y="3654253"/>
                </a:cubicBezTo>
                <a:cubicBezTo>
                  <a:pt x="4409989" y="3651176"/>
                  <a:pt x="4413069" y="3648099"/>
                  <a:pt x="4419228" y="3645024"/>
                </a:cubicBezTo>
                <a:cubicBezTo>
                  <a:pt x="4416148" y="3641947"/>
                  <a:pt x="4413069" y="3638872"/>
                  <a:pt x="4409989" y="3638872"/>
                </a:cubicBezTo>
                <a:cubicBezTo>
                  <a:pt x="4326836" y="3589655"/>
                  <a:pt x="4240601" y="3543515"/>
                  <a:pt x="4157447" y="3497374"/>
                </a:cubicBezTo>
                <a:cubicBezTo>
                  <a:pt x="4152827" y="3494299"/>
                  <a:pt x="4148978" y="3492760"/>
                  <a:pt x="4145128" y="3492760"/>
                </a:cubicBezTo>
                <a:close/>
                <a:moveTo>
                  <a:pt x="6960407" y="3492759"/>
                </a:moveTo>
                <a:cubicBezTo>
                  <a:pt x="6956173" y="3492759"/>
                  <a:pt x="6951553" y="3494297"/>
                  <a:pt x="6945393" y="3497372"/>
                </a:cubicBezTo>
                <a:cubicBezTo>
                  <a:pt x="6862239" y="3543514"/>
                  <a:pt x="6782165" y="3589654"/>
                  <a:pt x="6699010" y="3635794"/>
                </a:cubicBezTo>
                <a:cubicBezTo>
                  <a:pt x="6695931" y="3638870"/>
                  <a:pt x="6692851" y="3641946"/>
                  <a:pt x="6686692" y="3645023"/>
                </a:cubicBezTo>
                <a:cubicBezTo>
                  <a:pt x="6692851" y="3648098"/>
                  <a:pt x="6699010" y="3654250"/>
                  <a:pt x="6705170" y="3657326"/>
                </a:cubicBezTo>
                <a:cubicBezTo>
                  <a:pt x="6785245" y="3700391"/>
                  <a:pt x="6865319" y="3746531"/>
                  <a:pt x="6945393" y="3792673"/>
                </a:cubicBezTo>
                <a:cubicBezTo>
                  <a:pt x="6957712" y="3798823"/>
                  <a:pt x="6966952" y="3798823"/>
                  <a:pt x="6979271" y="3789596"/>
                </a:cubicBezTo>
                <a:cubicBezTo>
                  <a:pt x="7028547" y="3761912"/>
                  <a:pt x="7077823" y="3734227"/>
                  <a:pt x="7124020" y="3706543"/>
                </a:cubicBezTo>
                <a:cubicBezTo>
                  <a:pt x="7157898" y="3688087"/>
                  <a:pt x="7191775" y="3669631"/>
                  <a:pt x="7225653" y="3651175"/>
                </a:cubicBezTo>
                <a:cubicBezTo>
                  <a:pt x="7225653" y="3648098"/>
                  <a:pt x="7228733" y="3648098"/>
                  <a:pt x="7231812" y="3645023"/>
                </a:cubicBezTo>
                <a:cubicBezTo>
                  <a:pt x="7225653" y="3638870"/>
                  <a:pt x="7222573" y="3635794"/>
                  <a:pt x="7216413" y="3635794"/>
                </a:cubicBezTo>
                <a:cubicBezTo>
                  <a:pt x="7185615" y="3617337"/>
                  <a:pt x="7154818" y="3598881"/>
                  <a:pt x="7124020" y="3583501"/>
                </a:cubicBezTo>
                <a:cubicBezTo>
                  <a:pt x="7074743" y="3552741"/>
                  <a:pt x="7025467" y="3525057"/>
                  <a:pt x="6973111" y="3497372"/>
                </a:cubicBezTo>
                <a:cubicBezTo>
                  <a:pt x="6968492" y="3494297"/>
                  <a:pt x="6964642" y="3492759"/>
                  <a:pt x="6960407" y="3492759"/>
                </a:cubicBezTo>
                <a:close/>
                <a:moveTo>
                  <a:pt x="6396611" y="3492758"/>
                </a:moveTo>
                <a:cubicBezTo>
                  <a:pt x="6392755" y="3492758"/>
                  <a:pt x="6388899" y="3494295"/>
                  <a:pt x="6384273" y="3497372"/>
                </a:cubicBezTo>
                <a:cubicBezTo>
                  <a:pt x="6304079" y="3543512"/>
                  <a:pt x="6220802" y="3589654"/>
                  <a:pt x="6137524" y="3635793"/>
                </a:cubicBezTo>
                <a:lnTo>
                  <a:pt x="6125744" y="3642843"/>
                </a:lnTo>
                <a:lnTo>
                  <a:pt x="6123156" y="3644572"/>
                </a:lnTo>
                <a:lnTo>
                  <a:pt x="6128932" y="3648427"/>
                </a:lnTo>
                <a:lnTo>
                  <a:pt x="6134439" y="3651174"/>
                </a:lnTo>
                <a:cubicBezTo>
                  <a:pt x="6217717" y="3700391"/>
                  <a:pt x="6300995" y="3746531"/>
                  <a:pt x="6387357" y="3792671"/>
                </a:cubicBezTo>
                <a:cubicBezTo>
                  <a:pt x="6396611" y="3798823"/>
                  <a:pt x="6402779" y="3798823"/>
                  <a:pt x="6412032" y="3792671"/>
                </a:cubicBezTo>
                <a:cubicBezTo>
                  <a:pt x="6492225" y="3746531"/>
                  <a:pt x="6575502" y="3700391"/>
                  <a:pt x="6658780" y="3654250"/>
                </a:cubicBezTo>
                <a:cubicBezTo>
                  <a:pt x="6661864" y="3651174"/>
                  <a:pt x="6668034" y="3648098"/>
                  <a:pt x="6671117" y="3645023"/>
                </a:cubicBezTo>
                <a:cubicBezTo>
                  <a:pt x="6668034" y="3641946"/>
                  <a:pt x="6664949" y="3638870"/>
                  <a:pt x="6661864" y="3638870"/>
                </a:cubicBezTo>
                <a:cubicBezTo>
                  <a:pt x="6578587" y="3589654"/>
                  <a:pt x="6492225" y="3543512"/>
                  <a:pt x="6408947" y="3497372"/>
                </a:cubicBezTo>
                <a:cubicBezTo>
                  <a:pt x="6404321" y="3494295"/>
                  <a:pt x="6400465" y="3492758"/>
                  <a:pt x="6396611" y="3492758"/>
                </a:cubicBezTo>
                <a:close/>
                <a:moveTo>
                  <a:pt x="9208283" y="3491221"/>
                </a:moveTo>
                <a:cubicBezTo>
                  <a:pt x="9205204" y="3494302"/>
                  <a:pt x="9202124" y="3494302"/>
                  <a:pt x="9195964" y="3497384"/>
                </a:cubicBezTo>
                <a:cubicBezTo>
                  <a:pt x="9112809" y="3543596"/>
                  <a:pt x="9029655" y="3589810"/>
                  <a:pt x="8946501" y="3636023"/>
                </a:cubicBezTo>
                <a:cubicBezTo>
                  <a:pt x="8943421" y="3639104"/>
                  <a:pt x="8940343" y="3642185"/>
                  <a:pt x="8937262" y="3645265"/>
                </a:cubicBezTo>
                <a:cubicBezTo>
                  <a:pt x="8943421" y="3648347"/>
                  <a:pt x="8949582" y="3654508"/>
                  <a:pt x="8955741" y="3657590"/>
                </a:cubicBezTo>
                <a:cubicBezTo>
                  <a:pt x="9035816" y="3700721"/>
                  <a:pt x="9115890" y="3746935"/>
                  <a:pt x="9192884" y="3793148"/>
                </a:cubicBezTo>
                <a:cubicBezTo>
                  <a:pt x="9199044" y="3796228"/>
                  <a:pt x="9205204" y="3796228"/>
                  <a:pt x="9211363" y="3796228"/>
                </a:cubicBezTo>
                <a:cubicBezTo>
                  <a:pt x="9214443" y="3796228"/>
                  <a:pt x="9220602" y="3793148"/>
                  <a:pt x="9226761" y="3790067"/>
                </a:cubicBezTo>
                <a:cubicBezTo>
                  <a:pt x="9279117" y="3759258"/>
                  <a:pt x="9334555" y="3731531"/>
                  <a:pt x="9386908" y="3700721"/>
                </a:cubicBezTo>
                <a:cubicBezTo>
                  <a:pt x="9411546" y="3685317"/>
                  <a:pt x="9436184" y="3672993"/>
                  <a:pt x="9457743" y="3660670"/>
                </a:cubicBezTo>
                <a:cubicBezTo>
                  <a:pt x="9463903" y="3657590"/>
                  <a:pt x="9470061" y="3654508"/>
                  <a:pt x="9476221" y="3651427"/>
                </a:cubicBezTo>
                <a:cubicBezTo>
                  <a:pt x="9476221" y="3648347"/>
                  <a:pt x="9479301" y="3648347"/>
                  <a:pt x="9482381" y="3645265"/>
                </a:cubicBezTo>
                <a:cubicBezTo>
                  <a:pt x="9476221" y="3642185"/>
                  <a:pt x="9473141" y="3639104"/>
                  <a:pt x="9470061" y="3636023"/>
                </a:cubicBezTo>
                <a:cubicBezTo>
                  <a:pt x="9386908" y="3589810"/>
                  <a:pt x="9303757" y="3543596"/>
                  <a:pt x="9223682" y="3497384"/>
                </a:cubicBezTo>
                <a:cubicBezTo>
                  <a:pt x="9217522" y="3494302"/>
                  <a:pt x="9214443" y="3491221"/>
                  <a:pt x="9208283" y="3491221"/>
                </a:cubicBezTo>
                <a:close/>
                <a:moveTo>
                  <a:pt x="2456554" y="3491221"/>
                </a:moveTo>
                <a:cubicBezTo>
                  <a:pt x="2453475" y="3494302"/>
                  <a:pt x="2450395" y="3494302"/>
                  <a:pt x="2444235" y="3497384"/>
                </a:cubicBezTo>
                <a:cubicBezTo>
                  <a:pt x="2361081" y="3543596"/>
                  <a:pt x="2277926" y="3589810"/>
                  <a:pt x="2194773" y="3636023"/>
                </a:cubicBezTo>
                <a:cubicBezTo>
                  <a:pt x="2191693" y="3639104"/>
                  <a:pt x="2188614" y="3642185"/>
                  <a:pt x="2185534" y="3645265"/>
                </a:cubicBezTo>
                <a:cubicBezTo>
                  <a:pt x="2191693" y="3648347"/>
                  <a:pt x="2197853" y="3654508"/>
                  <a:pt x="2204012" y="3657590"/>
                </a:cubicBezTo>
                <a:cubicBezTo>
                  <a:pt x="2284087" y="3700721"/>
                  <a:pt x="2364161" y="3746935"/>
                  <a:pt x="2441155" y="3793148"/>
                </a:cubicBezTo>
                <a:cubicBezTo>
                  <a:pt x="2447315" y="3796228"/>
                  <a:pt x="2453475" y="3796228"/>
                  <a:pt x="2459634" y="3796228"/>
                </a:cubicBezTo>
                <a:cubicBezTo>
                  <a:pt x="2462714" y="3796228"/>
                  <a:pt x="2468873" y="3793148"/>
                  <a:pt x="2475032" y="3790067"/>
                </a:cubicBezTo>
                <a:cubicBezTo>
                  <a:pt x="2527389" y="3759258"/>
                  <a:pt x="2582826" y="3731531"/>
                  <a:pt x="2635179" y="3700721"/>
                </a:cubicBezTo>
                <a:cubicBezTo>
                  <a:pt x="2659817" y="3685317"/>
                  <a:pt x="2684455" y="3672993"/>
                  <a:pt x="2706014" y="3660670"/>
                </a:cubicBezTo>
                <a:cubicBezTo>
                  <a:pt x="2712173" y="3657590"/>
                  <a:pt x="2718332" y="3654508"/>
                  <a:pt x="2724493" y="3651427"/>
                </a:cubicBezTo>
                <a:cubicBezTo>
                  <a:pt x="2724493" y="3648347"/>
                  <a:pt x="2727572" y="3648347"/>
                  <a:pt x="2730651" y="3645265"/>
                </a:cubicBezTo>
                <a:cubicBezTo>
                  <a:pt x="2724493" y="3642185"/>
                  <a:pt x="2721412" y="3639104"/>
                  <a:pt x="2718332" y="3636023"/>
                </a:cubicBezTo>
                <a:cubicBezTo>
                  <a:pt x="2635179" y="3589810"/>
                  <a:pt x="2552028" y="3543596"/>
                  <a:pt x="2471953" y="3497384"/>
                </a:cubicBezTo>
                <a:cubicBezTo>
                  <a:pt x="2465793" y="3494302"/>
                  <a:pt x="2462714" y="3491221"/>
                  <a:pt x="2456554" y="3491221"/>
                </a:cubicBezTo>
                <a:close/>
                <a:moveTo>
                  <a:pt x="12193588" y="3366293"/>
                </a:moveTo>
                <a:lnTo>
                  <a:pt x="12193588" y="3376107"/>
                </a:lnTo>
                <a:lnTo>
                  <a:pt x="12043192" y="3460217"/>
                </a:lnTo>
                <a:cubicBezTo>
                  <a:pt x="12043192" y="3460217"/>
                  <a:pt x="12043192" y="3460217"/>
                  <a:pt x="12033951" y="3460217"/>
                </a:cubicBezTo>
                <a:close/>
                <a:moveTo>
                  <a:pt x="0" y="3352564"/>
                </a:moveTo>
                <a:lnTo>
                  <a:pt x="184280" y="3460217"/>
                </a:lnTo>
                <a:cubicBezTo>
                  <a:pt x="184280" y="3460217"/>
                  <a:pt x="184280" y="3460217"/>
                  <a:pt x="171960" y="3460217"/>
                </a:cubicBezTo>
                <a:lnTo>
                  <a:pt x="0" y="3363073"/>
                </a:lnTo>
                <a:close/>
                <a:moveTo>
                  <a:pt x="6113885" y="2994584"/>
                </a:moveTo>
                <a:lnTo>
                  <a:pt x="6113578" y="2996429"/>
                </a:lnTo>
                <a:lnTo>
                  <a:pt x="6116605" y="3305702"/>
                </a:lnTo>
                <a:lnTo>
                  <a:pt x="6116995" y="3307902"/>
                </a:lnTo>
                <a:lnTo>
                  <a:pt x="6123425" y="3313335"/>
                </a:lnTo>
                <a:lnTo>
                  <a:pt x="6161014" y="3337016"/>
                </a:lnTo>
                <a:cubicBezTo>
                  <a:pt x="6226568" y="3376347"/>
                  <a:pt x="6341502" y="3441709"/>
                  <a:pt x="6378467" y="3460217"/>
                </a:cubicBezTo>
                <a:cubicBezTo>
                  <a:pt x="6378467" y="3460217"/>
                  <a:pt x="6378467" y="3460217"/>
                  <a:pt x="6359984" y="3460217"/>
                </a:cubicBezTo>
                <a:lnTo>
                  <a:pt x="6264851" y="3406475"/>
                </a:lnTo>
                <a:lnTo>
                  <a:pt x="6264851" y="3407775"/>
                </a:lnTo>
                <a:cubicBezTo>
                  <a:pt x="6215567" y="3380011"/>
                  <a:pt x="6166281" y="3352246"/>
                  <a:pt x="6116994" y="3324483"/>
                </a:cubicBezTo>
                <a:lnTo>
                  <a:pt x="6107667" y="3322616"/>
                </a:lnTo>
                <a:lnTo>
                  <a:pt x="6098156" y="3327569"/>
                </a:lnTo>
                <a:cubicBezTo>
                  <a:pt x="6039630" y="3358417"/>
                  <a:pt x="5984183" y="3389266"/>
                  <a:pt x="5928739" y="3423199"/>
                </a:cubicBezTo>
                <a:cubicBezTo>
                  <a:pt x="5928739" y="3423199"/>
                  <a:pt x="5928739" y="3423199"/>
                  <a:pt x="5928739" y="3422042"/>
                </a:cubicBezTo>
                <a:lnTo>
                  <a:pt x="5928739" y="3419599"/>
                </a:lnTo>
                <a:lnTo>
                  <a:pt x="5855167" y="3460217"/>
                </a:lnTo>
                <a:cubicBezTo>
                  <a:pt x="5855167" y="3460217"/>
                  <a:pt x="5855167" y="3460217"/>
                  <a:pt x="5845924" y="3460217"/>
                </a:cubicBezTo>
                <a:lnTo>
                  <a:pt x="6079128" y="3323009"/>
                </a:lnTo>
                <a:lnTo>
                  <a:pt x="6091996" y="3315229"/>
                </a:lnTo>
                <a:lnTo>
                  <a:pt x="6092568" y="3314724"/>
                </a:lnTo>
                <a:lnTo>
                  <a:pt x="6101593" y="3293635"/>
                </a:lnTo>
                <a:cubicBezTo>
                  <a:pt x="6104674" y="3198004"/>
                  <a:pt x="6104674" y="3105458"/>
                  <a:pt x="6104674" y="3012912"/>
                </a:cubicBezTo>
                <a:lnTo>
                  <a:pt x="6104674" y="2995085"/>
                </a:lnTo>
                <a:lnTo>
                  <a:pt x="6100135" y="2996221"/>
                </a:lnTo>
                <a:lnTo>
                  <a:pt x="6091135" y="2999826"/>
                </a:lnTo>
                <a:lnTo>
                  <a:pt x="5928739" y="3096203"/>
                </a:lnTo>
                <a:lnTo>
                  <a:pt x="5928739" y="3096048"/>
                </a:lnTo>
                <a:lnTo>
                  <a:pt x="5845924" y="3145562"/>
                </a:lnTo>
                <a:cubicBezTo>
                  <a:pt x="5836684" y="3148647"/>
                  <a:pt x="5833603" y="3154816"/>
                  <a:pt x="5833603" y="3164070"/>
                </a:cubicBezTo>
                <a:lnTo>
                  <a:pt x="5831147" y="3397783"/>
                </a:lnTo>
                <a:lnTo>
                  <a:pt x="5839765" y="3397783"/>
                </a:lnTo>
                <a:cubicBezTo>
                  <a:pt x="5839765" y="3422462"/>
                  <a:pt x="5839765" y="3450226"/>
                  <a:pt x="5839765" y="3477989"/>
                </a:cubicBezTo>
                <a:lnTo>
                  <a:pt x="6113555" y="3638192"/>
                </a:lnTo>
                <a:lnTo>
                  <a:pt x="6113071" y="3600360"/>
                </a:lnTo>
                <a:lnTo>
                  <a:pt x="6111219" y="3516935"/>
                </a:lnTo>
                <a:lnTo>
                  <a:pt x="6110955" y="3435101"/>
                </a:lnTo>
                <a:lnTo>
                  <a:pt x="6110477" y="3397783"/>
                </a:lnTo>
                <a:lnTo>
                  <a:pt x="6110834" y="3397783"/>
                </a:lnTo>
                <a:lnTo>
                  <a:pt x="6112017" y="3397783"/>
                </a:lnTo>
                <a:lnTo>
                  <a:pt x="6120076" y="3397783"/>
                </a:lnTo>
                <a:lnTo>
                  <a:pt x="6122799" y="3397783"/>
                </a:lnTo>
                <a:lnTo>
                  <a:pt x="6120076" y="3594139"/>
                </a:lnTo>
                <a:lnTo>
                  <a:pt x="6120076" y="3626062"/>
                </a:lnTo>
                <a:lnTo>
                  <a:pt x="6120076" y="3638223"/>
                </a:lnTo>
                <a:lnTo>
                  <a:pt x="6121861" y="3637329"/>
                </a:lnTo>
                <a:lnTo>
                  <a:pt x="6135477" y="3629147"/>
                </a:lnTo>
                <a:cubicBezTo>
                  <a:pt x="6178601" y="3604468"/>
                  <a:pt x="6221727" y="3579789"/>
                  <a:pt x="6264851" y="3552026"/>
                </a:cubicBezTo>
                <a:lnTo>
                  <a:pt x="6264851" y="3553413"/>
                </a:lnTo>
                <a:lnTo>
                  <a:pt x="6381547" y="3484159"/>
                </a:lnTo>
                <a:cubicBezTo>
                  <a:pt x="6390788" y="3481074"/>
                  <a:pt x="6393868" y="3471820"/>
                  <a:pt x="6393868" y="3462564"/>
                </a:cubicBezTo>
                <a:lnTo>
                  <a:pt x="6393868" y="3460217"/>
                </a:lnTo>
                <a:cubicBezTo>
                  <a:pt x="6393868" y="3460217"/>
                  <a:pt x="6393868" y="3460217"/>
                  <a:pt x="6387707" y="3460217"/>
                </a:cubicBezTo>
                <a:cubicBezTo>
                  <a:pt x="6387707" y="3358417"/>
                  <a:pt x="6387707" y="3256617"/>
                  <a:pt x="6384627" y="3154816"/>
                </a:cubicBezTo>
                <a:cubicBezTo>
                  <a:pt x="6377697" y="3149416"/>
                  <a:pt x="6358059" y="3137077"/>
                  <a:pt x="6332310" y="3121509"/>
                </a:cubicBezTo>
                <a:lnTo>
                  <a:pt x="6264851" y="3081574"/>
                </a:lnTo>
                <a:lnTo>
                  <a:pt x="6264851" y="3083864"/>
                </a:lnTo>
                <a:lnTo>
                  <a:pt x="6193551" y="3040048"/>
                </a:lnTo>
                <a:lnTo>
                  <a:pt x="6157212" y="3019034"/>
                </a:lnTo>
                <a:cubicBezTo>
                  <a:pt x="6145300" y="3012213"/>
                  <a:pt x="6135156" y="3006441"/>
                  <a:pt x="6127606" y="3002182"/>
                </a:cubicBezTo>
                <a:close/>
                <a:moveTo>
                  <a:pt x="11732077" y="2994403"/>
                </a:moveTo>
                <a:cubicBezTo>
                  <a:pt x="11725917" y="2994403"/>
                  <a:pt x="11725917" y="2997488"/>
                  <a:pt x="11722837" y="2997488"/>
                </a:cubicBezTo>
                <a:cubicBezTo>
                  <a:pt x="11639666" y="3046846"/>
                  <a:pt x="11553418" y="3096203"/>
                  <a:pt x="11470249" y="3148647"/>
                </a:cubicBezTo>
                <a:cubicBezTo>
                  <a:pt x="11461007" y="3151731"/>
                  <a:pt x="11457927" y="3157902"/>
                  <a:pt x="11457927" y="3167156"/>
                </a:cubicBezTo>
                <a:cubicBezTo>
                  <a:pt x="11457927" y="3262785"/>
                  <a:pt x="11457927" y="3358417"/>
                  <a:pt x="11454847" y="3454048"/>
                </a:cubicBezTo>
                <a:lnTo>
                  <a:pt x="11455216" y="3454789"/>
                </a:lnTo>
                <a:lnTo>
                  <a:pt x="11457927" y="3397783"/>
                </a:lnTo>
                <a:cubicBezTo>
                  <a:pt x="11457927" y="3397783"/>
                  <a:pt x="11457927" y="3397783"/>
                  <a:pt x="11467169" y="3397783"/>
                </a:cubicBezTo>
                <a:cubicBezTo>
                  <a:pt x="11467169" y="3419377"/>
                  <a:pt x="11467169" y="3440971"/>
                  <a:pt x="11467169" y="3462564"/>
                </a:cubicBezTo>
                <a:cubicBezTo>
                  <a:pt x="11467169" y="3474904"/>
                  <a:pt x="11470249" y="3481074"/>
                  <a:pt x="11482569" y="3487243"/>
                </a:cubicBezTo>
                <a:cubicBezTo>
                  <a:pt x="11562659" y="3533517"/>
                  <a:pt x="11642748" y="3582874"/>
                  <a:pt x="11719756" y="3629147"/>
                </a:cubicBezTo>
                <a:cubicBezTo>
                  <a:pt x="11725917" y="3632233"/>
                  <a:pt x="11732077" y="3635317"/>
                  <a:pt x="11738239" y="3638402"/>
                </a:cubicBezTo>
                <a:cubicBezTo>
                  <a:pt x="11738239" y="3558195"/>
                  <a:pt x="11738239" y="3477989"/>
                  <a:pt x="11738239" y="3397783"/>
                </a:cubicBezTo>
                <a:cubicBezTo>
                  <a:pt x="11738239" y="3397783"/>
                  <a:pt x="11738239" y="3397783"/>
                  <a:pt x="11747480" y="3397783"/>
                </a:cubicBezTo>
                <a:cubicBezTo>
                  <a:pt x="11747480" y="3471820"/>
                  <a:pt x="11747480" y="3545856"/>
                  <a:pt x="11744399" y="3619893"/>
                </a:cubicBezTo>
                <a:cubicBezTo>
                  <a:pt x="11744399" y="3626062"/>
                  <a:pt x="11744399" y="3629147"/>
                  <a:pt x="11744399" y="3638402"/>
                </a:cubicBezTo>
                <a:cubicBezTo>
                  <a:pt x="11750560" y="3635317"/>
                  <a:pt x="11750560" y="3635317"/>
                  <a:pt x="11753640" y="3635317"/>
                </a:cubicBezTo>
                <a:cubicBezTo>
                  <a:pt x="11839890" y="3585959"/>
                  <a:pt x="11923058" y="3533517"/>
                  <a:pt x="12009308" y="3484159"/>
                </a:cubicBezTo>
                <a:cubicBezTo>
                  <a:pt x="12015468" y="3481074"/>
                  <a:pt x="12018549" y="3474904"/>
                  <a:pt x="12018549" y="3465650"/>
                </a:cubicBezTo>
                <a:lnTo>
                  <a:pt x="12018549" y="3460217"/>
                </a:lnTo>
                <a:cubicBezTo>
                  <a:pt x="12018549" y="3460217"/>
                  <a:pt x="12018549" y="3460217"/>
                  <a:pt x="12012388" y="3460217"/>
                </a:cubicBezTo>
                <a:cubicBezTo>
                  <a:pt x="12012388" y="3457132"/>
                  <a:pt x="12012388" y="3454048"/>
                  <a:pt x="12012388" y="3450963"/>
                </a:cubicBezTo>
                <a:cubicBezTo>
                  <a:pt x="12012388" y="3355332"/>
                  <a:pt x="12012388" y="3262785"/>
                  <a:pt x="12012388" y="3170240"/>
                </a:cubicBezTo>
                <a:cubicBezTo>
                  <a:pt x="12012388" y="3157902"/>
                  <a:pt x="12006228" y="3151731"/>
                  <a:pt x="11996988" y="3145562"/>
                </a:cubicBezTo>
                <a:cubicBezTo>
                  <a:pt x="11916898" y="3099289"/>
                  <a:pt x="11836809" y="3049931"/>
                  <a:pt x="11756720" y="3003657"/>
                </a:cubicBezTo>
                <a:cubicBezTo>
                  <a:pt x="11750560" y="3000573"/>
                  <a:pt x="11747480" y="2997488"/>
                  <a:pt x="11738239" y="2994403"/>
                </a:cubicBezTo>
                <a:cubicBezTo>
                  <a:pt x="11738239" y="3000573"/>
                  <a:pt x="11738239" y="3000573"/>
                  <a:pt x="11738239" y="3003657"/>
                </a:cubicBezTo>
                <a:cubicBezTo>
                  <a:pt x="11738239" y="3102373"/>
                  <a:pt x="11741320" y="3201089"/>
                  <a:pt x="11741320" y="3296720"/>
                </a:cubicBezTo>
                <a:cubicBezTo>
                  <a:pt x="11741320" y="3305975"/>
                  <a:pt x="11744399" y="3312144"/>
                  <a:pt x="11753640" y="3315229"/>
                </a:cubicBezTo>
                <a:cubicBezTo>
                  <a:pt x="11833729" y="3364587"/>
                  <a:pt x="11916898" y="3413945"/>
                  <a:pt x="11996988" y="3460217"/>
                </a:cubicBezTo>
                <a:cubicBezTo>
                  <a:pt x="11996988" y="3460217"/>
                  <a:pt x="11996988" y="3460217"/>
                  <a:pt x="11984665" y="3460217"/>
                </a:cubicBezTo>
                <a:cubicBezTo>
                  <a:pt x="11904577" y="3417030"/>
                  <a:pt x="11827568" y="3370756"/>
                  <a:pt x="11747480" y="3327569"/>
                </a:cubicBezTo>
                <a:cubicBezTo>
                  <a:pt x="11738239" y="3321398"/>
                  <a:pt x="11728997" y="3321398"/>
                  <a:pt x="11722837" y="3327569"/>
                </a:cubicBezTo>
                <a:cubicBezTo>
                  <a:pt x="11642748" y="3370756"/>
                  <a:pt x="11562659" y="3417030"/>
                  <a:pt x="11482569" y="3460217"/>
                </a:cubicBezTo>
                <a:cubicBezTo>
                  <a:pt x="11482569" y="3460217"/>
                  <a:pt x="11482569" y="3460217"/>
                  <a:pt x="11470249" y="3460217"/>
                </a:cubicBezTo>
                <a:cubicBezTo>
                  <a:pt x="11553418" y="3413945"/>
                  <a:pt x="11633506" y="3364587"/>
                  <a:pt x="11716675" y="3315229"/>
                </a:cubicBezTo>
                <a:cubicBezTo>
                  <a:pt x="11725917" y="3312144"/>
                  <a:pt x="11728997" y="3302890"/>
                  <a:pt x="11728997" y="3293635"/>
                </a:cubicBezTo>
                <a:cubicBezTo>
                  <a:pt x="11728997" y="3198004"/>
                  <a:pt x="11732077" y="3105458"/>
                  <a:pt x="11732077" y="3009827"/>
                </a:cubicBezTo>
                <a:cubicBezTo>
                  <a:pt x="11732077" y="3006741"/>
                  <a:pt x="11732077" y="3000573"/>
                  <a:pt x="11732077" y="2994403"/>
                </a:cubicBezTo>
                <a:close/>
                <a:moveTo>
                  <a:pt x="11168376" y="2994403"/>
                </a:moveTo>
                <a:cubicBezTo>
                  <a:pt x="11162214" y="2997488"/>
                  <a:pt x="11156053" y="3000573"/>
                  <a:pt x="11152973" y="3003657"/>
                </a:cubicBezTo>
                <a:cubicBezTo>
                  <a:pt x="11072885" y="3049931"/>
                  <a:pt x="10992796" y="3096203"/>
                  <a:pt x="10912708" y="3142477"/>
                </a:cubicBezTo>
                <a:cubicBezTo>
                  <a:pt x="10900385" y="3151731"/>
                  <a:pt x="10897305" y="3157902"/>
                  <a:pt x="10897305" y="3170240"/>
                </a:cubicBezTo>
                <a:lnTo>
                  <a:pt x="10894809" y="3397783"/>
                </a:lnTo>
                <a:lnTo>
                  <a:pt x="10903465" y="3397783"/>
                </a:lnTo>
                <a:cubicBezTo>
                  <a:pt x="10903465" y="3419377"/>
                  <a:pt x="10903465" y="3440971"/>
                  <a:pt x="10903465" y="3462564"/>
                </a:cubicBezTo>
                <a:cubicBezTo>
                  <a:pt x="10903465" y="3474904"/>
                  <a:pt x="10909626" y="3481074"/>
                  <a:pt x="10918868" y="3487243"/>
                </a:cubicBezTo>
                <a:cubicBezTo>
                  <a:pt x="10998956" y="3533517"/>
                  <a:pt x="11079045" y="3582874"/>
                  <a:pt x="11159134" y="3629147"/>
                </a:cubicBezTo>
                <a:cubicBezTo>
                  <a:pt x="11165296" y="3632233"/>
                  <a:pt x="11168376" y="3635317"/>
                  <a:pt x="11174536" y="3638402"/>
                </a:cubicBezTo>
                <a:cubicBezTo>
                  <a:pt x="11177616" y="3632233"/>
                  <a:pt x="11177616" y="3629147"/>
                  <a:pt x="11177616" y="3622977"/>
                </a:cubicBezTo>
                <a:cubicBezTo>
                  <a:pt x="11177616" y="3548941"/>
                  <a:pt x="11174536" y="3471820"/>
                  <a:pt x="11174536" y="3397783"/>
                </a:cubicBezTo>
                <a:cubicBezTo>
                  <a:pt x="11174536" y="3397783"/>
                  <a:pt x="11174536" y="3397783"/>
                  <a:pt x="11186858" y="3397783"/>
                </a:cubicBezTo>
                <a:cubicBezTo>
                  <a:pt x="11183777" y="3471820"/>
                  <a:pt x="11183777" y="3545856"/>
                  <a:pt x="11183777" y="3622977"/>
                </a:cubicBezTo>
                <a:cubicBezTo>
                  <a:pt x="11183777" y="3626062"/>
                  <a:pt x="11183777" y="3632233"/>
                  <a:pt x="11183777" y="3638402"/>
                </a:cubicBezTo>
                <a:cubicBezTo>
                  <a:pt x="11189937" y="3635317"/>
                  <a:pt x="11193018" y="3635317"/>
                  <a:pt x="11193018" y="3632233"/>
                </a:cubicBezTo>
                <a:cubicBezTo>
                  <a:pt x="11276187" y="3582874"/>
                  <a:pt x="11359356" y="3533517"/>
                  <a:pt x="11445606" y="3487243"/>
                </a:cubicBezTo>
                <a:cubicBezTo>
                  <a:pt x="11454847" y="3481074"/>
                  <a:pt x="11454847" y="3474904"/>
                  <a:pt x="11454847" y="3462564"/>
                </a:cubicBezTo>
                <a:lnTo>
                  <a:pt x="11454958" y="3460217"/>
                </a:lnTo>
                <a:lnTo>
                  <a:pt x="11451767" y="3460217"/>
                </a:lnTo>
                <a:cubicBezTo>
                  <a:pt x="11448686" y="3358417"/>
                  <a:pt x="11448686" y="3256617"/>
                  <a:pt x="11448686" y="3154816"/>
                </a:cubicBezTo>
                <a:cubicBezTo>
                  <a:pt x="11424044" y="3139392"/>
                  <a:pt x="11189937" y="3000573"/>
                  <a:pt x="11174536" y="2997488"/>
                </a:cubicBezTo>
                <a:cubicBezTo>
                  <a:pt x="11177616" y="3099289"/>
                  <a:pt x="11177616" y="3204174"/>
                  <a:pt x="11177616" y="3309059"/>
                </a:cubicBezTo>
                <a:cubicBezTo>
                  <a:pt x="11263866" y="3358417"/>
                  <a:pt x="11347035" y="3410861"/>
                  <a:pt x="11436364" y="3460217"/>
                </a:cubicBezTo>
                <a:cubicBezTo>
                  <a:pt x="11436364" y="3460217"/>
                  <a:pt x="11436364" y="3460217"/>
                  <a:pt x="11424044" y="3460217"/>
                </a:cubicBezTo>
                <a:cubicBezTo>
                  <a:pt x="11343955" y="3417030"/>
                  <a:pt x="11263866" y="3370756"/>
                  <a:pt x="11183777" y="3324483"/>
                </a:cubicBezTo>
                <a:cubicBezTo>
                  <a:pt x="11174536" y="3321398"/>
                  <a:pt x="11168376" y="3321398"/>
                  <a:pt x="11159134" y="3327569"/>
                </a:cubicBezTo>
                <a:cubicBezTo>
                  <a:pt x="11079045" y="3370756"/>
                  <a:pt x="10998956" y="3417030"/>
                  <a:pt x="10918868" y="3460217"/>
                </a:cubicBezTo>
                <a:cubicBezTo>
                  <a:pt x="10918868" y="3460217"/>
                  <a:pt x="10918868" y="3460217"/>
                  <a:pt x="10917712" y="3460217"/>
                </a:cubicBezTo>
                <a:lnTo>
                  <a:pt x="10912708" y="3460217"/>
                </a:lnTo>
                <a:cubicBezTo>
                  <a:pt x="10992796" y="3413945"/>
                  <a:pt x="11072885" y="3364587"/>
                  <a:pt x="11152973" y="3318313"/>
                </a:cubicBezTo>
                <a:cubicBezTo>
                  <a:pt x="11162214" y="3312144"/>
                  <a:pt x="11168376" y="3305975"/>
                  <a:pt x="11168376" y="3290550"/>
                </a:cubicBezTo>
                <a:cubicBezTo>
                  <a:pt x="11168376" y="3198004"/>
                  <a:pt x="11168376" y="3105458"/>
                  <a:pt x="11171456" y="3012912"/>
                </a:cubicBezTo>
                <a:cubicBezTo>
                  <a:pt x="11171456" y="3006741"/>
                  <a:pt x="11168376" y="3000573"/>
                  <a:pt x="11168376" y="2994403"/>
                </a:cubicBezTo>
                <a:close/>
                <a:moveTo>
                  <a:pt x="10604673" y="2994403"/>
                </a:moveTo>
                <a:cubicBezTo>
                  <a:pt x="10601592" y="2997488"/>
                  <a:pt x="10595431" y="3000573"/>
                  <a:pt x="10592351" y="3000573"/>
                </a:cubicBezTo>
                <a:cubicBezTo>
                  <a:pt x="10580030" y="3009827"/>
                  <a:pt x="10567709" y="3015997"/>
                  <a:pt x="10555386" y="3022166"/>
                </a:cubicBezTo>
                <a:cubicBezTo>
                  <a:pt x="10487619" y="3065356"/>
                  <a:pt x="10416772" y="3105458"/>
                  <a:pt x="10349005" y="3145562"/>
                </a:cubicBezTo>
                <a:cubicBezTo>
                  <a:pt x="10339763" y="3148647"/>
                  <a:pt x="10336683" y="3154816"/>
                  <a:pt x="10336683" y="3164070"/>
                </a:cubicBezTo>
                <a:lnTo>
                  <a:pt x="10334226" y="3397783"/>
                </a:lnTo>
                <a:lnTo>
                  <a:pt x="10342843" y="3397783"/>
                </a:lnTo>
                <a:cubicBezTo>
                  <a:pt x="10342843" y="3422462"/>
                  <a:pt x="10342843" y="3450226"/>
                  <a:pt x="10342843" y="3477989"/>
                </a:cubicBezTo>
                <a:cubicBezTo>
                  <a:pt x="10432173" y="3530433"/>
                  <a:pt x="10521503" y="3582874"/>
                  <a:pt x="10613914" y="3638402"/>
                </a:cubicBezTo>
                <a:cubicBezTo>
                  <a:pt x="10613914" y="3555110"/>
                  <a:pt x="10610833" y="3474904"/>
                  <a:pt x="10610833" y="3397783"/>
                </a:cubicBezTo>
                <a:cubicBezTo>
                  <a:pt x="10610833" y="3397783"/>
                  <a:pt x="10610833" y="3397783"/>
                  <a:pt x="10623154" y="3397783"/>
                </a:cubicBezTo>
                <a:cubicBezTo>
                  <a:pt x="10623154" y="3471820"/>
                  <a:pt x="10623154" y="3548941"/>
                  <a:pt x="10620074" y="3626062"/>
                </a:cubicBezTo>
                <a:cubicBezTo>
                  <a:pt x="10620074" y="3629147"/>
                  <a:pt x="10623154" y="3632233"/>
                  <a:pt x="10623154" y="3635317"/>
                </a:cubicBezTo>
                <a:cubicBezTo>
                  <a:pt x="10626234" y="3635317"/>
                  <a:pt x="10629316" y="3635317"/>
                  <a:pt x="10629316" y="3632233"/>
                </a:cubicBezTo>
                <a:cubicBezTo>
                  <a:pt x="10632396" y="3632233"/>
                  <a:pt x="10635476" y="3629147"/>
                  <a:pt x="10638557" y="3629147"/>
                </a:cubicBezTo>
                <a:cubicBezTo>
                  <a:pt x="10718645" y="3579789"/>
                  <a:pt x="10798734" y="3533517"/>
                  <a:pt x="10881902" y="3484159"/>
                </a:cubicBezTo>
                <a:cubicBezTo>
                  <a:pt x="10891145" y="3481074"/>
                  <a:pt x="10894225" y="3471820"/>
                  <a:pt x="10894225" y="3462564"/>
                </a:cubicBezTo>
                <a:lnTo>
                  <a:pt x="10894225" y="3460217"/>
                </a:lnTo>
                <a:cubicBezTo>
                  <a:pt x="10894225" y="3460217"/>
                  <a:pt x="10894225" y="3460217"/>
                  <a:pt x="10888065" y="3460217"/>
                </a:cubicBezTo>
                <a:cubicBezTo>
                  <a:pt x="10888065" y="3358417"/>
                  <a:pt x="10884984" y="3256617"/>
                  <a:pt x="10884984" y="3154816"/>
                </a:cubicBezTo>
                <a:cubicBezTo>
                  <a:pt x="10872662" y="3145562"/>
                  <a:pt x="10823377" y="3114712"/>
                  <a:pt x="10767931" y="3083864"/>
                </a:cubicBezTo>
                <a:cubicBezTo>
                  <a:pt x="10767931" y="3083864"/>
                  <a:pt x="10767931" y="3083864"/>
                  <a:pt x="10764851" y="3080779"/>
                </a:cubicBezTo>
                <a:cubicBezTo>
                  <a:pt x="10764851" y="3080779"/>
                  <a:pt x="10764851" y="3080779"/>
                  <a:pt x="10764851" y="3083864"/>
                </a:cubicBezTo>
                <a:cubicBezTo>
                  <a:pt x="10734048" y="3065356"/>
                  <a:pt x="10703243" y="3046846"/>
                  <a:pt x="10669360" y="3025251"/>
                </a:cubicBezTo>
                <a:cubicBezTo>
                  <a:pt x="10641637" y="3009827"/>
                  <a:pt x="10623154" y="3000573"/>
                  <a:pt x="10613914" y="2997488"/>
                </a:cubicBezTo>
                <a:cubicBezTo>
                  <a:pt x="10613914" y="3003657"/>
                  <a:pt x="10613914" y="3006741"/>
                  <a:pt x="10613914" y="3012912"/>
                </a:cubicBezTo>
                <a:cubicBezTo>
                  <a:pt x="10613914" y="3105458"/>
                  <a:pt x="10616994" y="3198004"/>
                  <a:pt x="10616994" y="3290550"/>
                </a:cubicBezTo>
                <a:cubicBezTo>
                  <a:pt x="10616994" y="3302890"/>
                  <a:pt x="10620074" y="3309059"/>
                  <a:pt x="10629316" y="3315229"/>
                </a:cubicBezTo>
                <a:cubicBezTo>
                  <a:pt x="10632396" y="3318313"/>
                  <a:pt x="10635476" y="3321398"/>
                  <a:pt x="10638557" y="3321398"/>
                </a:cubicBezTo>
                <a:cubicBezTo>
                  <a:pt x="10681681" y="3349162"/>
                  <a:pt x="10724806" y="3373842"/>
                  <a:pt x="10767931" y="3398521"/>
                </a:cubicBezTo>
                <a:cubicBezTo>
                  <a:pt x="10814136" y="3426284"/>
                  <a:pt x="10857261" y="3450963"/>
                  <a:pt x="10875742" y="3460217"/>
                </a:cubicBezTo>
                <a:cubicBezTo>
                  <a:pt x="10875742" y="3460217"/>
                  <a:pt x="10875742" y="3460217"/>
                  <a:pt x="10860342" y="3460217"/>
                </a:cubicBezTo>
                <a:cubicBezTo>
                  <a:pt x="10829537" y="3444792"/>
                  <a:pt x="10798734" y="3426284"/>
                  <a:pt x="10764851" y="3407775"/>
                </a:cubicBezTo>
                <a:cubicBezTo>
                  <a:pt x="10715565" y="3380011"/>
                  <a:pt x="10666279" y="3352246"/>
                  <a:pt x="10620074" y="3324483"/>
                </a:cubicBezTo>
                <a:cubicBezTo>
                  <a:pt x="10616994" y="3324483"/>
                  <a:pt x="10613914" y="3321398"/>
                  <a:pt x="10610833" y="3321398"/>
                </a:cubicBezTo>
                <a:cubicBezTo>
                  <a:pt x="10604673" y="3321398"/>
                  <a:pt x="10601592" y="3324483"/>
                  <a:pt x="10598512" y="3327569"/>
                </a:cubicBezTo>
                <a:cubicBezTo>
                  <a:pt x="10518423" y="3370756"/>
                  <a:pt x="10438335" y="3417030"/>
                  <a:pt x="10358246" y="3460217"/>
                </a:cubicBezTo>
                <a:cubicBezTo>
                  <a:pt x="10358246" y="3460217"/>
                  <a:pt x="10358246" y="3460217"/>
                  <a:pt x="10345924" y="3460217"/>
                </a:cubicBezTo>
                <a:cubicBezTo>
                  <a:pt x="10429093" y="3413945"/>
                  <a:pt x="10509182" y="3364587"/>
                  <a:pt x="10592351" y="3315229"/>
                </a:cubicBezTo>
                <a:cubicBezTo>
                  <a:pt x="10595431" y="3315229"/>
                  <a:pt x="10595431" y="3312144"/>
                  <a:pt x="10598512" y="3312144"/>
                </a:cubicBezTo>
                <a:cubicBezTo>
                  <a:pt x="10598512" y="3312144"/>
                  <a:pt x="10598512" y="3309059"/>
                  <a:pt x="10601592" y="3309059"/>
                </a:cubicBezTo>
                <a:cubicBezTo>
                  <a:pt x="10601592" y="3302890"/>
                  <a:pt x="10604673" y="3299804"/>
                  <a:pt x="10604673" y="3293635"/>
                </a:cubicBezTo>
                <a:cubicBezTo>
                  <a:pt x="10604673" y="3198004"/>
                  <a:pt x="10604673" y="3105458"/>
                  <a:pt x="10607753" y="3012912"/>
                </a:cubicBezTo>
                <a:cubicBezTo>
                  <a:pt x="10607753" y="3006741"/>
                  <a:pt x="10604673" y="3000573"/>
                  <a:pt x="10604673" y="2994403"/>
                </a:cubicBezTo>
                <a:close/>
                <a:moveTo>
                  <a:pt x="10044050" y="2994403"/>
                </a:moveTo>
                <a:cubicBezTo>
                  <a:pt x="10040970" y="2997488"/>
                  <a:pt x="10037890" y="2997488"/>
                  <a:pt x="10037890" y="2997488"/>
                </a:cubicBezTo>
                <a:cubicBezTo>
                  <a:pt x="9951640" y="3049931"/>
                  <a:pt x="9868470" y="3099289"/>
                  <a:pt x="9782222" y="3148647"/>
                </a:cubicBezTo>
                <a:cubicBezTo>
                  <a:pt x="9772980" y="3151731"/>
                  <a:pt x="9772980" y="3160985"/>
                  <a:pt x="9772980" y="3170240"/>
                </a:cubicBezTo>
                <a:lnTo>
                  <a:pt x="9770510" y="3397783"/>
                </a:lnTo>
                <a:lnTo>
                  <a:pt x="9779141" y="3397783"/>
                </a:lnTo>
                <a:cubicBezTo>
                  <a:pt x="9779141" y="3422462"/>
                  <a:pt x="9779141" y="3450226"/>
                  <a:pt x="9782222" y="3477989"/>
                </a:cubicBezTo>
                <a:cubicBezTo>
                  <a:pt x="9871552" y="3533517"/>
                  <a:pt x="9957800" y="3585959"/>
                  <a:pt x="10050211" y="3638402"/>
                </a:cubicBezTo>
                <a:cubicBezTo>
                  <a:pt x="10050211" y="3555110"/>
                  <a:pt x="10050211" y="3474904"/>
                  <a:pt x="10050211" y="3397783"/>
                </a:cubicBezTo>
                <a:cubicBezTo>
                  <a:pt x="10050211" y="3397783"/>
                  <a:pt x="10050211" y="3397783"/>
                  <a:pt x="10062533" y="3397783"/>
                </a:cubicBezTo>
                <a:cubicBezTo>
                  <a:pt x="10059453" y="3474904"/>
                  <a:pt x="10059453" y="3552026"/>
                  <a:pt x="10059453" y="3629147"/>
                </a:cubicBezTo>
                <a:cubicBezTo>
                  <a:pt x="10059453" y="3632233"/>
                  <a:pt x="10059453" y="3635317"/>
                  <a:pt x="10062533" y="3638402"/>
                </a:cubicBezTo>
                <a:cubicBezTo>
                  <a:pt x="10065613" y="3635317"/>
                  <a:pt x="10068693" y="3632233"/>
                  <a:pt x="10071773" y="3632233"/>
                </a:cubicBezTo>
                <a:cubicBezTo>
                  <a:pt x="10154943" y="3582874"/>
                  <a:pt x="10235032" y="3536602"/>
                  <a:pt x="10318201" y="3487243"/>
                </a:cubicBezTo>
                <a:cubicBezTo>
                  <a:pt x="10327442" y="3481074"/>
                  <a:pt x="10330522" y="3474904"/>
                  <a:pt x="10330522" y="3462564"/>
                </a:cubicBezTo>
                <a:lnTo>
                  <a:pt x="10330522" y="3460217"/>
                </a:lnTo>
                <a:lnTo>
                  <a:pt x="10324362" y="3460217"/>
                </a:lnTo>
                <a:cubicBezTo>
                  <a:pt x="10324362" y="3358417"/>
                  <a:pt x="10321281" y="3256617"/>
                  <a:pt x="10321281" y="3154816"/>
                </a:cubicBezTo>
                <a:cubicBezTo>
                  <a:pt x="10321281" y="3154816"/>
                  <a:pt x="10318201" y="3151731"/>
                  <a:pt x="10318201" y="3151731"/>
                </a:cubicBezTo>
                <a:cubicBezTo>
                  <a:pt x="10244272" y="3108543"/>
                  <a:pt x="10170345" y="3065356"/>
                  <a:pt x="10096416" y="3019081"/>
                </a:cubicBezTo>
                <a:cubicBezTo>
                  <a:pt x="10071773" y="3006741"/>
                  <a:pt x="10056371" y="3000573"/>
                  <a:pt x="10053291" y="2997488"/>
                </a:cubicBezTo>
                <a:cubicBezTo>
                  <a:pt x="10053291" y="3105458"/>
                  <a:pt x="10053291" y="3207258"/>
                  <a:pt x="10053291" y="3309059"/>
                </a:cubicBezTo>
                <a:cubicBezTo>
                  <a:pt x="10093336" y="3333737"/>
                  <a:pt x="10268915" y="3438623"/>
                  <a:pt x="10315121" y="3460217"/>
                </a:cubicBezTo>
                <a:cubicBezTo>
                  <a:pt x="10315121" y="3460217"/>
                  <a:pt x="10315121" y="3460217"/>
                  <a:pt x="10296638" y="3460217"/>
                </a:cubicBezTo>
                <a:cubicBezTo>
                  <a:pt x="10219630" y="3417030"/>
                  <a:pt x="10139541" y="3373842"/>
                  <a:pt x="10062533" y="3327569"/>
                </a:cubicBezTo>
                <a:cubicBezTo>
                  <a:pt x="10056371" y="3324483"/>
                  <a:pt x="10053291" y="3324483"/>
                  <a:pt x="10047130" y="3324483"/>
                </a:cubicBezTo>
                <a:cubicBezTo>
                  <a:pt x="10040970" y="3324483"/>
                  <a:pt x="10037890" y="3324483"/>
                  <a:pt x="10028649" y="3327569"/>
                </a:cubicBezTo>
                <a:cubicBezTo>
                  <a:pt x="9951640" y="3373842"/>
                  <a:pt x="9871552" y="3417030"/>
                  <a:pt x="9794543" y="3460217"/>
                </a:cubicBezTo>
                <a:cubicBezTo>
                  <a:pt x="9794543" y="3460217"/>
                  <a:pt x="9794543" y="3460217"/>
                  <a:pt x="9782222" y="3460217"/>
                </a:cubicBezTo>
                <a:cubicBezTo>
                  <a:pt x="9865390" y="3413945"/>
                  <a:pt x="9948560" y="3364587"/>
                  <a:pt x="10028649" y="3315229"/>
                </a:cubicBezTo>
                <a:cubicBezTo>
                  <a:pt x="10037890" y="3312144"/>
                  <a:pt x="10040970" y="3305975"/>
                  <a:pt x="10040970" y="3293635"/>
                </a:cubicBezTo>
                <a:cubicBezTo>
                  <a:pt x="10040970" y="3201089"/>
                  <a:pt x="10044050" y="3105458"/>
                  <a:pt x="10044050" y="3009827"/>
                </a:cubicBezTo>
                <a:cubicBezTo>
                  <a:pt x="10044050" y="3006741"/>
                  <a:pt x="10044050" y="3000573"/>
                  <a:pt x="10044050" y="2994403"/>
                </a:cubicBezTo>
                <a:close/>
                <a:moveTo>
                  <a:pt x="9480347" y="2994403"/>
                </a:moveTo>
                <a:cubicBezTo>
                  <a:pt x="9477268" y="2997488"/>
                  <a:pt x="9477268" y="2997488"/>
                  <a:pt x="9474187" y="2997488"/>
                </a:cubicBezTo>
                <a:cubicBezTo>
                  <a:pt x="9391018" y="3046846"/>
                  <a:pt x="9304794" y="3096203"/>
                  <a:pt x="9218545" y="3148647"/>
                </a:cubicBezTo>
                <a:cubicBezTo>
                  <a:pt x="9212383" y="3151731"/>
                  <a:pt x="9209303" y="3157902"/>
                  <a:pt x="9209303" y="3167156"/>
                </a:cubicBezTo>
                <a:lnTo>
                  <a:pt x="9206828" y="3397783"/>
                </a:lnTo>
                <a:lnTo>
                  <a:pt x="9207764" y="3397783"/>
                </a:lnTo>
                <a:cubicBezTo>
                  <a:pt x="9209304" y="3397783"/>
                  <a:pt x="9212384" y="3397783"/>
                  <a:pt x="9218545" y="3397783"/>
                </a:cubicBezTo>
                <a:lnTo>
                  <a:pt x="9218545" y="3460217"/>
                </a:lnTo>
                <a:lnTo>
                  <a:pt x="9218545" y="3462564"/>
                </a:lnTo>
                <a:cubicBezTo>
                  <a:pt x="9218545" y="3474904"/>
                  <a:pt x="9221626" y="3481074"/>
                  <a:pt x="9233946" y="3487243"/>
                </a:cubicBezTo>
                <a:cubicBezTo>
                  <a:pt x="9314034" y="3533517"/>
                  <a:pt x="9391018" y="3582874"/>
                  <a:pt x="9471106" y="3629147"/>
                </a:cubicBezTo>
                <a:cubicBezTo>
                  <a:pt x="9477268" y="3632233"/>
                  <a:pt x="9480347" y="3635317"/>
                  <a:pt x="9489588" y="3638402"/>
                </a:cubicBezTo>
                <a:cubicBezTo>
                  <a:pt x="9489588" y="3635317"/>
                  <a:pt x="9489588" y="3635317"/>
                  <a:pt x="9489588" y="3635317"/>
                </a:cubicBezTo>
                <a:cubicBezTo>
                  <a:pt x="9486508" y="3555110"/>
                  <a:pt x="9486508" y="3474904"/>
                  <a:pt x="9486508" y="3397783"/>
                </a:cubicBezTo>
                <a:cubicBezTo>
                  <a:pt x="9486508" y="3397783"/>
                  <a:pt x="9486508" y="3397783"/>
                  <a:pt x="9498830" y="3397783"/>
                </a:cubicBezTo>
                <a:cubicBezTo>
                  <a:pt x="9498830" y="3471820"/>
                  <a:pt x="9495750" y="3545856"/>
                  <a:pt x="9495750" y="3619893"/>
                </a:cubicBezTo>
                <a:cubicBezTo>
                  <a:pt x="9495750" y="3626062"/>
                  <a:pt x="9495750" y="3629147"/>
                  <a:pt x="9495750" y="3638402"/>
                </a:cubicBezTo>
                <a:cubicBezTo>
                  <a:pt x="9498830" y="3635317"/>
                  <a:pt x="9498830" y="3635317"/>
                  <a:pt x="9498830" y="3635317"/>
                </a:cubicBezTo>
                <a:cubicBezTo>
                  <a:pt x="9501911" y="3635317"/>
                  <a:pt x="9504990" y="3635317"/>
                  <a:pt x="9504990" y="3632233"/>
                </a:cubicBezTo>
                <a:cubicBezTo>
                  <a:pt x="9588160" y="3582874"/>
                  <a:pt x="9671329" y="3533517"/>
                  <a:pt x="9757579" y="3484159"/>
                </a:cubicBezTo>
                <a:cubicBezTo>
                  <a:pt x="9757579" y="3484159"/>
                  <a:pt x="9760659" y="3484159"/>
                  <a:pt x="9760659" y="3481074"/>
                </a:cubicBezTo>
                <a:cubicBezTo>
                  <a:pt x="9763739" y="3481074"/>
                  <a:pt x="9763739" y="3477989"/>
                  <a:pt x="9763739" y="3477989"/>
                </a:cubicBezTo>
                <a:cubicBezTo>
                  <a:pt x="9766819" y="3474904"/>
                  <a:pt x="9766819" y="3468735"/>
                  <a:pt x="9766819" y="3465650"/>
                </a:cubicBezTo>
                <a:lnTo>
                  <a:pt x="9766819" y="3460217"/>
                </a:lnTo>
                <a:lnTo>
                  <a:pt x="9760659" y="3460217"/>
                </a:lnTo>
                <a:cubicBezTo>
                  <a:pt x="9760659" y="3457132"/>
                  <a:pt x="9763739" y="3454048"/>
                  <a:pt x="9763739" y="3450963"/>
                </a:cubicBezTo>
                <a:cubicBezTo>
                  <a:pt x="9760659" y="3355332"/>
                  <a:pt x="9760659" y="3262785"/>
                  <a:pt x="9760659" y="3170240"/>
                </a:cubicBezTo>
                <a:cubicBezTo>
                  <a:pt x="9760659" y="3157902"/>
                  <a:pt x="9754498" y="3151731"/>
                  <a:pt x="9745256" y="3145562"/>
                </a:cubicBezTo>
                <a:cubicBezTo>
                  <a:pt x="9665168" y="3099289"/>
                  <a:pt x="9585080" y="3049931"/>
                  <a:pt x="9504990" y="3003657"/>
                </a:cubicBezTo>
                <a:cubicBezTo>
                  <a:pt x="9501911" y="3000573"/>
                  <a:pt x="9495750" y="2997488"/>
                  <a:pt x="9489588" y="2994403"/>
                </a:cubicBezTo>
                <a:cubicBezTo>
                  <a:pt x="9489588" y="3000573"/>
                  <a:pt x="9489588" y="3000573"/>
                  <a:pt x="9489588" y="3003657"/>
                </a:cubicBezTo>
                <a:cubicBezTo>
                  <a:pt x="9489588" y="3102373"/>
                  <a:pt x="9489588" y="3201089"/>
                  <a:pt x="9492670" y="3296720"/>
                </a:cubicBezTo>
                <a:cubicBezTo>
                  <a:pt x="9492670" y="3305975"/>
                  <a:pt x="9495750" y="3312144"/>
                  <a:pt x="9501911" y="3315229"/>
                </a:cubicBezTo>
                <a:cubicBezTo>
                  <a:pt x="9585080" y="3364587"/>
                  <a:pt x="9668248" y="3413945"/>
                  <a:pt x="9748338" y="3460217"/>
                </a:cubicBezTo>
                <a:cubicBezTo>
                  <a:pt x="9748338" y="3460217"/>
                  <a:pt x="9748338" y="3460217"/>
                  <a:pt x="9736016" y="3460217"/>
                </a:cubicBezTo>
                <a:cubicBezTo>
                  <a:pt x="9655928" y="3417030"/>
                  <a:pt x="9575838" y="3370756"/>
                  <a:pt x="9495750" y="3327569"/>
                </a:cubicBezTo>
                <a:cubicBezTo>
                  <a:pt x="9492670" y="3324483"/>
                  <a:pt x="9489588" y="3324483"/>
                  <a:pt x="9483428" y="3321398"/>
                </a:cubicBezTo>
                <a:cubicBezTo>
                  <a:pt x="9480347" y="3324483"/>
                  <a:pt x="9477268" y="3324483"/>
                  <a:pt x="9474187" y="3327569"/>
                </a:cubicBezTo>
                <a:cubicBezTo>
                  <a:pt x="9394097" y="3370756"/>
                  <a:pt x="9314034" y="3417030"/>
                  <a:pt x="9233946" y="3460217"/>
                </a:cubicBezTo>
                <a:cubicBezTo>
                  <a:pt x="9233946" y="3460217"/>
                  <a:pt x="9233946" y="3460217"/>
                  <a:pt x="9218545" y="3460217"/>
                </a:cubicBezTo>
                <a:cubicBezTo>
                  <a:pt x="9301713" y="3413945"/>
                  <a:pt x="9381777" y="3364587"/>
                  <a:pt x="9464946" y="3315229"/>
                </a:cubicBezTo>
                <a:cubicBezTo>
                  <a:pt x="9474187" y="3312144"/>
                  <a:pt x="9477268" y="3302890"/>
                  <a:pt x="9477268" y="3293635"/>
                </a:cubicBezTo>
                <a:cubicBezTo>
                  <a:pt x="9480347" y="3198004"/>
                  <a:pt x="9480347" y="3105458"/>
                  <a:pt x="9480347" y="3009827"/>
                </a:cubicBezTo>
                <a:cubicBezTo>
                  <a:pt x="9480347" y="3006741"/>
                  <a:pt x="9480347" y="3000573"/>
                  <a:pt x="9480347" y="2994403"/>
                </a:cubicBezTo>
                <a:close/>
                <a:moveTo>
                  <a:pt x="8919748" y="2994403"/>
                </a:moveTo>
                <a:cubicBezTo>
                  <a:pt x="8913589" y="2997488"/>
                  <a:pt x="8907428" y="3000573"/>
                  <a:pt x="8904348" y="3003657"/>
                </a:cubicBezTo>
                <a:cubicBezTo>
                  <a:pt x="8824260" y="3049931"/>
                  <a:pt x="8744171" y="3096203"/>
                  <a:pt x="8664085" y="3142477"/>
                </a:cubicBezTo>
                <a:cubicBezTo>
                  <a:pt x="8651765" y="3151731"/>
                  <a:pt x="8648685" y="3157902"/>
                  <a:pt x="8648685" y="3170240"/>
                </a:cubicBezTo>
                <a:lnTo>
                  <a:pt x="8646188" y="3397783"/>
                </a:lnTo>
                <a:lnTo>
                  <a:pt x="8654845" y="3397783"/>
                </a:lnTo>
                <a:cubicBezTo>
                  <a:pt x="8654845" y="3419377"/>
                  <a:pt x="8654845" y="3440971"/>
                  <a:pt x="8654845" y="3462564"/>
                </a:cubicBezTo>
                <a:cubicBezTo>
                  <a:pt x="8654845" y="3474904"/>
                  <a:pt x="8661005" y="3481074"/>
                  <a:pt x="8670247" y="3487243"/>
                </a:cubicBezTo>
                <a:cubicBezTo>
                  <a:pt x="8750332" y="3533517"/>
                  <a:pt x="8830420" y="3582874"/>
                  <a:pt x="8910509" y="3629147"/>
                </a:cubicBezTo>
                <a:cubicBezTo>
                  <a:pt x="8913589" y="3632233"/>
                  <a:pt x="8919748" y="3635317"/>
                  <a:pt x="8925911" y="3638402"/>
                </a:cubicBezTo>
                <a:cubicBezTo>
                  <a:pt x="8925911" y="3632233"/>
                  <a:pt x="8925911" y="3626062"/>
                  <a:pt x="8925911" y="3622977"/>
                </a:cubicBezTo>
                <a:cubicBezTo>
                  <a:pt x="8925911" y="3548941"/>
                  <a:pt x="8925911" y="3471820"/>
                  <a:pt x="8922831" y="3397783"/>
                </a:cubicBezTo>
                <a:cubicBezTo>
                  <a:pt x="8922831" y="3397783"/>
                  <a:pt x="8922831" y="3397783"/>
                  <a:pt x="8935155" y="3397783"/>
                </a:cubicBezTo>
                <a:cubicBezTo>
                  <a:pt x="8935155" y="3471820"/>
                  <a:pt x="8935155" y="3545856"/>
                  <a:pt x="8935155" y="3622977"/>
                </a:cubicBezTo>
                <a:cubicBezTo>
                  <a:pt x="8935155" y="3626062"/>
                  <a:pt x="8935155" y="3632233"/>
                  <a:pt x="8935155" y="3638402"/>
                </a:cubicBezTo>
                <a:cubicBezTo>
                  <a:pt x="8938233" y="3635317"/>
                  <a:pt x="8941311" y="3635317"/>
                  <a:pt x="8944388" y="3632233"/>
                </a:cubicBezTo>
                <a:cubicBezTo>
                  <a:pt x="9027564" y="3582874"/>
                  <a:pt x="9110731" y="3533517"/>
                  <a:pt x="9193903" y="3487243"/>
                </a:cubicBezTo>
                <a:cubicBezTo>
                  <a:pt x="9203143" y="3481074"/>
                  <a:pt x="9206224" y="3474904"/>
                  <a:pt x="9206224" y="3462564"/>
                </a:cubicBezTo>
                <a:lnTo>
                  <a:pt x="9206224" y="3460217"/>
                </a:lnTo>
                <a:lnTo>
                  <a:pt x="9200063" y="3460217"/>
                </a:lnTo>
                <a:cubicBezTo>
                  <a:pt x="9196981" y="3358417"/>
                  <a:pt x="9196981" y="3256617"/>
                  <a:pt x="9196981" y="3154816"/>
                </a:cubicBezTo>
                <a:cubicBezTo>
                  <a:pt x="9175420" y="3139392"/>
                  <a:pt x="8953633" y="3006741"/>
                  <a:pt x="8925911" y="2997488"/>
                </a:cubicBezTo>
                <a:cubicBezTo>
                  <a:pt x="8928992" y="3102373"/>
                  <a:pt x="8928992" y="3204174"/>
                  <a:pt x="8928992" y="3309059"/>
                </a:cubicBezTo>
                <a:cubicBezTo>
                  <a:pt x="9015241" y="3358417"/>
                  <a:pt x="9098412" y="3410861"/>
                  <a:pt x="9187740" y="3460217"/>
                </a:cubicBezTo>
                <a:cubicBezTo>
                  <a:pt x="9187740" y="3460217"/>
                  <a:pt x="9187740" y="3460217"/>
                  <a:pt x="9172339" y="3460217"/>
                </a:cubicBezTo>
                <a:cubicBezTo>
                  <a:pt x="9092251" y="3417030"/>
                  <a:pt x="9012161" y="3370756"/>
                  <a:pt x="8932072" y="3324483"/>
                </a:cubicBezTo>
                <a:cubicBezTo>
                  <a:pt x="8928992" y="3324483"/>
                  <a:pt x="8925911" y="3321398"/>
                  <a:pt x="8922831" y="3321398"/>
                </a:cubicBezTo>
                <a:cubicBezTo>
                  <a:pt x="8916669" y="3321398"/>
                  <a:pt x="8913589" y="3324483"/>
                  <a:pt x="8907428" y="3327569"/>
                </a:cubicBezTo>
                <a:cubicBezTo>
                  <a:pt x="8830420" y="3370756"/>
                  <a:pt x="8750332" y="3417030"/>
                  <a:pt x="8670247" y="3460217"/>
                </a:cubicBezTo>
                <a:cubicBezTo>
                  <a:pt x="8670247" y="3460217"/>
                  <a:pt x="8670247" y="3460217"/>
                  <a:pt x="8668707" y="3460217"/>
                </a:cubicBezTo>
                <a:lnTo>
                  <a:pt x="8661005" y="3460217"/>
                </a:lnTo>
                <a:cubicBezTo>
                  <a:pt x="8741091" y="3413945"/>
                  <a:pt x="8821178" y="3364587"/>
                  <a:pt x="8901268" y="3318313"/>
                </a:cubicBezTo>
                <a:cubicBezTo>
                  <a:pt x="8913589" y="3312144"/>
                  <a:pt x="8916669" y="3305975"/>
                  <a:pt x="8916669" y="3290550"/>
                </a:cubicBezTo>
                <a:cubicBezTo>
                  <a:pt x="8916669" y="3198004"/>
                  <a:pt x="8916669" y="3105458"/>
                  <a:pt x="8919748" y="3012912"/>
                </a:cubicBezTo>
                <a:cubicBezTo>
                  <a:pt x="8919748" y="3006741"/>
                  <a:pt x="8919748" y="3003657"/>
                  <a:pt x="8919748" y="2994403"/>
                </a:cubicBezTo>
                <a:close/>
                <a:moveTo>
                  <a:pt x="8356048" y="2994403"/>
                </a:moveTo>
                <a:cubicBezTo>
                  <a:pt x="8349888" y="2997488"/>
                  <a:pt x="8343728" y="3000573"/>
                  <a:pt x="8340647" y="3000573"/>
                </a:cubicBezTo>
                <a:cubicBezTo>
                  <a:pt x="8328327" y="3009827"/>
                  <a:pt x="8316003" y="3015997"/>
                  <a:pt x="8303679" y="3022166"/>
                </a:cubicBezTo>
                <a:cubicBezTo>
                  <a:pt x="8235915" y="3065356"/>
                  <a:pt x="8168150" y="3105458"/>
                  <a:pt x="8097301" y="3145562"/>
                </a:cubicBezTo>
                <a:cubicBezTo>
                  <a:pt x="8097301" y="3145562"/>
                  <a:pt x="8094221" y="3145562"/>
                  <a:pt x="8094221" y="3148647"/>
                </a:cubicBezTo>
                <a:cubicBezTo>
                  <a:pt x="8094221" y="3148647"/>
                  <a:pt x="8091141" y="3148647"/>
                  <a:pt x="8091141" y="3148647"/>
                </a:cubicBezTo>
                <a:cubicBezTo>
                  <a:pt x="8091141" y="3148647"/>
                  <a:pt x="8091141" y="3151731"/>
                  <a:pt x="8091141" y="3151731"/>
                </a:cubicBezTo>
                <a:cubicBezTo>
                  <a:pt x="8084982" y="3154816"/>
                  <a:pt x="8084982" y="3160985"/>
                  <a:pt x="8084982" y="3167156"/>
                </a:cubicBezTo>
                <a:lnTo>
                  <a:pt x="8082506" y="3397783"/>
                </a:lnTo>
                <a:lnTo>
                  <a:pt x="8091141" y="3397783"/>
                </a:lnTo>
                <a:cubicBezTo>
                  <a:pt x="8094221" y="3422462"/>
                  <a:pt x="8094221" y="3450226"/>
                  <a:pt x="8094221" y="3477989"/>
                </a:cubicBezTo>
                <a:cubicBezTo>
                  <a:pt x="8183551" y="3530433"/>
                  <a:pt x="8269797" y="3582874"/>
                  <a:pt x="8362208" y="3638402"/>
                </a:cubicBezTo>
                <a:cubicBezTo>
                  <a:pt x="8362208" y="3555110"/>
                  <a:pt x="8362208" y="3474904"/>
                  <a:pt x="8362208" y="3397783"/>
                </a:cubicBezTo>
                <a:cubicBezTo>
                  <a:pt x="8362208" y="3397783"/>
                  <a:pt x="8362208" y="3397783"/>
                  <a:pt x="8374527" y="3397783"/>
                </a:cubicBezTo>
                <a:cubicBezTo>
                  <a:pt x="8371447" y="3471820"/>
                  <a:pt x="8371447" y="3545856"/>
                  <a:pt x="8371447" y="3619893"/>
                </a:cubicBezTo>
                <a:cubicBezTo>
                  <a:pt x="8371447" y="3626062"/>
                  <a:pt x="8371447" y="3629147"/>
                  <a:pt x="8371447" y="3632233"/>
                </a:cubicBezTo>
                <a:cubicBezTo>
                  <a:pt x="8371447" y="3635317"/>
                  <a:pt x="8371447" y="3635317"/>
                  <a:pt x="8371447" y="3635317"/>
                </a:cubicBezTo>
                <a:cubicBezTo>
                  <a:pt x="8374527" y="3635317"/>
                  <a:pt x="8377607" y="3635317"/>
                  <a:pt x="8380687" y="3632233"/>
                </a:cubicBezTo>
                <a:cubicBezTo>
                  <a:pt x="8463854" y="3582874"/>
                  <a:pt x="8547030" y="3533517"/>
                  <a:pt x="8630202" y="3484159"/>
                </a:cubicBezTo>
                <a:cubicBezTo>
                  <a:pt x="8639444" y="3481074"/>
                  <a:pt x="8642524" y="3471820"/>
                  <a:pt x="8642524" y="3462564"/>
                </a:cubicBezTo>
                <a:lnTo>
                  <a:pt x="8642524" y="3460217"/>
                </a:lnTo>
                <a:lnTo>
                  <a:pt x="8636362" y="3460217"/>
                </a:lnTo>
                <a:cubicBezTo>
                  <a:pt x="8636362" y="3358417"/>
                  <a:pt x="8636362" y="3256617"/>
                  <a:pt x="8633282" y="3154816"/>
                </a:cubicBezTo>
                <a:cubicBezTo>
                  <a:pt x="8620960" y="3145562"/>
                  <a:pt x="8571675" y="3114712"/>
                  <a:pt x="8516224" y="3083864"/>
                </a:cubicBezTo>
                <a:cubicBezTo>
                  <a:pt x="8503901" y="3074610"/>
                  <a:pt x="8488498" y="3068440"/>
                  <a:pt x="8476175" y="3059185"/>
                </a:cubicBezTo>
                <a:cubicBezTo>
                  <a:pt x="8423811" y="3028337"/>
                  <a:pt x="8374527" y="3000573"/>
                  <a:pt x="8365288" y="2997488"/>
                </a:cubicBezTo>
                <a:cubicBezTo>
                  <a:pt x="8365288" y="2997488"/>
                  <a:pt x="8365288" y="3000573"/>
                  <a:pt x="8362208" y="3000573"/>
                </a:cubicBezTo>
                <a:cubicBezTo>
                  <a:pt x="8365288" y="3102373"/>
                  <a:pt x="8365288" y="3201089"/>
                  <a:pt x="8365288" y="3299804"/>
                </a:cubicBezTo>
                <a:cubicBezTo>
                  <a:pt x="8368367" y="3305975"/>
                  <a:pt x="8368367" y="3309059"/>
                  <a:pt x="8371447" y="3312144"/>
                </a:cubicBezTo>
                <a:cubicBezTo>
                  <a:pt x="8383768" y="3321398"/>
                  <a:pt x="8411492" y="3336823"/>
                  <a:pt x="8442289" y="3355332"/>
                </a:cubicBezTo>
                <a:cubicBezTo>
                  <a:pt x="8466934" y="3370756"/>
                  <a:pt x="8491579" y="3383096"/>
                  <a:pt x="8516224" y="3398521"/>
                </a:cubicBezTo>
                <a:cubicBezTo>
                  <a:pt x="8562433" y="3426284"/>
                  <a:pt x="8608641" y="3450963"/>
                  <a:pt x="8627121" y="3460217"/>
                </a:cubicBezTo>
                <a:cubicBezTo>
                  <a:pt x="8627121" y="3460217"/>
                  <a:pt x="8627121" y="3460217"/>
                  <a:pt x="8608641" y="3460217"/>
                </a:cubicBezTo>
                <a:cubicBezTo>
                  <a:pt x="8528547" y="3417030"/>
                  <a:pt x="8448450" y="3370756"/>
                  <a:pt x="8368367" y="3324483"/>
                </a:cubicBezTo>
                <a:cubicBezTo>
                  <a:pt x="8368367" y="3324483"/>
                  <a:pt x="8365288" y="3324483"/>
                  <a:pt x="8362208" y="3321398"/>
                </a:cubicBezTo>
                <a:cubicBezTo>
                  <a:pt x="8362208" y="3321398"/>
                  <a:pt x="8359128" y="3321398"/>
                  <a:pt x="8356048" y="3321398"/>
                </a:cubicBezTo>
                <a:cubicBezTo>
                  <a:pt x="8356048" y="3321398"/>
                  <a:pt x="8356048" y="3324483"/>
                  <a:pt x="8352968" y="3324483"/>
                </a:cubicBezTo>
                <a:cubicBezTo>
                  <a:pt x="8349888" y="3324483"/>
                  <a:pt x="8349888" y="3324483"/>
                  <a:pt x="8346808" y="3327569"/>
                </a:cubicBezTo>
                <a:cubicBezTo>
                  <a:pt x="8266717" y="3370756"/>
                  <a:pt x="8186631" y="3417030"/>
                  <a:pt x="8106540" y="3460217"/>
                </a:cubicBezTo>
                <a:cubicBezTo>
                  <a:pt x="8106540" y="3460217"/>
                  <a:pt x="8106540" y="3460217"/>
                  <a:pt x="8094221" y="3460217"/>
                </a:cubicBezTo>
                <a:cubicBezTo>
                  <a:pt x="8177391" y="3413945"/>
                  <a:pt x="8260556" y="3364587"/>
                  <a:pt x="8340647" y="3315229"/>
                </a:cubicBezTo>
                <a:cubicBezTo>
                  <a:pt x="8349888" y="3312144"/>
                  <a:pt x="8352968" y="3302890"/>
                  <a:pt x="8352968" y="3293635"/>
                </a:cubicBezTo>
                <a:cubicBezTo>
                  <a:pt x="8352968" y="3201089"/>
                  <a:pt x="8356048" y="3105458"/>
                  <a:pt x="8356048" y="3009827"/>
                </a:cubicBezTo>
                <a:cubicBezTo>
                  <a:pt x="8356048" y="3006741"/>
                  <a:pt x="8356048" y="3000573"/>
                  <a:pt x="8356048" y="2994403"/>
                </a:cubicBezTo>
                <a:close/>
                <a:moveTo>
                  <a:pt x="7792346" y="2994403"/>
                </a:moveTo>
                <a:cubicBezTo>
                  <a:pt x="7792346" y="2994403"/>
                  <a:pt x="7792346" y="2997488"/>
                  <a:pt x="7792346" y="2997488"/>
                </a:cubicBezTo>
                <a:cubicBezTo>
                  <a:pt x="7789265" y="2997488"/>
                  <a:pt x="7789265" y="2997488"/>
                  <a:pt x="7786185" y="2997488"/>
                </a:cubicBezTo>
                <a:cubicBezTo>
                  <a:pt x="7703018" y="3046846"/>
                  <a:pt x="7616768" y="3099289"/>
                  <a:pt x="7533595" y="3148647"/>
                </a:cubicBezTo>
                <a:cubicBezTo>
                  <a:pt x="7524355" y="3151731"/>
                  <a:pt x="7524355" y="3157902"/>
                  <a:pt x="7521275" y="3167156"/>
                </a:cubicBezTo>
                <a:lnTo>
                  <a:pt x="7518799" y="3397783"/>
                </a:lnTo>
                <a:lnTo>
                  <a:pt x="7519735" y="3397783"/>
                </a:lnTo>
                <a:cubicBezTo>
                  <a:pt x="7521275" y="3397783"/>
                  <a:pt x="7524355" y="3397783"/>
                  <a:pt x="7530516" y="3397783"/>
                </a:cubicBezTo>
                <a:cubicBezTo>
                  <a:pt x="7530516" y="3422462"/>
                  <a:pt x="7530516" y="3450226"/>
                  <a:pt x="7530516" y="3477989"/>
                </a:cubicBezTo>
                <a:cubicBezTo>
                  <a:pt x="7619849" y="3530433"/>
                  <a:pt x="7709178" y="3582874"/>
                  <a:pt x="7801587" y="3638402"/>
                </a:cubicBezTo>
                <a:cubicBezTo>
                  <a:pt x="7801587" y="3555110"/>
                  <a:pt x="7798507" y="3474904"/>
                  <a:pt x="7798507" y="3397783"/>
                </a:cubicBezTo>
                <a:cubicBezTo>
                  <a:pt x="7798507" y="3397783"/>
                  <a:pt x="7798507" y="3397783"/>
                  <a:pt x="7810828" y="3397783"/>
                </a:cubicBezTo>
                <a:cubicBezTo>
                  <a:pt x="7810828" y="3471820"/>
                  <a:pt x="7810828" y="3545856"/>
                  <a:pt x="7807748" y="3619893"/>
                </a:cubicBezTo>
                <a:cubicBezTo>
                  <a:pt x="7807748" y="3626062"/>
                  <a:pt x="7807748" y="3629147"/>
                  <a:pt x="7807748" y="3632233"/>
                </a:cubicBezTo>
                <a:cubicBezTo>
                  <a:pt x="7810828" y="3635317"/>
                  <a:pt x="7810828" y="3635317"/>
                  <a:pt x="7810828" y="3638402"/>
                </a:cubicBezTo>
                <a:cubicBezTo>
                  <a:pt x="7813908" y="3635317"/>
                  <a:pt x="7820068" y="3632233"/>
                  <a:pt x="7823148" y="3632233"/>
                </a:cubicBezTo>
                <a:cubicBezTo>
                  <a:pt x="7903238" y="3582874"/>
                  <a:pt x="7983331" y="3536602"/>
                  <a:pt x="8066496" y="3487243"/>
                </a:cubicBezTo>
                <a:cubicBezTo>
                  <a:pt x="8075742" y="3481074"/>
                  <a:pt x="8078822" y="3474904"/>
                  <a:pt x="8078822" y="3462564"/>
                </a:cubicBezTo>
                <a:lnTo>
                  <a:pt x="8078934" y="3460217"/>
                </a:lnTo>
                <a:lnTo>
                  <a:pt x="8075742" y="3460217"/>
                </a:lnTo>
                <a:cubicBezTo>
                  <a:pt x="8072662" y="3358417"/>
                  <a:pt x="8072662" y="3256617"/>
                  <a:pt x="8072662" y="3154816"/>
                </a:cubicBezTo>
                <a:cubicBezTo>
                  <a:pt x="8063415" y="3148647"/>
                  <a:pt x="8057258" y="3145562"/>
                  <a:pt x="8048020" y="3139392"/>
                </a:cubicBezTo>
                <a:cubicBezTo>
                  <a:pt x="7989491" y="3105458"/>
                  <a:pt x="7934040" y="3071525"/>
                  <a:pt x="7875514" y="3037591"/>
                </a:cubicBezTo>
                <a:cubicBezTo>
                  <a:pt x="7838550" y="3015997"/>
                  <a:pt x="7810828" y="3000573"/>
                  <a:pt x="7801587" y="2997488"/>
                </a:cubicBezTo>
                <a:cubicBezTo>
                  <a:pt x="7801587" y="3102373"/>
                  <a:pt x="7804667" y="3204174"/>
                  <a:pt x="7804667" y="3309059"/>
                </a:cubicBezTo>
                <a:cubicBezTo>
                  <a:pt x="7847792" y="3336823"/>
                  <a:pt x="8023379" y="3438623"/>
                  <a:pt x="8066496" y="3460217"/>
                </a:cubicBezTo>
                <a:cubicBezTo>
                  <a:pt x="8066496" y="3460217"/>
                  <a:pt x="8066496" y="3460217"/>
                  <a:pt x="8048020" y="3460217"/>
                </a:cubicBezTo>
                <a:cubicBezTo>
                  <a:pt x="7967927" y="3417030"/>
                  <a:pt x="7887836" y="3370756"/>
                  <a:pt x="7807748" y="3327569"/>
                </a:cubicBezTo>
                <a:cubicBezTo>
                  <a:pt x="7807748" y="3324483"/>
                  <a:pt x="7804667" y="3324483"/>
                  <a:pt x="7804667" y="3324483"/>
                </a:cubicBezTo>
                <a:cubicBezTo>
                  <a:pt x="7795425" y="3321398"/>
                  <a:pt x="7789265" y="3324483"/>
                  <a:pt x="7780024" y="3327569"/>
                </a:cubicBezTo>
                <a:cubicBezTo>
                  <a:pt x="7703018" y="3373842"/>
                  <a:pt x="7622928" y="3417030"/>
                  <a:pt x="7542836" y="3460217"/>
                </a:cubicBezTo>
                <a:cubicBezTo>
                  <a:pt x="7542836" y="3460217"/>
                  <a:pt x="7542836" y="3460217"/>
                  <a:pt x="7533595" y="3460217"/>
                </a:cubicBezTo>
                <a:cubicBezTo>
                  <a:pt x="7613687" y="3413945"/>
                  <a:pt x="7696857" y="3364587"/>
                  <a:pt x="7780024" y="3315229"/>
                </a:cubicBezTo>
                <a:cubicBezTo>
                  <a:pt x="7789265" y="3309059"/>
                  <a:pt x="7789265" y="3302890"/>
                  <a:pt x="7789265" y="3293635"/>
                </a:cubicBezTo>
                <a:cubicBezTo>
                  <a:pt x="7792346" y="3198004"/>
                  <a:pt x="7792346" y="3105458"/>
                  <a:pt x="7795425" y="3009827"/>
                </a:cubicBezTo>
                <a:cubicBezTo>
                  <a:pt x="7795425" y="3006741"/>
                  <a:pt x="7792346" y="3000573"/>
                  <a:pt x="7792346" y="2994403"/>
                </a:cubicBezTo>
                <a:close/>
                <a:moveTo>
                  <a:pt x="7228642" y="2994403"/>
                </a:moveTo>
                <a:cubicBezTo>
                  <a:pt x="7225563" y="2997488"/>
                  <a:pt x="7222483" y="2997488"/>
                  <a:pt x="7219401" y="3000573"/>
                </a:cubicBezTo>
                <a:cubicBezTo>
                  <a:pt x="7213240" y="3003657"/>
                  <a:pt x="7204001" y="3006741"/>
                  <a:pt x="7197841" y="3012912"/>
                </a:cubicBezTo>
                <a:cubicBezTo>
                  <a:pt x="7173196" y="3025251"/>
                  <a:pt x="7151633" y="3040676"/>
                  <a:pt x="7126991" y="3053016"/>
                </a:cubicBezTo>
                <a:cubicBezTo>
                  <a:pt x="7074626" y="3083864"/>
                  <a:pt x="7022259" y="3117797"/>
                  <a:pt x="6969895" y="3148647"/>
                </a:cubicBezTo>
                <a:cubicBezTo>
                  <a:pt x="6960653" y="3151731"/>
                  <a:pt x="6960653" y="3157902"/>
                  <a:pt x="6960653" y="3167156"/>
                </a:cubicBezTo>
                <a:lnTo>
                  <a:pt x="6958177" y="3397783"/>
                </a:lnTo>
                <a:lnTo>
                  <a:pt x="6966815" y="3397783"/>
                </a:lnTo>
                <a:cubicBezTo>
                  <a:pt x="6966815" y="3419377"/>
                  <a:pt x="6966815" y="3440971"/>
                  <a:pt x="6966815" y="3462564"/>
                </a:cubicBezTo>
                <a:cubicBezTo>
                  <a:pt x="6966815" y="3474904"/>
                  <a:pt x="6969895" y="3481074"/>
                  <a:pt x="6982215" y="3487243"/>
                </a:cubicBezTo>
                <a:cubicBezTo>
                  <a:pt x="7031500" y="3515008"/>
                  <a:pt x="7077706" y="3545856"/>
                  <a:pt x="7126991" y="3573620"/>
                </a:cubicBezTo>
                <a:cubicBezTo>
                  <a:pt x="7163955" y="3595214"/>
                  <a:pt x="7197841" y="3613723"/>
                  <a:pt x="7234803" y="3635317"/>
                </a:cubicBezTo>
                <a:cubicBezTo>
                  <a:pt x="7234803" y="3638402"/>
                  <a:pt x="7237883" y="3638402"/>
                  <a:pt x="7237883" y="3638402"/>
                </a:cubicBezTo>
                <a:cubicBezTo>
                  <a:pt x="7237883" y="3629147"/>
                  <a:pt x="7237883" y="3622977"/>
                  <a:pt x="7237883" y="3616808"/>
                </a:cubicBezTo>
                <a:cubicBezTo>
                  <a:pt x="7237883" y="3542771"/>
                  <a:pt x="7237883" y="3468735"/>
                  <a:pt x="7234803" y="3397783"/>
                </a:cubicBezTo>
                <a:cubicBezTo>
                  <a:pt x="7234803" y="3397783"/>
                  <a:pt x="7234803" y="3397783"/>
                  <a:pt x="7247123" y="3397783"/>
                </a:cubicBezTo>
                <a:cubicBezTo>
                  <a:pt x="7247123" y="3471820"/>
                  <a:pt x="7247123" y="3545856"/>
                  <a:pt x="7247123" y="3619893"/>
                </a:cubicBezTo>
                <a:cubicBezTo>
                  <a:pt x="7247123" y="3626062"/>
                  <a:pt x="7247123" y="3629147"/>
                  <a:pt x="7247123" y="3638402"/>
                </a:cubicBezTo>
                <a:cubicBezTo>
                  <a:pt x="7250204" y="3635317"/>
                  <a:pt x="7253284" y="3632233"/>
                  <a:pt x="7256366" y="3632233"/>
                </a:cubicBezTo>
                <a:cubicBezTo>
                  <a:pt x="7339534" y="3582874"/>
                  <a:pt x="7422704" y="3533517"/>
                  <a:pt x="7505873" y="3487243"/>
                </a:cubicBezTo>
                <a:cubicBezTo>
                  <a:pt x="7515115" y="3481074"/>
                  <a:pt x="7518194" y="3474904"/>
                  <a:pt x="7518194" y="3462564"/>
                </a:cubicBezTo>
                <a:lnTo>
                  <a:pt x="7518194" y="3460217"/>
                </a:lnTo>
                <a:lnTo>
                  <a:pt x="7512034" y="3460217"/>
                </a:lnTo>
                <a:cubicBezTo>
                  <a:pt x="7512034" y="3460217"/>
                  <a:pt x="7512034" y="3457132"/>
                  <a:pt x="7512034" y="3457132"/>
                </a:cubicBezTo>
                <a:cubicBezTo>
                  <a:pt x="7512034" y="3358417"/>
                  <a:pt x="7508954" y="3262785"/>
                  <a:pt x="7508954" y="3167156"/>
                </a:cubicBezTo>
                <a:cubicBezTo>
                  <a:pt x="7508954" y="3154816"/>
                  <a:pt x="7502792" y="3151731"/>
                  <a:pt x="7496632" y="3145562"/>
                </a:cubicBezTo>
                <a:cubicBezTo>
                  <a:pt x="7416544" y="3096203"/>
                  <a:pt x="7333373" y="3049931"/>
                  <a:pt x="7253284" y="3000573"/>
                </a:cubicBezTo>
                <a:cubicBezTo>
                  <a:pt x="7250204" y="3000573"/>
                  <a:pt x="7244044" y="2997488"/>
                  <a:pt x="7240964" y="2994403"/>
                </a:cubicBezTo>
                <a:cubicBezTo>
                  <a:pt x="7237883" y="2997488"/>
                  <a:pt x="7237883" y="3000573"/>
                  <a:pt x="7237883" y="3000573"/>
                </a:cubicBezTo>
                <a:cubicBezTo>
                  <a:pt x="7240964" y="3099289"/>
                  <a:pt x="7240964" y="3198004"/>
                  <a:pt x="7240964" y="3296720"/>
                </a:cubicBezTo>
                <a:cubicBezTo>
                  <a:pt x="7240964" y="3305975"/>
                  <a:pt x="7244044" y="3312144"/>
                  <a:pt x="7250204" y="3315229"/>
                </a:cubicBezTo>
                <a:cubicBezTo>
                  <a:pt x="7333373" y="3364587"/>
                  <a:pt x="7416544" y="3413945"/>
                  <a:pt x="7499713" y="3460217"/>
                </a:cubicBezTo>
                <a:cubicBezTo>
                  <a:pt x="7499713" y="3460217"/>
                  <a:pt x="7499713" y="3460217"/>
                  <a:pt x="7484311" y="3460217"/>
                </a:cubicBezTo>
                <a:cubicBezTo>
                  <a:pt x="7404222" y="3417030"/>
                  <a:pt x="7324133" y="3370756"/>
                  <a:pt x="7244044" y="3324483"/>
                </a:cubicBezTo>
                <a:cubicBezTo>
                  <a:pt x="7244044" y="3324483"/>
                  <a:pt x="7240964" y="3324483"/>
                  <a:pt x="7237883" y="3324483"/>
                </a:cubicBezTo>
                <a:cubicBezTo>
                  <a:pt x="7237883" y="3321398"/>
                  <a:pt x="7234803" y="3321398"/>
                  <a:pt x="7231723" y="3324483"/>
                </a:cubicBezTo>
                <a:cubicBezTo>
                  <a:pt x="7228642" y="3324483"/>
                  <a:pt x="7228642" y="3324483"/>
                  <a:pt x="7228642" y="3324483"/>
                </a:cubicBezTo>
                <a:cubicBezTo>
                  <a:pt x="7225563" y="3324483"/>
                  <a:pt x="7225563" y="3324483"/>
                  <a:pt x="7222483" y="3327569"/>
                </a:cubicBezTo>
                <a:cubicBezTo>
                  <a:pt x="7194760" y="3342992"/>
                  <a:pt x="7163955" y="3358417"/>
                  <a:pt x="7136232" y="3376926"/>
                </a:cubicBezTo>
                <a:cubicBezTo>
                  <a:pt x="7083867" y="3404690"/>
                  <a:pt x="7034580" y="3432454"/>
                  <a:pt x="6982215" y="3460217"/>
                </a:cubicBezTo>
                <a:cubicBezTo>
                  <a:pt x="6982215" y="3460217"/>
                  <a:pt x="6982215" y="3460217"/>
                  <a:pt x="6969895" y="3460217"/>
                </a:cubicBezTo>
                <a:cubicBezTo>
                  <a:pt x="7022259" y="3432454"/>
                  <a:pt x="7074626" y="3401605"/>
                  <a:pt x="7123911" y="3370756"/>
                </a:cubicBezTo>
                <a:cubicBezTo>
                  <a:pt x="7123911" y="3370756"/>
                  <a:pt x="7123911" y="3370756"/>
                  <a:pt x="7123911" y="3367671"/>
                </a:cubicBezTo>
                <a:cubicBezTo>
                  <a:pt x="7154713" y="3352246"/>
                  <a:pt x="7185518" y="3333737"/>
                  <a:pt x="7216322" y="3315229"/>
                </a:cubicBezTo>
                <a:cubicBezTo>
                  <a:pt x="7225563" y="3309059"/>
                  <a:pt x="7228642" y="3302890"/>
                  <a:pt x="7228642" y="3293635"/>
                </a:cubicBezTo>
                <a:cubicBezTo>
                  <a:pt x="7228642" y="3198004"/>
                  <a:pt x="7228642" y="3102373"/>
                  <a:pt x="7231723" y="3009827"/>
                </a:cubicBezTo>
                <a:cubicBezTo>
                  <a:pt x="7231723" y="3003657"/>
                  <a:pt x="7228642" y="3000573"/>
                  <a:pt x="7228642" y="2994403"/>
                </a:cubicBezTo>
                <a:close/>
                <a:moveTo>
                  <a:pt x="6668016" y="2994403"/>
                </a:moveTo>
                <a:cubicBezTo>
                  <a:pt x="6661856" y="2997488"/>
                  <a:pt x="6658776" y="3000573"/>
                  <a:pt x="6652615" y="3003657"/>
                </a:cubicBezTo>
                <a:cubicBezTo>
                  <a:pt x="6572526" y="3049931"/>
                  <a:pt x="6492439" y="3096203"/>
                  <a:pt x="6412350" y="3142477"/>
                </a:cubicBezTo>
                <a:cubicBezTo>
                  <a:pt x="6403109" y="3151731"/>
                  <a:pt x="6396948" y="3157902"/>
                  <a:pt x="6396948" y="3170240"/>
                </a:cubicBezTo>
                <a:lnTo>
                  <a:pt x="6394452" y="3397783"/>
                </a:lnTo>
                <a:lnTo>
                  <a:pt x="6403109" y="3397783"/>
                </a:lnTo>
                <a:cubicBezTo>
                  <a:pt x="6403109" y="3419377"/>
                  <a:pt x="6403109" y="3440971"/>
                  <a:pt x="6403109" y="3462564"/>
                </a:cubicBezTo>
                <a:cubicBezTo>
                  <a:pt x="6403109" y="3474904"/>
                  <a:pt x="6409269" y="3481074"/>
                  <a:pt x="6418511" y="3487243"/>
                </a:cubicBezTo>
                <a:cubicBezTo>
                  <a:pt x="6498599" y="3533517"/>
                  <a:pt x="6578688" y="3582874"/>
                  <a:pt x="6658776" y="3629147"/>
                </a:cubicBezTo>
                <a:cubicBezTo>
                  <a:pt x="6664937" y="3632233"/>
                  <a:pt x="6668016" y="3635317"/>
                  <a:pt x="6677258" y="3638402"/>
                </a:cubicBezTo>
                <a:cubicBezTo>
                  <a:pt x="6677258" y="3632233"/>
                  <a:pt x="6677258" y="3629147"/>
                  <a:pt x="6677258" y="3622977"/>
                </a:cubicBezTo>
                <a:cubicBezTo>
                  <a:pt x="6677258" y="3548941"/>
                  <a:pt x="6674178" y="3471820"/>
                  <a:pt x="6674178" y="3397783"/>
                </a:cubicBezTo>
                <a:cubicBezTo>
                  <a:pt x="6674178" y="3397783"/>
                  <a:pt x="6674178" y="3397783"/>
                  <a:pt x="6686499" y="3397783"/>
                </a:cubicBezTo>
                <a:cubicBezTo>
                  <a:pt x="6683419" y="3471820"/>
                  <a:pt x="6683419" y="3545856"/>
                  <a:pt x="6683419" y="3622977"/>
                </a:cubicBezTo>
                <a:cubicBezTo>
                  <a:pt x="6683419" y="3626062"/>
                  <a:pt x="6683419" y="3632233"/>
                  <a:pt x="6683419" y="3638402"/>
                </a:cubicBezTo>
                <a:cubicBezTo>
                  <a:pt x="6689580" y="3635317"/>
                  <a:pt x="6692660" y="3635317"/>
                  <a:pt x="6692660" y="3632233"/>
                </a:cubicBezTo>
                <a:cubicBezTo>
                  <a:pt x="6778909" y="3582874"/>
                  <a:pt x="6862081" y="3533517"/>
                  <a:pt x="6945249" y="3487243"/>
                </a:cubicBezTo>
                <a:cubicBezTo>
                  <a:pt x="6954492" y="3481074"/>
                  <a:pt x="6954492" y="3474904"/>
                  <a:pt x="6954492" y="3462564"/>
                </a:cubicBezTo>
                <a:lnTo>
                  <a:pt x="6954604" y="3460217"/>
                </a:lnTo>
                <a:lnTo>
                  <a:pt x="6951412" y="3460217"/>
                </a:lnTo>
                <a:cubicBezTo>
                  <a:pt x="6948331" y="3358417"/>
                  <a:pt x="6948331" y="3256617"/>
                  <a:pt x="6948331" y="3154816"/>
                </a:cubicBezTo>
                <a:cubicBezTo>
                  <a:pt x="6923689" y="3139392"/>
                  <a:pt x="6689580" y="3000573"/>
                  <a:pt x="6674178" y="2997488"/>
                </a:cubicBezTo>
                <a:cubicBezTo>
                  <a:pt x="6677258" y="3099289"/>
                  <a:pt x="6677258" y="3204174"/>
                  <a:pt x="6677258" y="3309059"/>
                </a:cubicBezTo>
                <a:cubicBezTo>
                  <a:pt x="6763507" y="3358417"/>
                  <a:pt x="6849760" y="3410861"/>
                  <a:pt x="6936009" y="3460217"/>
                </a:cubicBezTo>
                <a:cubicBezTo>
                  <a:pt x="6936009" y="3460217"/>
                  <a:pt x="6936009" y="3460217"/>
                  <a:pt x="6923689" y="3460217"/>
                </a:cubicBezTo>
                <a:cubicBezTo>
                  <a:pt x="6843599" y="3417030"/>
                  <a:pt x="6763507" y="3370756"/>
                  <a:pt x="6683419" y="3324483"/>
                </a:cubicBezTo>
                <a:cubicBezTo>
                  <a:pt x="6674178" y="3321398"/>
                  <a:pt x="6668016" y="3321398"/>
                  <a:pt x="6658776" y="3327569"/>
                </a:cubicBezTo>
                <a:cubicBezTo>
                  <a:pt x="6578688" y="3370756"/>
                  <a:pt x="6498599" y="3417030"/>
                  <a:pt x="6418511" y="3460217"/>
                </a:cubicBezTo>
                <a:cubicBezTo>
                  <a:pt x="6418511" y="3460217"/>
                  <a:pt x="6418511" y="3460217"/>
                  <a:pt x="6417356" y="3460217"/>
                </a:cubicBezTo>
                <a:lnTo>
                  <a:pt x="6412350" y="3460217"/>
                </a:lnTo>
                <a:cubicBezTo>
                  <a:pt x="6492439" y="3413945"/>
                  <a:pt x="6572526" y="3364587"/>
                  <a:pt x="6652615" y="3318313"/>
                </a:cubicBezTo>
                <a:cubicBezTo>
                  <a:pt x="6661856" y="3312144"/>
                  <a:pt x="6668016" y="3305975"/>
                  <a:pt x="6668016" y="3290550"/>
                </a:cubicBezTo>
                <a:cubicBezTo>
                  <a:pt x="6668016" y="3198004"/>
                  <a:pt x="6668016" y="3105458"/>
                  <a:pt x="6671098" y="3012912"/>
                </a:cubicBezTo>
                <a:cubicBezTo>
                  <a:pt x="6671098" y="3006741"/>
                  <a:pt x="6668016" y="3000573"/>
                  <a:pt x="6668016" y="2994403"/>
                </a:cubicBezTo>
                <a:close/>
                <a:moveTo>
                  <a:pt x="4980350" y="2994403"/>
                </a:moveTo>
                <a:cubicBezTo>
                  <a:pt x="4974187" y="2994403"/>
                  <a:pt x="4974187" y="2997488"/>
                  <a:pt x="4971107" y="2997488"/>
                </a:cubicBezTo>
                <a:cubicBezTo>
                  <a:pt x="4887938" y="3046846"/>
                  <a:pt x="4801690" y="3096203"/>
                  <a:pt x="4718519" y="3148647"/>
                </a:cubicBezTo>
                <a:cubicBezTo>
                  <a:pt x="4709278" y="3151731"/>
                  <a:pt x="4706198" y="3157902"/>
                  <a:pt x="4706198" y="3167156"/>
                </a:cubicBezTo>
                <a:cubicBezTo>
                  <a:pt x="4706198" y="3262785"/>
                  <a:pt x="4706198" y="3358417"/>
                  <a:pt x="4703118" y="3454048"/>
                </a:cubicBezTo>
                <a:lnTo>
                  <a:pt x="4703488" y="3454789"/>
                </a:lnTo>
                <a:lnTo>
                  <a:pt x="4706198" y="3397783"/>
                </a:lnTo>
                <a:cubicBezTo>
                  <a:pt x="4706198" y="3397783"/>
                  <a:pt x="4706198" y="3397783"/>
                  <a:pt x="4715439" y="3397783"/>
                </a:cubicBezTo>
                <a:cubicBezTo>
                  <a:pt x="4715439" y="3419377"/>
                  <a:pt x="4715439" y="3440971"/>
                  <a:pt x="4715439" y="3462564"/>
                </a:cubicBezTo>
                <a:cubicBezTo>
                  <a:pt x="4715439" y="3474904"/>
                  <a:pt x="4718519" y="3481074"/>
                  <a:pt x="4730841" y="3487243"/>
                </a:cubicBezTo>
                <a:cubicBezTo>
                  <a:pt x="4810930" y="3533517"/>
                  <a:pt x="4891019" y="3582874"/>
                  <a:pt x="4968028" y="3629147"/>
                </a:cubicBezTo>
                <a:cubicBezTo>
                  <a:pt x="4974187" y="3632233"/>
                  <a:pt x="4980348" y="3635317"/>
                  <a:pt x="4986510" y="3638402"/>
                </a:cubicBezTo>
                <a:cubicBezTo>
                  <a:pt x="4986510" y="3558195"/>
                  <a:pt x="4986510" y="3477989"/>
                  <a:pt x="4986510" y="3397783"/>
                </a:cubicBezTo>
                <a:cubicBezTo>
                  <a:pt x="4986510" y="3397783"/>
                  <a:pt x="4986510" y="3397783"/>
                  <a:pt x="4995750" y="3397783"/>
                </a:cubicBezTo>
                <a:cubicBezTo>
                  <a:pt x="4995750" y="3471820"/>
                  <a:pt x="4995750" y="3545856"/>
                  <a:pt x="4992670" y="3619893"/>
                </a:cubicBezTo>
                <a:cubicBezTo>
                  <a:pt x="4992670" y="3626062"/>
                  <a:pt x="4992670" y="3629147"/>
                  <a:pt x="4992670" y="3638402"/>
                </a:cubicBezTo>
                <a:cubicBezTo>
                  <a:pt x="4998831" y="3635317"/>
                  <a:pt x="4998831" y="3635317"/>
                  <a:pt x="5001911" y="3635317"/>
                </a:cubicBezTo>
                <a:cubicBezTo>
                  <a:pt x="5088161" y="3585959"/>
                  <a:pt x="5171330" y="3533517"/>
                  <a:pt x="5257580" y="3484159"/>
                </a:cubicBezTo>
                <a:cubicBezTo>
                  <a:pt x="5263739" y="3481074"/>
                  <a:pt x="5266821" y="3474904"/>
                  <a:pt x="5266821" y="3465650"/>
                </a:cubicBezTo>
                <a:lnTo>
                  <a:pt x="5266821" y="3460217"/>
                </a:lnTo>
                <a:cubicBezTo>
                  <a:pt x="5266821" y="3460217"/>
                  <a:pt x="5266821" y="3460217"/>
                  <a:pt x="5260661" y="3460217"/>
                </a:cubicBezTo>
                <a:cubicBezTo>
                  <a:pt x="5260661" y="3457132"/>
                  <a:pt x="5260661" y="3454048"/>
                  <a:pt x="5260661" y="3450963"/>
                </a:cubicBezTo>
                <a:cubicBezTo>
                  <a:pt x="5260661" y="3355332"/>
                  <a:pt x="5260661" y="3262785"/>
                  <a:pt x="5260661" y="3170240"/>
                </a:cubicBezTo>
                <a:cubicBezTo>
                  <a:pt x="5260661" y="3157902"/>
                  <a:pt x="5254500" y="3151731"/>
                  <a:pt x="5245259" y="3145562"/>
                </a:cubicBezTo>
                <a:cubicBezTo>
                  <a:pt x="5165169" y="3099289"/>
                  <a:pt x="5085080" y="3049931"/>
                  <a:pt x="5004991" y="3003657"/>
                </a:cubicBezTo>
                <a:cubicBezTo>
                  <a:pt x="4998831" y="3000573"/>
                  <a:pt x="4995750" y="2997488"/>
                  <a:pt x="4986510" y="2994403"/>
                </a:cubicBezTo>
                <a:cubicBezTo>
                  <a:pt x="4986510" y="3000573"/>
                  <a:pt x="4986510" y="3000573"/>
                  <a:pt x="4986510" y="3003657"/>
                </a:cubicBezTo>
                <a:cubicBezTo>
                  <a:pt x="4986510" y="3102373"/>
                  <a:pt x="4989590" y="3201089"/>
                  <a:pt x="4989590" y="3296720"/>
                </a:cubicBezTo>
                <a:cubicBezTo>
                  <a:pt x="4989590" y="3305975"/>
                  <a:pt x="4992670" y="3312144"/>
                  <a:pt x="5001911" y="3315229"/>
                </a:cubicBezTo>
                <a:cubicBezTo>
                  <a:pt x="5082001" y="3364587"/>
                  <a:pt x="5165169" y="3413945"/>
                  <a:pt x="5245259" y="3460217"/>
                </a:cubicBezTo>
                <a:cubicBezTo>
                  <a:pt x="5245259" y="3460217"/>
                  <a:pt x="5245259" y="3460217"/>
                  <a:pt x="5232936" y="3460217"/>
                </a:cubicBezTo>
                <a:cubicBezTo>
                  <a:pt x="5152847" y="3417030"/>
                  <a:pt x="5075840" y="3370756"/>
                  <a:pt x="4995750" y="3327569"/>
                </a:cubicBezTo>
                <a:cubicBezTo>
                  <a:pt x="4986510" y="3321398"/>
                  <a:pt x="4977268" y="3321398"/>
                  <a:pt x="4971107" y="3327569"/>
                </a:cubicBezTo>
                <a:cubicBezTo>
                  <a:pt x="4891019" y="3370756"/>
                  <a:pt x="4810930" y="3417030"/>
                  <a:pt x="4730842" y="3460217"/>
                </a:cubicBezTo>
                <a:cubicBezTo>
                  <a:pt x="4730842" y="3460217"/>
                  <a:pt x="4730842" y="3460217"/>
                  <a:pt x="4718519" y="3460217"/>
                </a:cubicBezTo>
                <a:cubicBezTo>
                  <a:pt x="4801690" y="3413945"/>
                  <a:pt x="4881778" y="3364587"/>
                  <a:pt x="4964946" y="3315229"/>
                </a:cubicBezTo>
                <a:cubicBezTo>
                  <a:pt x="4974187" y="3312144"/>
                  <a:pt x="4977268" y="3302890"/>
                  <a:pt x="4977268" y="3293635"/>
                </a:cubicBezTo>
                <a:cubicBezTo>
                  <a:pt x="4977268" y="3198004"/>
                  <a:pt x="4980350" y="3105458"/>
                  <a:pt x="4980350" y="3009827"/>
                </a:cubicBezTo>
                <a:cubicBezTo>
                  <a:pt x="4980350" y="3006741"/>
                  <a:pt x="4980350" y="3000573"/>
                  <a:pt x="4980350" y="2994403"/>
                </a:cubicBezTo>
                <a:close/>
                <a:moveTo>
                  <a:pt x="4416647" y="2994403"/>
                </a:moveTo>
                <a:cubicBezTo>
                  <a:pt x="4410485" y="2997488"/>
                  <a:pt x="4404324" y="3000573"/>
                  <a:pt x="4401244" y="3003657"/>
                </a:cubicBezTo>
                <a:cubicBezTo>
                  <a:pt x="4321156" y="3049931"/>
                  <a:pt x="4241066" y="3096203"/>
                  <a:pt x="4160978" y="3142477"/>
                </a:cubicBezTo>
                <a:cubicBezTo>
                  <a:pt x="4148656" y="3151731"/>
                  <a:pt x="4145575" y="3157902"/>
                  <a:pt x="4145575" y="3170240"/>
                </a:cubicBezTo>
                <a:lnTo>
                  <a:pt x="4143079" y="3397783"/>
                </a:lnTo>
                <a:lnTo>
                  <a:pt x="4151736" y="3397783"/>
                </a:lnTo>
                <a:cubicBezTo>
                  <a:pt x="4151736" y="3419377"/>
                  <a:pt x="4151736" y="3440971"/>
                  <a:pt x="4151736" y="3462564"/>
                </a:cubicBezTo>
                <a:cubicBezTo>
                  <a:pt x="4151736" y="3474904"/>
                  <a:pt x="4157897" y="3481074"/>
                  <a:pt x="4167139" y="3487243"/>
                </a:cubicBezTo>
                <a:cubicBezTo>
                  <a:pt x="4247227" y="3533517"/>
                  <a:pt x="4327316" y="3582874"/>
                  <a:pt x="4407405" y="3629147"/>
                </a:cubicBezTo>
                <a:cubicBezTo>
                  <a:pt x="4413565" y="3632233"/>
                  <a:pt x="4416647" y="3635317"/>
                  <a:pt x="4422807" y="3638402"/>
                </a:cubicBezTo>
                <a:cubicBezTo>
                  <a:pt x="4425887" y="3632233"/>
                  <a:pt x="4425887" y="3629147"/>
                  <a:pt x="4425887" y="3622977"/>
                </a:cubicBezTo>
                <a:cubicBezTo>
                  <a:pt x="4425887" y="3548941"/>
                  <a:pt x="4422807" y="3471820"/>
                  <a:pt x="4422807" y="3397783"/>
                </a:cubicBezTo>
                <a:cubicBezTo>
                  <a:pt x="4422807" y="3397783"/>
                  <a:pt x="4422807" y="3397783"/>
                  <a:pt x="4435128" y="3397783"/>
                </a:cubicBezTo>
                <a:cubicBezTo>
                  <a:pt x="4432048" y="3471820"/>
                  <a:pt x="4432048" y="3545856"/>
                  <a:pt x="4432048" y="3622977"/>
                </a:cubicBezTo>
                <a:cubicBezTo>
                  <a:pt x="4432048" y="3626062"/>
                  <a:pt x="4432048" y="3632233"/>
                  <a:pt x="4432048" y="3638402"/>
                </a:cubicBezTo>
                <a:cubicBezTo>
                  <a:pt x="4438209" y="3635317"/>
                  <a:pt x="4441289" y="3635317"/>
                  <a:pt x="4441289" y="3632233"/>
                </a:cubicBezTo>
                <a:cubicBezTo>
                  <a:pt x="4524459" y="3582874"/>
                  <a:pt x="4607627" y="3533517"/>
                  <a:pt x="4693876" y="3487243"/>
                </a:cubicBezTo>
                <a:cubicBezTo>
                  <a:pt x="4703118" y="3481074"/>
                  <a:pt x="4703118" y="3474904"/>
                  <a:pt x="4703118" y="3462564"/>
                </a:cubicBezTo>
                <a:lnTo>
                  <a:pt x="4703229" y="3460217"/>
                </a:lnTo>
                <a:lnTo>
                  <a:pt x="4700036" y="3460217"/>
                </a:lnTo>
                <a:cubicBezTo>
                  <a:pt x="4696958" y="3358417"/>
                  <a:pt x="4696958" y="3256617"/>
                  <a:pt x="4696958" y="3154816"/>
                </a:cubicBezTo>
                <a:cubicBezTo>
                  <a:pt x="4672315" y="3139392"/>
                  <a:pt x="4438209" y="3000573"/>
                  <a:pt x="4422807" y="2997488"/>
                </a:cubicBezTo>
                <a:cubicBezTo>
                  <a:pt x="4425887" y="3099289"/>
                  <a:pt x="4425887" y="3204174"/>
                  <a:pt x="4425887" y="3309059"/>
                </a:cubicBezTo>
                <a:cubicBezTo>
                  <a:pt x="4512137" y="3358417"/>
                  <a:pt x="4595307" y="3410861"/>
                  <a:pt x="4684635" y="3460217"/>
                </a:cubicBezTo>
                <a:cubicBezTo>
                  <a:pt x="4684635" y="3460217"/>
                  <a:pt x="4684635" y="3460217"/>
                  <a:pt x="4672315" y="3460217"/>
                </a:cubicBezTo>
                <a:cubicBezTo>
                  <a:pt x="4592226" y="3417030"/>
                  <a:pt x="4512137" y="3370756"/>
                  <a:pt x="4432048" y="3324483"/>
                </a:cubicBezTo>
                <a:cubicBezTo>
                  <a:pt x="4422807" y="3321398"/>
                  <a:pt x="4416647" y="3321398"/>
                  <a:pt x="4407405" y="3327569"/>
                </a:cubicBezTo>
                <a:cubicBezTo>
                  <a:pt x="4327316" y="3370756"/>
                  <a:pt x="4247227" y="3417030"/>
                  <a:pt x="4167139" y="3460217"/>
                </a:cubicBezTo>
                <a:cubicBezTo>
                  <a:pt x="4167139" y="3460217"/>
                  <a:pt x="4167139" y="3460217"/>
                  <a:pt x="4165983" y="3460217"/>
                </a:cubicBezTo>
                <a:lnTo>
                  <a:pt x="4160978" y="3460217"/>
                </a:lnTo>
                <a:cubicBezTo>
                  <a:pt x="4241066" y="3413945"/>
                  <a:pt x="4321156" y="3364587"/>
                  <a:pt x="4401244" y="3318313"/>
                </a:cubicBezTo>
                <a:cubicBezTo>
                  <a:pt x="4410485" y="3312144"/>
                  <a:pt x="4416647" y="3305975"/>
                  <a:pt x="4416647" y="3290550"/>
                </a:cubicBezTo>
                <a:cubicBezTo>
                  <a:pt x="4416647" y="3198004"/>
                  <a:pt x="4416647" y="3105458"/>
                  <a:pt x="4419727" y="3012912"/>
                </a:cubicBezTo>
                <a:cubicBezTo>
                  <a:pt x="4419727" y="3006741"/>
                  <a:pt x="4416647" y="3000573"/>
                  <a:pt x="4416647" y="2994403"/>
                </a:cubicBezTo>
                <a:close/>
                <a:moveTo>
                  <a:pt x="3852945" y="2994403"/>
                </a:moveTo>
                <a:cubicBezTo>
                  <a:pt x="3849864" y="2997488"/>
                  <a:pt x="3843704" y="3000573"/>
                  <a:pt x="3840622" y="3000573"/>
                </a:cubicBezTo>
                <a:cubicBezTo>
                  <a:pt x="3828302" y="3009827"/>
                  <a:pt x="3815980" y="3015997"/>
                  <a:pt x="3803658" y="3022166"/>
                </a:cubicBezTo>
                <a:cubicBezTo>
                  <a:pt x="3735891" y="3065356"/>
                  <a:pt x="3665043" y="3105458"/>
                  <a:pt x="3597276" y="3145562"/>
                </a:cubicBezTo>
                <a:cubicBezTo>
                  <a:pt x="3588034" y="3148647"/>
                  <a:pt x="3584954" y="3154816"/>
                  <a:pt x="3584954" y="3164070"/>
                </a:cubicBezTo>
                <a:lnTo>
                  <a:pt x="3582498" y="3397783"/>
                </a:lnTo>
                <a:lnTo>
                  <a:pt x="3591115" y="3397783"/>
                </a:lnTo>
                <a:cubicBezTo>
                  <a:pt x="3591115" y="3422462"/>
                  <a:pt x="3591115" y="3450226"/>
                  <a:pt x="3591115" y="3477989"/>
                </a:cubicBezTo>
                <a:cubicBezTo>
                  <a:pt x="3680444" y="3530433"/>
                  <a:pt x="3769774" y="3582874"/>
                  <a:pt x="3862185" y="3638402"/>
                </a:cubicBezTo>
                <a:cubicBezTo>
                  <a:pt x="3862185" y="3555110"/>
                  <a:pt x="3859104" y="3474904"/>
                  <a:pt x="3859104" y="3397783"/>
                </a:cubicBezTo>
                <a:cubicBezTo>
                  <a:pt x="3859104" y="3397783"/>
                  <a:pt x="3859104" y="3397783"/>
                  <a:pt x="3871427" y="3397783"/>
                </a:cubicBezTo>
                <a:cubicBezTo>
                  <a:pt x="3871427" y="3471820"/>
                  <a:pt x="3871427" y="3548941"/>
                  <a:pt x="3868345" y="3626062"/>
                </a:cubicBezTo>
                <a:cubicBezTo>
                  <a:pt x="3868345" y="3629147"/>
                  <a:pt x="3871427" y="3632233"/>
                  <a:pt x="3871427" y="3635317"/>
                </a:cubicBezTo>
                <a:cubicBezTo>
                  <a:pt x="3874507" y="3635317"/>
                  <a:pt x="3877587" y="3635317"/>
                  <a:pt x="3877587" y="3632233"/>
                </a:cubicBezTo>
                <a:cubicBezTo>
                  <a:pt x="3880667" y="3632233"/>
                  <a:pt x="3883747" y="3629147"/>
                  <a:pt x="3886828" y="3629147"/>
                </a:cubicBezTo>
                <a:cubicBezTo>
                  <a:pt x="3966916" y="3579789"/>
                  <a:pt x="4047005" y="3533517"/>
                  <a:pt x="4130173" y="3484159"/>
                </a:cubicBezTo>
                <a:cubicBezTo>
                  <a:pt x="4139416" y="3481074"/>
                  <a:pt x="4142496" y="3471820"/>
                  <a:pt x="4142496" y="3462564"/>
                </a:cubicBezTo>
                <a:lnTo>
                  <a:pt x="4142496" y="3460217"/>
                </a:lnTo>
                <a:cubicBezTo>
                  <a:pt x="4142496" y="3460217"/>
                  <a:pt x="4142496" y="3460217"/>
                  <a:pt x="4136336" y="3460217"/>
                </a:cubicBezTo>
                <a:cubicBezTo>
                  <a:pt x="4136336" y="3358417"/>
                  <a:pt x="4133255" y="3256617"/>
                  <a:pt x="4133255" y="3154816"/>
                </a:cubicBezTo>
                <a:cubicBezTo>
                  <a:pt x="4120933" y="3145562"/>
                  <a:pt x="4071648" y="3114712"/>
                  <a:pt x="4016203" y="3083864"/>
                </a:cubicBezTo>
                <a:cubicBezTo>
                  <a:pt x="4016203" y="3083864"/>
                  <a:pt x="4016203" y="3083864"/>
                  <a:pt x="4013122" y="3080779"/>
                </a:cubicBezTo>
                <a:cubicBezTo>
                  <a:pt x="4013122" y="3080779"/>
                  <a:pt x="4013122" y="3080779"/>
                  <a:pt x="4013122" y="3083864"/>
                </a:cubicBezTo>
                <a:cubicBezTo>
                  <a:pt x="3982319" y="3065356"/>
                  <a:pt x="3951515" y="3046846"/>
                  <a:pt x="3917631" y="3025251"/>
                </a:cubicBezTo>
                <a:cubicBezTo>
                  <a:pt x="3889908" y="3009827"/>
                  <a:pt x="3871427" y="3000573"/>
                  <a:pt x="3862185" y="2997488"/>
                </a:cubicBezTo>
                <a:cubicBezTo>
                  <a:pt x="3862185" y="3003657"/>
                  <a:pt x="3862185" y="3006741"/>
                  <a:pt x="3862185" y="3012912"/>
                </a:cubicBezTo>
                <a:cubicBezTo>
                  <a:pt x="3862185" y="3105458"/>
                  <a:pt x="3865265" y="3198004"/>
                  <a:pt x="3865265" y="3290550"/>
                </a:cubicBezTo>
                <a:cubicBezTo>
                  <a:pt x="3865265" y="3302890"/>
                  <a:pt x="3868345" y="3309059"/>
                  <a:pt x="3877588" y="3315229"/>
                </a:cubicBezTo>
                <a:cubicBezTo>
                  <a:pt x="3880667" y="3318313"/>
                  <a:pt x="3883748" y="3321398"/>
                  <a:pt x="3886828" y="3321398"/>
                </a:cubicBezTo>
                <a:cubicBezTo>
                  <a:pt x="3929953" y="3349162"/>
                  <a:pt x="3973078" y="3373842"/>
                  <a:pt x="4016203" y="3398521"/>
                </a:cubicBezTo>
                <a:cubicBezTo>
                  <a:pt x="4062406" y="3426284"/>
                  <a:pt x="4105532" y="3450963"/>
                  <a:pt x="4124013" y="3460217"/>
                </a:cubicBezTo>
                <a:cubicBezTo>
                  <a:pt x="4124013" y="3460217"/>
                  <a:pt x="4124013" y="3460217"/>
                  <a:pt x="4108613" y="3460217"/>
                </a:cubicBezTo>
                <a:cubicBezTo>
                  <a:pt x="4077808" y="3444792"/>
                  <a:pt x="4047006" y="3426284"/>
                  <a:pt x="4013122" y="3407775"/>
                </a:cubicBezTo>
                <a:cubicBezTo>
                  <a:pt x="3963836" y="3380011"/>
                  <a:pt x="3914551" y="3352246"/>
                  <a:pt x="3868345" y="3324483"/>
                </a:cubicBezTo>
                <a:cubicBezTo>
                  <a:pt x="3865265" y="3324483"/>
                  <a:pt x="3862185" y="3321398"/>
                  <a:pt x="3859105" y="3321398"/>
                </a:cubicBezTo>
                <a:cubicBezTo>
                  <a:pt x="3852945" y="3321398"/>
                  <a:pt x="3849864" y="3324483"/>
                  <a:pt x="3846783" y="3327569"/>
                </a:cubicBezTo>
                <a:cubicBezTo>
                  <a:pt x="3766695" y="3370756"/>
                  <a:pt x="3686606" y="3417030"/>
                  <a:pt x="3606517" y="3460217"/>
                </a:cubicBezTo>
                <a:cubicBezTo>
                  <a:pt x="3606517" y="3460217"/>
                  <a:pt x="3606517" y="3460217"/>
                  <a:pt x="3594196" y="3460217"/>
                </a:cubicBezTo>
                <a:cubicBezTo>
                  <a:pt x="3677364" y="3413945"/>
                  <a:pt x="3757454" y="3364587"/>
                  <a:pt x="3840622" y="3315229"/>
                </a:cubicBezTo>
                <a:cubicBezTo>
                  <a:pt x="3843704" y="3315229"/>
                  <a:pt x="3843704" y="3312144"/>
                  <a:pt x="3846783" y="3312144"/>
                </a:cubicBezTo>
                <a:cubicBezTo>
                  <a:pt x="3846783" y="3312144"/>
                  <a:pt x="3846783" y="3309059"/>
                  <a:pt x="3849864" y="3309059"/>
                </a:cubicBezTo>
                <a:cubicBezTo>
                  <a:pt x="3849864" y="3302890"/>
                  <a:pt x="3852945" y="3299804"/>
                  <a:pt x="3852945" y="3293635"/>
                </a:cubicBezTo>
                <a:cubicBezTo>
                  <a:pt x="3852945" y="3198004"/>
                  <a:pt x="3852945" y="3105458"/>
                  <a:pt x="3856024" y="3012912"/>
                </a:cubicBezTo>
                <a:cubicBezTo>
                  <a:pt x="3856024" y="3006741"/>
                  <a:pt x="3852945" y="3000573"/>
                  <a:pt x="3852945" y="2994403"/>
                </a:cubicBezTo>
                <a:close/>
                <a:moveTo>
                  <a:pt x="3292321" y="2994403"/>
                </a:moveTo>
                <a:cubicBezTo>
                  <a:pt x="3289242" y="2997488"/>
                  <a:pt x="3286161" y="2997488"/>
                  <a:pt x="3286161" y="2997488"/>
                </a:cubicBezTo>
                <a:cubicBezTo>
                  <a:pt x="3199911" y="3049931"/>
                  <a:pt x="3116743" y="3099289"/>
                  <a:pt x="3030493" y="3148647"/>
                </a:cubicBezTo>
                <a:cubicBezTo>
                  <a:pt x="3021251" y="3151731"/>
                  <a:pt x="3021251" y="3160985"/>
                  <a:pt x="3021251" y="3170240"/>
                </a:cubicBezTo>
                <a:lnTo>
                  <a:pt x="3018782" y="3397783"/>
                </a:lnTo>
                <a:lnTo>
                  <a:pt x="3027412" y="3397783"/>
                </a:lnTo>
                <a:cubicBezTo>
                  <a:pt x="3027412" y="3422462"/>
                  <a:pt x="3027412" y="3450226"/>
                  <a:pt x="3030493" y="3477989"/>
                </a:cubicBezTo>
                <a:cubicBezTo>
                  <a:pt x="3119823" y="3533517"/>
                  <a:pt x="3206071" y="3585959"/>
                  <a:pt x="3298482" y="3638402"/>
                </a:cubicBezTo>
                <a:cubicBezTo>
                  <a:pt x="3298482" y="3555110"/>
                  <a:pt x="3298482" y="3474904"/>
                  <a:pt x="3298482" y="3397783"/>
                </a:cubicBezTo>
                <a:cubicBezTo>
                  <a:pt x="3298482" y="3397783"/>
                  <a:pt x="3298482" y="3397783"/>
                  <a:pt x="3310804" y="3397783"/>
                </a:cubicBezTo>
                <a:cubicBezTo>
                  <a:pt x="3307724" y="3474904"/>
                  <a:pt x="3307724" y="3552026"/>
                  <a:pt x="3307724" y="3629147"/>
                </a:cubicBezTo>
                <a:cubicBezTo>
                  <a:pt x="3307724" y="3632233"/>
                  <a:pt x="3307724" y="3635317"/>
                  <a:pt x="3310804" y="3638402"/>
                </a:cubicBezTo>
                <a:cubicBezTo>
                  <a:pt x="3313884" y="3635317"/>
                  <a:pt x="3316964" y="3632233"/>
                  <a:pt x="3320045" y="3632233"/>
                </a:cubicBezTo>
                <a:cubicBezTo>
                  <a:pt x="3403214" y="3582874"/>
                  <a:pt x="3483303" y="3536602"/>
                  <a:pt x="3566472" y="3487243"/>
                </a:cubicBezTo>
                <a:cubicBezTo>
                  <a:pt x="3575713" y="3481074"/>
                  <a:pt x="3578793" y="3474904"/>
                  <a:pt x="3578793" y="3462564"/>
                </a:cubicBezTo>
                <a:lnTo>
                  <a:pt x="3578793" y="3460217"/>
                </a:lnTo>
                <a:lnTo>
                  <a:pt x="3572634" y="3460217"/>
                </a:lnTo>
                <a:cubicBezTo>
                  <a:pt x="3572634" y="3358417"/>
                  <a:pt x="3569553" y="3256617"/>
                  <a:pt x="3569553" y="3154816"/>
                </a:cubicBezTo>
                <a:cubicBezTo>
                  <a:pt x="3569553" y="3154816"/>
                  <a:pt x="3566472" y="3151731"/>
                  <a:pt x="3566472" y="3151731"/>
                </a:cubicBezTo>
                <a:cubicBezTo>
                  <a:pt x="3492545" y="3108543"/>
                  <a:pt x="3418616" y="3065356"/>
                  <a:pt x="3344688" y="3019081"/>
                </a:cubicBezTo>
                <a:cubicBezTo>
                  <a:pt x="3320045" y="3006741"/>
                  <a:pt x="3304644" y="3000573"/>
                  <a:pt x="3301564" y="2997488"/>
                </a:cubicBezTo>
                <a:cubicBezTo>
                  <a:pt x="3301564" y="3105458"/>
                  <a:pt x="3301564" y="3207258"/>
                  <a:pt x="3301564" y="3309059"/>
                </a:cubicBezTo>
                <a:cubicBezTo>
                  <a:pt x="3341608" y="3333737"/>
                  <a:pt x="3517187" y="3438623"/>
                  <a:pt x="3563393" y="3460217"/>
                </a:cubicBezTo>
                <a:cubicBezTo>
                  <a:pt x="3563393" y="3460217"/>
                  <a:pt x="3563393" y="3460217"/>
                  <a:pt x="3544910" y="3460217"/>
                </a:cubicBezTo>
                <a:cubicBezTo>
                  <a:pt x="3467902" y="3417030"/>
                  <a:pt x="3387812" y="3373842"/>
                  <a:pt x="3310804" y="3327569"/>
                </a:cubicBezTo>
                <a:cubicBezTo>
                  <a:pt x="3304644" y="3324483"/>
                  <a:pt x="3301564" y="3324483"/>
                  <a:pt x="3295402" y="3324483"/>
                </a:cubicBezTo>
                <a:cubicBezTo>
                  <a:pt x="3289242" y="3324483"/>
                  <a:pt x="3286161" y="3324483"/>
                  <a:pt x="3276921" y="3327569"/>
                </a:cubicBezTo>
                <a:cubicBezTo>
                  <a:pt x="3199911" y="3373842"/>
                  <a:pt x="3119824" y="3417030"/>
                  <a:pt x="3042814" y="3460217"/>
                </a:cubicBezTo>
                <a:cubicBezTo>
                  <a:pt x="3042814" y="3460217"/>
                  <a:pt x="3042814" y="3460217"/>
                  <a:pt x="3030493" y="3460217"/>
                </a:cubicBezTo>
                <a:cubicBezTo>
                  <a:pt x="3113663" y="3413945"/>
                  <a:pt x="3196831" y="3364587"/>
                  <a:pt x="3276921" y="3315229"/>
                </a:cubicBezTo>
                <a:cubicBezTo>
                  <a:pt x="3286161" y="3312144"/>
                  <a:pt x="3289242" y="3305975"/>
                  <a:pt x="3289242" y="3293635"/>
                </a:cubicBezTo>
                <a:cubicBezTo>
                  <a:pt x="3289242" y="3201089"/>
                  <a:pt x="3292321" y="3105458"/>
                  <a:pt x="3292321" y="3009827"/>
                </a:cubicBezTo>
                <a:cubicBezTo>
                  <a:pt x="3292321" y="3006741"/>
                  <a:pt x="3292321" y="3000573"/>
                  <a:pt x="3292321" y="2994403"/>
                </a:cubicBezTo>
                <a:close/>
                <a:moveTo>
                  <a:pt x="2728619" y="2994403"/>
                </a:moveTo>
                <a:cubicBezTo>
                  <a:pt x="2725539" y="2997488"/>
                  <a:pt x="2725539" y="2997488"/>
                  <a:pt x="2722458" y="2997488"/>
                </a:cubicBezTo>
                <a:cubicBezTo>
                  <a:pt x="2639290" y="3046846"/>
                  <a:pt x="2553065" y="3096203"/>
                  <a:pt x="2466817" y="3148647"/>
                </a:cubicBezTo>
                <a:cubicBezTo>
                  <a:pt x="2460656" y="3151731"/>
                  <a:pt x="2457576" y="3157902"/>
                  <a:pt x="2457576" y="3167156"/>
                </a:cubicBezTo>
                <a:lnTo>
                  <a:pt x="2455100" y="3397783"/>
                </a:lnTo>
                <a:lnTo>
                  <a:pt x="2456036" y="3397783"/>
                </a:lnTo>
                <a:cubicBezTo>
                  <a:pt x="2457576" y="3397783"/>
                  <a:pt x="2460656" y="3397783"/>
                  <a:pt x="2466816" y="3397783"/>
                </a:cubicBezTo>
                <a:cubicBezTo>
                  <a:pt x="2466816" y="3419377"/>
                  <a:pt x="2466816" y="3440971"/>
                  <a:pt x="2466816" y="3462564"/>
                </a:cubicBezTo>
                <a:cubicBezTo>
                  <a:pt x="2466816" y="3474904"/>
                  <a:pt x="2469897" y="3481074"/>
                  <a:pt x="2482217" y="3487243"/>
                </a:cubicBezTo>
                <a:cubicBezTo>
                  <a:pt x="2562305" y="3533517"/>
                  <a:pt x="2639290" y="3582874"/>
                  <a:pt x="2719378" y="3629147"/>
                </a:cubicBezTo>
                <a:cubicBezTo>
                  <a:pt x="2725539" y="3632233"/>
                  <a:pt x="2728618" y="3635317"/>
                  <a:pt x="2737860" y="3638402"/>
                </a:cubicBezTo>
                <a:cubicBezTo>
                  <a:pt x="2737860" y="3635317"/>
                  <a:pt x="2737860" y="3635317"/>
                  <a:pt x="2737860" y="3635317"/>
                </a:cubicBezTo>
                <a:cubicBezTo>
                  <a:pt x="2734780" y="3555110"/>
                  <a:pt x="2734780" y="3474904"/>
                  <a:pt x="2734780" y="3397783"/>
                </a:cubicBezTo>
                <a:cubicBezTo>
                  <a:pt x="2734780" y="3397783"/>
                  <a:pt x="2734780" y="3397783"/>
                  <a:pt x="2747101" y="3397783"/>
                </a:cubicBezTo>
                <a:cubicBezTo>
                  <a:pt x="2747101" y="3471820"/>
                  <a:pt x="2744021" y="3545856"/>
                  <a:pt x="2744021" y="3619893"/>
                </a:cubicBezTo>
                <a:cubicBezTo>
                  <a:pt x="2744021" y="3626062"/>
                  <a:pt x="2744021" y="3629147"/>
                  <a:pt x="2744021" y="3638402"/>
                </a:cubicBezTo>
                <a:cubicBezTo>
                  <a:pt x="2747101" y="3635317"/>
                  <a:pt x="2747101" y="3635317"/>
                  <a:pt x="2747101" y="3635317"/>
                </a:cubicBezTo>
                <a:cubicBezTo>
                  <a:pt x="2750182" y="3635317"/>
                  <a:pt x="2753261" y="3635317"/>
                  <a:pt x="2753261" y="3632233"/>
                </a:cubicBezTo>
                <a:cubicBezTo>
                  <a:pt x="2836431" y="3582874"/>
                  <a:pt x="2919600" y="3533517"/>
                  <a:pt x="3005850" y="3484159"/>
                </a:cubicBezTo>
                <a:cubicBezTo>
                  <a:pt x="3005850" y="3484159"/>
                  <a:pt x="3008930" y="3484159"/>
                  <a:pt x="3008930" y="3481074"/>
                </a:cubicBezTo>
                <a:cubicBezTo>
                  <a:pt x="3012010" y="3481074"/>
                  <a:pt x="3012010" y="3477989"/>
                  <a:pt x="3012010" y="3477989"/>
                </a:cubicBezTo>
                <a:cubicBezTo>
                  <a:pt x="3015092" y="3474904"/>
                  <a:pt x="3015092" y="3468735"/>
                  <a:pt x="3015092" y="3465650"/>
                </a:cubicBezTo>
                <a:lnTo>
                  <a:pt x="3015092" y="3460217"/>
                </a:lnTo>
                <a:lnTo>
                  <a:pt x="3008931" y="3460217"/>
                </a:lnTo>
                <a:cubicBezTo>
                  <a:pt x="3008931" y="3457132"/>
                  <a:pt x="3012010" y="3454048"/>
                  <a:pt x="3012010" y="3450963"/>
                </a:cubicBezTo>
                <a:cubicBezTo>
                  <a:pt x="3008931" y="3355332"/>
                  <a:pt x="3008931" y="3262785"/>
                  <a:pt x="3008931" y="3170240"/>
                </a:cubicBezTo>
                <a:cubicBezTo>
                  <a:pt x="3008931" y="3157902"/>
                  <a:pt x="3002770" y="3151731"/>
                  <a:pt x="2993529" y="3145562"/>
                </a:cubicBezTo>
                <a:cubicBezTo>
                  <a:pt x="2913440" y="3099289"/>
                  <a:pt x="2833351" y="3049931"/>
                  <a:pt x="2753262" y="3003657"/>
                </a:cubicBezTo>
                <a:cubicBezTo>
                  <a:pt x="2750182" y="3000573"/>
                  <a:pt x="2744022" y="2997488"/>
                  <a:pt x="2737861" y="2994403"/>
                </a:cubicBezTo>
                <a:cubicBezTo>
                  <a:pt x="2737861" y="3000573"/>
                  <a:pt x="2737861" y="3000573"/>
                  <a:pt x="2737861" y="3003657"/>
                </a:cubicBezTo>
                <a:cubicBezTo>
                  <a:pt x="2737861" y="3102373"/>
                  <a:pt x="2737861" y="3201089"/>
                  <a:pt x="2740941" y="3296720"/>
                </a:cubicBezTo>
                <a:cubicBezTo>
                  <a:pt x="2740941" y="3305975"/>
                  <a:pt x="2744022" y="3312144"/>
                  <a:pt x="2750182" y="3315229"/>
                </a:cubicBezTo>
                <a:cubicBezTo>
                  <a:pt x="2833351" y="3364587"/>
                  <a:pt x="2916520" y="3413945"/>
                  <a:pt x="2996610" y="3460217"/>
                </a:cubicBezTo>
                <a:cubicBezTo>
                  <a:pt x="2996610" y="3460217"/>
                  <a:pt x="2996610" y="3460217"/>
                  <a:pt x="2984287" y="3460217"/>
                </a:cubicBezTo>
                <a:cubicBezTo>
                  <a:pt x="2904199" y="3417030"/>
                  <a:pt x="2824111" y="3370756"/>
                  <a:pt x="2744022" y="3327569"/>
                </a:cubicBezTo>
                <a:cubicBezTo>
                  <a:pt x="2740941" y="3324483"/>
                  <a:pt x="2737861" y="3324483"/>
                  <a:pt x="2731699" y="3321398"/>
                </a:cubicBezTo>
                <a:cubicBezTo>
                  <a:pt x="2728619" y="3324483"/>
                  <a:pt x="2725539" y="3324483"/>
                  <a:pt x="2722458" y="3327569"/>
                </a:cubicBezTo>
                <a:cubicBezTo>
                  <a:pt x="2642370" y="3370756"/>
                  <a:pt x="2562307" y="3417030"/>
                  <a:pt x="2482218" y="3460217"/>
                </a:cubicBezTo>
                <a:cubicBezTo>
                  <a:pt x="2482218" y="3460217"/>
                  <a:pt x="2482218" y="3460217"/>
                  <a:pt x="2466817" y="3460217"/>
                </a:cubicBezTo>
                <a:cubicBezTo>
                  <a:pt x="2549985" y="3413945"/>
                  <a:pt x="2630048" y="3364587"/>
                  <a:pt x="2713218" y="3315229"/>
                </a:cubicBezTo>
                <a:cubicBezTo>
                  <a:pt x="2722458" y="3312144"/>
                  <a:pt x="2725539" y="3302890"/>
                  <a:pt x="2725539" y="3293635"/>
                </a:cubicBezTo>
                <a:cubicBezTo>
                  <a:pt x="2728619" y="3198004"/>
                  <a:pt x="2728619" y="3105458"/>
                  <a:pt x="2728619" y="3009827"/>
                </a:cubicBezTo>
                <a:cubicBezTo>
                  <a:pt x="2728619" y="3006741"/>
                  <a:pt x="2728619" y="3000573"/>
                  <a:pt x="2728619" y="2994403"/>
                </a:cubicBezTo>
                <a:close/>
                <a:moveTo>
                  <a:pt x="2168019" y="2994403"/>
                </a:moveTo>
                <a:cubicBezTo>
                  <a:pt x="2161860" y="2997488"/>
                  <a:pt x="2155700" y="3000573"/>
                  <a:pt x="2152620" y="3003657"/>
                </a:cubicBezTo>
                <a:cubicBezTo>
                  <a:pt x="2072531" y="3049931"/>
                  <a:pt x="1992443" y="3096203"/>
                  <a:pt x="1912356" y="3142477"/>
                </a:cubicBezTo>
                <a:cubicBezTo>
                  <a:pt x="1900037" y="3151731"/>
                  <a:pt x="1896956" y="3157902"/>
                  <a:pt x="1896956" y="3170240"/>
                </a:cubicBezTo>
                <a:lnTo>
                  <a:pt x="1894459" y="3397783"/>
                </a:lnTo>
                <a:lnTo>
                  <a:pt x="1903116" y="3397783"/>
                </a:lnTo>
                <a:cubicBezTo>
                  <a:pt x="1903116" y="3419377"/>
                  <a:pt x="1903116" y="3440971"/>
                  <a:pt x="1903116" y="3462564"/>
                </a:cubicBezTo>
                <a:cubicBezTo>
                  <a:pt x="1903116" y="3474904"/>
                  <a:pt x="1909276" y="3481074"/>
                  <a:pt x="1918518" y="3487243"/>
                </a:cubicBezTo>
                <a:cubicBezTo>
                  <a:pt x="1998603" y="3533517"/>
                  <a:pt x="2078691" y="3582874"/>
                  <a:pt x="2158780" y="3629147"/>
                </a:cubicBezTo>
                <a:cubicBezTo>
                  <a:pt x="2161860" y="3632233"/>
                  <a:pt x="2168019" y="3635317"/>
                  <a:pt x="2174182" y="3638402"/>
                </a:cubicBezTo>
                <a:cubicBezTo>
                  <a:pt x="2174182" y="3632233"/>
                  <a:pt x="2174182" y="3626062"/>
                  <a:pt x="2174182" y="3622977"/>
                </a:cubicBezTo>
                <a:cubicBezTo>
                  <a:pt x="2174182" y="3548941"/>
                  <a:pt x="2174182" y="3471820"/>
                  <a:pt x="2171102" y="3397783"/>
                </a:cubicBezTo>
                <a:cubicBezTo>
                  <a:pt x="2171102" y="3397783"/>
                  <a:pt x="2171102" y="3397783"/>
                  <a:pt x="2183426" y="3397783"/>
                </a:cubicBezTo>
                <a:cubicBezTo>
                  <a:pt x="2183426" y="3471820"/>
                  <a:pt x="2183426" y="3545856"/>
                  <a:pt x="2183426" y="3622977"/>
                </a:cubicBezTo>
                <a:cubicBezTo>
                  <a:pt x="2183426" y="3626062"/>
                  <a:pt x="2183426" y="3632233"/>
                  <a:pt x="2183426" y="3638402"/>
                </a:cubicBezTo>
                <a:cubicBezTo>
                  <a:pt x="2186504" y="3635317"/>
                  <a:pt x="2189583" y="3635317"/>
                  <a:pt x="2192659" y="3632233"/>
                </a:cubicBezTo>
                <a:cubicBezTo>
                  <a:pt x="2275836" y="3582874"/>
                  <a:pt x="2359002" y="3533517"/>
                  <a:pt x="2442174" y="3487243"/>
                </a:cubicBezTo>
                <a:cubicBezTo>
                  <a:pt x="2451414" y="3481074"/>
                  <a:pt x="2454495" y="3474904"/>
                  <a:pt x="2454495" y="3462564"/>
                </a:cubicBezTo>
                <a:lnTo>
                  <a:pt x="2454495" y="3460217"/>
                </a:lnTo>
                <a:lnTo>
                  <a:pt x="2448334" y="3460217"/>
                </a:lnTo>
                <a:cubicBezTo>
                  <a:pt x="2445253" y="3358417"/>
                  <a:pt x="2445253" y="3256617"/>
                  <a:pt x="2445253" y="3154816"/>
                </a:cubicBezTo>
                <a:cubicBezTo>
                  <a:pt x="2423691" y="3139392"/>
                  <a:pt x="2201904" y="3006741"/>
                  <a:pt x="2174182" y="2997488"/>
                </a:cubicBezTo>
                <a:cubicBezTo>
                  <a:pt x="2177264" y="3102373"/>
                  <a:pt x="2177264" y="3204174"/>
                  <a:pt x="2177264" y="3309059"/>
                </a:cubicBezTo>
                <a:cubicBezTo>
                  <a:pt x="2263513" y="3358417"/>
                  <a:pt x="2346684" y="3410861"/>
                  <a:pt x="2436013" y="3460217"/>
                </a:cubicBezTo>
                <a:cubicBezTo>
                  <a:pt x="2436013" y="3460217"/>
                  <a:pt x="2436013" y="3460217"/>
                  <a:pt x="2420611" y="3460217"/>
                </a:cubicBezTo>
                <a:cubicBezTo>
                  <a:pt x="2340522" y="3417030"/>
                  <a:pt x="2260433" y="3370756"/>
                  <a:pt x="2180345" y="3324483"/>
                </a:cubicBezTo>
                <a:cubicBezTo>
                  <a:pt x="2177264" y="3324483"/>
                  <a:pt x="2174182" y="3321398"/>
                  <a:pt x="2171102" y="3321398"/>
                </a:cubicBezTo>
                <a:cubicBezTo>
                  <a:pt x="2164941" y="3321398"/>
                  <a:pt x="2161860" y="3324483"/>
                  <a:pt x="2155700" y="3327569"/>
                </a:cubicBezTo>
                <a:cubicBezTo>
                  <a:pt x="2078691" y="3370756"/>
                  <a:pt x="1998603" y="3417030"/>
                  <a:pt x="1918518" y="3460217"/>
                </a:cubicBezTo>
                <a:cubicBezTo>
                  <a:pt x="1918518" y="3460217"/>
                  <a:pt x="1918518" y="3460217"/>
                  <a:pt x="1916978" y="3460217"/>
                </a:cubicBezTo>
                <a:lnTo>
                  <a:pt x="1909276" y="3460217"/>
                </a:lnTo>
                <a:cubicBezTo>
                  <a:pt x="1989363" y="3413945"/>
                  <a:pt x="2069450" y="3364587"/>
                  <a:pt x="2149541" y="3318313"/>
                </a:cubicBezTo>
                <a:cubicBezTo>
                  <a:pt x="2161860" y="3312144"/>
                  <a:pt x="2164941" y="3305975"/>
                  <a:pt x="2164941" y="3290550"/>
                </a:cubicBezTo>
                <a:cubicBezTo>
                  <a:pt x="2164941" y="3198004"/>
                  <a:pt x="2164941" y="3105458"/>
                  <a:pt x="2168019" y="3012912"/>
                </a:cubicBezTo>
                <a:cubicBezTo>
                  <a:pt x="2168019" y="3006741"/>
                  <a:pt x="2168019" y="3003657"/>
                  <a:pt x="2168019" y="2994403"/>
                </a:cubicBezTo>
                <a:close/>
                <a:moveTo>
                  <a:pt x="1604319" y="2994403"/>
                </a:moveTo>
                <a:cubicBezTo>
                  <a:pt x="1598159" y="2997488"/>
                  <a:pt x="1591999" y="3000573"/>
                  <a:pt x="1588919" y="3000573"/>
                </a:cubicBezTo>
                <a:cubicBezTo>
                  <a:pt x="1576599" y="3009827"/>
                  <a:pt x="1564274" y="3015997"/>
                  <a:pt x="1551951" y="3022166"/>
                </a:cubicBezTo>
                <a:cubicBezTo>
                  <a:pt x="1484187" y="3065356"/>
                  <a:pt x="1416421" y="3105458"/>
                  <a:pt x="1345572" y="3145562"/>
                </a:cubicBezTo>
                <a:cubicBezTo>
                  <a:pt x="1345572" y="3145562"/>
                  <a:pt x="1342493" y="3145562"/>
                  <a:pt x="1342493" y="3148647"/>
                </a:cubicBezTo>
                <a:cubicBezTo>
                  <a:pt x="1342493" y="3148647"/>
                  <a:pt x="1339413" y="3148647"/>
                  <a:pt x="1339413" y="3148647"/>
                </a:cubicBezTo>
                <a:cubicBezTo>
                  <a:pt x="1339413" y="3148647"/>
                  <a:pt x="1339413" y="3151731"/>
                  <a:pt x="1339413" y="3151731"/>
                </a:cubicBezTo>
                <a:cubicBezTo>
                  <a:pt x="1333253" y="3154816"/>
                  <a:pt x="1333253" y="3160985"/>
                  <a:pt x="1333253" y="3167156"/>
                </a:cubicBezTo>
                <a:lnTo>
                  <a:pt x="1330777" y="3397783"/>
                </a:lnTo>
                <a:lnTo>
                  <a:pt x="1339412" y="3397783"/>
                </a:lnTo>
                <a:cubicBezTo>
                  <a:pt x="1342492" y="3422462"/>
                  <a:pt x="1342492" y="3450226"/>
                  <a:pt x="1342492" y="3477989"/>
                </a:cubicBezTo>
                <a:cubicBezTo>
                  <a:pt x="1431822" y="3530433"/>
                  <a:pt x="1518068" y="3582874"/>
                  <a:pt x="1610479" y="3638402"/>
                </a:cubicBezTo>
                <a:cubicBezTo>
                  <a:pt x="1610479" y="3555110"/>
                  <a:pt x="1610479" y="3474904"/>
                  <a:pt x="1610479" y="3397783"/>
                </a:cubicBezTo>
                <a:cubicBezTo>
                  <a:pt x="1610479" y="3397783"/>
                  <a:pt x="1610479" y="3397783"/>
                  <a:pt x="1622798" y="3397783"/>
                </a:cubicBezTo>
                <a:cubicBezTo>
                  <a:pt x="1619718" y="3471820"/>
                  <a:pt x="1619718" y="3545856"/>
                  <a:pt x="1619718" y="3619893"/>
                </a:cubicBezTo>
                <a:cubicBezTo>
                  <a:pt x="1619718" y="3626062"/>
                  <a:pt x="1619718" y="3629147"/>
                  <a:pt x="1619718" y="3632233"/>
                </a:cubicBezTo>
                <a:cubicBezTo>
                  <a:pt x="1619718" y="3635317"/>
                  <a:pt x="1619718" y="3635317"/>
                  <a:pt x="1619718" y="3635317"/>
                </a:cubicBezTo>
                <a:cubicBezTo>
                  <a:pt x="1622798" y="3635317"/>
                  <a:pt x="1625878" y="3635317"/>
                  <a:pt x="1628958" y="3632233"/>
                </a:cubicBezTo>
                <a:cubicBezTo>
                  <a:pt x="1712125" y="3582874"/>
                  <a:pt x="1795302" y="3533517"/>
                  <a:pt x="1878474" y="3484159"/>
                </a:cubicBezTo>
                <a:cubicBezTo>
                  <a:pt x="1887715" y="3481074"/>
                  <a:pt x="1890795" y="3471820"/>
                  <a:pt x="1890795" y="3462564"/>
                </a:cubicBezTo>
                <a:lnTo>
                  <a:pt x="1890795" y="3460217"/>
                </a:lnTo>
                <a:lnTo>
                  <a:pt x="1884634" y="3460217"/>
                </a:lnTo>
                <a:cubicBezTo>
                  <a:pt x="1884634" y="3358417"/>
                  <a:pt x="1884634" y="3256617"/>
                  <a:pt x="1881554" y="3154816"/>
                </a:cubicBezTo>
                <a:cubicBezTo>
                  <a:pt x="1869232" y="3145562"/>
                  <a:pt x="1819947" y="3114712"/>
                  <a:pt x="1764495" y="3083864"/>
                </a:cubicBezTo>
                <a:cubicBezTo>
                  <a:pt x="1752173" y="3074610"/>
                  <a:pt x="1736769" y="3068440"/>
                  <a:pt x="1724447" y="3059185"/>
                </a:cubicBezTo>
                <a:cubicBezTo>
                  <a:pt x="1672082" y="3028337"/>
                  <a:pt x="1622800" y="3000573"/>
                  <a:pt x="1613560" y="2997488"/>
                </a:cubicBezTo>
                <a:cubicBezTo>
                  <a:pt x="1613560" y="2997488"/>
                  <a:pt x="1613560" y="3000573"/>
                  <a:pt x="1610479" y="3000573"/>
                </a:cubicBezTo>
                <a:cubicBezTo>
                  <a:pt x="1613560" y="3102373"/>
                  <a:pt x="1613560" y="3201089"/>
                  <a:pt x="1613560" y="3299804"/>
                </a:cubicBezTo>
                <a:cubicBezTo>
                  <a:pt x="1616638" y="3305975"/>
                  <a:pt x="1616638" y="3309059"/>
                  <a:pt x="1619720" y="3312144"/>
                </a:cubicBezTo>
                <a:cubicBezTo>
                  <a:pt x="1632038" y="3321398"/>
                  <a:pt x="1659763" y="3336823"/>
                  <a:pt x="1690560" y="3355332"/>
                </a:cubicBezTo>
                <a:cubicBezTo>
                  <a:pt x="1715206" y="3370756"/>
                  <a:pt x="1739850" y="3383096"/>
                  <a:pt x="1764495" y="3398521"/>
                </a:cubicBezTo>
                <a:cubicBezTo>
                  <a:pt x="1810705" y="3426284"/>
                  <a:pt x="1856912" y="3450963"/>
                  <a:pt x="1875392" y="3460217"/>
                </a:cubicBezTo>
                <a:cubicBezTo>
                  <a:pt x="1875392" y="3460217"/>
                  <a:pt x="1875392" y="3460217"/>
                  <a:pt x="1856912" y="3460217"/>
                </a:cubicBezTo>
                <a:cubicBezTo>
                  <a:pt x="1776818" y="3417030"/>
                  <a:pt x="1696721" y="3370756"/>
                  <a:pt x="1616638" y="3324483"/>
                </a:cubicBezTo>
                <a:cubicBezTo>
                  <a:pt x="1616638" y="3324483"/>
                  <a:pt x="1613560" y="3324483"/>
                  <a:pt x="1610479" y="3321398"/>
                </a:cubicBezTo>
                <a:cubicBezTo>
                  <a:pt x="1610479" y="3321398"/>
                  <a:pt x="1607399" y="3321398"/>
                  <a:pt x="1604319" y="3321398"/>
                </a:cubicBezTo>
                <a:cubicBezTo>
                  <a:pt x="1604319" y="3321398"/>
                  <a:pt x="1604319" y="3324483"/>
                  <a:pt x="1601239" y="3324483"/>
                </a:cubicBezTo>
                <a:cubicBezTo>
                  <a:pt x="1598159" y="3324483"/>
                  <a:pt x="1598159" y="3324483"/>
                  <a:pt x="1595079" y="3327569"/>
                </a:cubicBezTo>
                <a:cubicBezTo>
                  <a:pt x="1514988" y="3370756"/>
                  <a:pt x="1434903" y="3417030"/>
                  <a:pt x="1354813" y="3460217"/>
                </a:cubicBezTo>
                <a:cubicBezTo>
                  <a:pt x="1354813" y="3460217"/>
                  <a:pt x="1354813" y="3460217"/>
                  <a:pt x="1342493" y="3460217"/>
                </a:cubicBezTo>
                <a:cubicBezTo>
                  <a:pt x="1425662" y="3413945"/>
                  <a:pt x="1508827" y="3364587"/>
                  <a:pt x="1588919" y="3315229"/>
                </a:cubicBezTo>
                <a:cubicBezTo>
                  <a:pt x="1598159" y="3312144"/>
                  <a:pt x="1601239" y="3302890"/>
                  <a:pt x="1601239" y="3293635"/>
                </a:cubicBezTo>
                <a:cubicBezTo>
                  <a:pt x="1601239" y="3201089"/>
                  <a:pt x="1604319" y="3105458"/>
                  <a:pt x="1604319" y="3009827"/>
                </a:cubicBezTo>
                <a:cubicBezTo>
                  <a:pt x="1604319" y="3006741"/>
                  <a:pt x="1604319" y="3000573"/>
                  <a:pt x="1604319" y="2994403"/>
                </a:cubicBezTo>
                <a:close/>
                <a:moveTo>
                  <a:pt x="1040618" y="2994403"/>
                </a:moveTo>
                <a:cubicBezTo>
                  <a:pt x="1040618" y="2994403"/>
                  <a:pt x="1040618" y="2997488"/>
                  <a:pt x="1040618" y="2997488"/>
                </a:cubicBezTo>
                <a:cubicBezTo>
                  <a:pt x="1037536" y="2997488"/>
                  <a:pt x="1037536" y="2997488"/>
                  <a:pt x="1034456" y="2997488"/>
                </a:cubicBezTo>
                <a:cubicBezTo>
                  <a:pt x="951289" y="3046846"/>
                  <a:pt x="865040" y="3099289"/>
                  <a:pt x="781867" y="3148647"/>
                </a:cubicBezTo>
                <a:cubicBezTo>
                  <a:pt x="772627" y="3151731"/>
                  <a:pt x="772627" y="3157902"/>
                  <a:pt x="769546" y="3167156"/>
                </a:cubicBezTo>
                <a:lnTo>
                  <a:pt x="767069" y="3397783"/>
                </a:lnTo>
                <a:lnTo>
                  <a:pt x="768006" y="3397783"/>
                </a:lnTo>
                <a:cubicBezTo>
                  <a:pt x="769546" y="3397783"/>
                  <a:pt x="772626" y="3397783"/>
                  <a:pt x="778787" y="3397783"/>
                </a:cubicBezTo>
                <a:cubicBezTo>
                  <a:pt x="778787" y="3422462"/>
                  <a:pt x="778787" y="3450226"/>
                  <a:pt x="778787" y="3477989"/>
                </a:cubicBezTo>
                <a:cubicBezTo>
                  <a:pt x="868120" y="3530433"/>
                  <a:pt x="957449" y="3582874"/>
                  <a:pt x="1049858" y="3638402"/>
                </a:cubicBezTo>
                <a:cubicBezTo>
                  <a:pt x="1049858" y="3555110"/>
                  <a:pt x="1046778" y="3474904"/>
                  <a:pt x="1046778" y="3397783"/>
                </a:cubicBezTo>
                <a:cubicBezTo>
                  <a:pt x="1046778" y="3397783"/>
                  <a:pt x="1046778" y="3397783"/>
                  <a:pt x="1059099" y="3397783"/>
                </a:cubicBezTo>
                <a:cubicBezTo>
                  <a:pt x="1059099" y="3471820"/>
                  <a:pt x="1059099" y="3545856"/>
                  <a:pt x="1056019" y="3619893"/>
                </a:cubicBezTo>
                <a:cubicBezTo>
                  <a:pt x="1056019" y="3626062"/>
                  <a:pt x="1056019" y="3629147"/>
                  <a:pt x="1056019" y="3632233"/>
                </a:cubicBezTo>
                <a:cubicBezTo>
                  <a:pt x="1059099" y="3635317"/>
                  <a:pt x="1059099" y="3635317"/>
                  <a:pt x="1059099" y="3638402"/>
                </a:cubicBezTo>
                <a:cubicBezTo>
                  <a:pt x="1062179" y="3635317"/>
                  <a:pt x="1068339" y="3632233"/>
                  <a:pt x="1071419" y="3632233"/>
                </a:cubicBezTo>
                <a:cubicBezTo>
                  <a:pt x="1151509" y="3582874"/>
                  <a:pt x="1231602" y="3536602"/>
                  <a:pt x="1314767" y="3487243"/>
                </a:cubicBezTo>
                <a:cubicBezTo>
                  <a:pt x="1324013" y="3481074"/>
                  <a:pt x="1327092" y="3474904"/>
                  <a:pt x="1327092" y="3462564"/>
                </a:cubicBezTo>
                <a:lnTo>
                  <a:pt x="1327203" y="3460217"/>
                </a:lnTo>
                <a:lnTo>
                  <a:pt x="1324013" y="3460217"/>
                </a:lnTo>
                <a:cubicBezTo>
                  <a:pt x="1320933" y="3358417"/>
                  <a:pt x="1320933" y="3256617"/>
                  <a:pt x="1320933" y="3154816"/>
                </a:cubicBezTo>
                <a:cubicBezTo>
                  <a:pt x="1311686" y="3148647"/>
                  <a:pt x="1305529" y="3145562"/>
                  <a:pt x="1296292" y="3139392"/>
                </a:cubicBezTo>
                <a:cubicBezTo>
                  <a:pt x="1237763" y="3105458"/>
                  <a:pt x="1182311" y="3071525"/>
                  <a:pt x="1123785" y="3037591"/>
                </a:cubicBezTo>
                <a:cubicBezTo>
                  <a:pt x="1086821" y="3015997"/>
                  <a:pt x="1059099" y="3000573"/>
                  <a:pt x="1049859" y="2997488"/>
                </a:cubicBezTo>
                <a:cubicBezTo>
                  <a:pt x="1049859" y="3102373"/>
                  <a:pt x="1052939" y="3204174"/>
                  <a:pt x="1052939" y="3309059"/>
                </a:cubicBezTo>
                <a:cubicBezTo>
                  <a:pt x="1096063" y="3336823"/>
                  <a:pt x="1271650" y="3438623"/>
                  <a:pt x="1314767" y="3460217"/>
                </a:cubicBezTo>
                <a:cubicBezTo>
                  <a:pt x="1314767" y="3460217"/>
                  <a:pt x="1314767" y="3460217"/>
                  <a:pt x="1296292" y="3460217"/>
                </a:cubicBezTo>
                <a:cubicBezTo>
                  <a:pt x="1216198" y="3417030"/>
                  <a:pt x="1136109" y="3370756"/>
                  <a:pt x="1056019" y="3327569"/>
                </a:cubicBezTo>
                <a:cubicBezTo>
                  <a:pt x="1056019" y="3324483"/>
                  <a:pt x="1052939" y="3324483"/>
                  <a:pt x="1052939" y="3324483"/>
                </a:cubicBezTo>
                <a:cubicBezTo>
                  <a:pt x="1043698" y="3321398"/>
                  <a:pt x="1037536" y="3324483"/>
                  <a:pt x="1028296" y="3327569"/>
                </a:cubicBezTo>
                <a:cubicBezTo>
                  <a:pt x="951289" y="3373842"/>
                  <a:pt x="871199" y="3417030"/>
                  <a:pt x="791108" y="3460217"/>
                </a:cubicBezTo>
                <a:cubicBezTo>
                  <a:pt x="791108" y="3460217"/>
                  <a:pt x="791108" y="3460217"/>
                  <a:pt x="781867" y="3460217"/>
                </a:cubicBezTo>
                <a:cubicBezTo>
                  <a:pt x="861959" y="3413945"/>
                  <a:pt x="945129" y="3364587"/>
                  <a:pt x="1028296" y="3315229"/>
                </a:cubicBezTo>
                <a:cubicBezTo>
                  <a:pt x="1037536" y="3309059"/>
                  <a:pt x="1037536" y="3302890"/>
                  <a:pt x="1037536" y="3293635"/>
                </a:cubicBezTo>
                <a:cubicBezTo>
                  <a:pt x="1040618" y="3198004"/>
                  <a:pt x="1040618" y="3105458"/>
                  <a:pt x="1043698" y="3009827"/>
                </a:cubicBezTo>
                <a:cubicBezTo>
                  <a:pt x="1043698" y="3006741"/>
                  <a:pt x="1040618" y="3000573"/>
                  <a:pt x="1040618" y="2994403"/>
                </a:cubicBezTo>
                <a:close/>
                <a:moveTo>
                  <a:pt x="476913" y="2994403"/>
                </a:moveTo>
                <a:cubicBezTo>
                  <a:pt x="473833" y="2997488"/>
                  <a:pt x="470753" y="2997488"/>
                  <a:pt x="467673" y="3000573"/>
                </a:cubicBezTo>
                <a:cubicBezTo>
                  <a:pt x="461512" y="3003657"/>
                  <a:pt x="452272" y="3006741"/>
                  <a:pt x="446112" y="3012912"/>
                </a:cubicBezTo>
                <a:cubicBezTo>
                  <a:pt x="421467" y="3025251"/>
                  <a:pt x="399905" y="3040676"/>
                  <a:pt x="375262" y="3053016"/>
                </a:cubicBezTo>
                <a:cubicBezTo>
                  <a:pt x="322897" y="3083864"/>
                  <a:pt x="270530" y="3117797"/>
                  <a:pt x="218165" y="3148647"/>
                </a:cubicBezTo>
                <a:cubicBezTo>
                  <a:pt x="208924" y="3151731"/>
                  <a:pt x="208924" y="3157902"/>
                  <a:pt x="208924" y="3167156"/>
                </a:cubicBezTo>
                <a:lnTo>
                  <a:pt x="206448" y="3397783"/>
                </a:lnTo>
                <a:lnTo>
                  <a:pt x="215085" y="3397783"/>
                </a:lnTo>
                <a:cubicBezTo>
                  <a:pt x="215085" y="3419377"/>
                  <a:pt x="215085" y="3440971"/>
                  <a:pt x="215085" y="3462564"/>
                </a:cubicBezTo>
                <a:cubicBezTo>
                  <a:pt x="215085" y="3474904"/>
                  <a:pt x="218165" y="3481074"/>
                  <a:pt x="230486" y="3487243"/>
                </a:cubicBezTo>
                <a:cubicBezTo>
                  <a:pt x="279771" y="3515008"/>
                  <a:pt x="325977" y="3545856"/>
                  <a:pt x="375261" y="3573620"/>
                </a:cubicBezTo>
                <a:cubicBezTo>
                  <a:pt x="412225" y="3595214"/>
                  <a:pt x="446112" y="3613723"/>
                  <a:pt x="483074" y="3635317"/>
                </a:cubicBezTo>
                <a:cubicBezTo>
                  <a:pt x="483074" y="3638402"/>
                  <a:pt x="486154" y="3638402"/>
                  <a:pt x="486154" y="3638402"/>
                </a:cubicBezTo>
                <a:cubicBezTo>
                  <a:pt x="486154" y="3629147"/>
                  <a:pt x="486154" y="3622977"/>
                  <a:pt x="486154" y="3616808"/>
                </a:cubicBezTo>
                <a:cubicBezTo>
                  <a:pt x="486154" y="3542771"/>
                  <a:pt x="486154" y="3468735"/>
                  <a:pt x="483074" y="3397783"/>
                </a:cubicBezTo>
                <a:cubicBezTo>
                  <a:pt x="483074" y="3397783"/>
                  <a:pt x="483074" y="3397783"/>
                  <a:pt x="495394" y="3397783"/>
                </a:cubicBezTo>
                <a:cubicBezTo>
                  <a:pt x="495394" y="3471820"/>
                  <a:pt x="495394" y="3545856"/>
                  <a:pt x="495394" y="3619893"/>
                </a:cubicBezTo>
                <a:cubicBezTo>
                  <a:pt x="495394" y="3626062"/>
                  <a:pt x="495394" y="3629147"/>
                  <a:pt x="495394" y="3638402"/>
                </a:cubicBezTo>
                <a:cubicBezTo>
                  <a:pt x="498475" y="3635317"/>
                  <a:pt x="501555" y="3632233"/>
                  <a:pt x="504636" y="3632233"/>
                </a:cubicBezTo>
                <a:cubicBezTo>
                  <a:pt x="587805" y="3582874"/>
                  <a:pt x="670975" y="3533517"/>
                  <a:pt x="754144" y="3487243"/>
                </a:cubicBezTo>
                <a:cubicBezTo>
                  <a:pt x="763386" y="3481074"/>
                  <a:pt x="766464" y="3474904"/>
                  <a:pt x="766464" y="3462564"/>
                </a:cubicBezTo>
                <a:lnTo>
                  <a:pt x="766464" y="3460217"/>
                </a:lnTo>
                <a:lnTo>
                  <a:pt x="760304" y="3460217"/>
                </a:lnTo>
                <a:cubicBezTo>
                  <a:pt x="760304" y="3460217"/>
                  <a:pt x="760304" y="3457132"/>
                  <a:pt x="760304" y="3457132"/>
                </a:cubicBezTo>
                <a:cubicBezTo>
                  <a:pt x="760304" y="3358417"/>
                  <a:pt x="757226" y="3262785"/>
                  <a:pt x="757226" y="3167156"/>
                </a:cubicBezTo>
                <a:cubicBezTo>
                  <a:pt x="757226" y="3154816"/>
                  <a:pt x="751064" y="3151731"/>
                  <a:pt x="744903" y="3145562"/>
                </a:cubicBezTo>
                <a:cubicBezTo>
                  <a:pt x="664815" y="3096203"/>
                  <a:pt x="581645" y="3049931"/>
                  <a:pt x="501556" y="3000573"/>
                </a:cubicBezTo>
                <a:cubicBezTo>
                  <a:pt x="498475" y="3000573"/>
                  <a:pt x="492316" y="2997488"/>
                  <a:pt x="489235" y="2994403"/>
                </a:cubicBezTo>
                <a:cubicBezTo>
                  <a:pt x="486155" y="2997488"/>
                  <a:pt x="486155" y="3000573"/>
                  <a:pt x="486155" y="3000573"/>
                </a:cubicBezTo>
                <a:cubicBezTo>
                  <a:pt x="489235" y="3099289"/>
                  <a:pt x="489235" y="3198004"/>
                  <a:pt x="489235" y="3296720"/>
                </a:cubicBezTo>
                <a:cubicBezTo>
                  <a:pt x="489235" y="3305975"/>
                  <a:pt x="492316" y="3312144"/>
                  <a:pt x="498475" y="3315229"/>
                </a:cubicBezTo>
                <a:cubicBezTo>
                  <a:pt x="581645" y="3364587"/>
                  <a:pt x="664815" y="3413945"/>
                  <a:pt x="747984" y="3460217"/>
                </a:cubicBezTo>
                <a:cubicBezTo>
                  <a:pt x="747984" y="3460217"/>
                  <a:pt x="747984" y="3460217"/>
                  <a:pt x="732582" y="3460217"/>
                </a:cubicBezTo>
                <a:cubicBezTo>
                  <a:pt x="652493" y="3417030"/>
                  <a:pt x="572405" y="3370756"/>
                  <a:pt x="492316" y="3324483"/>
                </a:cubicBezTo>
                <a:cubicBezTo>
                  <a:pt x="492316" y="3324483"/>
                  <a:pt x="489235" y="3324483"/>
                  <a:pt x="486155" y="3324483"/>
                </a:cubicBezTo>
                <a:cubicBezTo>
                  <a:pt x="486155" y="3321398"/>
                  <a:pt x="483074" y="3321398"/>
                  <a:pt x="479993" y="3324483"/>
                </a:cubicBezTo>
                <a:cubicBezTo>
                  <a:pt x="476913" y="3324483"/>
                  <a:pt x="476913" y="3324483"/>
                  <a:pt x="476913" y="3324483"/>
                </a:cubicBezTo>
                <a:cubicBezTo>
                  <a:pt x="473833" y="3324483"/>
                  <a:pt x="473833" y="3324483"/>
                  <a:pt x="470753" y="3327569"/>
                </a:cubicBezTo>
                <a:cubicBezTo>
                  <a:pt x="443031" y="3342992"/>
                  <a:pt x="412225" y="3358417"/>
                  <a:pt x="384504" y="3376926"/>
                </a:cubicBezTo>
                <a:cubicBezTo>
                  <a:pt x="332138" y="3404690"/>
                  <a:pt x="282851" y="3432454"/>
                  <a:pt x="230486" y="3460217"/>
                </a:cubicBezTo>
                <a:cubicBezTo>
                  <a:pt x="230486" y="3460217"/>
                  <a:pt x="230486" y="3460217"/>
                  <a:pt x="218165" y="3460217"/>
                </a:cubicBezTo>
                <a:cubicBezTo>
                  <a:pt x="270530" y="3432454"/>
                  <a:pt x="322897" y="3401605"/>
                  <a:pt x="372182" y="3370756"/>
                </a:cubicBezTo>
                <a:cubicBezTo>
                  <a:pt x="372182" y="3370756"/>
                  <a:pt x="372182" y="3370756"/>
                  <a:pt x="372182" y="3367671"/>
                </a:cubicBezTo>
                <a:cubicBezTo>
                  <a:pt x="402984" y="3352246"/>
                  <a:pt x="433789" y="3333737"/>
                  <a:pt x="464593" y="3315229"/>
                </a:cubicBezTo>
                <a:cubicBezTo>
                  <a:pt x="473833" y="3309059"/>
                  <a:pt x="476913" y="3302890"/>
                  <a:pt x="476913" y="3293635"/>
                </a:cubicBezTo>
                <a:cubicBezTo>
                  <a:pt x="476913" y="3198004"/>
                  <a:pt x="476913" y="3102373"/>
                  <a:pt x="479993" y="3009827"/>
                </a:cubicBezTo>
                <a:cubicBezTo>
                  <a:pt x="479993" y="3003657"/>
                  <a:pt x="476913" y="3000573"/>
                  <a:pt x="476913" y="2994403"/>
                </a:cubicBezTo>
                <a:close/>
                <a:moveTo>
                  <a:pt x="5550212" y="2991318"/>
                </a:moveTo>
                <a:cubicBezTo>
                  <a:pt x="5550212" y="3102373"/>
                  <a:pt x="5550212" y="3204174"/>
                  <a:pt x="5553293" y="3309059"/>
                </a:cubicBezTo>
                <a:cubicBezTo>
                  <a:pt x="5590257" y="3333737"/>
                  <a:pt x="5765836" y="3438623"/>
                  <a:pt x="5812041" y="3460217"/>
                </a:cubicBezTo>
                <a:cubicBezTo>
                  <a:pt x="5812041" y="3460217"/>
                  <a:pt x="5812041" y="3460217"/>
                  <a:pt x="5796639" y="3460217"/>
                </a:cubicBezTo>
                <a:cubicBezTo>
                  <a:pt x="5719631" y="3417030"/>
                  <a:pt x="5639541" y="3373842"/>
                  <a:pt x="5562533" y="3327569"/>
                </a:cubicBezTo>
                <a:cubicBezTo>
                  <a:pt x="5550212" y="3321398"/>
                  <a:pt x="5540971" y="3321398"/>
                  <a:pt x="5528649" y="3327569"/>
                </a:cubicBezTo>
                <a:cubicBezTo>
                  <a:pt x="5448560" y="3373842"/>
                  <a:pt x="5371552" y="3417030"/>
                  <a:pt x="5291463" y="3460217"/>
                </a:cubicBezTo>
                <a:cubicBezTo>
                  <a:pt x="5291463" y="3460217"/>
                  <a:pt x="5291463" y="3460217"/>
                  <a:pt x="5282222" y="3460217"/>
                </a:cubicBezTo>
                <a:cubicBezTo>
                  <a:pt x="5365392" y="3413945"/>
                  <a:pt x="5445480" y="3364587"/>
                  <a:pt x="5528649" y="3315229"/>
                </a:cubicBezTo>
                <a:cubicBezTo>
                  <a:pt x="5537890" y="3312144"/>
                  <a:pt x="5540971" y="3305975"/>
                  <a:pt x="5540971" y="3293635"/>
                </a:cubicBezTo>
                <a:cubicBezTo>
                  <a:pt x="5540971" y="3201089"/>
                  <a:pt x="5540971" y="3105458"/>
                  <a:pt x="5544052" y="3009827"/>
                </a:cubicBezTo>
                <a:cubicBezTo>
                  <a:pt x="5544052" y="3006741"/>
                  <a:pt x="5544052" y="3000573"/>
                  <a:pt x="5544052" y="2994403"/>
                </a:cubicBezTo>
                <a:cubicBezTo>
                  <a:pt x="5537890" y="2997488"/>
                  <a:pt x="5534810" y="2997488"/>
                  <a:pt x="5534810" y="2997488"/>
                </a:cubicBezTo>
                <a:cubicBezTo>
                  <a:pt x="5448560" y="3049931"/>
                  <a:pt x="5365392" y="3099289"/>
                  <a:pt x="5279142" y="3148647"/>
                </a:cubicBezTo>
                <a:cubicBezTo>
                  <a:pt x="5272981" y="3151731"/>
                  <a:pt x="5269901" y="3160985"/>
                  <a:pt x="5269901" y="3170240"/>
                </a:cubicBezTo>
                <a:lnTo>
                  <a:pt x="5267432" y="3397783"/>
                </a:lnTo>
                <a:lnTo>
                  <a:pt x="5276062" y="3397783"/>
                </a:lnTo>
                <a:cubicBezTo>
                  <a:pt x="5276062" y="3422462"/>
                  <a:pt x="5279142" y="3450226"/>
                  <a:pt x="5279142" y="3477989"/>
                </a:cubicBezTo>
                <a:cubicBezTo>
                  <a:pt x="5368472" y="3533517"/>
                  <a:pt x="5457802" y="3585959"/>
                  <a:pt x="5550212" y="3641487"/>
                </a:cubicBezTo>
                <a:cubicBezTo>
                  <a:pt x="5550212" y="3558195"/>
                  <a:pt x="5550212" y="3477989"/>
                  <a:pt x="5547132" y="3397783"/>
                </a:cubicBezTo>
                <a:cubicBezTo>
                  <a:pt x="5547132" y="3397783"/>
                  <a:pt x="5547132" y="3397783"/>
                  <a:pt x="5559454" y="3397783"/>
                </a:cubicBezTo>
                <a:cubicBezTo>
                  <a:pt x="5559454" y="3474904"/>
                  <a:pt x="5556373" y="3552026"/>
                  <a:pt x="5556373" y="3629147"/>
                </a:cubicBezTo>
                <a:cubicBezTo>
                  <a:pt x="5556373" y="3632233"/>
                  <a:pt x="5556373" y="3635317"/>
                  <a:pt x="5559454" y="3638402"/>
                </a:cubicBezTo>
                <a:cubicBezTo>
                  <a:pt x="5562533" y="3635317"/>
                  <a:pt x="5568694" y="3635317"/>
                  <a:pt x="5571774" y="3632233"/>
                </a:cubicBezTo>
                <a:cubicBezTo>
                  <a:pt x="5651863" y="3582874"/>
                  <a:pt x="5735032" y="3536602"/>
                  <a:pt x="5818202" y="3487243"/>
                </a:cubicBezTo>
                <a:cubicBezTo>
                  <a:pt x="5827442" y="3481074"/>
                  <a:pt x="5830523" y="3474904"/>
                  <a:pt x="5830523" y="3462564"/>
                </a:cubicBezTo>
                <a:lnTo>
                  <a:pt x="5830523" y="3460217"/>
                </a:lnTo>
                <a:cubicBezTo>
                  <a:pt x="5830523" y="3460217"/>
                  <a:pt x="5830523" y="3460217"/>
                  <a:pt x="5824363" y="3460217"/>
                </a:cubicBezTo>
                <a:cubicBezTo>
                  <a:pt x="5824363" y="3358417"/>
                  <a:pt x="5821282" y="3256617"/>
                  <a:pt x="5821282" y="3154816"/>
                </a:cubicBezTo>
                <a:cubicBezTo>
                  <a:pt x="5731952" y="3099289"/>
                  <a:pt x="5642621" y="3046846"/>
                  <a:pt x="5550212" y="2991318"/>
                </a:cubicBezTo>
                <a:close/>
                <a:moveTo>
                  <a:pt x="11442212" y="2837703"/>
                </a:moveTo>
                <a:cubicBezTo>
                  <a:pt x="11358934" y="2886918"/>
                  <a:pt x="11275657" y="2933060"/>
                  <a:pt x="11189296" y="2979200"/>
                </a:cubicBezTo>
                <a:cubicBezTo>
                  <a:pt x="11186212" y="2982275"/>
                  <a:pt x="11183127" y="2985352"/>
                  <a:pt x="11180042" y="2988429"/>
                </a:cubicBezTo>
                <a:cubicBezTo>
                  <a:pt x="11186212" y="2991504"/>
                  <a:pt x="11189296" y="2994579"/>
                  <a:pt x="11195463" y="2997656"/>
                </a:cubicBezTo>
                <a:cubicBezTo>
                  <a:pt x="11275657" y="3043797"/>
                  <a:pt x="11358934" y="3089937"/>
                  <a:pt x="11439128" y="3136077"/>
                </a:cubicBezTo>
                <a:cubicBezTo>
                  <a:pt x="11451465" y="3142229"/>
                  <a:pt x="11457634" y="3142229"/>
                  <a:pt x="11469971" y="3136077"/>
                </a:cubicBezTo>
                <a:cubicBezTo>
                  <a:pt x="11550166" y="3089937"/>
                  <a:pt x="11630359" y="3043797"/>
                  <a:pt x="11710552" y="3000733"/>
                </a:cubicBezTo>
                <a:cubicBezTo>
                  <a:pt x="11716719" y="2997656"/>
                  <a:pt x="11722888" y="2994579"/>
                  <a:pt x="11729058" y="2988429"/>
                </a:cubicBezTo>
                <a:cubicBezTo>
                  <a:pt x="11725973" y="2985352"/>
                  <a:pt x="11722888" y="2985352"/>
                  <a:pt x="11722888" y="2985352"/>
                </a:cubicBezTo>
                <a:cubicBezTo>
                  <a:pt x="11636527" y="2936135"/>
                  <a:pt x="11550166" y="2886918"/>
                  <a:pt x="11463803" y="2837703"/>
                </a:cubicBezTo>
                <a:cubicBezTo>
                  <a:pt x="11454550" y="2834626"/>
                  <a:pt x="11448382" y="2834626"/>
                  <a:pt x="11442212" y="2837703"/>
                </a:cubicBezTo>
                <a:close/>
                <a:moveTo>
                  <a:pt x="6941762" y="2837703"/>
                </a:moveTo>
                <a:cubicBezTo>
                  <a:pt x="6858681" y="2886918"/>
                  <a:pt x="6775600" y="2933060"/>
                  <a:pt x="6689442" y="2979200"/>
                </a:cubicBezTo>
                <a:cubicBezTo>
                  <a:pt x="6686365" y="2982275"/>
                  <a:pt x="6686365" y="2985352"/>
                  <a:pt x="6680211" y="2988429"/>
                </a:cubicBezTo>
                <a:cubicBezTo>
                  <a:pt x="6686365" y="2991504"/>
                  <a:pt x="6689442" y="2994579"/>
                  <a:pt x="6695596" y="2997656"/>
                </a:cubicBezTo>
                <a:cubicBezTo>
                  <a:pt x="6775600" y="3043797"/>
                  <a:pt x="6858681" y="3089937"/>
                  <a:pt x="6938685" y="3136077"/>
                </a:cubicBezTo>
                <a:cubicBezTo>
                  <a:pt x="6950993" y="3142229"/>
                  <a:pt x="6957147" y="3142229"/>
                  <a:pt x="6969456" y="3136077"/>
                </a:cubicBezTo>
                <a:cubicBezTo>
                  <a:pt x="7021765" y="3105317"/>
                  <a:pt x="7074077" y="3077633"/>
                  <a:pt x="7123309" y="3046873"/>
                </a:cubicBezTo>
                <a:cubicBezTo>
                  <a:pt x="7154079" y="3031492"/>
                  <a:pt x="7181773" y="3016112"/>
                  <a:pt x="7209467" y="3000733"/>
                </a:cubicBezTo>
                <a:cubicBezTo>
                  <a:pt x="7215621" y="2997656"/>
                  <a:pt x="7218698" y="2994579"/>
                  <a:pt x="7227929" y="2988429"/>
                </a:cubicBezTo>
                <a:cubicBezTo>
                  <a:pt x="7221774" y="2985352"/>
                  <a:pt x="7215621" y="2982275"/>
                  <a:pt x="7212543" y="2979200"/>
                </a:cubicBezTo>
                <a:cubicBezTo>
                  <a:pt x="7181773" y="2963820"/>
                  <a:pt x="7154079" y="2945364"/>
                  <a:pt x="7123309" y="2929983"/>
                </a:cubicBezTo>
                <a:cubicBezTo>
                  <a:pt x="7070999" y="2899223"/>
                  <a:pt x="7018688" y="2868463"/>
                  <a:pt x="6963302" y="2837703"/>
                </a:cubicBezTo>
                <a:cubicBezTo>
                  <a:pt x="6957147" y="2834626"/>
                  <a:pt x="6950993" y="2834626"/>
                  <a:pt x="6941762" y="2837703"/>
                </a:cubicBezTo>
                <a:close/>
                <a:moveTo>
                  <a:pt x="4690485" y="2837703"/>
                </a:moveTo>
                <a:cubicBezTo>
                  <a:pt x="4607206" y="2886918"/>
                  <a:pt x="4523928" y="2933060"/>
                  <a:pt x="4437566" y="2979200"/>
                </a:cubicBezTo>
                <a:cubicBezTo>
                  <a:pt x="4434482" y="2982275"/>
                  <a:pt x="4431398" y="2985352"/>
                  <a:pt x="4428313" y="2988429"/>
                </a:cubicBezTo>
                <a:cubicBezTo>
                  <a:pt x="4434482" y="2991504"/>
                  <a:pt x="4437566" y="2994579"/>
                  <a:pt x="4443734" y="2997656"/>
                </a:cubicBezTo>
                <a:cubicBezTo>
                  <a:pt x="4523928" y="3043797"/>
                  <a:pt x="4607206" y="3089937"/>
                  <a:pt x="4687399" y="3136077"/>
                </a:cubicBezTo>
                <a:cubicBezTo>
                  <a:pt x="4699737" y="3142229"/>
                  <a:pt x="4705906" y="3142229"/>
                  <a:pt x="4718242" y="3136077"/>
                </a:cubicBezTo>
                <a:cubicBezTo>
                  <a:pt x="4798436" y="3089937"/>
                  <a:pt x="4878629" y="3043797"/>
                  <a:pt x="4958822" y="3000733"/>
                </a:cubicBezTo>
                <a:cubicBezTo>
                  <a:pt x="4964990" y="2997656"/>
                  <a:pt x="4971159" y="2994579"/>
                  <a:pt x="4977328" y="2988429"/>
                </a:cubicBezTo>
                <a:cubicBezTo>
                  <a:pt x="4974244" y="2985352"/>
                  <a:pt x="4971159" y="2985352"/>
                  <a:pt x="4971159" y="2985352"/>
                </a:cubicBezTo>
                <a:cubicBezTo>
                  <a:pt x="4884799" y="2936135"/>
                  <a:pt x="4798436" y="2886918"/>
                  <a:pt x="4712073" y="2837703"/>
                </a:cubicBezTo>
                <a:cubicBezTo>
                  <a:pt x="4702821" y="2834626"/>
                  <a:pt x="4696652" y="2834626"/>
                  <a:pt x="4690485" y="2837703"/>
                </a:cubicBezTo>
                <a:close/>
                <a:moveTo>
                  <a:pt x="10330156" y="2837222"/>
                </a:moveTo>
                <a:cubicBezTo>
                  <a:pt x="10323997" y="2837222"/>
                  <a:pt x="10320917" y="2837222"/>
                  <a:pt x="10317837" y="2840308"/>
                </a:cubicBezTo>
                <a:cubicBezTo>
                  <a:pt x="10234682" y="2886596"/>
                  <a:pt x="10151529" y="2932883"/>
                  <a:pt x="10071454" y="2979171"/>
                </a:cubicBezTo>
                <a:cubicBezTo>
                  <a:pt x="10065295" y="2982257"/>
                  <a:pt x="10062215" y="2982257"/>
                  <a:pt x="10056055" y="2988429"/>
                </a:cubicBezTo>
                <a:cubicBezTo>
                  <a:pt x="10062215" y="2991515"/>
                  <a:pt x="10065295" y="2994599"/>
                  <a:pt x="10068374" y="2994599"/>
                </a:cubicBezTo>
                <a:cubicBezTo>
                  <a:pt x="10151529" y="3043973"/>
                  <a:pt x="10234682" y="3090260"/>
                  <a:pt x="10317837" y="3136548"/>
                </a:cubicBezTo>
                <a:cubicBezTo>
                  <a:pt x="10323997" y="3139634"/>
                  <a:pt x="10333236" y="3139634"/>
                  <a:pt x="10342476" y="3136548"/>
                </a:cubicBezTo>
                <a:cubicBezTo>
                  <a:pt x="10379432" y="3114947"/>
                  <a:pt x="10419469" y="3093347"/>
                  <a:pt x="10456426" y="3071745"/>
                </a:cubicBezTo>
                <a:cubicBezTo>
                  <a:pt x="10465665" y="3068660"/>
                  <a:pt x="10471826" y="3062487"/>
                  <a:pt x="10477984" y="3059403"/>
                </a:cubicBezTo>
                <a:cubicBezTo>
                  <a:pt x="10514943" y="3037801"/>
                  <a:pt x="10551900" y="3019286"/>
                  <a:pt x="10588857" y="2997686"/>
                </a:cubicBezTo>
                <a:cubicBezTo>
                  <a:pt x="10591936" y="2994599"/>
                  <a:pt x="10598096" y="2991515"/>
                  <a:pt x="10601176" y="2988429"/>
                </a:cubicBezTo>
                <a:cubicBezTo>
                  <a:pt x="10598096" y="2985342"/>
                  <a:pt x="10595016" y="2982257"/>
                  <a:pt x="10591936" y="2982257"/>
                </a:cubicBezTo>
                <a:cubicBezTo>
                  <a:pt x="10508783" y="2932883"/>
                  <a:pt x="10422549" y="2886596"/>
                  <a:pt x="10339396" y="2840308"/>
                </a:cubicBezTo>
                <a:cubicBezTo>
                  <a:pt x="10339396" y="2837222"/>
                  <a:pt x="10336316" y="2837222"/>
                  <a:pt x="10336316" y="2837222"/>
                </a:cubicBezTo>
                <a:cubicBezTo>
                  <a:pt x="10333236" y="2837222"/>
                  <a:pt x="10330156" y="2837222"/>
                  <a:pt x="10330156" y="2837222"/>
                </a:cubicBezTo>
                <a:close/>
                <a:moveTo>
                  <a:pt x="8071656" y="2837222"/>
                </a:moveTo>
                <a:cubicBezTo>
                  <a:pt x="8071656" y="2837222"/>
                  <a:pt x="8068573" y="2837222"/>
                  <a:pt x="8068573" y="2840308"/>
                </a:cubicBezTo>
                <a:cubicBezTo>
                  <a:pt x="8068573" y="2840308"/>
                  <a:pt x="8065497" y="2840308"/>
                  <a:pt x="8065497" y="2840308"/>
                </a:cubicBezTo>
                <a:cubicBezTo>
                  <a:pt x="8053178" y="2846480"/>
                  <a:pt x="8037780" y="2855737"/>
                  <a:pt x="8025461" y="2861909"/>
                </a:cubicBezTo>
                <a:cubicBezTo>
                  <a:pt x="7957703" y="2902026"/>
                  <a:pt x="7889948" y="2939055"/>
                  <a:pt x="7819113" y="2979171"/>
                </a:cubicBezTo>
                <a:cubicBezTo>
                  <a:pt x="7816033" y="2979171"/>
                  <a:pt x="7812953" y="2982257"/>
                  <a:pt x="7806794" y="2988429"/>
                </a:cubicBezTo>
                <a:cubicBezTo>
                  <a:pt x="7809873" y="2991515"/>
                  <a:pt x="7816033" y="2994599"/>
                  <a:pt x="7819113" y="2997686"/>
                </a:cubicBezTo>
                <a:cubicBezTo>
                  <a:pt x="7902267" y="3043973"/>
                  <a:pt x="7982341" y="3090260"/>
                  <a:pt x="8062416" y="3136548"/>
                </a:cubicBezTo>
                <a:cubicBezTo>
                  <a:pt x="8068573" y="3136548"/>
                  <a:pt x="8071656" y="3139634"/>
                  <a:pt x="8077816" y="3139634"/>
                </a:cubicBezTo>
                <a:cubicBezTo>
                  <a:pt x="8080896" y="3139634"/>
                  <a:pt x="8087055" y="3139634"/>
                  <a:pt x="8093214" y="3136548"/>
                </a:cubicBezTo>
                <a:cubicBezTo>
                  <a:pt x="8173288" y="3090260"/>
                  <a:pt x="8253362" y="3043973"/>
                  <a:pt x="8333436" y="2997686"/>
                </a:cubicBezTo>
                <a:cubicBezTo>
                  <a:pt x="8339595" y="2997686"/>
                  <a:pt x="8342675" y="2994599"/>
                  <a:pt x="8348834" y="2991515"/>
                </a:cubicBezTo>
                <a:cubicBezTo>
                  <a:pt x="8348834" y="2991515"/>
                  <a:pt x="8348834" y="2988429"/>
                  <a:pt x="8351914" y="2988429"/>
                </a:cubicBezTo>
                <a:cubicBezTo>
                  <a:pt x="8345755" y="2985342"/>
                  <a:pt x="8339595" y="2982257"/>
                  <a:pt x="8336516" y="2979171"/>
                </a:cubicBezTo>
                <a:cubicBezTo>
                  <a:pt x="8256441" y="2932883"/>
                  <a:pt x="8173288" y="2886596"/>
                  <a:pt x="8093214" y="2840308"/>
                </a:cubicBezTo>
                <a:cubicBezTo>
                  <a:pt x="8087055" y="2837222"/>
                  <a:pt x="8083976" y="2837222"/>
                  <a:pt x="8077816" y="2837222"/>
                </a:cubicBezTo>
                <a:cubicBezTo>
                  <a:pt x="8077816" y="2837222"/>
                  <a:pt x="8074736" y="2837222"/>
                  <a:pt x="8074736" y="2837222"/>
                </a:cubicBezTo>
                <a:cubicBezTo>
                  <a:pt x="8074736" y="2837222"/>
                  <a:pt x="8071656" y="2837222"/>
                  <a:pt x="8071656" y="2837222"/>
                </a:cubicBezTo>
                <a:close/>
                <a:moveTo>
                  <a:pt x="3578428" y="2837222"/>
                </a:moveTo>
                <a:cubicBezTo>
                  <a:pt x="3572268" y="2837222"/>
                  <a:pt x="3569188" y="2837222"/>
                  <a:pt x="3566109" y="2840308"/>
                </a:cubicBezTo>
                <a:cubicBezTo>
                  <a:pt x="3482954" y="2886596"/>
                  <a:pt x="3399801" y="2932883"/>
                  <a:pt x="3319726" y="2979171"/>
                </a:cubicBezTo>
                <a:cubicBezTo>
                  <a:pt x="3313566" y="2982257"/>
                  <a:pt x="3310487" y="2982257"/>
                  <a:pt x="3304327" y="2988429"/>
                </a:cubicBezTo>
                <a:cubicBezTo>
                  <a:pt x="3310487" y="2991515"/>
                  <a:pt x="3313566" y="2994599"/>
                  <a:pt x="3316646" y="2994599"/>
                </a:cubicBezTo>
                <a:cubicBezTo>
                  <a:pt x="3399801" y="3043973"/>
                  <a:pt x="3482954" y="3090260"/>
                  <a:pt x="3566109" y="3136548"/>
                </a:cubicBezTo>
                <a:cubicBezTo>
                  <a:pt x="3572268" y="3139634"/>
                  <a:pt x="3581507" y="3139634"/>
                  <a:pt x="3590747" y="3136548"/>
                </a:cubicBezTo>
                <a:cubicBezTo>
                  <a:pt x="3627704" y="3114947"/>
                  <a:pt x="3667740" y="3093347"/>
                  <a:pt x="3704699" y="3071745"/>
                </a:cubicBezTo>
                <a:cubicBezTo>
                  <a:pt x="3713938" y="3068660"/>
                  <a:pt x="3720097" y="3062487"/>
                  <a:pt x="3726257" y="3059403"/>
                </a:cubicBezTo>
                <a:cubicBezTo>
                  <a:pt x="3763214" y="3037801"/>
                  <a:pt x="3800171" y="3019286"/>
                  <a:pt x="3837128" y="2997686"/>
                </a:cubicBezTo>
                <a:cubicBezTo>
                  <a:pt x="3840208" y="2994599"/>
                  <a:pt x="3846368" y="2991515"/>
                  <a:pt x="3849447" y="2988429"/>
                </a:cubicBezTo>
                <a:cubicBezTo>
                  <a:pt x="3846368" y="2985342"/>
                  <a:pt x="3843288" y="2982257"/>
                  <a:pt x="3840208" y="2982257"/>
                </a:cubicBezTo>
                <a:cubicBezTo>
                  <a:pt x="3757055" y="2932883"/>
                  <a:pt x="3670820" y="2886596"/>
                  <a:pt x="3587667" y="2840308"/>
                </a:cubicBezTo>
                <a:cubicBezTo>
                  <a:pt x="3587667" y="2837222"/>
                  <a:pt x="3584588" y="2837222"/>
                  <a:pt x="3584588" y="2837222"/>
                </a:cubicBezTo>
                <a:cubicBezTo>
                  <a:pt x="3581507" y="2837222"/>
                  <a:pt x="3578428" y="2837222"/>
                  <a:pt x="3578428" y="2837222"/>
                </a:cubicBezTo>
                <a:close/>
                <a:moveTo>
                  <a:pt x="1319928" y="2837222"/>
                </a:moveTo>
                <a:cubicBezTo>
                  <a:pt x="1319928" y="2837222"/>
                  <a:pt x="1316846" y="2837222"/>
                  <a:pt x="1316846" y="2840308"/>
                </a:cubicBezTo>
                <a:cubicBezTo>
                  <a:pt x="1316846" y="2840308"/>
                  <a:pt x="1313768" y="2840308"/>
                  <a:pt x="1313768" y="2840308"/>
                </a:cubicBezTo>
                <a:cubicBezTo>
                  <a:pt x="1301449" y="2846480"/>
                  <a:pt x="1286051" y="2855737"/>
                  <a:pt x="1273732" y="2861909"/>
                </a:cubicBezTo>
                <a:cubicBezTo>
                  <a:pt x="1205974" y="2902026"/>
                  <a:pt x="1138219" y="2939055"/>
                  <a:pt x="1067384" y="2979171"/>
                </a:cubicBezTo>
                <a:cubicBezTo>
                  <a:pt x="1064304" y="2979171"/>
                  <a:pt x="1061224" y="2982257"/>
                  <a:pt x="1055066" y="2988429"/>
                </a:cubicBezTo>
                <a:cubicBezTo>
                  <a:pt x="1058145" y="2991515"/>
                  <a:pt x="1064304" y="2994599"/>
                  <a:pt x="1067384" y="2997686"/>
                </a:cubicBezTo>
                <a:cubicBezTo>
                  <a:pt x="1150539" y="3043973"/>
                  <a:pt x="1230613" y="3090260"/>
                  <a:pt x="1310688" y="3136548"/>
                </a:cubicBezTo>
                <a:cubicBezTo>
                  <a:pt x="1316846" y="3136548"/>
                  <a:pt x="1319928" y="3139634"/>
                  <a:pt x="1326087" y="3139634"/>
                </a:cubicBezTo>
                <a:cubicBezTo>
                  <a:pt x="1329167" y="3139634"/>
                  <a:pt x="1335326" y="3139634"/>
                  <a:pt x="1341486" y="3136548"/>
                </a:cubicBezTo>
                <a:cubicBezTo>
                  <a:pt x="1421560" y="3090260"/>
                  <a:pt x="1501633" y="3043973"/>
                  <a:pt x="1581707" y="2997686"/>
                </a:cubicBezTo>
                <a:cubicBezTo>
                  <a:pt x="1587866" y="2997686"/>
                  <a:pt x="1590948" y="2994599"/>
                  <a:pt x="1597105" y="2991515"/>
                </a:cubicBezTo>
                <a:cubicBezTo>
                  <a:pt x="1597105" y="2991515"/>
                  <a:pt x="1597105" y="2988429"/>
                  <a:pt x="1600185" y="2988429"/>
                </a:cubicBezTo>
                <a:cubicBezTo>
                  <a:pt x="1594027" y="2985342"/>
                  <a:pt x="1587866" y="2982257"/>
                  <a:pt x="1584788" y="2979171"/>
                </a:cubicBezTo>
                <a:cubicBezTo>
                  <a:pt x="1504712" y="2932883"/>
                  <a:pt x="1421560" y="2886596"/>
                  <a:pt x="1341486" y="2840308"/>
                </a:cubicBezTo>
                <a:cubicBezTo>
                  <a:pt x="1335326" y="2837222"/>
                  <a:pt x="1332247" y="2837222"/>
                  <a:pt x="1326087" y="2837222"/>
                </a:cubicBezTo>
                <a:cubicBezTo>
                  <a:pt x="1326087" y="2837222"/>
                  <a:pt x="1323007" y="2837222"/>
                  <a:pt x="1323007" y="2837222"/>
                </a:cubicBezTo>
                <a:cubicBezTo>
                  <a:pt x="1323007" y="2837222"/>
                  <a:pt x="1319928" y="2837222"/>
                  <a:pt x="1319928" y="2837222"/>
                </a:cubicBezTo>
                <a:close/>
                <a:moveTo>
                  <a:pt x="10891522" y="2836165"/>
                </a:moveTo>
                <a:cubicBezTo>
                  <a:pt x="10885748" y="2836165"/>
                  <a:pt x="10879589" y="2837703"/>
                  <a:pt x="10871889" y="2840779"/>
                </a:cubicBezTo>
                <a:cubicBezTo>
                  <a:pt x="10838012" y="2862310"/>
                  <a:pt x="10801053" y="2880768"/>
                  <a:pt x="10767176" y="2902299"/>
                </a:cubicBezTo>
                <a:cubicBezTo>
                  <a:pt x="10720980" y="2926907"/>
                  <a:pt x="10674782" y="2954592"/>
                  <a:pt x="10628586" y="2979200"/>
                </a:cubicBezTo>
                <a:cubicBezTo>
                  <a:pt x="10625506" y="2982275"/>
                  <a:pt x="10622426" y="2985352"/>
                  <a:pt x="10619346" y="2988429"/>
                </a:cubicBezTo>
                <a:cubicBezTo>
                  <a:pt x="10622426" y="2991504"/>
                  <a:pt x="10625506" y="2991504"/>
                  <a:pt x="10625506" y="2994579"/>
                </a:cubicBezTo>
                <a:cubicBezTo>
                  <a:pt x="10674782" y="3019188"/>
                  <a:pt x="10720980" y="3046873"/>
                  <a:pt x="10767176" y="3071481"/>
                </a:cubicBezTo>
                <a:cubicBezTo>
                  <a:pt x="10767176" y="3071481"/>
                  <a:pt x="10767176" y="3071481"/>
                  <a:pt x="10767176" y="3074557"/>
                </a:cubicBezTo>
                <a:cubicBezTo>
                  <a:pt x="10804133" y="3096090"/>
                  <a:pt x="10841092" y="3114546"/>
                  <a:pt x="10881128" y="3136077"/>
                </a:cubicBezTo>
                <a:cubicBezTo>
                  <a:pt x="10890368" y="3142229"/>
                  <a:pt x="10896528" y="3139154"/>
                  <a:pt x="10902687" y="3136077"/>
                </a:cubicBezTo>
                <a:cubicBezTo>
                  <a:pt x="10985840" y="3089937"/>
                  <a:pt x="11068995" y="3043797"/>
                  <a:pt x="11152148" y="2997656"/>
                </a:cubicBezTo>
                <a:cubicBezTo>
                  <a:pt x="11155227" y="2994579"/>
                  <a:pt x="11158307" y="2991504"/>
                  <a:pt x="11164467" y="2988429"/>
                </a:cubicBezTo>
                <a:cubicBezTo>
                  <a:pt x="11158307" y="2982275"/>
                  <a:pt x="11152148" y="2979200"/>
                  <a:pt x="11149068" y="2976124"/>
                </a:cubicBezTo>
                <a:cubicBezTo>
                  <a:pt x="11068995" y="2933060"/>
                  <a:pt x="10988920" y="2886918"/>
                  <a:pt x="10908846" y="2840779"/>
                </a:cubicBezTo>
                <a:cubicBezTo>
                  <a:pt x="10902687" y="2837703"/>
                  <a:pt x="10897296" y="2836165"/>
                  <a:pt x="10891522" y="2836165"/>
                </a:cubicBezTo>
                <a:close/>
                <a:moveTo>
                  <a:pt x="6391671" y="2836165"/>
                </a:moveTo>
                <a:cubicBezTo>
                  <a:pt x="6386274" y="2836165"/>
                  <a:pt x="6380877" y="2837703"/>
                  <a:pt x="6374707" y="2840779"/>
                </a:cubicBezTo>
                <a:lnTo>
                  <a:pt x="6196512" y="2940744"/>
                </a:lnTo>
                <a:lnTo>
                  <a:pt x="6129317" y="2978979"/>
                </a:lnTo>
                <a:cubicBezTo>
                  <a:pt x="6123156" y="2982064"/>
                  <a:pt x="6120076" y="2985149"/>
                  <a:pt x="6116994" y="2988233"/>
                </a:cubicBezTo>
                <a:lnTo>
                  <a:pt x="6120285" y="2991528"/>
                </a:lnTo>
                <a:lnTo>
                  <a:pt x="6124876" y="2994579"/>
                </a:lnTo>
                <a:lnTo>
                  <a:pt x="6214784" y="3044274"/>
                </a:lnTo>
                <a:lnTo>
                  <a:pt x="6264851" y="3071525"/>
                </a:lnTo>
                <a:lnTo>
                  <a:pt x="6264851" y="3071947"/>
                </a:lnTo>
                <a:lnTo>
                  <a:pt x="6380877" y="3136077"/>
                </a:lnTo>
                <a:cubicBezTo>
                  <a:pt x="6390130" y="3142229"/>
                  <a:pt x="6396298" y="3139154"/>
                  <a:pt x="6402466" y="3136077"/>
                </a:cubicBezTo>
                <a:cubicBezTo>
                  <a:pt x="6485744" y="3089937"/>
                  <a:pt x="6569021" y="3043797"/>
                  <a:pt x="6652299" y="2997656"/>
                </a:cubicBezTo>
                <a:cubicBezTo>
                  <a:pt x="6655383" y="2994579"/>
                  <a:pt x="6658468" y="2991504"/>
                  <a:pt x="6664636" y="2988429"/>
                </a:cubicBezTo>
                <a:cubicBezTo>
                  <a:pt x="6658468" y="2982275"/>
                  <a:pt x="6652299" y="2979200"/>
                  <a:pt x="6649214" y="2976124"/>
                </a:cubicBezTo>
                <a:cubicBezTo>
                  <a:pt x="6569021" y="2933060"/>
                  <a:pt x="6488829" y="2886918"/>
                  <a:pt x="6408636" y="2840779"/>
                </a:cubicBezTo>
                <a:cubicBezTo>
                  <a:pt x="6402466" y="2837703"/>
                  <a:pt x="6397069" y="2836165"/>
                  <a:pt x="6391671" y="2836165"/>
                </a:cubicBezTo>
                <a:close/>
                <a:moveTo>
                  <a:pt x="5826807" y="2836165"/>
                </a:moveTo>
                <a:cubicBezTo>
                  <a:pt x="5822952" y="2836165"/>
                  <a:pt x="5819096" y="2837703"/>
                  <a:pt x="5814471" y="2840779"/>
                </a:cubicBezTo>
                <a:cubicBezTo>
                  <a:pt x="5731193" y="2886918"/>
                  <a:pt x="5651000" y="2933060"/>
                  <a:pt x="5567723" y="2979200"/>
                </a:cubicBezTo>
                <a:cubicBezTo>
                  <a:pt x="5564637" y="2982275"/>
                  <a:pt x="5558469" y="2982275"/>
                  <a:pt x="5552300" y="2988429"/>
                </a:cubicBezTo>
                <a:cubicBezTo>
                  <a:pt x="5558469" y="2991504"/>
                  <a:pt x="5561554" y="2994579"/>
                  <a:pt x="5564637" y="2994579"/>
                </a:cubicBezTo>
                <a:cubicBezTo>
                  <a:pt x="5647915" y="3043797"/>
                  <a:pt x="5731193" y="3089937"/>
                  <a:pt x="5814471" y="3136077"/>
                </a:cubicBezTo>
                <a:cubicBezTo>
                  <a:pt x="5823722" y="3142229"/>
                  <a:pt x="5829892" y="3142229"/>
                  <a:pt x="5839145" y="3136077"/>
                </a:cubicBezTo>
                <a:lnTo>
                  <a:pt x="5961867" y="3068083"/>
                </a:lnTo>
                <a:lnTo>
                  <a:pt x="6085834" y="2997488"/>
                </a:lnTo>
                <a:lnTo>
                  <a:pt x="6096027" y="2992385"/>
                </a:lnTo>
                <a:lnTo>
                  <a:pt x="6101315" y="2988429"/>
                </a:lnTo>
                <a:cubicBezTo>
                  <a:pt x="6095147" y="2985352"/>
                  <a:pt x="6095147" y="2982275"/>
                  <a:pt x="6092062" y="2982275"/>
                </a:cubicBezTo>
                <a:cubicBezTo>
                  <a:pt x="6005701" y="2933060"/>
                  <a:pt x="5922423" y="2886918"/>
                  <a:pt x="5839145" y="2840779"/>
                </a:cubicBezTo>
                <a:cubicBezTo>
                  <a:pt x="5834519" y="2837703"/>
                  <a:pt x="5830663" y="2836165"/>
                  <a:pt x="5826807" y="2836165"/>
                </a:cubicBezTo>
                <a:close/>
                <a:moveTo>
                  <a:pt x="4139793" y="2836165"/>
                </a:moveTo>
                <a:cubicBezTo>
                  <a:pt x="4134018" y="2836165"/>
                  <a:pt x="4127860" y="2837703"/>
                  <a:pt x="4120160" y="2840779"/>
                </a:cubicBezTo>
                <a:cubicBezTo>
                  <a:pt x="4086283" y="2862310"/>
                  <a:pt x="4049325" y="2880768"/>
                  <a:pt x="4015448" y="2902299"/>
                </a:cubicBezTo>
                <a:cubicBezTo>
                  <a:pt x="3969251" y="2926907"/>
                  <a:pt x="3923055" y="2954592"/>
                  <a:pt x="3876858" y="2979200"/>
                </a:cubicBezTo>
                <a:cubicBezTo>
                  <a:pt x="3873777" y="2982275"/>
                  <a:pt x="3870698" y="2985352"/>
                  <a:pt x="3867618" y="2988429"/>
                </a:cubicBezTo>
                <a:cubicBezTo>
                  <a:pt x="3870698" y="2991504"/>
                  <a:pt x="3873777" y="2991504"/>
                  <a:pt x="3873777" y="2994579"/>
                </a:cubicBezTo>
                <a:cubicBezTo>
                  <a:pt x="3923055" y="3019188"/>
                  <a:pt x="3969251" y="3046873"/>
                  <a:pt x="4015448" y="3071481"/>
                </a:cubicBezTo>
                <a:cubicBezTo>
                  <a:pt x="4015448" y="3071481"/>
                  <a:pt x="4015448" y="3071481"/>
                  <a:pt x="4015448" y="3074557"/>
                </a:cubicBezTo>
                <a:cubicBezTo>
                  <a:pt x="4052404" y="3096090"/>
                  <a:pt x="4089362" y="3114546"/>
                  <a:pt x="4129399" y="3136077"/>
                </a:cubicBezTo>
                <a:cubicBezTo>
                  <a:pt x="4138638" y="3142229"/>
                  <a:pt x="4144798" y="3139154"/>
                  <a:pt x="4150958" y="3136077"/>
                </a:cubicBezTo>
                <a:cubicBezTo>
                  <a:pt x="4234112" y="3089937"/>
                  <a:pt x="4317266" y="3043797"/>
                  <a:pt x="4400420" y="2997656"/>
                </a:cubicBezTo>
                <a:cubicBezTo>
                  <a:pt x="4403499" y="2994579"/>
                  <a:pt x="4406578" y="2991504"/>
                  <a:pt x="4412738" y="2988429"/>
                </a:cubicBezTo>
                <a:cubicBezTo>
                  <a:pt x="4406578" y="2982275"/>
                  <a:pt x="4400420" y="2979200"/>
                  <a:pt x="4397339" y="2976124"/>
                </a:cubicBezTo>
                <a:cubicBezTo>
                  <a:pt x="4317266" y="2933060"/>
                  <a:pt x="4237190" y="2886918"/>
                  <a:pt x="4157117" y="2840779"/>
                </a:cubicBezTo>
                <a:cubicBezTo>
                  <a:pt x="4150958" y="2837703"/>
                  <a:pt x="4145567" y="2836165"/>
                  <a:pt x="4139793" y="2836165"/>
                </a:cubicBezTo>
                <a:close/>
                <a:moveTo>
                  <a:pt x="5263517" y="2835780"/>
                </a:moveTo>
                <a:cubicBezTo>
                  <a:pt x="5259661" y="2836165"/>
                  <a:pt x="5255805" y="2837703"/>
                  <a:pt x="5251180" y="2840779"/>
                </a:cubicBezTo>
                <a:cubicBezTo>
                  <a:pt x="5170985" y="2886918"/>
                  <a:pt x="5087709" y="2929983"/>
                  <a:pt x="5007515" y="2976124"/>
                </a:cubicBezTo>
                <a:cubicBezTo>
                  <a:pt x="5001346" y="2979200"/>
                  <a:pt x="4998262" y="2982275"/>
                  <a:pt x="4989009" y="2985352"/>
                </a:cubicBezTo>
                <a:cubicBezTo>
                  <a:pt x="4995178" y="2991504"/>
                  <a:pt x="4998262" y="2991504"/>
                  <a:pt x="5001346" y="2994579"/>
                </a:cubicBezTo>
                <a:cubicBezTo>
                  <a:pt x="5084624" y="3040721"/>
                  <a:pt x="5167902" y="3089937"/>
                  <a:pt x="5251180" y="3136077"/>
                </a:cubicBezTo>
                <a:cubicBezTo>
                  <a:pt x="5263517" y="3142229"/>
                  <a:pt x="5269685" y="3139154"/>
                  <a:pt x="5278937" y="3136077"/>
                </a:cubicBezTo>
                <a:cubicBezTo>
                  <a:pt x="5359132" y="3089937"/>
                  <a:pt x="5442408" y="3043797"/>
                  <a:pt x="5525687" y="2997656"/>
                </a:cubicBezTo>
                <a:cubicBezTo>
                  <a:pt x="5528771" y="2994579"/>
                  <a:pt x="5534939" y="2991504"/>
                  <a:pt x="5538024" y="2988429"/>
                </a:cubicBezTo>
                <a:cubicBezTo>
                  <a:pt x="5534939" y="2985352"/>
                  <a:pt x="5531855" y="2982275"/>
                  <a:pt x="5528771" y="2979200"/>
                </a:cubicBezTo>
                <a:cubicBezTo>
                  <a:pt x="5445494" y="2933060"/>
                  <a:pt x="5359132" y="2886918"/>
                  <a:pt x="5275854" y="2837703"/>
                </a:cubicBezTo>
                <a:cubicBezTo>
                  <a:pt x="5271227" y="2836165"/>
                  <a:pt x="5267371" y="2835396"/>
                  <a:pt x="5263517" y="2835780"/>
                </a:cubicBezTo>
                <a:close/>
                <a:moveTo>
                  <a:pt x="9763785" y="2834626"/>
                </a:moveTo>
                <a:cubicBezTo>
                  <a:pt x="9760706" y="2837707"/>
                  <a:pt x="9757626" y="2837707"/>
                  <a:pt x="9754546" y="2840789"/>
                </a:cubicBezTo>
                <a:cubicBezTo>
                  <a:pt x="9674471" y="2887002"/>
                  <a:pt x="9591318" y="2930135"/>
                  <a:pt x="9508163" y="2976347"/>
                </a:cubicBezTo>
                <a:cubicBezTo>
                  <a:pt x="9505083" y="2979428"/>
                  <a:pt x="9498924" y="2982509"/>
                  <a:pt x="9492764" y="2985590"/>
                </a:cubicBezTo>
                <a:cubicBezTo>
                  <a:pt x="9498924" y="2991752"/>
                  <a:pt x="9502004" y="2991752"/>
                  <a:pt x="9505083" y="2994833"/>
                </a:cubicBezTo>
                <a:cubicBezTo>
                  <a:pt x="9588238" y="3041046"/>
                  <a:pt x="9671391" y="3090339"/>
                  <a:pt x="9754546" y="3136553"/>
                </a:cubicBezTo>
                <a:cubicBezTo>
                  <a:pt x="9757626" y="3139634"/>
                  <a:pt x="9760706" y="3139634"/>
                  <a:pt x="9760706" y="3139634"/>
                </a:cubicBezTo>
                <a:cubicBezTo>
                  <a:pt x="9763785" y="3139634"/>
                  <a:pt x="9766865" y="3139634"/>
                  <a:pt x="9769945" y="3139634"/>
                </a:cubicBezTo>
                <a:cubicBezTo>
                  <a:pt x="9773025" y="3139634"/>
                  <a:pt x="9773025" y="3139634"/>
                  <a:pt x="9773025" y="3139634"/>
                </a:cubicBezTo>
                <a:cubicBezTo>
                  <a:pt x="9776104" y="3136553"/>
                  <a:pt x="9776104" y="3136553"/>
                  <a:pt x="9779184" y="3136553"/>
                </a:cubicBezTo>
                <a:cubicBezTo>
                  <a:pt x="9862337" y="3090339"/>
                  <a:pt x="9945492" y="3044127"/>
                  <a:pt x="10025565" y="2997913"/>
                </a:cubicBezTo>
                <a:cubicBezTo>
                  <a:pt x="10031725" y="2994833"/>
                  <a:pt x="10034805" y="2991752"/>
                  <a:pt x="10037885" y="2988671"/>
                </a:cubicBezTo>
                <a:cubicBezTo>
                  <a:pt x="10034805" y="2985590"/>
                  <a:pt x="10031725" y="2982509"/>
                  <a:pt x="10028645" y="2979428"/>
                </a:cubicBezTo>
                <a:cubicBezTo>
                  <a:pt x="9945492" y="2933214"/>
                  <a:pt x="9862337" y="2887002"/>
                  <a:pt x="9779184" y="2837707"/>
                </a:cubicBezTo>
                <a:cubicBezTo>
                  <a:pt x="9776104" y="2837707"/>
                  <a:pt x="9773025" y="2837707"/>
                  <a:pt x="9773025" y="2837707"/>
                </a:cubicBezTo>
                <a:cubicBezTo>
                  <a:pt x="9769945" y="2834626"/>
                  <a:pt x="9766865" y="2834626"/>
                  <a:pt x="9763785" y="2834626"/>
                </a:cubicBezTo>
                <a:close/>
                <a:moveTo>
                  <a:pt x="9203098" y="2834626"/>
                </a:moveTo>
                <a:cubicBezTo>
                  <a:pt x="9200019" y="2834626"/>
                  <a:pt x="9196938" y="2837707"/>
                  <a:pt x="9193859" y="2837707"/>
                </a:cubicBezTo>
                <a:cubicBezTo>
                  <a:pt x="9110704" y="2887002"/>
                  <a:pt x="9024471" y="2933214"/>
                  <a:pt x="8941316" y="2979428"/>
                </a:cubicBezTo>
                <a:cubicBezTo>
                  <a:pt x="8938237" y="2982509"/>
                  <a:pt x="8935157" y="2985590"/>
                  <a:pt x="8932077" y="2988671"/>
                </a:cubicBezTo>
                <a:cubicBezTo>
                  <a:pt x="8938237" y="2991752"/>
                  <a:pt x="8941316" y="2994833"/>
                  <a:pt x="8947474" y="2997913"/>
                </a:cubicBezTo>
                <a:cubicBezTo>
                  <a:pt x="9027551" y="3044127"/>
                  <a:pt x="9110704" y="3090339"/>
                  <a:pt x="9190779" y="3136553"/>
                </a:cubicBezTo>
                <a:cubicBezTo>
                  <a:pt x="9196938" y="3139634"/>
                  <a:pt x="9200019" y="3139634"/>
                  <a:pt x="9206178" y="3139634"/>
                </a:cubicBezTo>
                <a:cubicBezTo>
                  <a:pt x="9209257" y="3139634"/>
                  <a:pt x="9212338" y="3139634"/>
                  <a:pt x="9218497" y="3136553"/>
                </a:cubicBezTo>
                <a:cubicBezTo>
                  <a:pt x="9298571" y="3090339"/>
                  <a:pt x="9378637" y="3044127"/>
                  <a:pt x="9461790" y="3000994"/>
                </a:cubicBezTo>
                <a:cubicBezTo>
                  <a:pt x="9464870" y="2997913"/>
                  <a:pt x="9471029" y="2994833"/>
                  <a:pt x="9477189" y="2988671"/>
                </a:cubicBezTo>
                <a:cubicBezTo>
                  <a:pt x="9474109" y="2985590"/>
                  <a:pt x="9471029" y="2985590"/>
                  <a:pt x="9471029" y="2985590"/>
                </a:cubicBezTo>
                <a:cubicBezTo>
                  <a:pt x="9384797" y="2936296"/>
                  <a:pt x="9298571" y="2887002"/>
                  <a:pt x="9212338" y="2837707"/>
                </a:cubicBezTo>
                <a:cubicBezTo>
                  <a:pt x="9209257" y="2834626"/>
                  <a:pt x="9206178" y="2834626"/>
                  <a:pt x="9203098" y="2834626"/>
                </a:cubicBezTo>
                <a:close/>
                <a:moveTo>
                  <a:pt x="8641591" y="2834626"/>
                </a:moveTo>
                <a:cubicBezTo>
                  <a:pt x="8635431" y="2837707"/>
                  <a:pt x="8629271" y="2837707"/>
                  <a:pt x="8623112" y="2840789"/>
                </a:cubicBezTo>
                <a:cubicBezTo>
                  <a:pt x="8543037" y="2887002"/>
                  <a:pt x="8462960" y="2933214"/>
                  <a:pt x="8379807" y="2979428"/>
                </a:cubicBezTo>
                <a:cubicBezTo>
                  <a:pt x="8379807" y="2979428"/>
                  <a:pt x="8379807" y="2979428"/>
                  <a:pt x="8376728" y="2979428"/>
                </a:cubicBezTo>
                <a:cubicBezTo>
                  <a:pt x="8373648" y="2982509"/>
                  <a:pt x="8370568" y="2985590"/>
                  <a:pt x="8367488" y="2988671"/>
                </a:cubicBezTo>
                <a:cubicBezTo>
                  <a:pt x="8373648" y="2991752"/>
                  <a:pt x="8373648" y="2991752"/>
                  <a:pt x="8376728" y="2994833"/>
                </a:cubicBezTo>
                <a:cubicBezTo>
                  <a:pt x="8459879" y="3041046"/>
                  <a:pt x="8546117" y="3090339"/>
                  <a:pt x="8632352" y="3136553"/>
                </a:cubicBezTo>
                <a:cubicBezTo>
                  <a:pt x="8635431" y="3139634"/>
                  <a:pt x="8638511" y="3139634"/>
                  <a:pt x="8641591" y="3139634"/>
                </a:cubicBezTo>
                <a:cubicBezTo>
                  <a:pt x="8644670" y="3139634"/>
                  <a:pt x="8647750" y="3139634"/>
                  <a:pt x="8650830" y="3136553"/>
                </a:cubicBezTo>
                <a:cubicBezTo>
                  <a:pt x="8733983" y="3090339"/>
                  <a:pt x="8817136" y="3044127"/>
                  <a:pt x="8900290" y="2997913"/>
                </a:cubicBezTo>
                <a:cubicBezTo>
                  <a:pt x="8903370" y="2994833"/>
                  <a:pt x="8909529" y="2991752"/>
                  <a:pt x="8912609" y="2988671"/>
                </a:cubicBezTo>
                <a:cubicBezTo>
                  <a:pt x="8906450" y="2982509"/>
                  <a:pt x="8903370" y="2979428"/>
                  <a:pt x="8897210" y="2976347"/>
                </a:cubicBezTo>
                <a:cubicBezTo>
                  <a:pt x="8817136" y="2933214"/>
                  <a:pt x="8737062" y="2887002"/>
                  <a:pt x="8656989" y="2840789"/>
                </a:cubicBezTo>
                <a:cubicBezTo>
                  <a:pt x="8650830" y="2837707"/>
                  <a:pt x="8644670" y="2837707"/>
                  <a:pt x="8641591" y="2834626"/>
                </a:cubicBezTo>
                <a:close/>
                <a:moveTo>
                  <a:pt x="7514523" y="2834626"/>
                </a:moveTo>
                <a:cubicBezTo>
                  <a:pt x="7514523" y="2834626"/>
                  <a:pt x="7511444" y="2837707"/>
                  <a:pt x="7511444" y="2837707"/>
                </a:cubicBezTo>
                <a:cubicBezTo>
                  <a:pt x="7508364" y="2837707"/>
                  <a:pt x="7508364" y="2837707"/>
                  <a:pt x="7508364" y="2837707"/>
                </a:cubicBezTo>
                <a:cubicBezTo>
                  <a:pt x="7508364" y="2837707"/>
                  <a:pt x="7505284" y="2837707"/>
                  <a:pt x="7502204" y="2840789"/>
                </a:cubicBezTo>
                <a:cubicBezTo>
                  <a:pt x="7496045" y="2843869"/>
                  <a:pt x="7489886" y="2846950"/>
                  <a:pt x="7486806" y="2850031"/>
                </a:cubicBezTo>
                <a:cubicBezTo>
                  <a:pt x="7409811" y="2893163"/>
                  <a:pt x="7335896" y="2933214"/>
                  <a:pt x="7261982" y="2976347"/>
                </a:cubicBezTo>
                <a:cubicBezTo>
                  <a:pt x="7255821" y="2979428"/>
                  <a:pt x="7249662" y="2982509"/>
                  <a:pt x="7243502" y="2985590"/>
                </a:cubicBezTo>
                <a:cubicBezTo>
                  <a:pt x="7246582" y="2991752"/>
                  <a:pt x="7249662" y="2991752"/>
                  <a:pt x="7252742" y="2994833"/>
                </a:cubicBezTo>
                <a:cubicBezTo>
                  <a:pt x="7335896" y="3041046"/>
                  <a:pt x="7422130" y="3090339"/>
                  <a:pt x="7505284" y="3136553"/>
                </a:cubicBezTo>
                <a:cubicBezTo>
                  <a:pt x="7508364" y="3139634"/>
                  <a:pt x="7511444" y="3139634"/>
                  <a:pt x="7514523" y="3139634"/>
                </a:cubicBezTo>
                <a:cubicBezTo>
                  <a:pt x="7520683" y="3139634"/>
                  <a:pt x="7523763" y="3139634"/>
                  <a:pt x="7526843" y="3136553"/>
                </a:cubicBezTo>
                <a:cubicBezTo>
                  <a:pt x="7609996" y="3090339"/>
                  <a:pt x="7693152" y="3044127"/>
                  <a:pt x="7776304" y="2994833"/>
                </a:cubicBezTo>
                <a:cubicBezTo>
                  <a:pt x="7779384" y="2994833"/>
                  <a:pt x="7782464" y="2991752"/>
                  <a:pt x="7788623" y="2988671"/>
                </a:cubicBezTo>
                <a:cubicBezTo>
                  <a:pt x="7782464" y="2982509"/>
                  <a:pt x="7776304" y="2979428"/>
                  <a:pt x="7773224" y="2979428"/>
                </a:cubicBezTo>
                <a:cubicBezTo>
                  <a:pt x="7693152" y="2933214"/>
                  <a:pt x="7609996" y="2887002"/>
                  <a:pt x="7529922" y="2840789"/>
                </a:cubicBezTo>
                <a:cubicBezTo>
                  <a:pt x="7523763" y="2837707"/>
                  <a:pt x="7520683" y="2834626"/>
                  <a:pt x="7514523" y="2834626"/>
                </a:cubicBezTo>
                <a:close/>
                <a:moveTo>
                  <a:pt x="3012057" y="2834626"/>
                </a:moveTo>
                <a:cubicBezTo>
                  <a:pt x="3008977" y="2837707"/>
                  <a:pt x="3005897" y="2837707"/>
                  <a:pt x="3002818" y="2840789"/>
                </a:cubicBezTo>
                <a:cubicBezTo>
                  <a:pt x="2922743" y="2887002"/>
                  <a:pt x="2839589" y="2930135"/>
                  <a:pt x="2756435" y="2976347"/>
                </a:cubicBezTo>
                <a:cubicBezTo>
                  <a:pt x="2753355" y="2979428"/>
                  <a:pt x="2747195" y="2982509"/>
                  <a:pt x="2741036" y="2985590"/>
                </a:cubicBezTo>
                <a:cubicBezTo>
                  <a:pt x="2747195" y="2991752"/>
                  <a:pt x="2750275" y="2991752"/>
                  <a:pt x="2753355" y="2994833"/>
                </a:cubicBezTo>
                <a:cubicBezTo>
                  <a:pt x="2836510" y="3041046"/>
                  <a:pt x="2919663" y="3090339"/>
                  <a:pt x="3002818" y="3136553"/>
                </a:cubicBezTo>
                <a:cubicBezTo>
                  <a:pt x="3005897" y="3139634"/>
                  <a:pt x="3008977" y="3139634"/>
                  <a:pt x="3008977" y="3139634"/>
                </a:cubicBezTo>
                <a:cubicBezTo>
                  <a:pt x="3012057" y="3139634"/>
                  <a:pt x="3015136" y="3139634"/>
                  <a:pt x="3018217" y="3139634"/>
                </a:cubicBezTo>
                <a:cubicBezTo>
                  <a:pt x="3021296" y="3139634"/>
                  <a:pt x="3021296" y="3139634"/>
                  <a:pt x="3021296" y="3139634"/>
                </a:cubicBezTo>
                <a:cubicBezTo>
                  <a:pt x="3024376" y="3136553"/>
                  <a:pt x="3024376" y="3136553"/>
                  <a:pt x="3027456" y="3136553"/>
                </a:cubicBezTo>
                <a:cubicBezTo>
                  <a:pt x="3110609" y="3090339"/>
                  <a:pt x="3193764" y="3044127"/>
                  <a:pt x="3273837" y="2997913"/>
                </a:cubicBezTo>
                <a:cubicBezTo>
                  <a:pt x="3279996" y="2994833"/>
                  <a:pt x="3283076" y="2991752"/>
                  <a:pt x="3286156" y="2988671"/>
                </a:cubicBezTo>
                <a:cubicBezTo>
                  <a:pt x="3283076" y="2985590"/>
                  <a:pt x="3279996" y="2982509"/>
                  <a:pt x="3276917" y="2979428"/>
                </a:cubicBezTo>
                <a:cubicBezTo>
                  <a:pt x="3193764" y="2933214"/>
                  <a:pt x="3110609" y="2887002"/>
                  <a:pt x="3027456" y="2837707"/>
                </a:cubicBezTo>
                <a:cubicBezTo>
                  <a:pt x="3024376" y="2837707"/>
                  <a:pt x="3021296" y="2837707"/>
                  <a:pt x="3021296" y="2837707"/>
                </a:cubicBezTo>
                <a:cubicBezTo>
                  <a:pt x="3018217" y="2834626"/>
                  <a:pt x="3015136" y="2834626"/>
                  <a:pt x="3012057" y="2834626"/>
                </a:cubicBezTo>
                <a:close/>
                <a:moveTo>
                  <a:pt x="2451369" y="2834626"/>
                </a:moveTo>
                <a:cubicBezTo>
                  <a:pt x="2448290" y="2834626"/>
                  <a:pt x="2445210" y="2837707"/>
                  <a:pt x="2442131" y="2837707"/>
                </a:cubicBezTo>
                <a:cubicBezTo>
                  <a:pt x="2358975" y="2887002"/>
                  <a:pt x="2272742" y="2933214"/>
                  <a:pt x="2189587" y="2979428"/>
                </a:cubicBezTo>
                <a:cubicBezTo>
                  <a:pt x="2186509" y="2982509"/>
                  <a:pt x="2183429" y="2985590"/>
                  <a:pt x="2180349" y="2988671"/>
                </a:cubicBezTo>
                <a:cubicBezTo>
                  <a:pt x="2186509" y="2991752"/>
                  <a:pt x="2189587" y="2994833"/>
                  <a:pt x="2195746" y="2997913"/>
                </a:cubicBezTo>
                <a:cubicBezTo>
                  <a:pt x="2275822" y="3044127"/>
                  <a:pt x="2358975" y="3090339"/>
                  <a:pt x="2439051" y="3136553"/>
                </a:cubicBezTo>
                <a:cubicBezTo>
                  <a:pt x="2445210" y="3139634"/>
                  <a:pt x="2448290" y="3139634"/>
                  <a:pt x="2454450" y="3139634"/>
                </a:cubicBezTo>
                <a:cubicBezTo>
                  <a:pt x="2457529" y="3139634"/>
                  <a:pt x="2460609" y="3139634"/>
                  <a:pt x="2466768" y="3136553"/>
                </a:cubicBezTo>
                <a:cubicBezTo>
                  <a:pt x="2546842" y="3090339"/>
                  <a:pt x="2626908" y="3044127"/>
                  <a:pt x="2710062" y="3000994"/>
                </a:cubicBezTo>
                <a:cubicBezTo>
                  <a:pt x="2713141" y="2997913"/>
                  <a:pt x="2719301" y="2994833"/>
                  <a:pt x="2725461" y="2988671"/>
                </a:cubicBezTo>
                <a:cubicBezTo>
                  <a:pt x="2722381" y="2985590"/>
                  <a:pt x="2719301" y="2985590"/>
                  <a:pt x="2719301" y="2985590"/>
                </a:cubicBezTo>
                <a:cubicBezTo>
                  <a:pt x="2633068" y="2936296"/>
                  <a:pt x="2546842" y="2887002"/>
                  <a:pt x="2460609" y="2837707"/>
                </a:cubicBezTo>
                <a:cubicBezTo>
                  <a:pt x="2457529" y="2834626"/>
                  <a:pt x="2454450" y="2834626"/>
                  <a:pt x="2451369" y="2834626"/>
                </a:cubicBezTo>
                <a:close/>
                <a:moveTo>
                  <a:pt x="1889862" y="2834626"/>
                </a:moveTo>
                <a:cubicBezTo>
                  <a:pt x="1883702" y="2837707"/>
                  <a:pt x="1877543" y="2837707"/>
                  <a:pt x="1871384" y="2840789"/>
                </a:cubicBezTo>
                <a:cubicBezTo>
                  <a:pt x="1791308" y="2887002"/>
                  <a:pt x="1711232" y="2933214"/>
                  <a:pt x="1628079" y="2979428"/>
                </a:cubicBezTo>
                <a:cubicBezTo>
                  <a:pt x="1628079" y="2979428"/>
                  <a:pt x="1628079" y="2979428"/>
                  <a:pt x="1624999" y="2979428"/>
                </a:cubicBezTo>
                <a:cubicBezTo>
                  <a:pt x="1621919" y="2982509"/>
                  <a:pt x="1618839" y="2985590"/>
                  <a:pt x="1615759" y="2988671"/>
                </a:cubicBezTo>
                <a:cubicBezTo>
                  <a:pt x="1621919" y="2991752"/>
                  <a:pt x="1621919" y="2991752"/>
                  <a:pt x="1624999" y="2994833"/>
                </a:cubicBezTo>
                <a:cubicBezTo>
                  <a:pt x="1708150" y="3041046"/>
                  <a:pt x="1794388" y="3090339"/>
                  <a:pt x="1880623" y="3136553"/>
                </a:cubicBezTo>
                <a:cubicBezTo>
                  <a:pt x="1883702" y="3139634"/>
                  <a:pt x="1886782" y="3139634"/>
                  <a:pt x="1889862" y="3139634"/>
                </a:cubicBezTo>
                <a:cubicBezTo>
                  <a:pt x="1892942" y="3139634"/>
                  <a:pt x="1896021" y="3139634"/>
                  <a:pt x="1899101" y="3136553"/>
                </a:cubicBezTo>
                <a:cubicBezTo>
                  <a:pt x="1982254" y="3090339"/>
                  <a:pt x="2065408" y="3044127"/>
                  <a:pt x="2148561" y="2997913"/>
                </a:cubicBezTo>
                <a:cubicBezTo>
                  <a:pt x="2151641" y="2994833"/>
                  <a:pt x="2157802" y="2991752"/>
                  <a:pt x="2160882" y="2988671"/>
                </a:cubicBezTo>
                <a:cubicBezTo>
                  <a:pt x="2154721" y="2982509"/>
                  <a:pt x="2151641" y="2979428"/>
                  <a:pt x="2145482" y="2976347"/>
                </a:cubicBezTo>
                <a:cubicBezTo>
                  <a:pt x="2065408" y="2933214"/>
                  <a:pt x="1985335" y="2887002"/>
                  <a:pt x="1905261" y="2840789"/>
                </a:cubicBezTo>
                <a:cubicBezTo>
                  <a:pt x="1899101" y="2837707"/>
                  <a:pt x="1892942" y="2837707"/>
                  <a:pt x="1889862" y="2834626"/>
                </a:cubicBezTo>
                <a:close/>
                <a:moveTo>
                  <a:pt x="762795" y="2834626"/>
                </a:moveTo>
                <a:cubicBezTo>
                  <a:pt x="762795" y="2834626"/>
                  <a:pt x="759715" y="2837707"/>
                  <a:pt x="759715" y="2837707"/>
                </a:cubicBezTo>
                <a:cubicBezTo>
                  <a:pt x="756635" y="2837707"/>
                  <a:pt x="756635" y="2837707"/>
                  <a:pt x="756635" y="2837707"/>
                </a:cubicBezTo>
                <a:cubicBezTo>
                  <a:pt x="756635" y="2837707"/>
                  <a:pt x="753554" y="2837707"/>
                  <a:pt x="750475" y="2840789"/>
                </a:cubicBezTo>
                <a:cubicBezTo>
                  <a:pt x="744316" y="2843869"/>
                  <a:pt x="738157" y="2846950"/>
                  <a:pt x="735076" y="2850031"/>
                </a:cubicBezTo>
                <a:cubicBezTo>
                  <a:pt x="658082" y="2893163"/>
                  <a:pt x="584168" y="2933214"/>
                  <a:pt x="510253" y="2976347"/>
                </a:cubicBezTo>
                <a:cubicBezTo>
                  <a:pt x="504093" y="2979428"/>
                  <a:pt x="497933" y="2982509"/>
                  <a:pt x="491774" y="2985590"/>
                </a:cubicBezTo>
                <a:cubicBezTo>
                  <a:pt x="494853" y="2991752"/>
                  <a:pt x="497933" y="2991752"/>
                  <a:pt x="501013" y="2994833"/>
                </a:cubicBezTo>
                <a:cubicBezTo>
                  <a:pt x="584168" y="3041046"/>
                  <a:pt x="670401" y="3090339"/>
                  <a:pt x="753554" y="3136553"/>
                </a:cubicBezTo>
                <a:cubicBezTo>
                  <a:pt x="756635" y="3139634"/>
                  <a:pt x="759715" y="3139634"/>
                  <a:pt x="762795" y="3139634"/>
                </a:cubicBezTo>
                <a:cubicBezTo>
                  <a:pt x="768954" y="3139634"/>
                  <a:pt x="772034" y="3139634"/>
                  <a:pt x="775114" y="3136553"/>
                </a:cubicBezTo>
                <a:cubicBezTo>
                  <a:pt x="858268" y="3090339"/>
                  <a:pt x="941423" y="3044127"/>
                  <a:pt x="1024575" y="2994833"/>
                </a:cubicBezTo>
                <a:cubicBezTo>
                  <a:pt x="1027655" y="2994833"/>
                  <a:pt x="1030735" y="2991752"/>
                  <a:pt x="1036895" y="2988671"/>
                </a:cubicBezTo>
                <a:cubicBezTo>
                  <a:pt x="1030735" y="2982509"/>
                  <a:pt x="1024575" y="2979428"/>
                  <a:pt x="1021496" y="2979428"/>
                </a:cubicBezTo>
                <a:cubicBezTo>
                  <a:pt x="941423" y="2933214"/>
                  <a:pt x="858268" y="2887002"/>
                  <a:pt x="778194" y="2840789"/>
                </a:cubicBezTo>
                <a:cubicBezTo>
                  <a:pt x="772034" y="2837707"/>
                  <a:pt x="768954" y="2834626"/>
                  <a:pt x="762795" y="2834626"/>
                </a:cubicBezTo>
                <a:close/>
                <a:moveTo>
                  <a:pt x="11457794" y="2510150"/>
                </a:moveTo>
                <a:cubicBezTo>
                  <a:pt x="11457794" y="2510150"/>
                  <a:pt x="11457794" y="2513238"/>
                  <a:pt x="11457794" y="2513238"/>
                </a:cubicBezTo>
                <a:cubicBezTo>
                  <a:pt x="11457794" y="2615136"/>
                  <a:pt x="11460872" y="2713946"/>
                  <a:pt x="11460872" y="2812757"/>
                </a:cubicBezTo>
                <a:cubicBezTo>
                  <a:pt x="11460872" y="2818932"/>
                  <a:pt x="11463950" y="2825108"/>
                  <a:pt x="11470103" y="2828196"/>
                </a:cubicBezTo>
                <a:cubicBezTo>
                  <a:pt x="11553183" y="2877601"/>
                  <a:pt x="11636264" y="2927007"/>
                  <a:pt x="11719345" y="2976413"/>
                </a:cubicBezTo>
                <a:cubicBezTo>
                  <a:pt x="11722421" y="2979499"/>
                  <a:pt x="11728576" y="2979499"/>
                  <a:pt x="11731653" y="2982587"/>
                </a:cubicBezTo>
                <a:cubicBezTo>
                  <a:pt x="11731653" y="2874514"/>
                  <a:pt x="11731653" y="2772615"/>
                  <a:pt x="11728576" y="2667630"/>
                </a:cubicBezTo>
                <a:cubicBezTo>
                  <a:pt x="11682420" y="2633664"/>
                  <a:pt x="11470103" y="2510150"/>
                  <a:pt x="11457794" y="2510150"/>
                </a:cubicBezTo>
                <a:close/>
                <a:moveTo>
                  <a:pt x="10893206" y="2510150"/>
                </a:moveTo>
                <a:cubicBezTo>
                  <a:pt x="10896292" y="2615136"/>
                  <a:pt x="10896292" y="2717035"/>
                  <a:pt x="10896292" y="2822021"/>
                </a:cubicBezTo>
                <a:cubicBezTo>
                  <a:pt x="10988876" y="2874514"/>
                  <a:pt x="11075288" y="2927007"/>
                  <a:pt x="11170958" y="2982587"/>
                </a:cubicBezTo>
                <a:cubicBezTo>
                  <a:pt x="11167872" y="2874514"/>
                  <a:pt x="11167872" y="2769527"/>
                  <a:pt x="11167872" y="2667630"/>
                </a:cubicBezTo>
                <a:cubicBezTo>
                  <a:pt x="11121579" y="2636751"/>
                  <a:pt x="10911722" y="2513238"/>
                  <a:pt x="10893206" y="2510150"/>
                </a:cubicBezTo>
                <a:close/>
                <a:moveTo>
                  <a:pt x="9208532" y="2510150"/>
                </a:moveTo>
                <a:cubicBezTo>
                  <a:pt x="9208532" y="2510150"/>
                  <a:pt x="9208532" y="2513232"/>
                  <a:pt x="9208532" y="2513232"/>
                </a:cubicBezTo>
                <a:cubicBezTo>
                  <a:pt x="9208532" y="2614957"/>
                  <a:pt x="9208532" y="2713597"/>
                  <a:pt x="9211610" y="2812238"/>
                </a:cubicBezTo>
                <a:cubicBezTo>
                  <a:pt x="9211610" y="2818402"/>
                  <a:pt x="9214685" y="2824568"/>
                  <a:pt x="9220839" y="2827650"/>
                </a:cubicBezTo>
                <a:cubicBezTo>
                  <a:pt x="9303921" y="2876971"/>
                  <a:pt x="9386993" y="2926290"/>
                  <a:pt x="9470074" y="2975612"/>
                </a:cubicBezTo>
                <a:cubicBezTo>
                  <a:pt x="9473151" y="2978694"/>
                  <a:pt x="9476228" y="2978694"/>
                  <a:pt x="9479305" y="2978694"/>
                </a:cubicBezTo>
                <a:cubicBezTo>
                  <a:pt x="9482381" y="2978694"/>
                  <a:pt x="9482381" y="2975612"/>
                  <a:pt x="9482381" y="2975612"/>
                </a:cubicBezTo>
                <a:cubicBezTo>
                  <a:pt x="9479305" y="2873889"/>
                  <a:pt x="9479305" y="2772164"/>
                  <a:pt x="9479305" y="2673524"/>
                </a:cubicBezTo>
                <a:cubicBezTo>
                  <a:pt x="9476228" y="2670441"/>
                  <a:pt x="9476228" y="2667358"/>
                  <a:pt x="9473151" y="2664276"/>
                </a:cubicBezTo>
                <a:cubicBezTo>
                  <a:pt x="9466996" y="2658111"/>
                  <a:pt x="9454689" y="2651946"/>
                  <a:pt x="9442380" y="2642698"/>
                </a:cubicBezTo>
                <a:cubicBezTo>
                  <a:pt x="9420841" y="2630368"/>
                  <a:pt x="9396225" y="2618038"/>
                  <a:pt x="9374684" y="2605708"/>
                </a:cubicBezTo>
                <a:cubicBezTo>
                  <a:pt x="9374684" y="2605708"/>
                  <a:pt x="9374684" y="2605708"/>
                  <a:pt x="9374684" y="2602625"/>
                </a:cubicBezTo>
                <a:cubicBezTo>
                  <a:pt x="9303921" y="2562553"/>
                  <a:pt x="9223917" y="2516315"/>
                  <a:pt x="9208532" y="2510150"/>
                </a:cubicBezTo>
                <a:close/>
                <a:moveTo>
                  <a:pt x="8645242" y="2510150"/>
                </a:moveTo>
                <a:cubicBezTo>
                  <a:pt x="8648319" y="2615136"/>
                  <a:pt x="8648319" y="2717035"/>
                  <a:pt x="8648319" y="2822021"/>
                </a:cubicBezTo>
                <a:cubicBezTo>
                  <a:pt x="8737553" y="2874514"/>
                  <a:pt x="8826786" y="2927007"/>
                  <a:pt x="8919100" y="2982587"/>
                </a:cubicBezTo>
                <a:cubicBezTo>
                  <a:pt x="8919100" y="2874514"/>
                  <a:pt x="8916022" y="2769527"/>
                  <a:pt x="8916022" y="2667630"/>
                </a:cubicBezTo>
                <a:cubicBezTo>
                  <a:pt x="8872944" y="2636751"/>
                  <a:pt x="8672936" y="2519415"/>
                  <a:pt x="8645242" y="2510150"/>
                </a:cubicBezTo>
                <a:close/>
                <a:moveTo>
                  <a:pt x="6956666" y="2510150"/>
                </a:moveTo>
                <a:cubicBezTo>
                  <a:pt x="6956666" y="2510150"/>
                  <a:pt x="6956666" y="2513232"/>
                  <a:pt x="6956666" y="2513232"/>
                </a:cubicBezTo>
                <a:cubicBezTo>
                  <a:pt x="6956666" y="2614957"/>
                  <a:pt x="6959758" y="2713597"/>
                  <a:pt x="6959758" y="2812238"/>
                </a:cubicBezTo>
                <a:cubicBezTo>
                  <a:pt x="6959758" y="2818402"/>
                  <a:pt x="6962849" y="2824568"/>
                  <a:pt x="6969033" y="2827650"/>
                </a:cubicBezTo>
                <a:cubicBezTo>
                  <a:pt x="7021589" y="2858475"/>
                  <a:pt x="7074148" y="2889300"/>
                  <a:pt x="7126705" y="2920125"/>
                </a:cubicBezTo>
                <a:cubicBezTo>
                  <a:pt x="7160714" y="2938621"/>
                  <a:pt x="7191631" y="2957116"/>
                  <a:pt x="7225638" y="2978694"/>
                </a:cubicBezTo>
                <a:cubicBezTo>
                  <a:pt x="7225638" y="2978694"/>
                  <a:pt x="7228730" y="2978694"/>
                  <a:pt x="7231822" y="2978694"/>
                </a:cubicBezTo>
                <a:cubicBezTo>
                  <a:pt x="7231822" y="2975612"/>
                  <a:pt x="7231822" y="2969446"/>
                  <a:pt x="7231822" y="2966363"/>
                </a:cubicBezTo>
                <a:cubicBezTo>
                  <a:pt x="7231822" y="2870805"/>
                  <a:pt x="7228730" y="2775248"/>
                  <a:pt x="7228730" y="2679689"/>
                </a:cubicBezTo>
                <a:cubicBezTo>
                  <a:pt x="7228730" y="2670441"/>
                  <a:pt x="7225638" y="2664276"/>
                  <a:pt x="7216363" y="2658111"/>
                </a:cubicBezTo>
                <a:cubicBezTo>
                  <a:pt x="7185447" y="2639616"/>
                  <a:pt x="7154531" y="2621120"/>
                  <a:pt x="7123615" y="2605708"/>
                </a:cubicBezTo>
                <a:cubicBezTo>
                  <a:pt x="7123615" y="2605708"/>
                  <a:pt x="7123615" y="2605708"/>
                  <a:pt x="7123615" y="2602625"/>
                </a:cubicBezTo>
                <a:cubicBezTo>
                  <a:pt x="7049415" y="2559470"/>
                  <a:pt x="6965941" y="2510150"/>
                  <a:pt x="6956666" y="2510150"/>
                </a:cubicBezTo>
                <a:close/>
                <a:moveTo>
                  <a:pt x="6395970" y="2510150"/>
                </a:moveTo>
                <a:cubicBezTo>
                  <a:pt x="6395970" y="2615136"/>
                  <a:pt x="6395970" y="2717035"/>
                  <a:pt x="6395970" y="2822021"/>
                </a:cubicBezTo>
                <a:cubicBezTo>
                  <a:pt x="6488718" y="2874514"/>
                  <a:pt x="6578376" y="2927007"/>
                  <a:pt x="6671126" y="2982587"/>
                </a:cubicBezTo>
                <a:cubicBezTo>
                  <a:pt x="6668034" y="2874514"/>
                  <a:pt x="6668034" y="2769527"/>
                  <a:pt x="6668034" y="2667630"/>
                </a:cubicBezTo>
                <a:cubicBezTo>
                  <a:pt x="6621660" y="2636751"/>
                  <a:pt x="6411428" y="2513238"/>
                  <a:pt x="6395970" y="2510150"/>
                </a:cubicBezTo>
                <a:close/>
                <a:moveTo>
                  <a:pt x="4706065" y="2510150"/>
                </a:moveTo>
                <a:cubicBezTo>
                  <a:pt x="4706065" y="2510150"/>
                  <a:pt x="4706065" y="2513238"/>
                  <a:pt x="4706065" y="2513238"/>
                </a:cubicBezTo>
                <a:cubicBezTo>
                  <a:pt x="4706065" y="2615136"/>
                  <a:pt x="4709143" y="2713946"/>
                  <a:pt x="4709143" y="2812757"/>
                </a:cubicBezTo>
                <a:cubicBezTo>
                  <a:pt x="4709143" y="2818932"/>
                  <a:pt x="4712219" y="2825108"/>
                  <a:pt x="4718374" y="2828196"/>
                </a:cubicBezTo>
                <a:cubicBezTo>
                  <a:pt x="4801454" y="2877601"/>
                  <a:pt x="4884535" y="2927007"/>
                  <a:pt x="4967615" y="2976413"/>
                </a:cubicBezTo>
                <a:cubicBezTo>
                  <a:pt x="4970692" y="2979499"/>
                  <a:pt x="4976847" y="2979499"/>
                  <a:pt x="4979924" y="2982587"/>
                </a:cubicBezTo>
                <a:cubicBezTo>
                  <a:pt x="4979924" y="2874514"/>
                  <a:pt x="4979924" y="2772615"/>
                  <a:pt x="4976847" y="2667630"/>
                </a:cubicBezTo>
                <a:cubicBezTo>
                  <a:pt x="4930691" y="2633664"/>
                  <a:pt x="4718374" y="2510150"/>
                  <a:pt x="4706065" y="2510150"/>
                </a:cubicBezTo>
                <a:close/>
                <a:moveTo>
                  <a:pt x="4141476" y="2510150"/>
                </a:moveTo>
                <a:cubicBezTo>
                  <a:pt x="4144563" y="2615136"/>
                  <a:pt x="4144563" y="2717035"/>
                  <a:pt x="4144563" y="2822021"/>
                </a:cubicBezTo>
                <a:cubicBezTo>
                  <a:pt x="4237147" y="2874514"/>
                  <a:pt x="4323559" y="2927007"/>
                  <a:pt x="4419228" y="2982587"/>
                </a:cubicBezTo>
                <a:cubicBezTo>
                  <a:pt x="4416143" y="2874514"/>
                  <a:pt x="4416143" y="2769527"/>
                  <a:pt x="4416143" y="2667630"/>
                </a:cubicBezTo>
                <a:cubicBezTo>
                  <a:pt x="4369851" y="2636751"/>
                  <a:pt x="4159993" y="2513238"/>
                  <a:pt x="4141476" y="2510150"/>
                </a:cubicBezTo>
                <a:close/>
                <a:moveTo>
                  <a:pt x="2456804" y="2510150"/>
                </a:moveTo>
                <a:cubicBezTo>
                  <a:pt x="2456804" y="2510150"/>
                  <a:pt x="2456804" y="2513232"/>
                  <a:pt x="2456804" y="2513232"/>
                </a:cubicBezTo>
                <a:cubicBezTo>
                  <a:pt x="2456804" y="2614957"/>
                  <a:pt x="2456804" y="2713597"/>
                  <a:pt x="2459881" y="2812238"/>
                </a:cubicBezTo>
                <a:cubicBezTo>
                  <a:pt x="2459881" y="2818402"/>
                  <a:pt x="2462956" y="2824568"/>
                  <a:pt x="2469112" y="2827650"/>
                </a:cubicBezTo>
                <a:cubicBezTo>
                  <a:pt x="2552192" y="2876971"/>
                  <a:pt x="2635265" y="2926290"/>
                  <a:pt x="2718345" y="2975612"/>
                </a:cubicBezTo>
                <a:cubicBezTo>
                  <a:pt x="2721422" y="2978694"/>
                  <a:pt x="2724500" y="2978694"/>
                  <a:pt x="2727577" y="2978694"/>
                </a:cubicBezTo>
                <a:cubicBezTo>
                  <a:pt x="2730654" y="2978694"/>
                  <a:pt x="2730654" y="2975612"/>
                  <a:pt x="2730654" y="2975612"/>
                </a:cubicBezTo>
                <a:cubicBezTo>
                  <a:pt x="2727577" y="2873889"/>
                  <a:pt x="2727577" y="2772164"/>
                  <a:pt x="2727577" y="2673524"/>
                </a:cubicBezTo>
                <a:cubicBezTo>
                  <a:pt x="2724500" y="2670441"/>
                  <a:pt x="2724500" y="2667358"/>
                  <a:pt x="2721422" y="2664276"/>
                </a:cubicBezTo>
                <a:cubicBezTo>
                  <a:pt x="2715267" y="2658111"/>
                  <a:pt x="2702960" y="2651946"/>
                  <a:pt x="2690651" y="2642698"/>
                </a:cubicBezTo>
                <a:cubicBezTo>
                  <a:pt x="2669113" y="2630368"/>
                  <a:pt x="2644496" y="2618038"/>
                  <a:pt x="2622956" y="2605708"/>
                </a:cubicBezTo>
                <a:cubicBezTo>
                  <a:pt x="2622956" y="2605708"/>
                  <a:pt x="2622956" y="2605708"/>
                  <a:pt x="2622956" y="2602625"/>
                </a:cubicBezTo>
                <a:cubicBezTo>
                  <a:pt x="2552192" y="2562553"/>
                  <a:pt x="2472188" y="2516315"/>
                  <a:pt x="2456804" y="2510150"/>
                </a:cubicBezTo>
                <a:close/>
                <a:moveTo>
                  <a:pt x="1893514" y="2510150"/>
                </a:moveTo>
                <a:cubicBezTo>
                  <a:pt x="1896591" y="2615136"/>
                  <a:pt x="1896591" y="2717035"/>
                  <a:pt x="1896591" y="2822021"/>
                </a:cubicBezTo>
                <a:cubicBezTo>
                  <a:pt x="1985824" y="2874514"/>
                  <a:pt x="2075058" y="2927007"/>
                  <a:pt x="2167371" y="2982587"/>
                </a:cubicBezTo>
                <a:cubicBezTo>
                  <a:pt x="2167371" y="2874514"/>
                  <a:pt x="2164294" y="2769527"/>
                  <a:pt x="2164294" y="2667630"/>
                </a:cubicBezTo>
                <a:cubicBezTo>
                  <a:pt x="2121217" y="2636751"/>
                  <a:pt x="1921207" y="2519415"/>
                  <a:pt x="1893514" y="2510150"/>
                </a:cubicBezTo>
                <a:close/>
                <a:moveTo>
                  <a:pt x="204937" y="2510150"/>
                </a:moveTo>
                <a:cubicBezTo>
                  <a:pt x="204937" y="2510150"/>
                  <a:pt x="204937" y="2513232"/>
                  <a:pt x="204937" y="2513232"/>
                </a:cubicBezTo>
                <a:cubicBezTo>
                  <a:pt x="204937" y="2614957"/>
                  <a:pt x="208028" y="2713597"/>
                  <a:pt x="208028" y="2812238"/>
                </a:cubicBezTo>
                <a:cubicBezTo>
                  <a:pt x="208028" y="2818402"/>
                  <a:pt x="211120" y="2824568"/>
                  <a:pt x="217305" y="2827650"/>
                </a:cubicBezTo>
                <a:cubicBezTo>
                  <a:pt x="269861" y="2858475"/>
                  <a:pt x="322420" y="2889300"/>
                  <a:pt x="374977" y="2920125"/>
                </a:cubicBezTo>
                <a:cubicBezTo>
                  <a:pt x="408985" y="2938621"/>
                  <a:pt x="439902" y="2957116"/>
                  <a:pt x="473909" y="2978694"/>
                </a:cubicBezTo>
                <a:cubicBezTo>
                  <a:pt x="473909" y="2978694"/>
                  <a:pt x="477001" y="2978694"/>
                  <a:pt x="480092" y="2978694"/>
                </a:cubicBezTo>
                <a:cubicBezTo>
                  <a:pt x="480092" y="2975612"/>
                  <a:pt x="480092" y="2969446"/>
                  <a:pt x="480092" y="2966363"/>
                </a:cubicBezTo>
                <a:cubicBezTo>
                  <a:pt x="480092" y="2870805"/>
                  <a:pt x="477001" y="2775248"/>
                  <a:pt x="477001" y="2679689"/>
                </a:cubicBezTo>
                <a:cubicBezTo>
                  <a:pt x="477001" y="2670441"/>
                  <a:pt x="473909" y="2664276"/>
                  <a:pt x="464635" y="2658111"/>
                </a:cubicBezTo>
                <a:cubicBezTo>
                  <a:pt x="433719" y="2639616"/>
                  <a:pt x="402801" y="2621120"/>
                  <a:pt x="371886" y="2605708"/>
                </a:cubicBezTo>
                <a:cubicBezTo>
                  <a:pt x="371886" y="2605708"/>
                  <a:pt x="371886" y="2605708"/>
                  <a:pt x="371886" y="2602625"/>
                </a:cubicBezTo>
                <a:cubicBezTo>
                  <a:pt x="297686" y="2559470"/>
                  <a:pt x="214212" y="2510150"/>
                  <a:pt x="204937" y="2510150"/>
                </a:cubicBezTo>
                <a:close/>
                <a:moveTo>
                  <a:pt x="12014596" y="2507554"/>
                </a:moveTo>
                <a:cubicBezTo>
                  <a:pt x="12005381" y="2510639"/>
                  <a:pt x="12002311" y="2513724"/>
                  <a:pt x="11996167" y="2516808"/>
                </a:cubicBezTo>
                <a:cubicBezTo>
                  <a:pt x="11916302" y="2563077"/>
                  <a:pt x="11839508" y="2609347"/>
                  <a:pt x="11759644" y="2655618"/>
                </a:cubicBezTo>
                <a:cubicBezTo>
                  <a:pt x="11747358" y="2664870"/>
                  <a:pt x="11741213" y="2671040"/>
                  <a:pt x="11741213" y="2686463"/>
                </a:cubicBezTo>
                <a:cubicBezTo>
                  <a:pt x="11741213" y="2779001"/>
                  <a:pt x="11741213" y="2871541"/>
                  <a:pt x="11738142" y="2964080"/>
                </a:cubicBezTo>
                <a:cubicBezTo>
                  <a:pt x="11738142" y="2970250"/>
                  <a:pt x="11738142" y="2973333"/>
                  <a:pt x="11741213" y="2982587"/>
                </a:cubicBezTo>
                <a:cubicBezTo>
                  <a:pt x="11747358" y="2979503"/>
                  <a:pt x="11753501" y="2976418"/>
                  <a:pt x="11756572" y="2973333"/>
                </a:cubicBezTo>
                <a:cubicBezTo>
                  <a:pt x="11836436" y="2927064"/>
                  <a:pt x="11916302" y="2877711"/>
                  <a:pt x="11996167" y="2831441"/>
                </a:cubicBezTo>
                <a:cubicBezTo>
                  <a:pt x="12008453" y="2825272"/>
                  <a:pt x="12011525" y="2819102"/>
                  <a:pt x="12011525" y="2803679"/>
                </a:cubicBezTo>
                <a:cubicBezTo>
                  <a:pt x="12011525" y="2711140"/>
                  <a:pt x="12014596" y="2618601"/>
                  <a:pt x="12014596" y="2526062"/>
                </a:cubicBezTo>
                <a:cubicBezTo>
                  <a:pt x="12014596" y="2522978"/>
                  <a:pt x="12014596" y="2516808"/>
                  <a:pt x="12014596" y="2507554"/>
                </a:cubicBezTo>
                <a:close/>
                <a:moveTo>
                  <a:pt x="11451305" y="2507554"/>
                </a:moveTo>
                <a:cubicBezTo>
                  <a:pt x="11445133" y="2510639"/>
                  <a:pt x="11442047" y="2510639"/>
                  <a:pt x="11438960" y="2510639"/>
                </a:cubicBezTo>
                <a:cubicBezTo>
                  <a:pt x="11355636" y="2559992"/>
                  <a:pt x="11272309" y="2609347"/>
                  <a:pt x="11188985" y="2658701"/>
                </a:cubicBezTo>
                <a:cubicBezTo>
                  <a:pt x="11179726" y="2664870"/>
                  <a:pt x="11176639" y="2671040"/>
                  <a:pt x="11176639" y="2680294"/>
                </a:cubicBezTo>
                <a:cubicBezTo>
                  <a:pt x="11176639" y="2775918"/>
                  <a:pt x="11176639" y="2871541"/>
                  <a:pt x="11173553" y="2967165"/>
                </a:cubicBezTo>
                <a:cubicBezTo>
                  <a:pt x="11173553" y="2970250"/>
                  <a:pt x="11176639" y="2976418"/>
                  <a:pt x="11176639" y="2982587"/>
                </a:cubicBezTo>
                <a:cubicBezTo>
                  <a:pt x="11182811" y="2979503"/>
                  <a:pt x="11185898" y="2976418"/>
                  <a:pt x="11188985" y="2976418"/>
                </a:cubicBezTo>
                <a:cubicBezTo>
                  <a:pt x="11272309" y="2927064"/>
                  <a:pt x="11352549" y="2877711"/>
                  <a:pt x="11435875" y="2828356"/>
                </a:cubicBezTo>
                <a:cubicBezTo>
                  <a:pt x="11445133" y="2825272"/>
                  <a:pt x="11448219" y="2816018"/>
                  <a:pt x="11448219" y="2806764"/>
                </a:cubicBezTo>
                <a:cubicBezTo>
                  <a:pt x="11448219" y="2714225"/>
                  <a:pt x="11451305" y="2618601"/>
                  <a:pt x="11451305" y="2522978"/>
                </a:cubicBezTo>
                <a:cubicBezTo>
                  <a:pt x="11451305" y="2519892"/>
                  <a:pt x="11451305" y="2513724"/>
                  <a:pt x="11451305" y="2507554"/>
                </a:cubicBezTo>
                <a:close/>
                <a:moveTo>
                  <a:pt x="10887524" y="2507554"/>
                </a:moveTo>
                <a:cubicBezTo>
                  <a:pt x="10881351" y="2510639"/>
                  <a:pt x="10878265" y="2513724"/>
                  <a:pt x="10875179" y="2513724"/>
                </a:cubicBezTo>
                <a:cubicBezTo>
                  <a:pt x="10838145" y="2535316"/>
                  <a:pt x="10804198" y="2556908"/>
                  <a:pt x="10767164" y="2578501"/>
                </a:cubicBezTo>
                <a:cubicBezTo>
                  <a:pt x="10720873" y="2606263"/>
                  <a:pt x="10674580" y="2634024"/>
                  <a:pt x="10628289" y="2661786"/>
                </a:cubicBezTo>
                <a:cubicBezTo>
                  <a:pt x="10619030" y="2664870"/>
                  <a:pt x="10615944" y="2674125"/>
                  <a:pt x="10615944" y="2683379"/>
                </a:cubicBezTo>
                <a:cubicBezTo>
                  <a:pt x="10615944" y="2775918"/>
                  <a:pt x="10615944" y="2871541"/>
                  <a:pt x="10612858" y="2967165"/>
                </a:cubicBezTo>
                <a:cubicBezTo>
                  <a:pt x="10612858" y="2970250"/>
                  <a:pt x="10612858" y="2976418"/>
                  <a:pt x="10615944" y="2982587"/>
                </a:cubicBezTo>
                <a:cubicBezTo>
                  <a:pt x="10619030" y="2979503"/>
                  <a:pt x="10619030" y="2979503"/>
                  <a:pt x="10619030" y="2979503"/>
                </a:cubicBezTo>
                <a:cubicBezTo>
                  <a:pt x="10668408" y="2951741"/>
                  <a:pt x="10717787" y="2920894"/>
                  <a:pt x="10764079" y="2893133"/>
                </a:cubicBezTo>
                <a:cubicBezTo>
                  <a:pt x="10801111" y="2871541"/>
                  <a:pt x="10835059" y="2853033"/>
                  <a:pt x="10872092" y="2831441"/>
                </a:cubicBezTo>
                <a:cubicBezTo>
                  <a:pt x="10881351" y="2825272"/>
                  <a:pt x="10887524" y="2819102"/>
                  <a:pt x="10887524" y="2803679"/>
                </a:cubicBezTo>
                <a:cubicBezTo>
                  <a:pt x="10887524" y="2711140"/>
                  <a:pt x="10887524" y="2618601"/>
                  <a:pt x="10890610" y="2526062"/>
                </a:cubicBezTo>
                <a:cubicBezTo>
                  <a:pt x="10890610" y="2519892"/>
                  <a:pt x="10887524" y="2513724"/>
                  <a:pt x="10887524" y="2507554"/>
                </a:cubicBezTo>
                <a:close/>
                <a:moveTo>
                  <a:pt x="10332510" y="2507554"/>
                </a:moveTo>
                <a:cubicBezTo>
                  <a:pt x="10332510" y="2513713"/>
                  <a:pt x="10332510" y="2516792"/>
                  <a:pt x="10332510" y="2519871"/>
                </a:cubicBezTo>
                <a:cubicBezTo>
                  <a:pt x="10332510" y="2615331"/>
                  <a:pt x="10335602" y="2713870"/>
                  <a:pt x="10335602" y="2809329"/>
                </a:cubicBezTo>
                <a:cubicBezTo>
                  <a:pt x="10335602" y="2821647"/>
                  <a:pt x="10338693" y="2824726"/>
                  <a:pt x="10347968" y="2827806"/>
                </a:cubicBezTo>
                <a:cubicBezTo>
                  <a:pt x="10431443" y="2877075"/>
                  <a:pt x="10511826" y="2926345"/>
                  <a:pt x="10595299" y="2975615"/>
                </a:cubicBezTo>
                <a:cubicBezTo>
                  <a:pt x="10595299" y="2975615"/>
                  <a:pt x="10598392" y="2975615"/>
                  <a:pt x="10601482" y="2978694"/>
                </a:cubicBezTo>
                <a:cubicBezTo>
                  <a:pt x="10601482" y="2978694"/>
                  <a:pt x="10604575" y="2978694"/>
                  <a:pt x="10607666" y="2978694"/>
                </a:cubicBezTo>
                <a:cubicBezTo>
                  <a:pt x="10607666" y="2972535"/>
                  <a:pt x="10607666" y="2966376"/>
                  <a:pt x="10607666" y="2963297"/>
                </a:cubicBezTo>
                <a:cubicBezTo>
                  <a:pt x="10607666" y="2867838"/>
                  <a:pt x="10604575" y="2775458"/>
                  <a:pt x="10604575" y="2683076"/>
                </a:cubicBezTo>
                <a:cubicBezTo>
                  <a:pt x="10604575" y="2670760"/>
                  <a:pt x="10601482" y="2664600"/>
                  <a:pt x="10589115" y="2658443"/>
                </a:cubicBezTo>
                <a:cubicBezTo>
                  <a:pt x="10508734" y="2612251"/>
                  <a:pt x="10431443" y="2562983"/>
                  <a:pt x="10351060" y="2516792"/>
                </a:cubicBezTo>
                <a:cubicBezTo>
                  <a:pt x="10344877" y="2513713"/>
                  <a:pt x="10341785" y="2510634"/>
                  <a:pt x="10335602" y="2507554"/>
                </a:cubicBezTo>
                <a:cubicBezTo>
                  <a:pt x="10335602" y="2507554"/>
                  <a:pt x="10335602" y="2507554"/>
                  <a:pt x="10332510" y="2507554"/>
                </a:cubicBezTo>
                <a:close/>
                <a:moveTo>
                  <a:pt x="10324242" y="2507554"/>
                </a:moveTo>
                <a:cubicBezTo>
                  <a:pt x="10321164" y="2510634"/>
                  <a:pt x="10315010" y="2513713"/>
                  <a:pt x="10311934" y="2513713"/>
                </a:cubicBezTo>
                <a:cubicBezTo>
                  <a:pt x="10231930" y="2562983"/>
                  <a:pt x="10148849" y="2612251"/>
                  <a:pt x="10068845" y="2658443"/>
                </a:cubicBezTo>
                <a:cubicBezTo>
                  <a:pt x="10056537" y="2664600"/>
                  <a:pt x="10056537" y="2670760"/>
                  <a:pt x="10056537" y="2683076"/>
                </a:cubicBezTo>
                <a:cubicBezTo>
                  <a:pt x="10053460" y="2775458"/>
                  <a:pt x="10053460" y="2870917"/>
                  <a:pt x="10053460" y="2963297"/>
                </a:cubicBezTo>
                <a:cubicBezTo>
                  <a:pt x="10053460" y="2969456"/>
                  <a:pt x="10053460" y="2972535"/>
                  <a:pt x="10053460" y="2978694"/>
                </a:cubicBezTo>
                <a:cubicBezTo>
                  <a:pt x="10059614" y="2975615"/>
                  <a:pt x="10062691" y="2975615"/>
                  <a:pt x="10065769" y="2972535"/>
                </a:cubicBezTo>
                <a:cubicBezTo>
                  <a:pt x="10139618" y="2929424"/>
                  <a:pt x="10213467" y="2886314"/>
                  <a:pt x="10287316" y="2843203"/>
                </a:cubicBezTo>
                <a:cubicBezTo>
                  <a:pt x="10293471" y="2837044"/>
                  <a:pt x="10302702" y="2833964"/>
                  <a:pt x="10308856" y="2830885"/>
                </a:cubicBezTo>
                <a:cubicBezTo>
                  <a:pt x="10318087" y="2824726"/>
                  <a:pt x="10324242" y="2818567"/>
                  <a:pt x="10324242" y="2803171"/>
                </a:cubicBezTo>
                <a:cubicBezTo>
                  <a:pt x="10324242" y="2710791"/>
                  <a:pt x="10324242" y="2618410"/>
                  <a:pt x="10327318" y="2526031"/>
                </a:cubicBezTo>
                <a:cubicBezTo>
                  <a:pt x="10327318" y="2519871"/>
                  <a:pt x="10324242" y="2513713"/>
                  <a:pt x="10324242" y="2507554"/>
                </a:cubicBezTo>
                <a:close/>
                <a:moveTo>
                  <a:pt x="9773112" y="2507554"/>
                </a:moveTo>
                <a:cubicBezTo>
                  <a:pt x="9773112" y="2612431"/>
                  <a:pt x="9773112" y="2714225"/>
                  <a:pt x="9773112" y="2816018"/>
                </a:cubicBezTo>
                <a:cubicBezTo>
                  <a:pt x="9776180" y="2819102"/>
                  <a:pt x="9776180" y="2822187"/>
                  <a:pt x="9779248" y="2825272"/>
                </a:cubicBezTo>
                <a:cubicBezTo>
                  <a:pt x="9865145" y="2877711"/>
                  <a:pt x="9951043" y="2927064"/>
                  <a:pt x="10036941" y="2979503"/>
                </a:cubicBezTo>
                <a:cubicBezTo>
                  <a:pt x="10040009" y="2979503"/>
                  <a:pt x="10040009" y="2979503"/>
                  <a:pt x="10043076" y="2982587"/>
                </a:cubicBezTo>
                <a:cubicBezTo>
                  <a:pt x="10043076" y="2973333"/>
                  <a:pt x="10043076" y="2967165"/>
                  <a:pt x="10043076" y="2960995"/>
                </a:cubicBezTo>
                <a:cubicBezTo>
                  <a:pt x="10043076" y="2868456"/>
                  <a:pt x="10040009" y="2775918"/>
                  <a:pt x="10040009" y="2686463"/>
                </a:cubicBezTo>
                <a:cubicBezTo>
                  <a:pt x="10040009" y="2671040"/>
                  <a:pt x="10036941" y="2664870"/>
                  <a:pt x="10024671" y="2658701"/>
                </a:cubicBezTo>
                <a:cubicBezTo>
                  <a:pt x="9944908" y="2612431"/>
                  <a:pt x="9868213" y="2563077"/>
                  <a:pt x="9788452" y="2516808"/>
                </a:cubicBezTo>
                <a:cubicBezTo>
                  <a:pt x="9782315" y="2513724"/>
                  <a:pt x="9779248" y="2510639"/>
                  <a:pt x="9773112" y="2507554"/>
                </a:cubicBezTo>
                <a:close/>
                <a:moveTo>
                  <a:pt x="9762730" y="2507554"/>
                </a:moveTo>
                <a:cubicBezTo>
                  <a:pt x="9756575" y="2510639"/>
                  <a:pt x="9753499" y="2513724"/>
                  <a:pt x="9750421" y="2513724"/>
                </a:cubicBezTo>
                <a:cubicBezTo>
                  <a:pt x="9747344" y="2516808"/>
                  <a:pt x="9747344" y="2516808"/>
                  <a:pt x="9747344" y="2516808"/>
                </a:cubicBezTo>
                <a:cubicBezTo>
                  <a:pt x="9667341" y="2563077"/>
                  <a:pt x="9587336" y="2609347"/>
                  <a:pt x="9507334" y="2655618"/>
                </a:cubicBezTo>
                <a:cubicBezTo>
                  <a:pt x="9498102" y="2664870"/>
                  <a:pt x="9491949" y="2671040"/>
                  <a:pt x="9491949" y="2686463"/>
                </a:cubicBezTo>
                <a:cubicBezTo>
                  <a:pt x="9491949" y="2779001"/>
                  <a:pt x="9488871" y="2871541"/>
                  <a:pt x="9488871" y="2964080"/>
                </a:cubicBezTo>
                <a:cubicBezTo>
                  <a:pt x="9488871" y="2967165"/>
                  <a:pt x="9488871" y="2973333"/>
                  <a:pt x="9488871" y="2979503"/>
                </a:cubicBezTo>
                <a:cubicBezTo>
                  <a:pt x="9488871" y="2979503"/>
                  <a:pt x="9488871" y="2982587"/>
                  <a:pt x="9488871" y="2982587"/>
                </a:cubicBezTo>
                <a:cubicBezTo>
                  <a:pt x="9495025" y="2979503"/>
                  <a:pt x="9498102" y="2979503"/>
                  <a:pt x="9498102" y="2976418"/>
                </a:cubicBezTo>
                <a:cubicBezTo>
                  <a:pt x="9501179" y="2976418"/>
                  <a:pt x="9504256" y="2976418"/>
                  <a:pt x="9504256" y="2973333"/>
                </a:cubicBezTo>
                <a:cubicBezTo>
                  <a:pt x="9584261" y="2927064"/>
                  <a:pt x="9664263" y="2880795"/>
                  <a:pt x="9744267" y="2831441"/>
                </a:cubicBezTo>
                <a:cubicBezTo>
                  <a:pt x="9756575" y="2825272"/>
                  <a:pt x="9759653" y="2819102"/>
                  <a:pt x="9759653" y="2803679"/>
                </a:cubicBezTo>
                <a:cubicBezTo>
                  <a:pt x="9759653" y="2711140"/>
                  <a:pt x="9762730" y="2618601"/>
                  <a:pt x="9762730" y="2526062"/>
                </a:cubicBezTo>
                <a:cubicBezTo>
                  <a:pt x="9762730" y="2522978"/>
                  <a:pt x="9762730" y="2516808"/>
                  <a:pt x="9762730" y="2507554"/>
                </a:cubicBezTo>
                <a:close/>
                <a:moveTo>
                  <a:pt x="9199447" y="2507554"/>
                </a:moveTo>
                <a:cubicBezTo>
                  <a:pt x="9196370" y="2510634"/>
                  <a:pt x="9193293" y="2510634"/>
                  <a:pt x="9190216" y="2510634"/>
                </a:cubicBezTo>
                <a:cubicBezTo>
                  <a:pt x="9107136" y="2559903"/>
                  <a:pt x="9024055" y="2609172"/>
                  <a:pt x="8940973" y="2658443"/>
                </a:cubicBezTo>
                <a:cubicBezTo>
                  <a:pt x="8931742" y="2664600"/>
                  <a:pt x="8928666" y="2670760"/>
                  <a:pt x="8928666" y="2679998"/>
                </a:cubicBezTo>
                <a:cubicBezTo>
                  <a:pt x="8928666" y="2775458"/>
                  <a:pt x="8928666" y="2870917"/>
                  <a:pt x="8925588" y="2966376"/>
                </a:cubicBezTo>
                <a:cubicBezTo>
                  <a:pt x="8925588" y="2969456"/>
                  <a:pt x="8928666" y="2975615"/>
                  <a:pt x="8928666" y="2978694"/>
                </a:cubicBezTo>
                <a:cubicBezTo>
                  <a:pt x="8931742" y="2978694"/>
                  <a:pt x="8934820" y="2975615"/>
                  <a:pt x="8937895" y="2975615"/>
                </a:cubicBezTo>
                <a:cubicBezTo>
                  <a:pt x="9020978" y="2926345"/>
                  <a:pt x="9104058" y="2877075"/>
                  <a:pt x="9187139" y="2827806"/>
                </a:cubicBezTo>
                <a:cubicBezTo>
                  <a:pt x="9196370" y="2824726"/>
                  <a:pt x="9196370" y="2815489"/>
                  <a:pt x="9196370" y="2806250"/>
                </a:cubicBezTo>
                <a:cubicBezTo>
                  <a:pt x="9199447" y="2713870"/>
                  <a:pt x="9199447" y="2618410"/>
                  <a:pt x="9199447" y="2522950"/>
                </a:cubicBezTo>
                <a:cubicBezTo>
                  <a:pt x="9199447" y="2519871"/>
                  <a:pt x="9199447" y="2513713"/>
                  <a:pt x="9199447" y="2507554"/>
                </a:cubicBezTo>
                <a:close/>
                <a:moveTo>
                  <a:pt x="8638753" y="2507554"/>
                </a:moveTo>
                <a:cubicBezTo>
                  <a:pt x="8632600" y="2510639"/>
                  <a:pt x="8629522" y="2513724"/>
                  <a:pt x="8626444" y="2513724"/>
                </a:cubicBezTo>
                <a:cubicBezTo>
                  <a:pt x="8543363" y="2563077"/>
                  <a:pt x="8460279" y="2612431"/>
                  <a:pt x="8380278" y="2658701"/>
                </a:cubicBezTo>
                <a:cubicBezTo>
                  <a:pt x="8371047" y="2664870"/>
                  <a:pt x="8367969" y="2671040"/>
                  <a:pt x="8367969" y="2683379"/>
                </a:cubicBezTo>
                <a:cubicBezTo>
                  <a:pt x="8367969" y="2775918"/>
                  <a:pt x="8364893" y="2871541"/>
                  <a:pt x="8364893" y="2964080"/>
                </a:cubicBezTo>
                <a:cubicBezTo>
                  <a:pt x="8364893" y="2970250"/>
                  <a:pt x="8364893" y="2973333"/>
                  <a:pt x="8364893" y="2982587"/>
                </a:cubicBezTo>
                <a:cubicBezTo>
                  <a:pt x="8364893" y="2982587"/>
                  <a:pt x="8367969" y="2979503"/>
                  <a:pt x="8367969" y="2979503"/>
                </a:cubicBezTo>
                <a:cubicBezTo>
                  <a:pt x="8374124" y="2976418"/>
                  <a:pt x="8377200" y="2973333"/>
                  <a:pt x="8383355" y="2973333"/>
                </a:cubicBezTo>
                <a:cubicBezTo>
                  <a:pt x="8460279" y="2923979"/>
                  <a:pt x="8540286" y="2877711"/>
                  <a:pt x="8620291" y="2831441"/>
                </a:cubicBezTo>
                <a:cubicBezTo>
                  <a:pt x="8629522" y="2825272"/>
                  <a:pt x="8635676" y="2819102"/>
                  <a:pt x="8635676" y="2803679"/>
                </a:cubicBezTo>
                <a:cubicBezTo>
                  <a:pt x="8635676" y="2711140"/>
                  <a:pt x="8635676" y="2618601"/>
                  <a:pt x="8638753" y="2526062"/>
                </a:cubicBezTo>
                <a:cubicBezTo>
                  <a:pt x="8638753" y="2519892"/>
                  <a:pt x="8638753" y="2513724"/>
                  <a:pt x="8638753" y="2507554"/>
                </a:cubicBezTo>
                <a:close/>
                <a:moveTo>
                  <a:pt x="8084547" y="2507554"/>
                </a:moveTo>
                <a:cubicBezTo>
                  <a:pt x="8084547" y="2510634"/>
                  <a:pt x="8084547" y="2513713"/>
                  <a:pt x="8084547" y="2516792"/>
                </a:cubicBezTo>
                <a:cubicBezTo>
                  <a:pt x="8084547" y="2615331"/>
                  <a:pt x="8084547" y="2713870"/>
                  <a:pt x="8084547" y="2812410"/>
                </a:cubicBezTo>
                <a:cubicBezTo>
                  <a:pt x="8084547" y="2818567"/>
                  <a:pt x="8090712" y="2824726"/>
                  <a:pt x="8096877" y="2827806"/>
                </a:cubicBezTo>
                <a:cubicBezTo>
                  <a:pt x="8180105" y="2877075"/>
                  <a:pt x="8263332" y="2926345"/>
                  <a:pt x="8346560" y="2975615"/>
                </a:cubicBezTo>
                <a:cubicBezTo>
                  <a:pt x="8349644" y="2978694"/>
                  <a:pt x="8352726" y="2978694"/>
                  <a:pt x="8355809" y="2978694"/>
                </a:cubicBezTo>
                <a:cubicBezTo>
                  <a:pt x="8355809" y="2975615"/>
                  <a:pt x="8355809" y="2972535"/>
                  <a:pt x="8355809" y="2969456"/>
                </a:cubicBezTo>
                <a:cubicBezTo>
                  <a:pt x="8355809" y="2870917"/>
                  <a:pt x="8355809" y="2775458"/>
                  <a:pt x="8355809" y="2679998"/>
                </a:cubicBezTo>
                <a:cubicBezTo>
                  <a:pt x="8355809" y="2673839"/>
                  <a:pt x="8352726" y="2670760"/>
                  <a:pt x="8349644" y="2667681"/>
                </a:cubicBezTo>
                <a:cubicBezTo>
                  <a:pt x="8349644" y="2667681"/>
                  <a:pt x="8349644" y="2664600"/>
                  <a:pt x="8349644" y="2664600"/>
                </a:cubicBezTo>
                <a:cubicBezTo>
                  <a:pt x="8346560" y="2661521"/>
                  <a:pt x="8343479" y="2661521"/>
                  <a:pt x="8340395" y="2658443"/>
                </a:cubicBezTo>
                <a:cubicBezTo>
                  <a:pt x="8260250" y="2612251"/>
                  <a:pt x="8180105" y="2562983"/>
                  <a:pt x="8096877" y="2513713"/>
                </a:cubicBezTo>
                <a:cubicBezTo>
                  <a:pt x="8093794" y="2513713"/>
                  <a:pt x="8090712" y="2510634"/>
                  <a:pt x="8084547" y="2507554"/>
                </a:cubicBezTo>
                <a:close/>
                <a:moveTo>
                  <a:pt x="8075463" y="2507554"/>
                </a:moveTo>
                <a:cubicBezTo>
                  <a:pt x="8072385" y="2510634"/>
                  <a:pt x="8069306" y="2510634"/>
                  <a:pt x="8066231" y="2513713"/>
                </a:cubicBezTo>
                <a:cubicBezTo>
                  <a:pt x="8066231" y="2513713"/>
                  <a:pt x="8063153" y="2513713"/>
                  <a:pt x="8063153" y="2513713"/>
                </a:cubicBezTo>
                <a:cubicBezTo>
                  <a:pt x="7980074" y="2562983"/>
                  <a:pt x="7900068" y="2612251"/>
                  <a:pt x="7816988" y="2658443"/>
                </a:cubicBezTo>
                <a:cubicBezTo>
                  <a:pt x="7813910" y="2661521"/>
                  <a:pt x="7813910" y="2661521"/>
                  <a:pt x="7810834" y="2661521"/>
                </a:cubicBezTo>
                <a:cubicBezTo>
                  <a:pt x="7810834" y="2664600"/>
                  <a:pt x="7810834" y="2664600"/>
                  <a:pt x="7807756" y="2664600"/>
                </a:cubicBezTo>
                <a:cubicBezTo>
                  <a:pt x="7807756" y="2664600"/>
                  <a:pt x="7807756" y="2664600"/>
                  <a:pt x="7807756" y="2667681"/>
                </a:cubicBezTo>
                <a:cubicBezTo>
                  <a:pt x="7804680" y="2670760"/>
                  <a:pt x="7804680" y="2676918"/>
                  <a:pt x="7804680" y="2683076"/>
                </a:cubicBezTo>
                <a:cubicBezTo>
                  <a:pt x="7804680" y="2775458"/>
                  <a:pt x="7801603" y="2867838"/>
                  <a:pt x="7801603" y="2963297"/>
                </a:cubicBezTo>
                <a:cubicBezTo>
                  <a:pt x="7801603" y="2966376"/>
                  <a:pt x="7801603" y="2972535"/>
                  <a:pt x="7801603" y="2978694"/>
                </a:cubicBezTo>
                <a:cubicBezTo>
                  <a:pt x="7807756" y="2978694"/>
                  <a:pt x="7810834" y="2975615"/>
                  <a:pt x="7810834" y="2975615"/>
                </a:cubicBezTo>
                <a:cubicBezTo>
                  <a:pt x="7893915" y="2926345"/>
                  <a:pt x="7976996" y="2877075"/>
                  <a:pt x="8060077" y="2827806"/>
                </a:cubicBezTo>
                <a:cubicBezTo>
                  <a:pt x="8069306" y="2821647"/>
                  <a:pt x="8072385" y="2815489"/>
                  <a:pt x="8072385" y="2806250"/>
                </a:cubicBezTo>
                <a:cubicBezTo>
                  <a:pt x="8072385" y="2710791"/>
                  <a:pt x="8075463" y="2618410"/>
                  <a:pt x="8075463" y="2522950"/>
                </a:cubicBezTo>
                <a:cubicBezTo>
                  <a:pt x="8075463" y="2516792"/>
                  <a:pt x="8075463" y="2513713"/>
                  <a:pt x="8075463" y="2507554"/>
                </a:cubicBezTo>
                <a:close/>
                <a:moveTo>
                  <a:pt x="7521254" y="2507554"/>
                </a:moveTo>
                <a:cubicBezTo>
                  <a:pt x="7521254" y="2513724"/>
                  <a:pt x="7521254" y="2519892"/>
                  <a:pt x="7521254" y="2522978"/>
                </a:cubicBezTo>
                <a:cubicBezTo>
                  <a:pt x="7521254" y="2618601"/>
                  <a:pt x="7524332" y="2714225"/>
                  <a:pt x="7524332" y="2809848"/>
                </a:cubicBezTo>
                <a:cubicBezTo>
                  <a:pt x="7524332" y="2819102"/>
                  <a:pt x="7527409" y="2825272"/>
                  <a:pt x="7536639" y="2828356"/>
                </a:cubicBezTo>
                <a:cubicBezTo>
                  <a:pt x="7616645" y="2877711"/>
                  <a:pt x="7699725" y="2927064"/>
                  <a:pt x="7779728" y="2973333"/>
                </a:cubicBezTo>
                <a:cubicBezTo>
                  <a:pt x="7785883" y="2976418"/>
                  <a:pt x="7788959" y="2979503"/>
                  <a:pt x="7795114" y="2982587"/>
                </a:cubicBezTo>
                <a:cubicBezTo>
                  <a:pt x="7792036" y="2877711"/>
                  <a:pt x="7792036" y="2775918"/>
                  <a:pt x="7792036" y="2674125"/>
                </a:cubicBezTo>
                <a:cubicBezTo>
                  <a:pt x="7788959" y="2667955"/>
                  <a:pt x="7788959" y="2664870"/>
                  <a:pt x="7782806" y="2661786"/>
                </a:cubicBezTo>
                <a:cubicBezTo>
                  <a:pt x="7699725" y="2612431"/>
                  <a:pt x="7616645" y="2563077"/>
                  <a:pt x="7530486" y="2510639"/>
                </a:cubicBezTo>
                <a:cubicBezTo>
                  <a:pt x="7527409" y="2510639"/>
                  <a:pt x="7524332" y="2510639"/>
                  <a:pt x="7521254" y="2507554"/>
                </a:cubicBezTo>
                <a:close/>
                <a:moveTo>
                  <a:pt x="7511679" y="2507554"/>
                </a:moveTo>
                <a:cubicBezTo>
                  <a:pt x="7490077" y="2519892"/>
                  <a:pt x="7471559" y="2532231"/>
                  <a:pt x="7453043" y="2544570"/>
                </a:cubicBezTo>
                <a:cubicBezTo>
                  <a:pt x="7385148" y="2581585"/>
                  <a:pt x="7320338" y="2618601"/>
                  <a:pt x="7255530" y="2658701"/>
                </a:cubicBezTo>
                <a:cubicBezTo>
                  <a:pt x="7255530" y="2658701"/>
                  <a:pt x="7255530" y="2658701"/>
                  <a:pt x="7252443" y="2658701"/>
                </a:cubicBezTo>
                <a:cubicBezTo>
                  <a:pt x="7246270" y="2664870"/>
                  <a:pt x="7243186" y="2667955"/>
                  <a:pt x="7243186" y="2674125"/>
                </a:cubicBezTo>
                <a:cubicBezTo>
                  <a:pt x="7243186" y="2677209"/>
                  <a:pt x="7240099" y="2677209"/>
                  <a:pt x="7240099" y="2680294"/>
                </a:cubicBezTo>
                <a:cubicBezTo>
                  <a:pt x="7240099" y="2775918"/>
                  <a:pt x="7240099" y="2871541"/>
                  <a:pt x="7237013" y="2970250"/>
                </a:cubicBezTo>
                <a:cubicBezTo>
                  <a:pt x="7237013" y="2973333"/>
                  <a:pt x="7240099" y="2976418"/>
                  <a:pt x="7240099" y="2982587"/>
                </a:cubicBezTo>
                <a:cubicBezTo>
                  <a:pt x="7243186" y="2979503"/>
                  <a:pt x="7246270" y="2979503"/>
                  <a:pt x="7249357" y="2976418"/>
                </a:cubicBezTo>
                <a:cubicBezTo>
                  <a:pt x="7332683" y="2927064"/>
                  <a:pt x="7416009" y="2877711"/>
                  <a:pt x="7499334" y="2831441"/>
                </a:cubicBezTo>
                <a:cubicBezTo>
                  <a:pt x="7505507" y="2825272"/>
                  <a:pt x="7511679" y="2819102"/>
                  <a:pt x="7511679" y="2809848"/>
                </a:cubicBezTo>
                <a:cubicBezTo>
                  <a:pt x="7511679" y="2714225"/>
                  <a:pt x="7511679" y="2618601"/>
                  <a:pt x="7514765" y="2522978"/>
                </a:cubicBezTo>
                <a:cubicBezTo>
                  <a:pt x="7514765" y="2516808"/>
                  <a:pt x="7511679" y="2513724"/>
                  <a:pt x="7511679" y="2507554"/>
                </a:cubicBezTo>
                <a:close/>
                <a:moveTo>
                  <a:pt x="6951474" y="2507554"/>
                </a:moveTo>
                <a:cubicBezTo>
                  <a:pt x="6945290" y="2510639"/>
                  <a:pt x="6942199" y="2510639"/>
                  <a:pt x="6942199" y="2510639"/>
                </a:cubicBezTo>
                <a:cubicBezTo>
                  <a:pt x="6855634" y="2559992"/>
                  <a:pt x="6772158" y="2609347"/>
                  <a:pt x="6688683" y="2658701"/>
                </a:cubicBezTo>
                <a:cubicBezTo>
                  <a:pt x="6679408" y="2664870"/>
                  <a:pt x="6679408" y="2671040"/>
                  <a:pt x="6679408" y="2680294"/>
                </a:cubicBezTo>
                <a:cubicBezTo>
                  <a:pt x="6676317" y="2775918"/>
                  <a:pt x="6676317" y="2871541"/>
                  <a:pt x="6676317" y="2967165"/>
                </a:cubicBezTo>
                <a:cubicBezTo>
                  <a:pt x="6676317" y="2970250"/>
                  <a:pt x="6676317" y="2976418"/>
                  <a:pt x="6676317" y="2982587"/>
                </a:cubicBezTo>
                <a:cubicBezTo>
                  <a:pt x="6682500" y="2979503"/>
                  <a:pt x="6685592" y="2976418"/>
                  <a:pt x="6688683" y="2976418"/>
                </a:cubicBezTo>
                <a:cubicBezTo>
                  <a:pt x="6772158" y="2927064"/>
                  <a:pt x="6852541" y="2877711"/>
                  <a:pt x="6936016" y="2828356"/>
                </a:cubicBezTo>
                <a:cubicBezTo>
                  <a:pt x="6948382" y="2825272"/>
                  <a:pt x="6948382" y="2816018"/>
                  <a:pt x="6948382" y="2806764"/>
                </a:cubicBezTo>
                <a:cubicBezTo>
                  <a:pt x="6948382" y="2714225"/>
                  <a:pt x="6951474" y="2618601"/>
                  <a:pt x="6951474" y="2522978"/>
                </a:cubicBezTo>
                <a:cubicBezTo>
                  <a:pt x="6951474" y="2519892"/>
                  <a:pt x="6951474" y="2513724"/>
                  <a:pt x="6951474" y="2507554"/>
                </a:cubicBezTo>
                <a:close/>
                <a:moveTo>
                  <a:pt x="6387692" y="2507554"/>
                </a:moveTo>
                <a:cubicBezTo>
                  <a:pt x="6381520" y="2510639"/>
                  <a:pt x="6378434" y="2513724"/>
                  <a:pt x="6375347" y="2513724"/>
                </a:cubicBezTo>
                <a:lnTo>
                  <a:pt x="6216394" y="2607063"/>
                </a:lnTo>
                <a:lnTo>
                  <a:pt x="6126236" y="2661238"/>
                </a:lnTo>
                <a:lnTo>
                  <a:pt x="6118745" y="2669096"/>
                </a:lnTo>
                <a:lnTo>
                  <a:pt x="6117710" y="2674714"/>
                </a:lnTo>
                <a:lnTo>
                  <a:pt x="6116994" y="2682832"/>
                </a:lnTo>
                <a:cubicBezTo>
                  <a:pt x="6113915" y="2775378"/>
                  <a:pt x="6113915" y="2871008"/>
                  <a:pt x="6113915" y="2966639"/>
                </a:cubicBezTo>
                <a:cubicBezTo>
                  <a:pt x="6110834" y="2969724"/>
                  <a:pt x="6113915" y="2975895"/>
                  <a:pt x="6113915" y="2982064"/>
                </a:cubicBezTo>
                <a:cubicBezTo>
                  <a:pt x="6116994" y="2978979"/>
                  <a:pt x="6120076" y="2978979"/>
                  <a:pt x="6120076" y="2978979"/>
                </a:cubicBezTo>
                <a:cubicBezTo>
                  <a:pt x="6169361" y="2951214"/>
                  <a:pt x="6215567" y="2920367"/>
                  <a:pt x="6264851" y="2892603"/>
                </a:cubicBezTo>
                <a:cubicBezTo>
                  <a:pt x="6264851" y="2892603"/>
                  <a:pt x="6264851" y="2892603"/>
                  <a:pt x="6264851" y="2893760"/>
                </a:cubicBezTo>
                <a:lnTo>
                  <a:pt x="6264851" y="2894754"/>
                </a:lnTo>
                <a:lnTo>
                  <a:pt x="6372261" y="2831441"/>
                </a:lnTo>
                <a:cubicBezTo>
                  <a:pt x="6381520" y="2825272"/>
                  <a:pt x="6387692" y="2819102"/>
                  <a:pt x="6387692" y="2803679"/>
                </a:cubicBezTo>
                <a:cubicBezTo>
                  <a:pt x="6387692" y="2711140"/>
                  <a:pt x="6387692" y="2618601"/>
                  <a:pt x="6390779" y="2526062"/>
                </a:cubicBezTo>
                <a:cubicBezTo>
                  <a:pt x="6390779" y="2519892"/>
                  <a:pt x="6387692" y="2513724"/>
                  <a:pt x="6387692" y="2507554"/>
                </a:cubicBezTo>
                <a:close/>
                <a:moveTo>
                  <a:pt x="5833139" y="2507554"/>
                </a:moveTo>
                <a:cubicBezTo>
                  <a:pt x="5830052" y="2513724"/>
                  <a:pt x="5830052" y="2516808"/>
                  <a:pt x="5830052" y="2519892"/>
                </a:cubicBezTo>
                <a:cubicBezTo>
                  <a:pt x="5833139" y="2615516"/>
                  <a:pt x="5833139" y="2714225"/>
                  <a:pt x="5833139" y="2809848"/>
                </a:cubicBezTo>
                <a:cubicBezTo>
                  <a:pt x="5833139" y="2822187"/>
                  <a:pt x="5839310" y="2825272"/>
                  <a:pt x="5845483" y="2828356"/>
                </a:cubicBezTo>
                <a:lnTo>
                  <a:pt x="5928739" y="2878285"/>
                </a:lnTo>
                <a:lnTo>
                  <a:pt x="5928739" y="2877178"/>
                </a:lnTo>
                <a:cubicBezTo>
                  <a:pt x="5984183" y="2911112"/>
                  <a:pt x="6039630" y="2941960"/>
                  <a:pt x="6095077" y="2975895"/>
                </a:cubicBezTo>
                <a:lnTo>
                  <a:pt x="6105403" y="2978480"/>
                </a:lnTo>
                <a:lnTo>
                  <a:pt x="6107365" y="2966717"/>
                </a:lnTo>
                <a:lnTo>
                  <a:pt x="6104341" y="2682078"/>
                </a:lnTo>
                <a:lnTo>
                  <a:pt x="6100475" y="2668726"/>
                </a:lnTo>
                <a:cubicBezTo>
                  <a:pt x="6097774" y="2664870"/>
                  <a:pt x="6093918" y="2661786"/>
                  <a:pt x="6089288" y="2658701"/>
                </a:cubicBezTo>
                <a:cubicBezTo>
                  <a:pt x="6009048" y="2612431"/>
                  <a:pt x="5928808" y="2563077"/>
                  <a:pt x="5851655" y="2516808"/>
                </a:cubicBezTo>
                <a:cubicBezTo>
                  <a:pt x="5845483" y="2513724"/>
                  <a:pt x="5839310" y="2510639"/>
                  <a:pt x="5833139" y="2507554"/>
                </a:cubicBezTo>
                <a:close/>
                <a:moveTo>
                  <a:pt x="5823563" y="2507554"/>
                </a:moveTo>
                <a:cubicBezTo>
                  <a:pt x="5817409" y="2510639"/>
                  <a:pt x="5814332" y="2510639"/>
                  <a:pt x="5808178" y="2513724"/>
                </a:cubicBezTo>
                <a:cubicBezTo>
                  <a:pt x="5728174" y="2563077"/>
                  <a:pt x="5645093" y="2612431"/>
                  <a:pt x="5565089" y="2658701"/>
                </a:cubicBezTo>
                <a:cubicBezTo>
                  <a:pt x="5555859" y="2664870"/>
                  <a:pt x="5552782" y="2671040"/>
                  <a:pt x="5552782" y="2683379"/>
                </a:cubicBezTo>
                <a:cubicBezTo>
                  <a:pt x="5549704" y="2775918"/>
                  <a:pt x="5549704" y="2871541"/>
                  <a:pt x="5549704" y="2964080"/>
                </a:cubicBezTo>
                <a:cubicBezTo>
                  <a:pt x="5549704" y="2970250"/>
                  <a:pt x="5549704" y="2973333"/>
                  <a:pt x="5549704" y="2982587"/>
                </a:cubicBezTo>
                <a:cubicBezTo>
                  <a:pt x="5555859" y="2979503"/>
                  <a:pt x="5562013" y="2976418"/>
                  <a:pt x="5565089" y="2973333"/>
                </a:cubicBezTo>
                <a:cubicBezTo>
                  <a:pt x="5645093" y="2927064"/>
                  <a:pt x="5725097" y="2877711"/>
                  <a:pt x="5805100" y="2831441"/>
                </a:cubicBezTo>
                <a:cubicBezTo>
                  <a:pt x="5817409" y="2825272"/>
                  <a:pt x="5820486" y="2819102"/>
                  <a:pt x="5820486" y="2803679"/>
                </a:cubicBezTo>
                <a:cubicBezTo>
                  <a:pt x="5823563" y="2711140"/>
                  <a:pt x="5823563" y="2618601"/>
                  <a:pt x="5823563" y="2526062"/>
                </a:cubicBezTo>
                <a:cubicBezTo>
                  <a:pt x="5823563" y="2519892"/>
                  <a:pt x="5823563" y="2513724"/>
                  <a:pt x="5823563" y="2507554"/>
                </a:cubicBezTo>
                <a:close/>
                <a:moveTo>
                  <a:pt x="5269356" y="2507554"/>
                </a:moveTo>
                <a:cubicBezTo>
                  <a:pt x="5269356" y="2615516"/>
                  <a:pt x="5269356" y="2717309"/>
                  <a:pt x="5272434" y="2822187"/>
                </a:cubicBezTo>
                <a:cubicBezTo>
                  <a:pt x="5361668" y="2874626"/>
                  <a:pt x="5450903" y="2930149"/>
                  <a:pt x="5543215" y="2982587"/>
                </a:cubicBezTo>
                <a:cubicBezTo>
                  <a:pt x="5543215" y="2973333"/>
                  <a:pt x="5543215" y="2967165"/>
                  <a:pt x="5543215" y="2960995"/>
                </a:cubicBezTo>
                <a:cubicBezTo>
                  <a:pt x="5543215" y="2868456"/>
                  <a:pt x="5540138" y="2775918"/>
                  <a:pt x="5540138" y="2686463"/>
                </a:cubicBezTo>
                <a:cubicBezTo>
                  <a:pt x="5540138" y="2671040"/>
                  <a:pt x="5537061" y="2664870"/>
                  <a:pt x="5524753" y="2658701"/>
                </a:cubicBezTo>
                <a:cubicBezTo>
                  <a:pt x="5444749" y="2612431"/>
                  <a:pt x="5364746" y="2563077"/>
                  <a:pt x="5287819" y="2516808"/>
                </a:cubicBezTo>
                <a:cubicBezTo>
                  <a:pt x="5281665" y="2513724"/>
                  <a:pt x="5275511" y="2510639"/>
                  <a:pt x="5269356" y="2507554"/>
                </a:cubicBezTo>
                <a:close/>
                <a:moveTo>
                  <a:pt x="5262867" y="2507554"/>
                </a:moveTo>
                <a:cubicBezTo>
                  <a:pt x="5253652" y="2510639"/>
                  <a:pt x="5250580" y="2513724"/>
                  <a:pt x="5244438" y="2516808"/>
                </a:cubicBezTo>
                <a:cubicBezTo>
                  <a:pt x="5164573" y="2563077"/>
                  <a:pt x="5087779" y="2609347"/>
                  <a:pt x="5007915" y="2655618"/>
                </a:cubicBezTo>
                <a:cubicBezTo>
                  <a:pt x="4995629" y="2664870"/>
                  <a:pt x="4989484" y="2671040"/>
                  <a:pt x="4989484" y="2686463"/>
                </a:cubicBezTo>
                <a:cubicBezTo>
                  <a:pt x="4989484" y="2779001"/>
                  <a:pt x="4989484" y="2871541"/>
                  <a:pt x="4986413" y="2964080"/>
                </a:cubicBezTo>
                <a:cubicBezTo>
                  <a:pt x="4986413" y="2970250"/>
                  <a:pt x="4986413" y="2973333"/>
                  <a:pt x="4989484" y="2982587"/>
                </a:cubicBezTo>
                <a:cubicBezTo>
                  <a:pt x="4995629" y="2979503"/>
                  <a:pt x="5001772" y="2976418"/>
                  <a:pt x="5004844" y="2973333"/>
                </a:cubicBezTo>
                <a:cubicBezTo>
                  <a:pt x="5084708" y="2927064"/>
                  <a:pt x="5164573" y="2877711"/>
                  <a:pt x="5244438" y="2831441"/>
                </a:cubicBezTo>
                <a:cubicBezTo>
                  <a:pt x="5256725" y="2825272"/>
                  <a:pt x="5259795" y="2819102"/>
                  <a:pt x="5259795" y="2803679"/>
                </a:cubicBezTo>
                <a:cubicBezTo>
                  <a:pt x="5259795" y="2711140"/>
                  <a:pt x="5262867" y="2618601"/>
                  <a:pt x="5262867" y="2526062"/>
                </a:cubicBezTo>
                <a:cubicBezTo>
                  <a:pt x="5262867" y="2522978"/>
                  <a:pt x="5262867" y="2516808"/>
                  <a:pt x="5262867" y="2507554"/>
                </a:cubicBezTo>
                <a:close/>
                <a:moveTo>
                  <a:pt x="4699576" y="2507554"/>
                </a:moveTo>
                <a:cubicBezTo>
                  <a:pt x="4693404" y="2510639"/>
                  <a:pt x="4690317" y="2510639"/>
                  <a:pt x="4687231" y="2510639"/>
                </a:cubicBezTo>
                <a:cubicBezTo>
                  <a:pt x="4603906" y="2559992"/>
                  <a:pt x="4520580" y="2609347"/>
                  <a:pt x="4437255" y="2658701"/>
                </a:cubicBezTo>
                <a:cubicBezTo>
                  <a:pt x="4427997" y="2664870"/>
                  <a:pt x="4424910" y="2671040"/>
                  <a:pt x="4424910" y="2680294"/>
                </a:cubicBezTo>
                <a:cubicBezTo>
                  <a:pt x="4424910" y="2775918"/>
                  <a:pt x="4424910" y="2871541"/>
                  <a:pt x="4421824" y="2967165"/>
                </a:cubicBezTo>
                <a:cubicBezTo>
                  <a:pt x="4421824" y="2970250"/>
                  <a:pt x="4424910" y="2976418"/>
                  <a:pt x="4424910" y="2982587"/>
                </a:cubicBezTo>
                <a:cubicBezTo>
                  <a:pt x="4431082" y="2979503"/>
                  <a:pt x="4434169" y="2976418"/>
                  <a:pt x="4437255" y="2976418"/>
                </a:cubicBezTo>
                <a:cubicBezTo>
                  <a:pt x="4520580" y="2927064"/>
                  <a:pt x="4600820" y="2877711"/>
                  <a:pt x="4684145" y="2828356"/>
                </a:cubicBezTo>
                <a:cubicBezTo>
                  <a:pt x="4693404" y="2825272"/>
                  <a:pt x="4696490" y="2816018"/>
                  <a:pt x="4696490" y="2806764"/>
                </a:cubicBezTo>
                <a:cubicBezTo>
                  <a:pt x="4696490" y="2714225"/>
                  <a:pt x="4699576" y="2618601"/>
                  <a:pt x="4699576" y="2522978"/>
                </a:cubicBezTo>
                <a:cubicBezTo>
                  <a:pt x="4699576" y="2519892"/>
                  <a:pt x="4699576" y="2513724"/>
                  <a:pt x="4699576" y="2507554"/>
                </a:cubicBezTo>
                <a:close/>
                <a:moveTo>
                  <a:pt x="4135795" y="2507554"/>
                </a:moveTo>
                <a:cubicBezTo>
                  <a:pt x="4129622" y="2510639"/>
                  <a:pt x="4126536" y="2513724"/>
                  <a:pt x="4123450" y="2513724"/>
                </a:cubicBezTo>
                <a:cubicBezTo>
                  <a:pt x="4086416" y="2535316"/>
                  <a:pt x="4052469" y="2556908"/>
                  <a:pt x="4015435" y="2578501"/>
                </a:cubicBezTo>
                <a:cubicBezTo>
                  <a:pt x="3969144" y="2606263"/>
                  <a:pt x="3922852" y="2634024"/>
                  <a:pt x="3876561" y="2661786"/>
                </a:cubicBezTo>
                <a:cubicBezTo>
                  <a:pt x="3867302" y="2664870"/>
                  <a:pt x="3864216" y="2674125"/>
                  <a:pt x="3864216" y="2683379"/>
                </a:cubicBezTo>
                <a:cubicBezTo>
                  <a:pt x="3864216" y="2775918"/>
                  <a:pt x="3864216" y="2871541"/>
                  <a:pt x="3861129" y="2967165"/>
                </a:cubicBezTo>
                <a:cubicBezTo>
                  <a:pt x="3861129" y="2970250"/>
                  <a:pt x="3861129" y="2976418"/>
                  <a:pt x="3864216" y="2982587"/>
                </a:cubicBezTo>
                <a:cubicBezTo>
                  <a:pt x="3867302" y="2979503"/>
                  <a:pt x="3867302" y="2979503"/>
                  <a:pt x="3867302" y="2979503"/>
                </a:cubicBezTo>
                <a:cubicBezTo>
                  <a:pt x="3916679" y="2951741"/>
                  <a:pt x="3966058" y="2920894"/>
                  <a:pt x="4012350" y="2893133"/>
                </a:cubicBezTo>
                <a:cubicBezTo>
                  <a:pt x="4049384" y="2871541"/>
                  <a:pt x="4083331" y="2853033"/>
                  <a:pt x="4120363" y="2831441"/>
                </a:cubicBezTo>
                <a:cubicBezTo>
                  <a:pt x="4129622" y="2825272"/>
                  <a:pt x="4135795" y="2819102"/>
                  <a:pt x="4135795" y="2803679"/>
                </a:cubicBezTo>
                <a:cubicBezTo>
                  <a:pt x="4135795" y="2711140"/>
                  <a:pt x="4135795" y="2618601"/>
                  <a:pt x="4138880" y="2526062"/>
                </a:cubicBezTo>
                <a:cubicBezTo>
                  <a:pt x="4138880" y="2519892"/>
                  <a:pt x="4135795" y="2513724"/>
                  <a:pt x="4135795" y="2507554"/>
                </a:cubicBezTo>
                <a:close/>
                <a:moveTo>
                  <a:pt x="3580782" y="2507554"/>
                </a:moveTo>
                <a:cubicBezTo>
                  <a:pt x="3580782" y="2513713"/>
                  <a:pt x="3580782" y="2516792"/>
                  <a:pt x="3580782" y="2519871"/>
                </a:cubicBezTo>
                <a:cubicBezTo>
                  <a:pt x="3580782" y="2615331"/>
                  <a:pt x="3583874" y="2713870"/>
                  <a:pt x="3583874" y="2809329"/>
                </a:cubicBezTo>
                <a:cubicBezTo>
                  <a:pt x="3583874" y="2821647"/>
                  <a:pt x="3586964" y="2824726"/>
                  <a:pt x="3596241" y="2827806"/>
                </a:cubicBezTo>
                <a:cubicBezTo>
                  <a:pt x="3679714" y="2877075"/>
                  <a:pt x="3760097" y="2926345"/>
                  <a:pt x="3843571" y="2975615"/>
                </a:cubicBezTo>
                <a:cubicBezTo>
                  <a:pt x="3843571" y="2975615"/>
                  <a:pt x="3846663" y="2975615"/>
                  <a:pt x="3849754" y="2978694"/>
                </a:cubicBezTo>
                <a:cubicBezTo>
                  <a:pt x="3849754" y="2978694"/>
                  <a:pt x="3852846" y="2978694"/>
                  <a:pt x="3855938" y="2978694"/>
                </a:cubicBezTo>
                <a:cubicBezTo>
                  <a:pt x="3855938" y="2972535"/>
                  <a:pt x="3855938" y="2966376"/>
                  <a:pt x="3855938" y="2963297"/>
                </a:cubicBezTo>
                <a:cubicBezTo>
                  <a:pt x="3855938" y="2867838"/>
                  <a:pt x="3852846" y="2775458"/>
                  <a:pt x="3852846" y="2683076"/>
                </a:cubicBezTo>
                <a:cubicBezTo>
                  <a:pt x="3852846" y="2670760"/>
                  <a:pt x="3849754" y="2664600"/>
                  <a:pt x="3837388" y="2658443"/>
                </a:cubicBezTo>
                <a:cubicBezTo>
                  <a:pt x="3757006" y="2612251"/>
                  <a:pt x="3679714" y="2562983"/>
                  <a:pt x="3599331" y="2516792"/>
                </a:cubicBezTo>
                <a:cubicBezTo>
                  <a:pt x="3593149" y="2513713"/>
                  <a:pt x="3590057" y="2510634"/>
                  <a:pt x="3583874" y="2507554"/>
                </a:cubicBezTo>
                <a:cubicBezTo>
                  <a:pt x="3583874" y="2507554"/>
                  <a:pt x="3583874" y="2507554"/>
                  <a:pt x="3580782" y="2507554"/>
                </a:cubicBezTo>
                <a:close/>
                <a:moveTo>
                  <a:pt x="3572513" y="2507554"/>
                </a:moveTo>
                <a:cubicBezTo>
                  <a:pt x="3569437" y="2510634"/>
                  <a:pt x="3563282" y="2513713"/>
                  <a:pt x="3560205" y="2513713"/>
                </a:cubicBezTo>
                <a:cubicBezTo>
                  <a:pt x="3480201" y="2562983"/>
                  <a:pt x="3397121" y="2612251"/>
                  <a:pt x="3317116" y="2658443"/>
                </a:cubicBezTo>
                <a:cubicBezTo>
                  <a:pt x="3304809" y="2664600"/>
                  <a:pt x="3304809" y="2670760"/>
                  <a:pt x="3304809" y="2683076"/>
                </a:cubicBezTo>
                <a:cubicBezTo>
                  <a:pt x="3301731" y="2775458"/>
                  <a:pt x="3301731" y="2870917"/>
                  <a:pt x="3301731" y="2963297"/>
                </a:cubicBezTo>
                <a:cubicBezTo>
                  <a:pt x="3301731" y="2969456"/>
                  <a:pt x="3301731" y="2972535"/>
                  <a:pt x="3301731" y="2978694"/>
                </a:cubicBezTo>
                <a:cubicBezTo>
                  <a:pt x="3307885" y="2975615"/>
                  <a:pt x="3310963" y="2975615"/>
                  <a:pt x="3314040" y="2972535"/>
                </a:cubicBezTo>
                <a:cubicBezTo>
                  <a:pt x="3387889" y="2929424"/>
                  <a:pt x="3461738" y="2886314"/>
                  <a:pt x="3535589" y="2843203"/>
                </a:cubicBezTo>
                <a:cubicBezTo>
                  <a:pt x="3541742" y="2837044"/>
                  <a:pt x="3550974" y="2833964"/>
                  <a:pt x="3557127" y="2830885"/>
                </a:cubicBezTo>
                <a:cubicBezTo>
                  <a:pt x="3566359" y="2824726"/>
                  <a:pt x="3572513" y="2818567"/>
                  <a:pt x="3572513" y="2803171"/>
                </a:cubicBezTo>
                <a:cubicBezTo>
                  <a:pt x="3572513" y="2710791"/>
                  <a:pt x="3572513" y="2618410"/>
                  <a:pt x="3575590" y="2526031"/>
                </a:cubicBezTo>
                <a:cubicBezTo>
                  <a:pt x="3575590" y="2519871"/>
                  <a:pt x="3572513" y="2513713"/>
                  <a:pt x="3572513" y="2507554"/>
                </a:cubicBezTo>
                <a:close/>
                <a:moveTo>
                  <a:pt x="3021383" y="2507554"/>
                </a:moveTo>
                <a:cubicBezTo>
                  <a:pt x="3021383" y="2612431"/>
                  <a:pt x="3021383" y="2714225"/>
                  <a:pt x="3021383" y="2816018"/>
                </a:cubicBezTo>
                <a:cubicBezTo>
                  <a:pt x="3024451" y="2819102"/>
                  <a:pt x="3024451" y="2822187"/>
                  <a:pt x="3027520" y="2825272"/>
                </a:cubicBezTo>
                <a:cubicBezTo>
                  <a:pt x="3113416" y="2877711"/>
                  <a:pt x="3199315" y="2927064"/>
                  <a:pt x="3285213" y="2979503"/>
                </a:cubicBezTo>
                <a:cubicBezTo>
                  <a:pt x="3288280" y="2979503"/>
                  <a:pt x="3288280" y="2979503"/>
                  <a:pt x="3291348" y="2982587"/>
                </a:cubicBezTo>
                <a:cubicBezTo>
                  <a:pt x="3291348" y="2973333"/>
                  <a:pt x="3291348" y="2967165"/>
                  <a:pt x="3291348" y="2960995"/>
                </a:cubicBezTo>
                <a:cubicBezTo>
                  <a:pt x="3291348" y="2868456"/>
                  <a:pt x="3288280" y="2775918"/>
                  <a:pt x="3288280" y="2686463"/>
                </a:cubicBezTo>
                <a:cubicBezTo>
                  <a:pt x="3288280" y="2671040"/>
                  <a:pt x="3285213" y="2664870"/>
                  <a:pt x="3272941" y="2658701"/>
                </a:cubicBezTo>
                <a:cubicBezTo>
                  <a:pt x="3193180" y="2612431"/>
                  <a:pt x="3116485" y="2563077"/>
                  <a:pt x="3036723" y="2516808"/>
                </a:cubicBezTo>
                <a:cubicBezTo>
                  <a:pt x="3030587" y="2513724"/>
                  <a:pt x="3027520" y="2510639"/>
                  <a:pt x="3021383" y="2507554"/>
                </a:cubicBezTo>
                <a:close/>
                <a:moveTo>
                  <a:pt x="3011001" y="2507554"/>
                </a:moveTo>
                <a:cubicBezTo>
                  <a:pt x="3004848" y="2510639"/>
                  <a:pt x="3001770" y="2513724"/>
                  <a:pt x="2998693" y="2513724"/>
                </a:cubicBezTo>
                <a:cubicBezTo>
                  <a:pt x="2995616" y="2516808"/>
                  <a:pt x="2995616" y="2516808"/>
                  <a:pt x="2995616" y="2516808"/>
                </a:cubicBezTo>
                <a:cubicBezTo>
                  <a:pt x="2915612" y="2563077"/>
                  <a:pt x="2835608" y="2609347"/>
                  <a:pt x="2755605" y="2655618"/>
                </a:cubicBezTo>
                <a:cubicBezTo>
                  <a:pt x="2746374" y="2664870"/>
                  <a:pt x="2740219" y="2671040"/>
                  <a:pt x="2740219" y="2686463"/>
                </a:cubicBezTo>
                <a:cubicBezTo>
                  <a:pt x="2740219" y="2779001"/>
                  <a:pt x="2737143" y="2871541"/>
                  <a:pt x="2737143" y="2964080"/>
                </a:cubicBezTo>
                <a:cubicBezTo>
                  <a:pt x="2737143" y="2967165"/>
                  <a:pt x="2737143" y="2973333"/>
                  <a:pt x="2737143" y="2979503"/>
                </a:cubicBezTo>
                <a:cubicBezTo>
                  <a:pt x="2737143" y="2979503"/>
                  <a:pt x="2737143" y="2982587"/>
                  <a:pt x="2737143" y="2982587"/>
                </a:cubicBezTo>
                <a:cubicBezTo>
                  <a:pt x="2743297" y="2979503"/>
                  <a:pt x="2746374" y="2979503"/>
                  <a:pt x="2746374" y="2976418"/>
                </a:cubicBezTo>
                <a:cubicBezTo>
                  <a:pt x="2749452" y="2976418"/>
                  <a:pt x="2752527" y="2976418"/>
                  <a:pt x="2752527" y="2973333"/>
                </a:cubicBezTo>
                <a:cubicBezTo>
                  <a:pt x="2832532" y="2927064"/>
                  <a:pt x="2912535" y="2880795"/>
                  <a:pt x="2992539" y="2831441"/>
                </a:cubicBezTo>
                <a:cubicBezTo>
                  <a:pt x="3004848" y="2825272"/>
                  <a:pt x="3007925" y="2819102"/>
                  <a:pt x="3007925" y="2803679"/>
                </a:cubicBezTo>
                <a:cubicBezTo>
                  <a:pt x="3007925" y="2711140"/>
                  <a:pt x="3011001" y="2618601"/>
                  <a:pt x="3011001" y="2526062"/>
                </a:cubicBezTo>
                <a:cubicBezTo>
                  <a:pt x="3011001" y="2522978"/>
                  <a:pt x="3011001" y="2516808"/>
                  <a:pt x="3011001" y="2507554"/>
                </a:cubicBezTo>
                <a:close/>
                <a:moveTo>
                  <a:pt x="2447719" y="2507554"/>
                </a:moveTo>
                <a:cubicBezTo>
                  <a:pt x="2444641" y="2510634"/>
                  <a:pt x="2441565" y="2510634"/>
                  <a:pt x="2438488" y="2510634"/>
                </a:cubicBezTo>
                <a:cubicBezTo>
                  <a:pt x="2355407" y="2559903"/>
                  <a:pt x="2272327" y="2609172"/>
                  <a:pt x="2189245" y="2658443"/>
                </a:cubicBezTo>
                <a:cubicBezTo>
                  <a:pt x="2180013" y="2664600"/>
                  <a:pt x="2176938" y="2670760"/>
                  <a:pt x="2176938" y="2679998"/>
                </a:cubicBezTo>
                <a:cubicBezTo>
                  <a:pt x="2176938" y="2775458"/>
                  <a:pt x="2176938" y="2870917"/>
                  <a:pt x="2173859" y="2966376"/>
                </a:cubicBezTo>
                <a:cubicBezTo>
                  <a:pt x="2173859" y="2969456"/>
                  <a:pt x="2176938" y="2975615"/>
                  <a:pt x="2176938" y="2978694"/>
                </a:cubicBezTo>
                <a:cubicBezTo>
                  <a:pt x="2180013" y="2978694"/>
                  <a:pt x="2183092" y="2975615"/>
                  <a:pt x="2186168" y="2975615"/>
                </a:cubicBezTo>
                <a:cubicBezTo>
                  <a:pt x="2269249" y="2926345"/>
                  <a:pt x="2352329" y="2877075"/>
                  <a:pt x="2435410" y="2827806"/>
                </a:cubicBezTo>
                <a:cubicBezTo>
                  <a:pt x="2444641" y="2824726"/>
                  <a:pt x="2444641" y="2815489"/>
                  <a:pt x="2444641" y="2806250"/>
                </a:cubicBezTo>
                <a:cubicBezTo>
                  <a:pt x="2447719" y="2713870"/>
                  <a:pt x="2447719" y="2618410"/>
                  <a:pt x="2447719" y="2522950"/>
                </a:cubicBezTo>
                <a:cubicBezTo>
                  <a:pt x="2447719" y="2519871"/>
                  <a:pt x="2447719" y="2513713"/>
                  <a:pt x="2447719" y="2507554"/>
                </a:cubicBezTo>
                <a:close/>
                <a:moveTo>
                  <a:pt x="1887025" y="2507554"/>
                </a:moveTo>
                <a:cubicBezTo>
                  <a:pt x="1880871" y="2510639"/>
                  <a:pt x="1877794" y="2513724"/>
                  <a:pt x="1874717" y="2513724"/>
                </a:cubicBezTo>
                <a:cubicBezTo>
                  <a:pt x="1791635" y="2563077"/>
                  <a:pt x="1708550" y="2612431"/>
                  <a:pt x="1628549" y="2658701"/>
                </a:cubicBezTo>
                <a:cubicBezTo>
                  <a:pt x="1619318" y="2664870"/>
                  <a:pt x="1616241" y="2671040"/>
                  <a:pt x="1616241" y="2683379"/>
                </a:cubicBezTo>
                <a:cubicBezTo>
                  <a:pt x="1616241" y="2775918"/>
                  <a:pt x="1613164" y="2871541"/>
                  <a:pt x="1613164" y="2964080"/>
                </a:cubicBezTo>
                <a:cubicBezTo>
                  <a:pt x="1613164" y="2970250"/>
                  <a:pt x="1613164" y="2973333"/>
                  <a:pt x="1613164" y="2982587"/>
                </a:cubicBezTo>
                <a:cubicBezTo>
                  <a:pt x="1613164" y="2982587"/>
                  <a:pt x="1616241" y="2979503"/>
                  <a:pt x="1616241" y="2979503"/>
                </a:cubicBezTo>
                <a:cubicBezTo>
                  <a:pt x="1622395" y="2976418"/>
                  <a:pt x="1625471" y="2973333"/>
                  <a:pt x="1631627" y="2973333"/>
                </a:cubicBezTo>
                <a:cubicBezTo>
                  <a:pt x="1708550" y="2923979"/>
                  <a:pt x="1788558" y="2877711"/>
                  <a:pt x="1868562" y="2831441"/>
                </a:cubicBezTo>
                <a:cubicBezTo>
                  <a:pt x="1877794" y="2825272"/>
                  <a:pt x="1883947" y="2819102"/>
                  <a:pt x="1883947" y="2803679"/>
                </a:cubicBezTo>
                <a:cubicBezTo>
                  <a:pt x="1883947" y="2711140"/>
                  <a:pt x="1883947" y="2618601"/>
                  <a:pt x="1887025" y="2526062"/>
                </a:cubicBezTo>
                <a:cubicBezTo>
                  <a:pt x="1887025" y="2519892"/>
                  <a:pt x="1887025" y="2513724"/>
                  <a:pt x="1887025" y="2507554"/>
                </a:cubicBezTo>
                <a:close/>
                <a:moveTo>
                  <a:pt x="1332818" y="2507554"/>
                </a:moveTo>
                <a:cubicBezTo>
                  <a:pt x="1332818" y="2510634"/>
                  <a:pt x="1332818" y="2513713"/>
                  <a:pt x="1332818" y="2516792"/>
                </a:cubicBezTo>
                <a:cubicBezTo>
                  <a:pt x="1332818" y="2615331"/>
                  <a:pt x="1332818" y="2713870"/>
                  <a:pt x="1332818" y="2812410"/>
                </a:cubicBezTo>
                <a:cubicBezTo>
                  <a:pt x="1332818" y="2818567"/>
                  <a:pt x="1338984" y="2824726"/>
                  <a:pt x="1345148" y="2827806"/>
                </a:cubicBezTo>
                <a:cubicBezTo>
                  <a:pt x="1428376" y="2877075"/>
                  <a:pt x="1511604" y="2926345"/>
                  <a:pt x="1594832" y="2975615"/>
                </a:cubicBezTo>
                <a:cubicBezTo>
                  <a:pt x="1597915" y="2978694"/>
                  <a:pt x="1600997" y="2978694"/>
                  <a:pt x="1604080" y="2978694"/>
                </a:cubicBezTo>
                <a:cubicBezTo>
                  <a:pt x="1604080" y="2975615"/>
                  <a:pt x="1604080" y="2972535"/>
                  <a:pt x="1604080" y="2969456"/>
                </a:cubicBezTo>
                <a:cubicBezTo>
                  <a:pt x="1604080" y="2870917"/>
                  <a:pt x="1604080" y="2775458"/>
                  <a:pt x="1604080" y="2679998"/>
                </a:cubicBezTo>
                <a:cubicBezTo>
                  <a:pt x="1604080" y="2673839"/>
                  <a:pt x="1600997" y="2670760"/>
                  <a:pt x="1597915" y="2667681"/>
                </a:cubicBezTo>
                <a:cubicBezTo>
                  <a:pt x="1597915" y="2667681"/>
                  <a:pt x="1597915" y="2664600"/>
                  <a:pt x="1597915" y="2664600"/>
                </a:cubicBezTo>
                <a:cubicBezTo>
                  <a:pt x="1594832" y="2661521"/>
                  <a:pt x="1591750" y="2661521"/>
                  <a:pt x="1588666" y="2658443"/>
                </a:cubicBezTo>
                <a:cubicBezTo>
                  <a:pt x="1508521" y="2612251"/>
                  <a:pt x="1428376" y="2562983"/>
                  <a:pt x="1345148" y="2513713"/>
                </a:cubicBezTo>
                <a:cubicBezTo>
                  <a:pt x="1342065" y="2513713"/>
                  <a:pt x="1338984" y="2510634"/>
                  <a:pt x="1332818" y="2507554"/>
                </a:cubicBezTo>
                <a:close/>
                <a:moveTo>
                  <a:pt x="1323734" y="2507554"/>
                </a:moveTo>
                <a:cubicBezTo>
                  <a:pt x="1320657" y="2510634"/>
                  <a:pt x="1317578" y="2510634"/>
                  <a:pt x="1314502" y="2513713"/>
                </a:cubicBezTo>
                <a:cubicBezTo>
                  <a:pt x="1314502" y="2513713"/>
                  <a:pt x="1311424" y="2513713"/>
                  <a:pt x="1311424" y="2513713"/>
                </a:cubicBezTo>
                <a:cubicBezTo>
                  <a:pt x="1228345" y="2562983"/>
                  <a:pt x="1148341" y="2612251"/>
                  <a:pt x="1065259" y="2658443"/>
                </a:cubicBezTo>
                <a:cubicBezTo>
                  <a:pt x="1062181" y="2661521"/>
                  <a:pt x="1062181" y="2661521"/>
                  <a:pt x="1059105" y="2661521"/>
                </a:cubicBezTo>
                <a:cubicBezTo>
                  <a:pt x="1059105" y="2664600"/>
                  <a:pt x="1059105" y="2664600"/>
                  <a:pt x="1056028" y="2664600"/>
                </a:cubicBezTo>
                <a:cubicBezTo>
                  <a:pt x="1056028" y="2664600"/>
                  <a:pt x="1056028" y="2664600"/>
                  <a:pt x="1056028" y="2667681"/>
                </a:cubicBezTo>
                <a:cubicBezTo>
                  <a:pt x="1052952" y="2670760"/>
                  <a:pt x="1052952" y="2676918"/>
                  <a:pt x="1052952" y="2683076"/>
                </a:cubicBezTo>
                <a:cubicBezTo>
                  <a:pt x="1052952" y="2775458"/>
                  <a:pt x="1049874" y="2867838"/>
                  <a:pt x="1049874" y="2963297"/>
                </a:cubicBezTo>
                <a:cubicBezTo>
                  <a:pt x="1049874" y="2966376"/>
                  <a:pt x="1049874" y="2972535"/>
                  <a:pt x="1049874" y="2978694"/>
                </a:cubicBezTo>
                <a:cubicBezTo>
                  <a:pt x="1056028" y="2978694"/>
                  <a:pt x="1059105" y="2975615"/>
                  <a:pt x="1059105" y="2975615"/>
                </a:cubicBezTo>
                <a:cubicBezTo>
                  <a:pt x="1142186" y="2926345"/>
                  <a:pt x="1225268" y="2877075"/>
                  <a:pt x="1308349" y="2827806"/>
                </a:cubicBezTo>
                <a:cubicBezTo>
                  <a:pt x="1317578" y="2821647"/>
                  <a:pt x="1320657" y="2815489"/>
                  <a:pt x="1320657" y="2806250"/>
                </a:cubicBezTo>
                <a:cubicBezTo>
                  <a:pt x="1320657" y="2710791"/>
                  <a:pt x="1323734" y="2618410"/>
                  <a:pt x="1323734" y="2522950"/>
                </a:cubicBezTo>
                <a:cubicBezTo>
                  <a:pt x="1323734" y="2516792"/>
                  <a:pt x="1323734" y="2513713"/>
                  <a:pt x="1323734" y="2507554"/>
                </a:cubicBezTo>
                <a:close/>
                <a:moveTo>
                  <a:pt x="769526" y="2507554"/>
                </a:moveTo>
                <a:cubicBezTo>
                  <a:pt x="769526" y="2513724"/>
                  <a:pt x="769526" y="2519892"/>
                  <a:pt x="769526" y="2522978"/>
                </a:cubicBezTo>
                <a:cubicBezTo>
                  <a:pt x="769526" y="2618601"/>
                  <a:pt x="772603" y="2714225"/>
                  <a:pt x="772603" y="2809848"/>
                </a:cubicBezTo>
                <a:cubicBezTo>
                  <a:pt x="772603" y="2819102"/>
                  <a:pt x="775680" y="2825272"/>
                  <a:pt x="784911" y="2828356"/>
                </a:cubicBezTo>
                <a:cubicBezTo>
                  <a:pt x="864916" y="2877711"/>
                  <a:pt x="947996" y="2927064"/>
                  <a:pt x="1027999" y="2973333"/>
                </a:cubicBezTo>
                <a:cubicBezTo>
                  <a:pt x="1034154" y="2976418"/>
                  <a:pt x="1037230" y="2979503"/>
                  <a:pt x="1043385" y="2982587"/>
                </a:cubicBezTo>
                <a:cubicBezTo>
                  <a:pt x="1040307" y="2877711"/>
                  <a:pt x="1040307" y="2775918"/>
                  <a:pt x="1040307" y="2674125"/>
                </a:cubicBezTo>
                <a:cubicBezTo>
                  <a:pt x="1037230" y="2667955"/>
                  <a:pt x="1037230" y="2664870"/>
                  <a:pt x="1031077" y="2661786"/>
                </a:cubicBezTo>
                <a:cubicBezTo>
                  <a:pt x="947996" y="2612431"/>
                  <a:pt x="864916" y="2563077"/>
                  <a:pt x="778757" y="2510639"/>
                </a:cubicBezTo>
                <a:cubicBezTo>
                  <a:pt x="775680" y="2510639"/>
                  <a:pt x="772603" y="2510639"/>
                  <a:pt x="769526" y="2507554"/>
                </a:cubicBezTo>
                <a:close/>
                <a:moveTo>
                  <a:pt x="759950" y="2507554"/>
                </a:moveTo>
                <a:cubicBezTo>
                  <a:pt x="738347" y="2519892"/>
                  <a:pt x="719831" y="2532231"/>
                  <a:pt x="701313" y="2544570"/>
                </a:cubicBezTo>
                <a:cubicBezTo>
                  <a:pt x="633420" y="2581585"/>
                  <a:pt x="568609" y="2618601"/>
                  <a:pt x="503801" y="2658701"/>
                </a:cubicBezTo>
                <a:cubicBezTo>
                  <a:pt x="503801" y="2658701"/>
                  <a:pt x="503801" y="2658701"/>
                  <a:pt x="500714" y="2658701"/>
                </a:cubicBezTo>
                <a:cubicBezTo>
                  <a:pt x="494542" y="2664870"/>
                  <a:pt x="491456" y="2667955"/>
                  <a:pt x="491456" y="2674125"/>
                </a:cubicBezTo>
                <a:cubicBezTo>
                  <a:pt x="491456" y="2677209"/>
                  <a:pt x="488369" y="2677209"/>
                  <a:pt x="488369" y="2680294"/>
                </a:cubicBezTo>
                <a:cubicBezTo>
                  <a:pt x="488369" y="2775918"/>
                  <a:pt x="488369" y="2871541"/>
                  <a:pt x="485284" y="2970250"/>
                </a:cubicBezTo>
                <a:cubicBezTo>
                  <a:pt x="485284" y="2973333"/>
                  <a:pt x="488369" y="2976418"/>
                  <a:pt x="488369" y="2982587"/>
                </a:cubicBezTo>
                <a:cubicBezTo>
                  <a:pt x="491456" y="2979503"/>
                  <a:pt x="494542" y="2979503"/>
                  <a:pt x="497628" y="2976418"/>
                </a:cubicBezTo>
                <a:cubicBezTo>
                  <a:pt x="580954" y="2927064"/>
                  <a:pt x="664280" y="2877711"/>
                  <a:pt x="747605" y="2831441"/>
                </a:cubicBezTo>
                <a:cubicBezTo>
                  <a:pt x="753778" y="2825272"/>
                  <a:pt x="759950" y="2819102"/>
                  <a:pt x="759950" y="2809848"/>
                </a:cubicBezTo>
                <a:cubicBezTo>
                  <a:pt x="759950" y="2714225"/>
                  <a:pt x="759950" y="2618601"/>
                  <a:pt x="763037" y="2522978"/>
                </a:cubicBezTo>
                <a:cubicBezTo>
                  <a:pt x="763037" y="2516808"/>
                  <a:pt x="759950" y="2513724"/>
                  <a:pt x="759950" y="2507554"/>
                </a:cubicBezTo>
                <a:close/>
                <a:moveTo>
                  <a:pt x="10043411" y="2349694"/>
                </a:moveTo>
                <a:cubicBezTo>
                  <a:pt x="10043411" y="2349694"/>
                  <a:pt x="10040335" y="2349694"/>
                  <a:pt x="10037257" y="2352776"/>
                </a:cubicBezTo>
                <a:cubicBezTo>
                  <a:pt x="9954177" y="2398988"/>
                  <a:pt x="9871097" y="2445202"/>
                  <a:pt x="9788017" y="2494496"/>
                </a:cubicBezTo>
                <a:cubicBezTo>
                  <a:pt x="9781861" y="2494496"/>
                  <a:pt x="9781861" y="2497577"/>
                  <a:pt x="9775708" y="2500657"/>
                </a:cubicBezTo>
                <a:cubicBezTo>
                  <a:pt x="9781861" y="2503740"/>
                  <a:pt x="9784939" y="2506820"/>
                  <a:pt x="9791093" y="2509901"/>
                </a:cubicBezTo>
                <a:cubicBezTo>
                  <a:pt x="9871097" y="2556115"/>
                  <a:pt x="9954177" y="2602327"/>
                  <a:pt x="10034182" y="2648541"/>
                </a:cubicBezTo>
                <a:cubicBezTo>
                  <a:pt x="10040335" y="2651621"/>
                  <a:pt x="10043411" y="2651621"/>
                  <a:pt x="10049566" y="2651621"/>
                </a:cubicBezTo>
                <a:cubicBezTo>
                  <a:pt x="10049566" y="2651621"/>
                  <a:pt x="10052643" y="2651621"/>
                  <a:pt x="10055720" y="2651621"/>
                </a:cubicBezTo>
                <a:cubicBezTo>
                  <a:pt x="10058798" y="2651621"/>
                  <a:pt x="10058798" y="2648541"/>
                  <a:pt x="10061874" y="2648541"/>
                </a:cubicBezTo>
                <a:cubicBezTo>
                  <a:pt x="10144954" y="2602327"/>
                  <a:pt x="10224958" y="2556115"/>
                  <a:pt x="10304962" y="2512981"/>
                </a:cubicBezTo>
                <a:cubicBezTo>
                  <a:pt x="10311116" y="2509901"/>
                  <a:pt x="10314192" y="2506820"/>
                  <a:pt x="10323424" y="2503740"/>
                </a:cubicBezTo>
                <a:cubicBezTo>
                  <a:pt x="10317270" y="2497577"/>
                  <a:pt x="10317270" y="2497577"/>
                  <a:pt x="10314192" y="2497577"/>
                </a:cubicBezTo>
                <a:cubicBezTo>
                  <a:pt x="10228036" y="2448282"/>
                  <a:pt x="10141878" y="2398988"/>
                  <a:pt x="10058798" y="2349694"/>
                </a:cubicBezTo>
                <a:cubicBezTo>
                  <a:pt x="10055720" y="2349694"/>
                  <a:pt x="10055720" y="2349694"/>
                  <a:pt x="10055720" y="2349694"/>
                </a:cubicBezTo>
                <a:cubicBezTo>
                  <a:pt x="10049566" y="2346614"/>
                  <a:pt x="10046489" y="2346614"/>
                  <a:pt x="10043411" y="2349694"/>
                </a:cubicBezTo>
                <a:close/>
                <a:moveTo>
                  <a:pt x="7224937" y="2349694"/>
                </a:moveTo>
                <a:cubicBezTo>
                  <a:pt x="7221857" y="2352776"/>
                  <a:pt x="7221857" y="2352776"/>
                  <a:pt x="7221857" y="2352776"/>
                </a:cubicBezTo>
                <a:cubicBezTo>
                  <a:pt x="7191060" y="2371261"/>
                  <a:pt x="7157180" y="2386665"/>
                  <a:pt x="7126383" y="2405151"/>
                </a:cubicBezTo>
                <a:cubicBezTo>
                  <a:pt x="7077107" y="2432878"/>
                  <a:pt x="7024751" y="2463688"/>
                  <a:pt x="6975474" y="2491415"/>
                </a:cubicBezTo>
                <a:cubicBezTo>
                  <a:pt x="6969315" y="2494496"/>
                  <a:pt x="6966235" y="2497577"/>
                  <a:pt x="6963155" y="2500657"/>
                </a:cubicBezTo>
                <a:cubicBezTo>
                  <a:pt x="6969315" y="2503740"/>
                  <a:pt x="6975474" y="2506820"/>
                  <a:pt x="6981634" y="2509901"/>
                </a:cubicBezTo>
                <a:cubicBezTo>
                  <a:pt x="7027831" y="2537628"/>
                  <a:pt x="7077107" y="2565357"/>
                  <a:pt x="7126383" y="2593084"/>
                </a:cubicBezTo>
                <a:cubicBezTo>
                  <a:pt x="7157180" y="2611570"/>
                  <a:pt x="7187978" y="2630054"/>
                  <a:pt x="7218777" y="2645459"/>
                </a:cubicBezTo>
                <a:cubicBezTo>
                  <a:pt x="7221857" y="2648541"/>
                  <a:pt x="7224937" y="2648541"/>
                  <a:pt x="7228017" y="2651621"/>
                </a:cubicBezTo>
                <a:cubicBezTo>
                  <a:pt x="7231096" y="2651621"/>
                  <a:pt x="7231096" y="2651621"/>
                  <a:pt x="7234176" y="2651621"/>
                </a:cubicBezTo>
                <a:cubicBezTo>
                  <a:pt x="7240336" y="2651621"/>
                  <a:pt x="7246495" y="2648541"/>
                  <a:pt x="7252654" y="2645459"/>
                </a:cubicBezTo>
                <a:cubicBezTo>
                  <a:pt x="7323488" y="2605408"/>
                  <a:pt x="7397404" y="2565357"/>
                  <a:pt x="7468239" y="2522225"/>
                </a:cubicBezTo>
                <a:cubicBezTo>
                  <a:pt x="7480557" y="2516062"/>
                  <a:pt x="7492877" y="2509901"/>
                  <a:pt x="7508277" y="2500657"/>
                </a:cubicBezTo>
                <a:cubicBezTo>
                  <a:pt x="7502116" y="2497577"/>
                  <a:pt x="7499036" y="2494496"/>
                  <a:pt x="7495956" y="2491415"/>
                </a:cubicBezTo>
                <a:cubicBezTo>
                  <a:pt x="7412803" y="2445202"/>
                  <a:pt x="7329648" y="2398988"/>
                  <a:pt x="7249575" y="2352776"/>
                </a:cubicBezTo>
                <a:cubicBezTo>
                  <a:pt x="7246495" y="2349694"/>
                  <a:pt x="7243416" y="2349694"/>
                  <a:pt x="7243416" y="2349694"/>
                </a:cubicBezTo>
                <a:cubicBezTo>
                  <a:pt x="7237255" y="2346614"/>
                  <a:pt x="7231096" y="2346614"/>
                  <a:pt x="7224937" y="2349694"/>
                </a:cubicBezTo>
                <a:close/>
                <a:moveTo>
                  <a:pt x="3291683" y="2349694"/>
                </a:moveTo>
                <a:cubicBezTo>
                  <a:pt x="3291683" y="2349694"/>
                  <a:pt x="3288607" y="2349694"/>
                  <a:pt x="3285529" y="2352776"/>
                </a:cubicBezTo>
                <a:cubicBezTo>
                  <a:pt x="3202449" y="2398988"/>
                  <a:pt x="3119369" y="2445202"/>
                  <a:pt x="3036288" y="2494496"/>
                </a:cubicBezTo>
                <a:cubicBezTo>
                  <a:pt x="3030134" y="2494496"/>
                  <a:pt x="3030134" y="2497577"/>
                  <a:pt x="3023979" y="2500657"/>
                </a:cubicBezTo>
                <a:cubicBezTo>
                  <a:pt x="3030134" y="2503740"/>
                  <a:pt x="3033210" y="2506820"/>
                  <a:pt x="3039364" y="2509901"/>
                </a:cubicBezTo>
                <a:cubicBezTo>
                  <a:pt x="3119369" y="2556115"/>
                  <a:pt x="3202449" y="2602327"/>
                  <a:pt x="3282453" y="2648541"/>
                </a:cubicBezTo>
                <a:cubicBezTo>
                  <a:pt x="3288607" y="2651621"/>
                  <a:pt x="3291683" y="2651621"/>
                  <a:pt x="3297838" y="2651621"/>
                </a:cubicBezTo>
                <a:cubicBezTo>
                  <a:pt x="3297838" y="2651621"/>
                  <a:pt x="3300915" y="2651621"/>
                  <a:pt x="3303992" y="2651621"/>
                </a:cubicBezTo>
                <a:cubicBezTo>
                  <a:pt x="3307069" y="2651621"/>
                  <a:pt x="3307069" y="2648541"/>
                  <a:pt x="3310145" y="2648541"/>
                </a:cubicBezTo>
                <a:cubicBezTo>
                  <a:pt x="3393227" y="2602327"/>
                  <a:pt x="3473230" y="2556115"/>
                  <a:pt x="3553233" y="2512981"/>
                </a:cubicBezTo>
                <a:cubicBezTo>
                  <a:pt x="3559388" y="2509901"/>
                  <a:pt x="3562465" y="2506820"/>
                  <a:pt x="3571696" y="2503740"/>
                </a:cubicBezTo>
                <a:cubicBezTo>
                  <a:pt x="3565541" y="2497577"/>
                  <a:pt x="3565541" y="2497577"/>
                  <a:pt x="3562465" y="2497577"/>
                </a:cubicBezTo>
                <a:cubicBezTo>
                  <a:pt x="3476307" y="2448282"/>
                  <a:pt x="3390149" y="2398988"/>
                  <a:pt x="3307069" y="2349694"/>
                </a:cubicBezTo>
                <a:cubicBezTo>
                  <a:pt x="3303992" y="2349694"/>
                  <a:pt x="3303992" y="2349694"/>
                  <a:pt x="3303992" y="2349694"/>
                </a:cubicBezTo>
                <a:cubicBezTo>
                  <a:pt x="3297838" y="2346614"/>
                  <a:pt x="3294760" y="2346614"/>
                  <a:pt x="3291683" y="2349694"/>
                </a:cubicBezTo>
                <a:close/>
                <a:moveTo>
                  <a:pt x="473208" y="2349694"/>
                </a:moveTo>
                <a:cubicBezTo>
                  <a:pt x="470129" y="2352776"/>
                  <a:pt x="470129" y="2352776"/>
                  <a:pt x="470129" y="2352776"/>
                </a:cubicBezTo>
                <a:cubicBezTo>
                  <a:pt x="439330" y="2371261"/>
                  <a:pt x="405452" y="2386665"/>
                  <a:pt x="374655" y="2405151"/>
                </a:cubicBezTo>
                <a:cubicBezTo>
                  <a:pt x="325378" y="2432878"/>
                  <a:pt x="273022" y="2463688"/>
                  <a:pt x="223746" y="2491415"/>
                </a:cubicBezTo>
                <a:cubicBezTo>
                  <a:pt x="217586" y="2494496"/>
                  <a:pt x="214506" y="2497577"/>
                  <a:pt x="211426" y="2500657"/>
                </a:cubicBezTo>
                <a:cubicBezTo>
                  <a:pt x="217586" y="2503740"/>
                  <a:pt x="223746" y="2506820"/>
                  <a:pt x="229905" y="2509901"/>
                </a:cubicBezTo>
                <a:cubicBezTo>
                  <a:pt x="276101" y="2537628"/>
                  <a:pt x="325378" y="2565357"/>
                  <a:pt x="374655" y="2593084"/>
                </a:cubicBezTo>
                <a:cubicBezTo>
                  <a:pt x="405452" y="2611570"/>
                  <a:pt x="436250" y="2630054"/>
                  <a:pt x="467049" y="2645459"/>
                </a:cubicBezTo>
                <a:cubicBezTo>
                  <a:pt x="470129" y="2648541"/>
                  <a:pt x="473208" y="2648541"/>
                  <a:pt x="476288" y="2651621"/>
                </a:cubicBezTo>
                <a:cubicBezTo>
                  <a:pt x="479367" y="2651621"/>
                  <a:pt x="479367" y="2651621"/>
                  <a:pt x="482447" y="2651621"/>
                </a:cubicBezTo>
                <a:cubicBezTo>
                  <a:pt x="488607" y="2651621"/>
                  <a:pt x="494766" y="2648541"/>
                  <a:pt x="500926" y="2645459"/>
                </a:cubicBezTo>
                <a:cubicBezTo>
                  <a:pt x="571760" y="2605408"/>
                  <a:pt x="645676" y="2565357"/>
                  <a:pt x="716510" y="2522225"/>
                </a:cubicBezTo>
                <a:cubicBezTo>
                  <a:pt x="728829" y="2516062"/>
                  <a:pt x="741148" y="2509901"/>
                  <a:pt x="756547" y="2500657"/>
                </a:cubicBezTo>
                <a:cubicBezTo>
                  <a:pt x="750387" y="2497577"/>
                  <a:pt x="747307" y="2494496"/>
                  <a:pt x="744228" y="2491415"/>
                </a:cubicBezTo>
                <a:cubicBezTo>
                  <a:pt x="661075" y="2445202"/>
                  <a:pt x="577919" y="2398988"/>
                  <a:pt x="497846" y="2352776"/>
                </a:cubicBezTo>
                <a:cubicBezTo>
                  <a:pt x="494766" y="2349694"/>
                  <a:pt x="491687" y="2349694"/>
                  <a:pt x="491687" y="2349694"/>
                </a:cubicBezTo>
                <a:cubicBezTo>
                  <a:pt x="485527" y="2346614"/>
                  <a:pt x="479367" y="2346614"/>
                  <a:pt x="473208" y="2349694"/>
                </a:cubicBezTo>
                <a:close/>
                <a:moveTo>
                  <a:pt x="6101236" y="2349667"/>
                </a:moveTo>
                <a:lnTo>
                  <a:pt x="5928739" y="2448382"/>
                </a:lnTo>
                <a:cubicBezTo>
                  <a:pt x="5928739" y="2448382"/>
                  <a:pt x="5928739" y="2448382"/>
                  <a:pt x="5928739" y="2447611"/>
                </a:cubicBezTo>
                <a:lnTo>
                  <a:pt x="5928739" y="2445046"/>
                </a:lnTo>
                <a:lnTo>
                  <a:pt x="5845924" y="2491571"/>
                </a:lnTo>
                <a:cubicBezTo>
                  <a:pt x="5842845" y="2494655"/>
                  <a:pt x="5839765" y="2497741"/>
                  <a:pt x="5836684" y="2500825"/>
                </a:cubicBezTo>
                <a:cubicBezTo>
                  <a:pt x="5842845" y="2503910"/>
                  <a:pt x="5845924" y="2506994"/>
                  <a:pt x="5852085" y="2510080"/>
                </a:cubicBezTo>
                <a:lnTo>
                  <a:pt x="5928739" y="2553384"/>
                </a:lnTo>
                <a:lnTo>
                  <a:pt x="5928739" y="2553268"/>
                </a:lnTo>
                <a:cubicBezTo>
                  <a:pt x="5984183" y="2584117"/>
                  <a:pt x="6039630" y="2614965"/>
                  <a:pt x="6095077" y="2645814"/>
                </a:cubicBezTo>
                <a:lnTo>
                  <a:pt x="6109914" y="2652501"/>
                </a:lnTo>
                <a:lnTo>
                  <a:pt x="6122307" y="2647424"/>
                </a:lnTo>
                <a:lnTo>
                  <a:pt x="6125879" y="2645814"/>
                </a:lnTo>
                <a:cubicBezTo>
                  <a:pt x="6205967" y="2602625"/>
                  <a:pt x="6286057" y="2556353"/>
                  <a:pt x="6366145" y="2510080"/>
                </a:cubicBezTo>
                <a:cubicBezTo>
                  <a:pt x="6372305" y="2506994"/>
                  <a:pt x="6378467" y="2503910"/>
                  <a:pt x="6384627" y="2500825"/>
                </a:cubicBezTo>
                <a:cubicBezTo>
                  <a:pt x="6381547" y="2497741"/>
                  <a:pt x="6378467" y="2494655"/>
                  <a:pt x="6378467" y="2494655"/>
                </a:cubicBezTo>
                <a:lnTo>
                  <a:pt x="6264851" y="2430224"/>
                </a:lnTo>
                <a:lnTo>
                  <a:pt x="6264851" y="2432958"/>
                </a:lnTo>
                <a:lnTo>
                  <a:pt x="6132915" y="2355404"/>
                </a:lnTo>
                <a:lnTo>
                  <a:pt x="6122800" y="2349667"/>
                </a:lnTo>
                <a:close/>
                <a:moveTo>
                  <a:pt x="11735810" y="2348158"/>
                </a:moveTo>
                <a:cubicBezTo>
                  <a:pt x="11730803" y="2348158"/>
                  <a:pt x="11725410" y="2349702"/>
                  <a:pt x="11719248" y="2352793"/>
                </a:cubicBezTo>
                <a:cubicBezTo>
                  <a:pt x="11639124" y="2399127"/>
                  <a:pt x="11555921" y="2445463"/>
                  <a:pt x="11475798" y="2491797"/>
                </a:cubicBezTo>
                <a:cubicBezTo>
                  <a:pt x="11469635" y="2494887"/>
                  <a:pt x="11466554" y="2497975"/>
                  <a:pt x="11460390" y="2501064"/>
                </a:cubicBezTo>
                <a:cubicBezTo>
                  <a:pt x="11469635" y="2504154"/>
                  <a:pt x="11475798" y="2507243"/>
                  <a:pt x="11481962" y="2510331"/>
                </a:cubicBezTo>
                <a:cubicBezTo>
                  <a:pt x="11559002" y="2556667"/>
                  <a:pt x="11639124" y="2599914"/>
                  <a:pt x="11719248" y="2646248"/>
                </a:cubicBezTo>
                <a:cubicBezTo>
                  <a:pt x="11731573" y="2655515"/>
                  <a:pt x="11740817" y="2655515"/>
                  <a:pt x="11753145" y="2646248"/>
                </a:cubicBezTo>
                <a:cubicBezTo>
                  <a:pt x="11827103" y="2606091"/>
                  <a:pt x="11897982" y="2565934"/>
                  <a:pt x="11971940" y="2525777"/>
                </a:cubicBezTo>
                <a:cubicBezTo>
                  <a:pt x="11984265" y="2516510"/>
                  <a:pt x="11996592" y="2510331"/>
                  <a:pt x="12012000" y="2501064"/>
                </a:cubicBezTo>
                <a:cubicBezTo>
                  <a:pt x="12002756" y="2494887"/>
                  <a:pt x="11999674" y="2491797"/>
                  <a:pt x="11993511" y="2491797"/>
                </a:cubicBezTo>
                <a:cubicBezTo>
                  <a:pt x="11913389" y="2445463"/>
                  <a:pt x="11833266" y="2399127"/>
                  <a:pt x="11750062" y="2352793"/>
                </a:cubicBezTo>
                <a:cubicBezTo>
                  <a:pt x="11745440" y="2349702"/>
                  <a:pt x="11740817" y="2348158"/>
                  <a:pt x="11735810" y="2348158"/>
                </a:cubicBezTo>
                <a:close/>
                <a:moveTo>
                  <a:pt x="11174203" y="2348158"/>
                </a:moveTo>
                <a:cubicBezTo>
                  <a:pt x="11170346" y="2348158"/>
                  <a:pt x="11166491" y="2349702"/>
                  <a:pt x="11161864" y="2352793"/>
                </a:cubicBezTo>
                <a:cubicBezTo>
                  <a:pt x="11078586" y="2399127"/>
                  <a:pt x="10995310" y="2445463"/>
                  <a:pt x="10915117" y="2491797"/>
                </a:cubicBezTo>
                <a:cubicBezTo>
                  <a:pt x="10908948" y="2494887"/>
                  <a:pt x="10905864" y="2497975"/>
                  <a:pt x="10899694" y="2501064"/>
                </a:cubicBezTo>
                <a:cubicBezTo>
                  <a:pt x="10905864" y="2504154"/>
                  <a:pt x="10908948" y="2507243"/>
                  <a:pt x="10908948" y="2507243"/>
                </a:cubicBezTo>
                <a:cubicBezTo>
                  <a:pt x="10995310" y="2556667"/>
                  <a:pt x="11078586" y="2603002"/>
                  <a:pt x="11161864" y="2649337"/>
                </a:cubicBezTo>
                <a:cubicBezTo>
                  <a:pt x="11171118" y="2655515"/>
                  <a:pt x="11177285" y="2655515"/>
                  <a:pt x="11186540" y="2649337"/>
                </a:cubicBezTo>
                <a:cubicBezTo>
                  <a:pt x="11269817" y="2603002"/>
                  <a:pt x="11350011" y="2556667"/>
                  <a:pt x="11433287" y="2510331"/>
                </a:cubicBezTo>
                <a:cubicBezTo>
                  <a:pt x="11436372" y="2507243"/>
                  <a:pt x="11442540" y="2504154"/>
                  <a:pt x="11448710" y="2501064"/>
                </a:cubicBezTo>
                <a:cubicBezTo>
                  <a:pt x="11442540" y="2497975"/>
                  <a:pt x="11439457" y="2494887"/>
                  <a:pt x="11436372" y="2494887"/>
                </a:cubicBezTo>
                <a:cubicBezTo>
                  <a:pt x="11353094" y="2445463"/>
                  <a:pt x="11269817" y="2399127"/>
                  <a:pt x="11186540" y="2352793"/>
                </a:cubicBezTo>
                <a:cubicBezTo>
                  <a:pt x="11181913" y="2349702"/>
                  <a:pt x="11178058" y="2348158"/>
                  <a:pt x="11174203" y="2348158"/>
                </a:cubicBezTo>
                <a:close/>
                <a:moveTo>
                  <a:pt x="6673722" y="2348158"/>
                </a:moveTo>
                <a:cubicBezTo>
                  <a:pt x="6669875" y="2348158"/>
                  <a:pt x="6666029" y="2349702"/>
                  <a:pt x="6661413" y="2352793"/>
                </a:cubicBezTo>
                <a:cubicBezTo>
                  <a:pt x="6578333" y="2399127"/>
                  <a:pt x="6495253" y="2445463"/>
                  <a:pt x="6415248" y="2491797"/>
                </a:cubicBezTo>
                <a:cubicBezTo>
                  <a:pt x="6409095" y="2494887"/>
                  <a:pt x="6406018" y="2497975"/>
                  <a:pt x="6399863" y="2501064"/>
                </a:cubicBezTo>
                <a:cubicBezTo>
                  <a:pt x="6406018" y="2504154"/>
                  <a:pt x="6409095" y="2507243"/>
                  <a:pt x="6412172" y="2507243"/>
                </a:cubicBezTo>
                <a:cubicBezTo>
                  <a:pt x="6495253" y="2556667"/>
                  <a:pt x="6578333" y="2603002"/>
                  <a:pt x="6661413" y="2649337"/>
                </a:cubicBezTo>
                <a:cubicBezTo>
                  <a:pt x="6670645" y="2655515"/>
                  <a:pt x="6676798" y="2655515"/>
                  <a:pt x="6686030" y="2649337"/>
                </a:cubicBezTo>
                <a:cubicBezTo>
                  <a:pt x="6769110" y="2603002"/>
                  <a:pt x="6852192" y="2556667"/>
                  <a:pt x="6932195" y="2510331"/>
                </a:cubicBezTo>
                <a:cubicBezTo>
                  <a:pt x="6938350" y="2507243"/>
                  <a:pt x="6941426" y="2504154"/>
                  <a:pt x="6947580" y="2501064"/>
                </a:cubicBezTo>
                <a:cubicBezTo>
                  <a:pt x="6941426" y="2497975"/>
                  <a:pt x="6938350" y="2494887"/>
                  <a:pt x="6935273" y="2494887"/>
                </a:cubicBezTo>
                <a:cubicBezTo>
                  <a:pt x="6852192" y="2445463"/>
                  <a:pt x="6769110" y="2399127"/>
                  <a:pt x="6686030" y="2352793"/>
                </a:cubicBezTo>
                <a:cubicBezTo>
                  <a:pt x="6681414" y="2349702"/>
                  <a:pt x="6677568" y="2348158"/>
                  <a:pt x="6673722" y="2348158"/>
                </a:cubicBezTo>
                <a:close/>
                <a:moveTo>
                  <a:pt x="4984081" y="2348158"/>
                </a:moveTo>
                <a:cubicBezTo>
                  <a:pt x="4979074" y="2348158"/>
                  <a:pt x="4973681" y="2349702"/>
                  <a:pt x="4967519" y="2352793"/>
                </a:cubicBezTo>
                <a:cubicBezTo>
                  <a:pt x="4887396" y="2399127"/>
                  <a:pt x="4804192" y="2445463"/>
                  <a:pt x="4724069" y="2491797"/>
                </a:cubicBezTo>
                <a:cubicBezTo>
                  <a:pt x="4717906" y="2494887"/>
                  <a:pt x="4714825" y="2497975"/>
                  <a:pt x="4708661" y="2501064"/>
                </a:cubicBezTo>
                <a:cubicBezTo>
                  <a:pt x="4717906" y="2504154"/>
                  <a:pt x="4724069" y="2507243"/>
                  <a:pt x="4730232" y="2510331"/>
                </a:cubicBezTo>
                <a:cubicBezTo>
                  <a:pt x="4807273" y="2556667"/>
                  <a:pt x="4887396" y="2599914"/>
                  <a:pt x="4967519" y="2646248"/>
                </a:cubicBezTo>
                <a:cubicBezTo>
                  <a:pt x="4979844" y="2655515"/>
                  <a:pt x="4989089" y="2655515"/>
                  <a:pt x="5001416" y="2646248"/>
                </a:cubicBezTo>
                <a:cubicBezTo>
                  <a:pt x="5075374" y="2606091"/>
                  <a:pt x="5146253" y="2565934"/>
                  <a:pt x="5220211" y="2525777"/>
                </a:cubicBezTo>
                <a:cubicBezTo>
                  <a:pt x="5232537" y="2516510"/>
                  <a:pt x="5244863" y="2510331"/>
                  <a:pt x="5260271" y="2501064"/>
                </a:cubicBezTo>
                <a:cubicBezTo>
                  <a:pt x="5251028" y="2494887"/>
                  <a:pt x="5247945" y="2491797"/>
                  <a:pt x="5241782" y="2491797"/>
                </a:cubicBezTo>
                <a:cubicBezTo>
                  <a:pt x="5161660" y="2445463"/>
                  <a:pt x="5081537" y="2399127"/>
                  <a:pt x="4998333" y="2352793"/>
                </a:cubicBezTo>
                <a:cubicBezTo>
                  <a:pt x="4993711" y="2349702"/>
                  <a:pt x="4989089" y="2348158"/>
                  <a:pt x="4984081" y="2348158"/>
                </a:cubicBezTo>
                <a:close/>
                <a:moveTo>
                  <a:pt x="4422474" y="2348158"/>
                </a:moveTo>
                <a:cubicBezTo>
                  <a:pt x="4418618" y="2348158"/>
                  <a:pt x="4414762" y="2349702"/>
                  <a:pt x="4410135" y="2352793"/>
                </a:cubicBezTo>
                <a:cubicBezTo>
                  <a:pt x="4326857" y="2399127"/>
                  <a:pt x="4243581" y="2445463"/>
                  <a:pt x="4163388" y="2491797"/>
                </a:cubicBezTo>
                <a:cubicBezTo>
                  <a:pt x="4157219" y="2494887"/>
                  <a:pt x="4154133" y="2497975"/>
                  <a:pt x="4147965" y="2501064"/>
                </a:cubicBezTo>
                <a:cubicBezTo>
                  <a:pt x="4154133" y="2504154"/>
                  <a:pt x="4157219" y="2507243"/>
                  <a:pt x="4157219" y="2507243"/>
                </a:cubicBezTo>
                <a:cubicBezTo>
                  <a:pt x="4243581" y="2556667"/>
                  <a:pt x="4326857" y="2603002"/>
                  <a:pt x="4410135" y="2649337"/>
                </a:cubicBezTo>
                <a:cubicBezTo>
                  <a:pt x="4419388" y="2655515"/>
                  <a:pt x="4425557" y="2655515"/>
                  <a:pt x="4434811" y="2649337"/>
                </a:cubicBezTo>
                <a:cubicBezTo>
                  <a:pt x="4518089" y="2603002"/>
                  <a:pt x="4598281" y="2556667"/>
                  <a:pt x="4681558" y="2510331"/>
                </a:cubicBezTo>
                <a:cubicBezTo>
                  <a:pt x="4684644" y="2507243"/>
                  <a:pt x="4690812" y="2504154"/>
                  <a:pt x="4696980" y="2501064"/>
                </a:cubicBezTo>
                <a:cubicBezTo>
                  <a:pt x="4690812" y="2497975"/>
                  <a:pt x="4687728" y="2494887"/>
                  <a:pt x="4684644" y="2494887"/>
                </a:cubicBezTo>
                <a:cubicBezTo>
                  <a:pt x="4601365" y="2445463"/>
                  <a:pt x="4518089" y="2399127"/>
                  <a:pt x="4434811" y="2352793"/>
                </a:cubicBezTo>
                <a:cubicBezTo>
                  <a:pt x="4430184" y="2349702"/>
                  <a:pt x="4426329" y="2348158"/>
                  <a:pt x="4422474" y="2348158"/>
                </a:cubicBezTo>
                <a:close/>
                <a:moveTo>
                  <a:pt x="5546483" y="2347772"/>
                </a:moveTo>
                <a:cubicBezTo>
                  <a:pt x="5543018" y="2348158"/>
                  <a:pt x="5539168" y="2349702"/>
                  <a:pt x="5534548" y="2352793"/>
                </a:cubicBezTo>
                <a:cubicBezTo>
                  <a:pt x="5451394" y="2399127"/>
                  <a:pt x="5368240" y="2445463"/>
                  <a:pt x="5285086" y="2494887"/>
                </a:cubicBezTo>
                <a:cubicBezTo>
                  <a:pt x="5282006" y="2494887"/>
                  <a:pt x="5278927" y="2497975"/>
                  <a:pt x="5275847" y="2501064"/>
                </a:cubicBezTo>
                <a:cubicBezTo>
                  <a:pt x="5278927" y="2504154"/>
                  <a:pt x="5285086" y="2507243"/>
                  <a:pt x="5288166" y="2510331"/>
                </a:cubicBezTo>
                <a:cubicBezTo>
                  <a:pt x="5368240" y="2556667"/>
                  <a:pt x="5451394" y="2603002"/>
                  <a:pt x="5531468" y="2649337"/>
                </a:cubicBezTo>
                <a:cubicBezTo>
                  <a:pt x="5543787" y="2655515"/>
                  <a:pt x="5553026" y="2655515"/>
                  <a:pt x="5562266" y="2649337"/>
                </a:cubicBezTo>
                <a:cubicBezTo>
                  <a:pt x="5642340" y="2603002"/>
                  <a:pt x="5725494" y="2556667"/>
                  <a:pt x="5805568" y="2513421"/>
                </a:cubicBezTo>
                <a:cubicBezTo>
                  <a:pt x="5808648" y="2510331"/>
                  <a:pt x="5814807" y="2507243"/>
                  <a:pt x="5820967" y="2504154"/>
                </a:cubicBezTo>
                <a:cubicBezTo>
                  <a:pt x="5817887" y="2497975"/>
                  <a:pt x="5814807" y="2497975"/>
                  <a:pt x="5814807" y="2497975"/>
                </a:cubicBezTo>
                <a:cubicBezTo>
                  <a:pt x="5728574" y="2448551"/>
                  <a:pt x="5642340" y="2399127"/>
                  <a:pt x="5556108" y="2349702"/>
                </a:cubicBezTo>
                <a:cubicBezTo>
                  <a:pt x="5553026" y="2348158"/>
                  <a:pt x="5549948" y="2347386"/>
                  <a:pt x="5546483" y="2347772"/>
                </a:cubicBezTo>
                <a:close/>
                <a:moveTo>
                  <a:pt x="10610020" y="2346614"/>
                </a:moveTo>
                <a:cubicBezTo>
                  <a:pt x="10606940" y="2346614"/>
                  <a:pt x="10603860" y="2349694"/>
                  <a:pt x="10600780" y="2349694"/>
                </a:cubicBezTo>
                <a:cubicBezTo>
                  <a:pt x="10517626" y="2398988"/>
                  <a:pt x="10431393" y="2445202"/>
                  <a:pt x="10348238" y="2491415"/>
                </a:cubicBezTo>
                <a:cubicBezTo>
                  <a:pt x="10345158" y="2494496"/>
                  <a:pt x="10342078" y="2497577"/>
                  <a:pt x="10338999" y="2500657"/>
                </a:cubicBezTo>
                <a:cubicBezTo>
                  <a:pt x="10345158" y="2503740"/>
                  <a:pt x="10348238" y="2506820"/>
                  <a:pt x="10354398" y="2509901"/>
                </a:cubicBezTo>
                <a:cubicBezTo>
                  <a:pt x="10434473" y="2556115"/>
                  <a:pt x="10514546" y="2599246"/>
                  <a:pt x="10594621" y="2645459"/>
                </a:cubicBezTo>
                <a:cubicBezTo>
                  <a:pt x="10597701" y="2648541"/>
                  <a:pt x="10600780" y="2648541"/>
                  <a:pt x="10603860" y="2651621"/>
                </a:cubicBezTo>
                <a:cubicBezTo>
                  <a:pt x="10606940" y="2651621"/>
                  <a:pt x="10610020" y="2651621"/>
                  <a:pt x="10613100" y="2651621"/>
                </a:cubicBezTo>
                <a:cubicBezTo>
                  <a:pt x="10613100" y="2651621"/>
                  <a:pt x="10613100" y="2651621"/>
                  <a:pt x="10616180" y="2651621"/>
                </a:cubicBezTo>
                <a:cubicBezTo>
                  <a:pt x="10616180" y="2651621"/>
                  <a:pt x="10616180" y="2651621"/>
                  <a:pt x="10619259" y="2648541"/>
                </a:cubicBezTo>
                <a:cubicBezTo>
                  <a:pt x="10622339" y="2648541"/>
                  <a:pt x="10622339" y="2648541"/>
                  <a:pt x="10625419" y="2645459"/>
                </a:cubicBezTo>
                <a:cubicBezTo>
                  <a:pt x="10671615" y="2620812"/>
                  <a:pt x="10717811" y="2593084"/>
                  <a:pt x="10764009" y="2568437"/>
                </a:cubicBezTo>
                <a:cubicBezTo>
                  <a:pt x="10797886" y="2549952"/>
                  <a:pt x="10831763" y="2531466"/>
                  <a:pt x="10865641" y="2509901"/>
                </a:cubicBezTo>
                <a:cubicBezTo>
                  <a:pt x="10871800" y="2506820"/>
                  <a:pt x="10877959" y="2503740"/>
                  <a:pt x="10884119" y="2500657"/>
                </a:cubicBezTo>
                <a:cubicBezTo>
                  <a:pt x="10881039" y="2497577"/>
                  <a:pt x="10877959" y="2494496"/>
                  <a:pt x="10877959" y="2494496"/>
                </a:cubicBezTo>
                <a:cubicBezTo>
                  <a:pt x="10837923" y="2472930"/>
                  <a:pt x="10800966" y="2451363"/>
                  <a:pt x="10764009" y="2432878"/>
                </a:cubicBezTo>
                <a:cubicBezTo>
                  <a:pt x="10717811" y="2405151"/>
                  <a:pt x="10668535" y="2377423"/>
                  <a:pt x="10622339" y="2349694"/>
                </a:cubicBezTo>
                <a:cubicBezTo>
                  <a:pt x="10619259" y="2349694"/>
                  <a:pt x="10616180" y="2346614"/>
                  <a:pt x="10610020" y="2346614"/>
                </a:cubicBezTo>
                <a:close/>
                <a:moveTo>
                  <a:pt x="9486275" y="2346614"/>
                </a:moveTo>
                <a:cubicBezTo>
                  <a:pt x="9480120" y="2349694"/>
                  <a:pt x="9477044" y="2349694"/>
                  <a:pt x="9470889" y="2352776"/>
                </a:cubicBezTo>
                <a:cubicBezTo>
                  <a:pt x="9390886" y="2398988"/>
                  <a:pt x="9307814" y="2445202"/>
                  <a:pt x="9224734" y="2491415"/>
                </a:cubicBezTo>
                <a:cubicBezTo>
                  <a:pt x="9221656" y="2494496"/>
                  <a:pt x="9218579" y="2497577"/>
                  <a:pt x="9212425" y="2500657"/>
                </a:cubicBezTo>
                <a:cubicBezTo>
                  <a:pt x="9221656" y="2503740"/>
                  <a:pt x="9227810" y="2506820"/>
                  <a:pt x="9230888" y="2509901"/>
                </a:cubicBezTo>
                <a:cubicBezTo>
                  <a:pt x="9310892" y="2556115"/>
                  <a:pt x="9390886" y="2599246"/>
                  <a:pt x="9467812" y="2645459"/>
                </a:cubicBezTo>
                <a:cubicBezTo>
                  <a:pt x="9473966" y="2648541"/>
                  <a:pt x="9480120" y="2651621"/>
                  <a:pt x="9486275" y="2651621"/>
                </a:cubicBezTo>
                <a:cubicBezTo>
                  <a:pt x="9492429" y="2651621"/>
                  <a:pt x="9495507" y="2648541"/>
                  <a:pt x="9504736" y="2645459"/>
                </a:cubicBezTo>
                <a:cubicBezTo>
                  <a:pt x="9513968" y="2639298"/>
                  <a:pt x="9523199" y="2636217"/>
                  <a:pt x="9532430" y="2630054"/>
                </a:cubicBezTo>
                <a:cubicBezTo>
                  <a:pt x="9593972" y="2593084"/>
                  <a:pt x="9658590" y="2559194"/>
                  <a:pt x="9720131" y="2525305"/>
                </a:cubicBezTo>
                <a:cubicBezTo>
                  <a:pt x="9732440" y="2516062"/>
                  <a:pt x="9744747" y="2509901"/>
                  <a:pt x="9760133" y="2500657"/>
                </a:cubicBezTo>
                <a:cubicBezTo>
                  <a:pt x="9750901" y="2494496"/>
                  <a:pt x="9747825" y="2491415"/>
                  <a:pt x="9744747" y="2491415"/>
                </a:cubicBezTo>
                <a:cubicBezTo>
                  <a:pt x="9661667" y="2445202"/>
                  <a:pt x="9581663" y="2398988"/>
                  <a:pt x="9501660" y="2352776"/>
                </a:cubicBezTo>
                <a:cubicBezTo>
                  <a:pt x="9495507" y="2349694"/>
                  <a:pt x="9489351" y="2349694"/>
                  <a:pt x="9486275" y="2346614"/>
                </a:cubicBezTo>
                <a:close/>
                <a:moveTo>
                  <a:pt x="8922750" y="2346614"/>
                </a:moveTo>
                <a:cubicBezTo>
                  <a:pt x="8919671" y="2349694"/>
                  <a:pt x="8916591" y="2349694"/>
                  <a:pt x="8913511" y="2352776"/>
                </a:cubicBezTo>
                <a:cubicBezTo>
                  <a:pt x="8830357" y="2398988"/>
                  <a:pt x="8747204" y="2445202"/>
                  <a:pt x="8667129" y="2491415"/>
                </a:cubicBezTo>
                <a:cubicBezTo>
                  <a:pt x="8660970" y="2494496"/>
                  <a:pt x="8657890" y="2497577"/>
                  <a:pt x="8651730" y="2500657"/>
                </a:cubicBezTo>
                <a:cubicBezTo>
                  <a:pt x="8654810" y="2503740"/>
                  <a:pt x="8657890" y="2506820"/>
                  <a:pt x="8660970" y="2506820"/>
                </a:cubicBezTo>
                <a:cubicBezTo>
                  <a:pt x="8747204" y="2556115"/>
                  <a:pt x="8830357" y="2602327"/>
                  <a:pt x="8913511" y="2648541"/>
                </a:cubicBezTo>
                <a:cubicBezTo>
                  <a:pt x="8916591" y="2651621"/>
                  <a:pt x="8919671" y="2651621"/>
                  <a:pt x="8925830" y="2651621"/>
                </a:cubicBezTo>
                <a:cubicBezTo>
                  <a:pt x="8928910" y="2651621"/>
                  <a:pt x="8931989" y="2651621"/>
                  <a:pt x="8935070" y="2648541"/>
                </a:cubicBezTo>
                <a:cubicBezTo>
                  <a:pt x="9018223" y="2602327"/>
                  <a:pt x="9101378" y="2556115"/>
                  <a:pt x="9181451" y="2509901"/>
                </a:cubicBezTo>
                <a:cubicBezTo>
                  <a:pt x="9187611" y="2506820"/>
                  <a:pt x="9190690" y="2503740"/>
                  <a:pt x="9196850" y="2500657"/>
                </a:cubicBezTo>
                <a:cubicBezTo>
                  <a:pt x="9190690" y="2497577"/>
                  <a:pt x="9190690" y="2494496"/>
                  <a:pt x="9187611" y="2494496"/>
                </a:cubicBezTo>
                <a:cubicBezTo>
                  <a:pt x="9101378" y="2445202"/>
                  <a:pt x="9018223" y="2398988"/>
                  <a:pt x="8935070" y="2352776"/>
                </a:cubicBezTo>
                <a:cubicBezTo>
                  <a:pt x="8931989" y="2349694"/>
                  <a:pt x="8928910" y="2346614"/>
                  <a:pt x="8922750" y="2346614"/>
                </a:cubicBezTo>
                <a:close/>
                <a:moveTo>
                  <a:pt x="8367401" y="2346614"/>
                </a:moveTo>
                <a:cubicBezTo>
                  <a:pt x="8361242" y="2346614"/>
                  <a:pt x="8358162" y="2346614"/>
                  <a:pt x="8355082" y="2349694"/>
                </a:cubicBezTo>
                <a:cubicBezTo>
                  <a:pt x="8352003" y="2349694"/>
                  <a:pt x="8352003" y="2349694"/>
                  <a:pt x="8348923" y="2349694"/>
                </a:cubicBezTo>
                <a:cubicBezTo>
                  <a:pt x="8265767" y="2398988"/>
                  <a:pt x="8182615" y="2445202"/>
                  <a:pt x="8099461" y="2491415"/>
                </a:cubicBezTo>
                <a:cubicBezTo>
                  <a:pt x="8096381" y="2494496"/>
                  <a:pt x="8093301" y="2497577"/>
                  <a:pt x="8087142" y="2500657"/>
                </a:cubicBezTo>
                <a:cubicBezTo>
                  <a:pt x="8093301" y="2503740"/>
                  <a:pt x="8099461" y="2506820"/>
                  <a:pt x="8102541" y="2509901"/>
                </a:cubicBezTo>
                <a:cubicBezTo>
                  <a:pt x="8182615" y="2556115"/>
                  <a:pt x="8262688" y="2599246"/>
                  <a:pt x="8345843" y="2645459"/>
                </a:cubicBezTo>
                <a:cubicBezTo>
                  <a:pt x="8348923" y="2648541"/>
                  <a:pt x="8355082" y="2651621"/>
                  <a:pt x="8358162" y="2651621"/>
                </a:cubicBezTo>
                <a:cubicBezTo>
                  <a:pt x="8364321" y="2651621"/>
                  <a:pt x="8370481" y="2648541"/>
                  <a:pt x="8376640" y="2645459"/>
                </a:cubicBezTo>
                <a:cubicBezTo>
                  <a:pt x="8453632" y="2602327"/>
                  <a:pt x="8536789" y="2556115"/>
                  <a:pt x="8616866" y="2509901"/>
                </a:cubicBezTo>
                <a:cubicBezTo>
                  <a:pt x="8619944" y="2506820"/>
                  <a:pt x="8626103" y="2503740"/>
                  <a:pt x="8632264" y="2500657"/>
                </a:cubicBezTo>
                <a:cubicBezTo>
                  <a:pt x="8629183" y="2497577"/>
                  <a:pt x="8626103" y="2494496"/>
                  <a:pt x="8626103" y="2494496"/>
                </a:cubicBezTo>
                <a:cubicBezTo>
                  <a:pt x="8539869" y="2445202"/>
                  <a:pt x="8453632" y="2398988"/>
                  <a:pt x="8370481" y="2349694"/>
                </a:cubicBezTo>
                <a:cubicBezTo>
                  <a:pt x="8367401" y="2349694"/>
                  <a:pt x="8367401" y="2349694"/>
                  <a:pt x="8367401" y="2346614"/>
                </a:cubicBezTo>
                <a:close/>
                <a:moveTo>
                  <a:pt x="7797467" y="2346614"/>
                </a:moveTo>
                <a:cubicBezTo>
                  <a:pt x="7794387" y="2349694"/>
                  <a:pt x="7794387" y="2349694"/>
                  <a:pt x="7791307" y="2349694"/>
                </a:cubicBezTo>
                <a:cubicBezTo>
                  <a:pt x="7788227" y="2349694"/>
                  <a:pt x="7788227" y="2349694"/>
                  <a:pt x="7785148" y="2352776"/>
                </a:cubicBezTo>
                <a:cubicBezTo>
                  <a:pt x="7769749" y="2358937"/>
                  <a:pt x="7757429" y="2368180"/>
                  <a:pt x="7742032" y="2377423"/>
                </a:cubicBezTo>
                <a:cubicBezTo>
                  <a:pt x="7674276" y="2414393"/>
                  <a:pt x="7606521" y="2454445"/>
                  <a:pt x="7538765" y="2491415"/>
                </a:cubicBezTo>
                <a:cubicBezTo>
                  <a:pt x="7535685" y="2494496"/>
                  <a:pt x="7532605" y="2494496"/>
                  <a:pt x="7529525" y="2497577"/>
                </a:cubicBezTo>
                <a:cubicBezTo>
                  <a:pt x="7529525" y="2497577"/>
                  <a:pt x="7526446" y="2500657"/>
                  <a:pt x="7526446" y="2500657"/>
                </a:cubicBezTo>
                <a:cubicBezTo>
                  <a:pt x="7532605" y="2503740"/>
                  <a:pt x="7535685" y="2506820"/>
                  <a:pt x="7538765" y="2509901"/>
                </a:cubicBezTo>
                <a:cubicBezTo>
                  <a:pt x="7621920" y="2556115"/>
                  <a:pt x="7701994" y="2602327"/>
                  <a:pt x="7785148" y="2648541"/>
                </a:cubicBezTo>
                <a:cubicBezTo>
                  <a:pt x="7791307" y="2651621"/>
                  <a:pt x="7794387" y="2651621"/>
                  <a:pt x="7797467" y="2651621"/>
                </a:cubicBezTo>
                <a:cubicBezTo>
                  <a:pt x="7803626" y="2651621"/>
                  <a:pt x="7806706" y="2651621"/>
                  <a:pt x="7812866" y="2648541"/>
                </a:cubicBezTo>
                <a:cubicBezTo>
                  <a:pt x="7892940" y="2602327"/>
                  <a:pt x="7973015" y="2556115"/>
                  <a:pt x="8056169" y="2509901"/>
                </a:cubicBezTo>
                <a:cubicBezTo>
                  <a:pt x="8059248" y="2509901"/>
                  <a:pt x="8065408" y="2506820"/>
                  <a:pt x="8071569" y="2500657"/>
                </a:cubicBezTo>
                <a:cubicBezTo>
                  <a:pt x="8065408" y="2497577"/>
                  <a:pt x="8062327" y="2494496"/>
                  <a:pt x="8056169" y="2491415"/>
                </a:cubicBezTo>
                <a:cubicBezTo>
                  <a:pt x="7976095" y="2445202"/>
                  <a:pt x="7892940" y="2398988"/>
                  <a:pt x="7809786" y="2352776"/>
                </a:cubicBezTo>
                <a:cubicBezTo>
                  <a:pt x="7806706" y="2349694"/>
                  <a:pt x="7800547" y="2346614"/>
                  <a:pt x="7797467" y="2346614"/>
                </a:cubicBezTo>
                <a:close/>
                <a:moveTo>
                  <a:pt x="3858292" y="2346614"/>
                </a:moveTo>
                <a:cubicBezTo>
                  <a:pt x="3855212" y="2346614"/>
                  <a:pt x="3852132" y="2349694"/>
                  <a:pt x="3849052" y="2349694"/>
                </a:cubicBezTo>
                <a:cubicBezTo>
                  <a:pt x="3765897" y="2398988"/>
                  <a:pt x="3679664" y="2445202"/>
                  <a:pt x="3596510" y="2491415"/>
                </a:cubicBezTo>
                <a:cubicBezTo>
                  <a:pt x="3593430" y="2494496"/>
                  <a:pt x="3590350" y="2497577"/>
                  <a:pt x="3587270" y="2500657"/>
                </a:cubicBezTo>
                <a:cubicBezTo>
                  <a:pt x="3593430" y="2503740"/>
                  <a:pt x="3596510" y="2506820"/>
                  <a:pt x="3602669" y="2509901"/>
                </a:cubicBezTo>
                <a:cubicBezTo>
                  <a:pt x="3682744" y="2556115"/>
                  <a:pt x="3762818" y="2599246"/>
                  <a:pt x="3842893" y="2645459"/>
                </a:cubicBezTo>
                <a:cubicBezTo>
                  <a:pt x="3845972" y="2648541"/>
                  <a:pt x="3849052" y="2648541"/>
                  <a:pt x="3852132" y="2651621"/>
                </a:cubicBezTo>
                <a:cubicBezTo>
                  <a:pt x="3855212" y="2651621"/>
                  <a:pt x="3858292" y="2651621"/>
                  <a:pt x="3861371" y="2651621"/>
                </a:cubicBezTo>
                <a:cubicBezTo>
                  <a:pt x="3861371" y="2651621"/>
                  <a:pt x="3861371" y="2651621"/>
                  <a:pt x="3864451" y="2651621"/>
                </a:cubicBezTo>
                <a:cubicBezTo>
                  <a:pt x="3864451" y="2651621"/>
                  <a:pt x="3864451" y="2651621"/>
                  <a:pt x="3867531" y="2648541"/>
                </a:cubicBezTo>
                <a:cubicBezTo>
                  <a:pt x="3870611" y="2648541"/>
                  <a:pt x="3870611" y="2648541"/>
                  <a:pt x="3873690" y="2645459"/>
                </a:cubicBezTo>
                <a:cubicBezTo>
                  <a:pt x="3919887" y="2620812"/>
                  <a:pt x="3966084" y="2593084"/>
                  <a:pt x="4012280" y="2568437"/>
                </a:cubicBezTo>
                <a:cubicBezTo>
                  <a:pt x="4046158" y="2549952"/>
                  <a:pt x="4080034" y="2531466"/>
                  <a:pt x="4113912" y="2509901"/>
                </a:cubicBezTo>
                <a:cubicBezTo>
                  <a:pt x="4120071" y="2506820"/>
                  <a:pt x="4126230" y="2503740"/>
                  <a:pt x="4132390" y="2500657"/>
                </a:cubicBezTo>
                <a:cubicBezTo>
                  <a:pt x="4129310" y="2497577"/>
                  <a:pt x="4126230" y="2494496"/>
                  <a:pt x="4126230" y="2494496"/>
                </a:cubicBezTo>
                <a:cubicBezTo>
                  <a:pt x="4086194" y="2472930"/>
                  <a:pt x="4049237" y="2451363"/>
                  <a:pt x="4012280" y="2432878"/>
                </a:cubicBezTo>
                <a:cubicBezTo>
                  <a:pt x="3966084" y="2405151"/>
                  <a:pt x="3916807" y="2377423"/>
                  <a:pt x="3870611" y="2349694"/>
                </a:cubicBezTo>
                <a:cubicBezTo>
                  <a:pt x="3867531" y="2349694"/>
                  <a:pt x="3864451" y="2346614"/>
                  <a:pt x="3858292" y="2346614"/>
                </a:cubicBezTo>
                <a:close/>
                <a:moveTo>
                  <a:pt x="2734547" y="2346614"/>
                </a:moveTo>
                <a:cubicBezTo>
                  <a:pt x="2728391" y="2349694"/>
                  <a:pt x="2725316" y="2349694"/>
                  <a:pt x="2719162" y="2352776"/>
                </a:cubicBezTo>
                <a:cubicBezTo>
                  <a:pt x="2639157" y="2398988"/>
                  <a:pt x="2556086" y="2445202"/>
                  <a:pt x="2473005" y="2491415"/>
                </a:cubicBezTo>
                <a:cubicBezTo>
                  <a:pt x="2469927" y="2494496"/>
                  <a:pt x="2466851" y="2497577"/>
                  <a:pt x="2460697" y="2500657"/>
                </a:cubicBezTo>
                <a:cubicBezTo>
                  <a:pt x="2469927" y="2503740"/>
                  <a:pt x="2476083" y="2506820"/>
                  <a:pt x="2479159" y="2509901"/>
                </a:cubicBezTo>
                <a:cubicBezTo>
                  <a:pt x="2559163" y="2556115"/>
                  <a:pt x="2639157" y="2599246"/>
                  <a:pt x="2716084" y="2645459"/>
                </a:cubicBezTo>
                <a:cubicBezTo>
                  <a:pt x="2722238" y="2648541"/>
                  <a:pt x="2728391" y="2651621"/>
                  <a:pt x="2734547" y="2651621"/>
                </a:cubicBezTo>
                <a:cubicBezTo>
                  <a:pt x="2740700" y="2651621"/>
                  <a:pt x="2743778" y="2648541"/>
                  <a:pt x="2753009" y="2645459"/>
                </a:cubicBezTo>
                <a:cubicBezTo>
                  <a:pt x="2762240" y="2639298"/>
                  <a:pt x="2771470" y="2636217"/>
                  <a:pt x="2780702" y="2630054"/>
                </a:cubicBezTo>
                <a:cubicBezTo>
                  <a:pt x="2842244" y="2593084"/>
                  <a:pt x="2906863" y="2559194"/>
                  <a:pt x="2968403" y="2525305"/>
                </a:cubicBezTo>
                <a:cubicBezTo>
                  <a:pt x="2980712" y="2516062"/>
                  <a:pt x="2993019" y="2509901"/>
                  <a:pt x="3008405" y="2500657"/>
                </a:cubicBezTo>
                <a:cubicBezTo>
                  <a:pt x="2999174" y="2494496"/>
                  <a:pt x="2996097" y="2491415"/>
                  <a:pt x="2993019" y="2491415"/>
                </a:cubicBezTo>
                <a:cubicBezTo>
                  <a:pt x="2909939" y="2445202"/>
                  <a:pt x="2829935" y="2398988"/>
                  <a:pt x="2749932" y="2352776"/>
                </a:cubicBezTo>
                <a:cubicBezTo>
                  <a:pt x="2743778" y="2349694"/>
                  <a:pt x="2737624" y="2349694"/>
                  <a:pt x="2734547" y="2346614"/>
                </a:cubicBezTo>
                <a:close/>
                <a:moveTo>
                  <a:pt x="2171022" y="2346614"/>
                </a:moveTo>
                <a:cubicBezTo>
                  <a:pt x="2167942" y="2349694"/>
                  <a:pt x="2164862" y="2349694"/>
                  <a:pt x="2161782" y="2352776"/>
                </a:cubicBezTo>
                <a:cubicBezTo>
                  <a:pt x="2078628" y="2398988"/>
                  <a:pt x="1995475" y="2445202"/>
                  <a:pt x="1915402" y="2491415"/>
                </a:cubicBezTo>
                <a:cubicBezTo>
                  <a:pt x="1909241" y="2494496"/>
                  <a:pt x="1906162" y="2497577"/>
                  <a:pt x="1900003" y="2500657"/>
                </a:cubicBezTo>
                <a:cubicBezTo>
                  <a:pt x="1903083" y="2503740"/>
                  <a:pt x="1906162" y="2506820"/>
                  <a:pt x="1909241" y="2506820"/>
                </a:cubicBezTo>
                <a:cubicBezTo>
                  <a:pt x="1995475" y="2556115"/>
                  <a:pt x="2078628" y="2602327"/>
                  <a:pt x="2161782" y="2648541"/>
                </a:cubicBezTo>
                <a:cubicBezTo>
                  <a:pt x="2164862" y="2651621"/>
                  <a:pt x="2167942" y="2651621"/>
                  <a:pt x="2174101" y="2651621"/>
                </a:cubicBezTo>
                <a:cubicBezTo>
                  <a:pt x="2177181" y="2651621"/>
                  <a:pt x="2180261" y="2651621"/>
                  <a:pt x="2183341" y="2648541"/>
                </a:cubicBezTo>
                <a:cubicBezTo>
                  <a:pt x="2266496" y="2602327"/>
                  <a:pt x="2349649" y="2556115"/>
                  <a:pt x="2429722" y="2509901"/>
                </a:cubicBezTo>
                <a:cubicBezTo>
                  <a:pt x="2435883" y="2506820"/>
                  <a:pt x="2438963" y="2503740"/>
                  <a:pt x="2445122" y="2500657"/>
                </a:cubicBezTo>
                <a:cubicBezTo>
                  <a:pt x="2438963" y="2497577"/>
                  <a:pt x="2438963" y="2494496"/>
                  <a:pt x="2435883" y="2494496"/>
                </a:cubicBezTo>
                <a:cubicBezTo>
                  <a:pt x="2349649" y="2445202"/>
                  <a:pt x="2266496" y="2398988"/>
                  <a:pt x="2183341" y="2352776"/>
                </a:cubicBezTo>
                <a:cubicBezTo>
                  <a:pt x="2180261" y="2349694"/>
                  <a:pt x="2177181" y="2346614"/>
                  <a:pt x="2171022" y="2346614"/>
                </a:cubicBezTo>
                <a:close/>
                <a:moveTo>
                  <a:pt x="1615672" y="2346614"/>
                </a:moveTo>
                <a:cubicBezTo>
                  <a:pt x="1609513" y="2346614"/>
                  <a:pt x="1606433" y="2346614"/>
                  <a:pt x="1603353" y="2349694"/>
                </a:cubicBezTo>
                <a:cubicBezTo>
                  <a:pt x="1600274" y="2349694"/>
                  <a:pt x="1600274" y="2349694"/>
                  <a:pt x="1597194" y="2349694"/>
                </a:cubicBezTo>
                <a:cubicBezTo>
                  <a:pt x="1514039" y="2398988"/>
                  <a:pt x="1430886" y="2445202"/>
                  <a:pt x="1347732" y="2491415"/>
                </a:cubicBezTo>
                <a:cubicBezTo>
                  <a:pt x="1344653" y="2494496"/>
                  <a:pt x="1341573" y="2497577"/>
                  <a:pt x="1335413" y="2500657"/>
                </a:cubicBezTo>
                <a:cubicBezTo>
                  <a:pt x="1341573" y="2503740"/>
                  <a:pt x="1347732" y="2506820"/>
                  <a:pt x="1350812" y="2509901"/>
                </a:cubicBezTo>
                <a:cubicBezTo>
                  <a:pt x="1430886" y="2556115"/>
                  <a:pt x="1510960" y="2599246"/>
                  <a:pt x="1594114" y="2645459"/>
                </a:cubicBezTo>
                <a:cubicBezTo>
                  <a:pt x="1597194" y="2648541"/>
                  <a:pt x="1603353" y="2651621"/>
                  <a:pt x="1606433" y="2651621"/>
                </a:cubicBezTo>
                <a:cubicBezTo>
                  <a:pt x="1612592" y="2651621"/>
                  <a:pt x="1618752" y="2648541"/>
                  <a:pt x="1624911" y="2645459"/>
                </a:cubicBezTo>
                <a:cubicBezTo>
                  <a:pt x="1701904" y="2602327"/>
                  <a:pt x="1785060" y="2556115"/>
                  <a:pt x="1865137" y="2509901"/>
                </a:cubicBezTo>
                <a:cubicBezTo>
                  <a:pt x="1868216" y="2506820"/>
                  <a:pt x="1874375" y="2503740"/>
                  <a:pt x="1880534" y="2500657"/>
                </a:cubicBezTo>
                <a:cubicBezTo>
                  <a:pt x="1877456" y="2497577"/>
                  <a:pt x="1874375" y="2494496"/>
                  <a:pt x="1874375" y="2494496"/>
                </a:cubicBezTo>
                <a:cubicBezTo>
                  <a:pt x="1788141" y="2445202"/>
                  <a:pt x="1701904" y="2398988"/>
                  <a:pt x="1618752" y="2349694"/>
                </a:cubicBezTo>
                <a:cubicBezTo>
                  <a:pt x="1615672" y="2349694"/>
                  <a:pt x="1615672" y="2349694"/>
                  <a:pt x="1615672" y="2346614"/>
                </a:cubicBezTo>
                <a:close/>
                <a:moveTo>
                  <a:pt x="1045738" y="2346614"/>
                </a:moveTo>
                <a:cubicBezTo>
                  <a:pt x="1042658" y="2349694"/>
                  <a:pt x="1042658" y="2349694"/>
                  <a:pt x="1039578" y="2349694"/>
                </a:cubicBezTo>
                <a:cubicBezTo>
                  <a:pt x="1036499" y="2349694"/>
                  <a:pt x="1036499" y="2349694"/>
                  <a:pt x="1033420" y="2352776"/>
                </a:cubicBezTo>
                <a:cubicBezTo>
                  <a:pt x="1018021" y="2358937"/>
                  <a:pt x="1005702" y="2368180"/>
                  <a:pt x="990302" y="2377423"/>
                </a:cubicBezTo>
                <a:cubicBezTo>
                  <a:pt x="922547" y="2414393"/>
                  <a:pt x="854792" y="2454445"/>
                  <a:pt x="787036" y="2491415"/>
                </a:cubicBezTo>
                <a:cubicBezTo>
                  <a:pt x="783956" y="2494496"/>
                  <a:pt x="780877" y="2494496"/>
                  <a:pt x="777797" y="2497577"/>
                </a:cubicBezTo>
                <a:cubicBezTo>
                  <a:pt x="777797" y="2497577"/>
                  <a:pt x="774717" y="2500657"/>
                  <a:pt x="774717" y="2500657"/>
                </a:cubicBezTo>
                <a:cubicBezTo>
                  <a:pt x="780877" y="2503740"/>
                  <a:pt x="783956" y="2506820"/>
                  <a:pt x="787036" y="2509901"/>
                </a:cubicBezTo>
                <a:cubicBezTo>
                  <a:pt x="870192" y="2556115"/>
                  <a:pt x="950265" y="2602327"/>
                  <a:pt x="1033420" y="2648541"/>
                </a:cubicBezTo>
                <a:cubicBezTo>
                  <a:pt x="1039578" y="2651621"/>
                  <a:pt x="1042658" y="2651621"/>
                  <a:pt x="1045738" y="2651621"/>
                </a:cubicBezTo>
                <a:cubicBezTo>
                  <a:pt x="1051898" y="2651621"/>
                  <a:pt x="1054977" y="2651621"/>
                  <a:pt x="1061137" y="2648541"/>
                </a:cubicBezTo>
                <a:cubicBezTo>
                  <a:pt x="1141211" y="2602327"/>
                  <a:pt x="1221286" y="2556115"/>
                  <a:pt x="1304442" y="2509901"/>
                </a:cubicBezTo>
                <a:cubicBezTo>
                  <a:pt x="1307519" y="2509901"/>
                  <a:pt x="1313680" y="2506820"/>
                  <a:pt x="1319840" y="2500657"/>
                </a:cubicBezTo>
                <a:cubicBezTo>
                  <a:pt x="1313680" y="2497577"/>
                  <a:pt x="1310600" y="2494496"/>
                  <a:pt x="1304442" y="2491415"/>
                </a:cubicBezTo>
                <a:cubicBezTo>
                  <a:pt x="1224366" y="2445202"/>
                  <a:pt x="1141211" y="2398988"/>
                  <a:pt x="1058057" y="2352776"/>
                </a:cubicBezTo>
                <a:cubicBezTo>
                  <a:pt x="1054977" y="2349694"/>
                  <a:pt x="1048818" y="2346614"/>
                  <a:pt x="1045738" y="2346614"/>
                </a:cubicBezTo>
                <a:close/>
                <a:moveTo>
                  <a:pt x="10053460" y="2023436"/>
                </a:moveTo>
                <a:cubicBezTo>
                  <a:pt x="10053460" y="2029594"/>
                  <a:pt x="10053460" y="2035753"/>
                  <a:pt x="10053460" y="2038832"/>
                </a:cubicBezTo>
                <a:cubicBezTo>
                  <a:pt x="10053460" y="2131213"/>
                  <a:pt x="10056537" y="2223593"/>
                  <a:pt x="10056537" y="2315973"/>
                </a:cubicBezTo>
                <a:cubicBezTo>
                  <a:pt x="10056537" y="2331370"/>
                  <a:pt x="10059614" y="2337528"/>
                  <a:pt x="10071922" y="2343687"/>
                </a:cubicBezTo>
                <a:cubicBezTo>
                  <a:pt x="10151925" y="2389877"/>
                  <a:pt x="10231930" y="2439147"/>
                  <a:pt x="10311934" y="2485337"/>
                </a:cubicBezTo>
                <a:cubicBezTo>
                  <a:pt x="10315010" y="2488416"/>
                  <a:pt x="10321164" y="2491496"/>
                  <a:pt x="10327318" y="2494575"/>
                </a:cubicBezTo>
                <a:cubicBezTo>
                  <a:pt x="10327318" y="2485337"/>
                  <a:pt x="10327318" y="2479178"/>
                  <a:pt x="10327318" y="2476099"/>
                </a:cubicBezTo>
                <a:cubicBezTo>
                  <a:pt x="10327318" y="2383719"/>
                  <a:pt x="10324242" y="2288259"/>
                  <a:pt x="10324242" y="2195879"/>
                </a:cubicBezTo>
                <a:cubicBezTo>
                  <a:pt x="10324242" y="2183562"/>
                  <a:pt x="10321164" y="2177402"/>
                  <a:pt x="10311934" y="2171245"/>
                </a:cubicBezTo>
                <a:cubicBezTo>
                  <a:pt x="10308856" y="2171245"/>
                  <a:pt x="10308856" y="2168165"/>
                  <a:pt x="10305779" y="2168165"/>
                </a:cubicBezTo>
                <a:cubicBezTo>
                  <a:pt x="10238084" y="2128133"/>
                  <a:pt x="10173466" y="2091180"/>
                  <a:pt x="10105770" y="2051150"/>
                </a:cubicBezTo>
                <a:cubicBezTo>
                  <a:pt x="10081154" y="2035753"/>
                  <a:pt x="10062691" y="2026516"/>
                  <a:pt x="10053460" y="2023436"/>
                </a:cubicBezTo>
                <a:close/>
                <a:moveTo>
                  <a:pt x="7804204" y="2023436"/>
                </a:moveTo>
                <a:cubicBezTo>
                  <a:pt x="7804204" y="2023436"/>
                  <a:pt x="7804204" y="2023436"/>
                  <a:pt x="7804204" y="2026516"/>
                </a:cubicBezTo>
                <a:cubicBezTo>
                  <a:pt x="7804204" y="2125054"/>
                  <a:pt x="7804204" y="2226673"/>
                  <a:pt x="7804204" y="2325212"/>
                </a:cubicBezTo>
                <a:cubicBezTo>
                  <a:pt x="7807286" y="2331370"/>
                  <a:pt x="7810370" y="2334449"/>
                  <a:pt x="7813452" y="2337528"/>
                </a:cubicBezTo>
                <a:cubicBezTo>
                  <a:pt x="7896680" y="2389877"/>
                  <a:pt x="7982994" y="2439147"/>
                  <a:pt x="8069302" y="2491496"/>
                </a:cubicBezTo>
                <a:cubicBezTo>
                  <a:pt x="8072387" y="2491496"/>
                  <a:pt x="8075470" y="2494575"/>
                  <a:pt x="8075470" y="2494575"/>
                </a:cubicBezTo>
                <a:cubicBezTo>
                  <a:pt x="8075470" y="2389877"/>
                  <a:pt x="8075470" y="2288259"/>
                  <a:pt x="8072387" y="2186640"/>
                </a:cubicBezTo>
                <a:cubicBezTo>
                  <a:pt x="8072387" y="2183562"/>
                  <a:pt x="8072387" y="2180483"/>
                  <a:pt x="8069302" y="2177402"/>
                </a:cubicBezTo>
                <a:cubicBezTo>
                  <a:pt x="8056973" y="2171245"/>
                  <a:pt x="8038481" y="2158927"/>
                  <a:pt x="8013821" y="2143530"/>
                </a:cubicBezTo>
                <a:cubicBezTo>
                  <a:pt x="7976828" y="2121975"/>
                  <a:pt x="7942918" y="2100419"/>
                  <a:pt x="7905927" y="2078864"/>
                </a:cubicBezTo>
                <a:cubicBezTo>
                  <a:pt x="7856607" y="2051150"/>
                  <a:pt x="7813452" y="2026516"/>
                  <a:pt x="7804204" y="2023436"/>
                </a:cubicBezTo>
                <a:close/>
                <a:moveTo>
                  <a:pt x="3301731" y="2023436"/>
                </a:moveTo>
                <a:cubicBezTo>
                  <a:pt x="3301731" y="2029594"/>
                  <a:pt x="3301731" y="2035753"/>
                  <a:pt x="3301731" y="2038832"/>
                </a:cubicBezTo>
                <a:cubicBezTo>
                  <a:pt x="3301731" y="2131213"/>
                  <a:pt x="3304809" y="2223593"/>
                  <a:pt x="3304809" y="2315973"/>
                </a:cubicBezTo>
                <a:cubicBezTo>
                  <a:pt x="3304809" y="2331370"/>
                  <a:pt x="3307885" y="2337528"/>
                  <a:pt x="3320194" y="2343687"/>
                </a:cubicBezTo>
                <a:cubicBezTo>
                  <a:pt x="3400197" y="2389877"/>
                  <a:pt x="3480201" y="2439147"/>
                  <a:pt x="3560205" y="2485337"/>
                </a:cubicBezTo>
                <a:cubicBezTo>
                  <a:pt x="3563282" y="2488416"/>
                  <a:pt x="3569437" y="2491496"/>
                  <a:pt x="3575590" y="2494575"/>
                </a:cubicBezTo>
                <a:cubicBezTo>
                  <a:pt x="3575590" y="2485337"/>
                  <a:pt x="3575590" y="2479178"/>
                  <a:pt x="3575590" y="2476099"/>
                </a:cubicBezTo>
                <a:cubicBezTo>
                  <a:pt x="3575590" y="2383719"/>
                  <a:pt x="3572513" y="2288259"/>
                  <a:pt x="3572513" y="2195879"/>
                </a:cubicBezTo>
                <a:cubicBezTo>
                  <a:pt x="3572513" y="2183562"/>
                  <a:pt x="3569437" y="2177402"/>
                  <a:pt x="3560205" y="2171245"/>
                </a:cubicBezTo>
                <a:cubicBezTo>
                  <a:pt x="3557127" y="2171245"/>
                  <a:pt x="3557127" y="2168165"/>
                  <a:pt x="3554050" y="2168165"/>
                </a:cubicBezTo>
                <a:cubicBezTo>
                  <a:pt x="3486355" y="2128133"/>
                  <a:pt x="3421737" y="2091180"/>
                  <a:pt x="3354042" y="2051150"/>
                </a:cubicBezTo>
                <a:cubicBezTo>
                  <a:pt x="3329425" y="2035753"/>
                  <a:pt x="3310963" y="2026516"/>
                  <a:pt x="3301731" y="2023436"/>
                </a:cubicBezTo>
                <a:close/>
                <a:moveTo>
                  <a:pt x="1052476" y="2023436"/>
                </a:moveTo>
                <a:cubicBezTo>
                  <a:pt x="1052476" y="2023436"/>
                  <a:pt x="1052476" y="2023436"/>
                  <a:pt x="1052476" y="2026516"/>
                </a:cubicBezTo>
                <a:cubicBezTo>
                  <a:pt x="1052476" y="2125054"/>
                  <a:pt x="1052476" y="2226673"/>
                  <a:pt x="1052476" y="2325212"/>
                </a:cubicBezTo>
                <a:cubicBezTo>
                  <a:pt x="1055558" y="2331370"/>
                  <a:pt x="1058641" y="2334449"/>
                  <a:pt x="1061723" y="2337528"/>
                </a:cubicBezTo>
                <a:cubicBezTo>
                  <a:pt x="1144951" y="2389877"/>
                  <a:pt x="1231265" y="2439147"/>
                  <a:pt x="1317573" y="2491496"/>
                </a:cubicBezTo>
                <a:cubicBezTo>
                  <a:pt x="1320660" y="2491496"/>
                  <a:pt x="1323741" y="2494575"/>
                  <a:pt x="1323741" y="2494575"/>
                </a:cubicBezTo>
                <a:cubicBezTo>
                  <a:pt x="1323741" y="2389877"/>
                  <a:pt x="1323741" y="2288259"/>
                  <a:pt x="1320660" y="2186640"/>
                </a:cubicBezTo>
                <a:cubicBezTo>
                  <a:pt x="1320660" y="2183562"/>
                  <a:pt x="1320660" y="2180483"/>
                  <a:pt x="1317573" y="2177402"/>
                </a:cubicBezTo>
                <a:cubicBezTo>
                  <a:pt x="1305244" y="2171245"/>
                  <a:pt x="1286754" y="2158927"/>
                  <a:pt x="1262092" y="2143530"/>
                </a:cubicBezTo>
                <a:cubicBezTo>
                  <a:pt x="1225099" y="2121975"/>
                  <a:pt x="1191189" y="2100419"/>
                  <a:pt x="1154198" y="2078864"/>
                </a:cubicBezTo>
                <a:cubicBezTo>
                  <a:pt x="1104878" y="2051150"/>
                  <a:pt x="1061723" y="2026516"/>
                  <a:pt x="1052476" y="2023436"/>
                </a:cubicBezTo>
                <a:close/>
                <a:moveTo>
                  <a:pt x="6105074" y="2020982"/>
                </a:moveTo>
                <a:lnTo>
                  <a:pt x="6093472" y="2027953"/>
                </a:lnTo>
                <a:lnTo>
                  <a:pt x="6092347" y="2028795"/>
                </a:lnTo>
                <a:lnTo>
                  <a:pt x="6079052" y="2036619"/>
                </a:lnTo>
                <a:lnTo>
                  <a:pt x="6045791" y="2056604"/>
                </a:lnTo>
                <a:lnTo>
                  <a:pt x="5997560" y="2084569"/>
                </a:lnTo>
                <a:lnTo>
                  <a:pt x="5851198" y="2170689"/>
                </a:lnTo>
                <a:cubicBezTo>
                  <a:pt x="5838832" y="2176858"/>
                  <a:pt x="5835740" y="2183027"/>
                  <a:pt x="5832649" y="2195366"/>
                </a:cubicBezTo>
                <a:cubicBezTo>
                  <a:pt x="5832649" y="2290989"/>
                  <a:pt x="5832649" y="2383528"/>
                  <a:pt x="5832649" y="2476067"/>
                </a:cubicBezTo>
                <a:cubicBezTo>
                  <a:pt x="5832649" y="2482238"/>
                  <a:pt x="5832649" y="2485321"/>
                  <a:pt x="5832649" y="2494575"/>
                </a:cubicBezTo>
                <a:cubicBezTo>
                  <a:pt x="5835740" y="2491490"/>
                  <a:pt x="5838832" y="2491490"/>
                  <a:pt x="5838832" y="2491490"/>
                </a:cubicBezTo>
                <a:cubicBezTo>
                  <a:pt x="5925397" y="2442136"/>
                  <a:pt x="6011964" y="2389697"/>
                  <a:pt x="6095437" y="2340343"/>
                </a:cubicBezTo>
                <a:cubicBezTo>
                  <a:pt x="6104712" y="2337258"/>
                  <a:pt x="6104712" y="2331089"/>
                  <a:pt x="6104712" y="2321835"/>
                </a:cubicBezTo>
                <a:cubicBezTo>
                  <a:pt x="6104712" y="2226212"/>
                  <a:pt x="6107804" y="2130588"/>
                  <a:pt x="6107804" y="2031880"/>
                </a:cubicBezTo>
                <a:close/>
                <a:moveTo>
                  <a:pt x="11740738" y="2019541"/>
                </a:moveTo>
                <a:cubicBezTo>
                  <a:pt x="11740738" y="2028795"/>
                  <a:pt x="11740738" y="2034965"/>
                  <a:pt x="11740738" y="2041134"/>
                </a:cubicBezTo>
                <a:cubicBezTo>
                  <a:pt x="11740738" y="2133673"/>
                  <a:pt x="11740738" y="2223127"/>
                  <a:pt x="11740738" y="2315666"/>
                </a:cubicBezTo>
                <a:cubicBezTo>
                  <a:pt x="11740738" y="2331089"/>
                  <a:pt x="11746893" y="2337258"/>
                  <a:pt x="11759200" y="2343429"/>
                </a:cubicBezTo>
                <a:cubicBezTo>
                  <a:pt x="11839204" y="2389697"/>
                  <a:pt x="11916131" y="2435967"/>
                  <a:pt x="11996134" y="2485321"/>
                </a:cubicBezTo>
                <a:cubicBezTo>
                  <a:pt x="11999212" y="2488406"/>
                  <a:pt x="12005365" y="2488406"/>
                  <a:pt x="12014596" y="2494575"/>
                </a:cubicBezTo>
                <a:cubicBezTo>
                  <a:pt x="12014596" y="2386612"/>
                  <a:pt x="12011520" y="2284820"/>
                  <a:pt x="12011520" y="2179943"/>
                </a:cubicBezTo>
                <a:cubicBezTo>
                  <a:pt x="11922285" y="2124419"/>
                  <a:pt x="11833049" y="2071980"/>
                  <a:pt x="11740738" y="2019541"/>
                </a:cubicBezTo>
                <a:close/>
                <a:moveTo>
                  <a:pt x="11731177" y="2019541"/>
                </a:moveTo>
                <a:cubicBezTo>
                  <a:pt x="11728105" y="2022626"/>
                  <a:pt x="11725033" y="2022626"/>
                  <a:pt x="11721962" y="2025711"/>
                </a:cubicBezTo>
                <a:cubicBezTo>
                  <a:pt x="11639025" y="2075065"/>
                  <a:pt x="11556088" y="2124419"/>
                  <a:pt x="11473152" y="2173773"/>
                </a:cubicBezTo>
                <a:cubicBezTo>
                  <a:pt x="11463938" y="2176858"/>
                  <a:pt x="11460866" y="2183027"/>
                  <a:pt x="11460866" y="2192282"/>
                </a:cubicBezTo>
                <a:cubicBezTo>
                  <a:pt x="11460866" y="2287905"/>
                  <a:pt x="11460866" y="2383528"/>
                  <a:pt x="11457794" y="2479151"/>
                </a:cubicBezTo>
                <a:cubicBezTo>
                  <a:pt x="11457794" y="2485321"/>
                  <a:pt x="11457794" y="2488406"/>
                  <a:pt x="11460866" y="2494575"/>
                </a:cubicBezTo>
                <a:cubicBezTo>
                  <a:pt x="11463938" y="2491490"/>
                  <a:pt x="11463938" y="2491490"/>
                  <a:pt x="11463938" y="2491490"/>
                </a:cubicBezTo>
                <a:cubicBezTo>
                  <a:pt x="11549946" y="2442136"/>
                  <a:pt x="11635954" y="2389697"/>
                  <a:pt x="11721962" y="2340343"/>
                </a:cubicBezTo>
                <a:cubicBezTo>
                  <a:pt x="11728105" y="2337258"/>
                  <a:pt x="11731177" y="2328005"/>
                  <a:pt x="11731177" y="2321835"/>
                </a:cubicBezTo>
                <a:cubicBezTo>
                  <a:pt x="11731177" y="2226212"/>
                  <a:pt x="11734248" y="2130588"/>
                  <a:pt x="11734248" y="2034965"/>
                </a:cubicBezTo>
                <a:cubicBezTo>
                  <a:pt x="11734248" y="2028795"/>
                  <a:pt x="11734248" y="2025711"/>
                  <a:pt x="11731177" y="2019541"/>
                </a:cubicBezTo>
                <a:close/>
                <a:moveTo>
                  <a:pt x="11177446" y="2019541"/>
                </a:moveTo>
                <a:cubicBezTo>
                  <a:pt x="11177446" y="2025711"/>
                  <a:pt x="11177446" y="2031880"/>
                  <a:pt x="11177446" y="2034965"/>
                </a:cubicBezTo>
                <a:cubicBezTo>
                  <a:pt x="11177446" y="2130588"/>
                  <a:pt x="11180524" y="2226212"/>
                  <a:pt x="11180524" y="2318750"/>
                </a:cubicBezTo>
                <a:cubicBezTo>
                  <a:pt x="11180524" y="2331089"/>
                  <a:pt x="11183601" y="2337258"/>
                  <a:pt x="11192832" y="2343429"/>
                </a:cubicBezTo>
                <a:cubicBezTo>
                  <a:pt x="11272836" y="2389697"/>
                  <a:pt x="11355917" y="2439051"/>
                  <a:pt x="11435920" y="2485321"/>
                </a:cubicBezTo>
                <a:cubicBezTo>
                  <a:pt x="11438997" y="2488406"/>
                  <a:pt x="11445150" y="2491490"/>
                  <a:pt x="11451305" y="2494575"/>
                </a:cubicBezTo>
                <a:cubicBezTo>
                  <a:pt x="11451305" y="2488406"/>
                  <a:pt x="11451305" y="2488406"/>
                  <a:pt x="11451305" y="2485321"/>
                </a:cubicBezTo>
                <a:cubicBezTo>
                  <a:pt x="11451305" y="2386612"/>
                  <a:pt x="11451305" y="2287905"/>
                  <a:pt x="11451305" y="2189197"/>
                </a:cubicBezTo>
                <a:cubicBezTo>
                  <a:pt x="11451305" y="2179943"/>
                  <a:pt x="11445150" y="2176858"/>
                  <a:pt x="11438997" y="2173773"/>
                </a:cubicBezTo>
                <a:cubicBezTo>
                  <a:pt x="11355917" y="2124419"/>
                  <a:pt x="11272836" y="2071980"/>
                  <a:pt x="11189755" y="2022626"/>
                </a:cubicBezTo>
                <a:cubicBezTo>
                  <a:pt x="11186677" y="2022626"/>
                  <a:pt x="11183601" y="2022626"/>
                  <a:pt x="11177446" y="2019541"/>
                </a:cubicBezTo>
                <a:close/>
                <a:moveTo>
                  <a:pt x="11170958" y="2019541"/>
                </a:moveTo>
                <a:cubicBezTo>
                  <a:pt x="11164786" y="2022626"/>
                  <a:pt x="11161699" y="2022626"/>
                  <a:pt x="11158612" y="2025711"/>
                </a:cubicBezTo>
                <a:cubicBezTo>
                  <a:pt x="11075288" y="2075065"/>
                  <a:pt x="10991961" y="2124419"/>
                  <a:pt x="10908637" y="2170689"/>
                </a:cubicBezTo>
                <a:cubicBezTo>
                  <a:pt x="10899378" y="2176858"/>
                  <a:pt x="10899378" y="2183027"/>
                  <a:pt x="10899378" y="2192282"/>
                </a:cubicBezTo>
                <a:cubicBezTo>
                  <a:pt x="10896292" y="2287905"/>
                  <a:pt x="10896292" y="2383528"/>
                  <a:pt x="10896292" y="2476067"/>
                </a:cubicBezTo>
                <a:cubicBezTo>
                  <a:pt x="10893206" y="2482238"/>
                  <a:pt x="10896292" y="2485321"/>
                  <a:pt x="10896292" y="2494575"/>
                </a:cubicBezTo>
                <a:cubicBezTo>
                  <a:pt x="10899378" y="2491490"/>
                  <a:pt x="10902464" y="2488406"/>
                  <a:pt x="10905550" y="2488406"/>
                </a:cubicBezTo>
                <a:cubicBezTo>
                  <a:pt x="10988876" y="2439051"/>
                  <a:pt x="11072201" y="2389697"/>
                  <a:pt x="11155527" y="2340343"/>
                </a:cubicBezTo>
                <a:cubicBezTo>
                  <a:pt x="11164786" y="2334174"/>
                  <a:pt x="11167872" y="2328005"/>
                  <a:pt x="11167872" y="2318750"/>
                </a:cubicBezTo>
                <a:cubicBezTo>
                  <a:pt x="11167872" y="2223127"/>
                  <a:pt x="11170958" y="2130588"/>
                  <a:pt x="11170958" y="2034965"/>
                </a:cubicBezTo>
                <a:cubicBezTo>
                  <a:pt x="11170958" y="2031880"/>
                  <a:pt x="11170958" y="2025711"/>
                  <a:pt x="11170958" y="2019541"/>
                </a:cubicBezTo>
                <a:close/>
                <a:moveTo>
                  <a:pt x="10616751" y="2019541"/>
                </a:moveTo>
                <a:cubicBezTo>
                  <a:pt x="10616751" y="2127616"/>
                  <a:pt x="10616751" y="2229513"/>
                  <a:pt x="10619828" y="2334499"/>
                </a:cubicBezTo>
                <a:cubicBezTo>
                  <a:pt x="10622905" y="2334499"/>
                  <a:pt x="10625982" y="2337587"/>
                  <a:pt x="10629060" y="2340676"/>
                </a:cubicBezTo>
                <a:cubicBezTo>
                  <a:pt x="10675215" y="2368466"/>
                  <a:pt x="10721372" y="2396256"/>
                  <a:pt x="10767527" y="2424048"/>
                </a:cubicBezTo>
                <a:cubicBezTo>
                  <a:pt x="10825991" y="2458013"/>
                  <a:pt x="10884456" y="2488892"/>
                  <a:pt x="10890610" y="2491979"/>
                </a:cubicBezTo>
                <a:cubicBezTo>
                  <a:pt x="10887533" y="2386993"/>
                  <a:pt x="10887533" y="2282007"/>
                  <a:pt x="10887533" y="2180109"/>
                </a:cubicBezTo>
                <a:cubicBezTo>
                  <a:pt x="10847531" y="2155406"/>
                  <a:pt x="10807529" y="2130704"/>
                  <a:pt x="10764450" y="2106000"/>
                </a:cubicBezTo>
                <a:cubicBezTo>
                  <a:pt x="10764450" y="2106000"/>
                  <a:pt x="10764450" y="2106000"/>
                  <a:pt x="10764450" y="2109089"/>
                </a:cubicBezTo>
                <a:cubicBezTo>
                  <a:pt x="10715216" y="2078210"/>
                  <a:pt x="10665984" y="2050420"/>
                  <a:pt x="10616751" y="2019541"/>
                </a:cubicBezTo>
                <a:close/>
                <a:moveTo>
                  <a:pt x="10607666" y="2019541"/>
                </a:moveTo>
                <a:cubicBezTo>
                  <a:pt x="10601482" y="2022626"/>
                  <a:pt x="10595299" y="2025711"/>
                  <a:pt x="10592208" y="2028795"/>
                </a:cubicBezTo>
                <a:cubicBezTo>
                  <a:pt x="10511826" y="2075065"/>
                  <a:pt x="10431443" y="2124419"/>
                  <a:pt x="10351060" y="2170689"/>
                </a:cubicBezTo>
                <a:cubicBezTo>
                  <a:pt x="10341785" y="2176858"/>
                  <a:pt x="10335602" y="2183027"/>
                  <a:pt x="10335602" y="2195366"/>
                </a:cubicBezTo>
                <a:cubicBezTo>
                  <a:pt x="10335602" y="2290989"/>
                  <a:pt x="10335602" y="2383528"/>
                  <a:pt x="10332510" y="2476067"/>
                </a:cubicBezTo>
                <a:cubicBezTo>
                  <a:pt x="10332510" y="2479151"/>
                  <a:pt x="10332510" y="2485321"/>
                  <a:pt x="10335602" y="2491490"/>
                </a:cubicBezTo>
                <a:cubicBezTo>
                  <a:pt x="10335602" y="2491490"/>
                  <a:pt x="10335602" y="2491490"/>
                  <a:pt x="10335602" y="2494575"/>
                </a:cubicBezTo>
                <a:cubicBezTo>
                  <a:pt x="10338693" y="2491490"/>
                  <a:pt x="10338693" y="2491490"/>
                  <a:pt x="10341785" y="2491490"/>
                </a:cubicBezTo>
                <a:cubicBezTo>
                  <a:pt x="10425259" y="2442136"/>
                  <a:pt x="10508734" y="2392782"/>
                  <a:pt x="10592208" y="2343429"/>
                </a:cubicBezTo>
                <a:cubicBezTo>
                  <a:pt x="10598392" y="2337258"/>
                  <a:pt x="10604575" y="2334174"/>
                  <a:pt x="10604575" y="2328005"/>
                </a:cubicBezTo>
                <a:cubicBezTo>
                  <a:pt x="10604575" y="2324919"/>
                  <a:pt x="10604575" y="2324919"/>
                  <a:pt x="10604575" y="2321835"/>
                </a:cubicBezTo>
                <a:cubicBezTo>
                  <a:pt x="10607666" y="2226212"/>
                  <a:pt x="10607666" y="2130588"/>
                  <a:pt x="10607666" y="2031880"/>
                </a:cubicBezTo>
                <a:cubicBezTo>
                  <a:pt x="10607666" y="2028795"/>
                  <a:pt x="10607666" y="2025711"/>
                  <a:pt x="10607666" y="2019541"/>
                </a:cubicBezTo>
                <a:close/>
                <a:moveTo>
                  <a:pt x="10043894" y="2019541"/>
                </a:moveTo>
                <a:cubicBezTo>
                  <a:pt x="10040816" y="2022626"/>
                  <a:pt x="10037739" y="2022626"/>
                  <a:pt x="10034663" y="2025711"/>
                </a:cubicBezTo>
                <a:cubicBezTo>
                  <a:pt x="9951582" y="2071980"/>
                  <a:pt x="9871578" y="2121334"/>
                  <a:pt x="9788497" y="2170689"/>
                </a:cubicBezTo>
                <a:cubicBezTo>
                  <a:pt x="9779266" y="2176858"/>
                  <a:pt x="9776190" y="2183027"/>
                  <a:pt x="9776190" y="2192282"/>
                </a:cubicBezTo>
                <a:cubicBezTo>
                  <a:pt x="9773112" y="2287905"/>
                  <a:pt x="9773112" y="2383528"/>
                  <a:pt x="9773112" y="2476067"/>
                </a:cubicBezTo>
                <a:lnTo>
                  <a:pt x="9773112" y="2491490"/>
                </a:lnTo>
                <a:cubicBezTo>
                  <a:pt x="9779266" y="2491490"/>
                  <a:pt x="9782343" y="2488406"/>
                  <a:pt x="9785421" y="2488406"/>
                </a:cubicBezTo>
                <a:cubicBezTo>
                  <a:pt x="9865424" y="2439051"/>
                  <a:pt x="9948504" y="2389697"/>
                  <a:pt x="10031586" y="2343429"/>
                </a:cubicBezTo>
                <a:cubicBezTo>
                  <a:pt x="10040816" y="2337258"/>
                  <a:pt x="10043894" y="2331089"/>
                  <a:pt x="10043894" y="2318750"/>
                </a:cubicBezTo>
                <a:cubicBezTo>
                  <a:pt x="10043894" y="2226212"/>
                  <a:pt x="10043894" y="2130588"/>
                  <a:pt x="10046971" y="2034965"/>
                </a:cubicBezTo>
                <a:cubicBezTo>
                  <a:pt x="10046971" y="2031880"/>
                  <a:pt x="10046971" y="2028795"/>
                  <a:pt x="10043894" y="2022626"/>
                </a:cubicBezTo>
                <a:cubicBezTo>
                  <a:pt x="10043894" y="2022626"/>
                  <a:pt x="10043894" y="2022626"/>
                  <a:pt x="10043894" y="2019541"/>
                </a:cubicBezTo>
                <a:close/>
                <a:moveTo>
                  <a:pt x="9492764" y="2019541"/>
                </a:moveTo>
                <a:cubicBezTo>
                  <a:pt x="9492764" y="2028795"/>
                  <a:pt x="9492764" y="2034965"/>
                  <a:pt x="9492764" y="2041134"/>
                </a:cubicBezTo>
                <a:cubicBezTo>
                  <a:pt x="9492764" y="2133673"/>
                  <a:pt x="9492764" y="2223127"/>
                  <a:pt x="9492764" y="2315666"/>
                </a:cubicBezTo>
                <a:cubicBezTo>
                  <a:pt x="9492764" y="2331089"/>
                  <a:pt x="9498901" y="2337258"/>
                  <a:pt x="9511171" y="2343429"/>
                </a:cubicBezTo>
                <a:cubicBezTo>
                  <a:pt x="9587865" y="2389697"/>
                  <a:pt x="9667628" y="2435967"/>
                  <a:pt x="9744322" y="2485321"/>
                </a:cubicBezTo>
                <a:cubicBezTo>
                  <a:pt x="9750458" y="2485321"/>
                  <a:pt x="9756594" y="2488406"/>
                  <a:pt x="9762728" y="2494575"/>
                </a:cubicBezTo>
                <a:cubicBezTo>
                  <a:pt x="9762728" y="2491490"/>
                  <a:pt x="9762728" y="2488406"/>
                  <a:pt x="9762728" y="2488406"/>
                </a:cubicBezTo>
                <a:cubicBezTo>
                  <a:pt x="9762728" y="2383528"/>
                  <a:pt x="9762728" y="2284820"/>
                  <a:pt x="9759661" y="2186112"/>
                </a:cubicBezTo>
                <a:cubicBezTo>
                  <a:pt x="9759661" y="2179943"/>
                  <a:pt x="9756594" y="2176858"/>
                  <a:pt x="9753525" y="2176858"/>
                </a:cubicBezTo>
                <a:cubicBezTo>
                  <a:pt x="9667628" y="2124419"/>
                  <a:pt x="9584797" y="2075065"/>
                  <a:pt x="9495832" y="2022626"/>
                </a:cubicBezTo>
                <a:cubicBezTo>
                  <a:pt x="9495832" y="2022626"/>
                  <a:pt x="9492764" y="2019541"/>
                  <a:pt x="9492764" y="2019541"/>
                </a:cubicBezTo>
                <a:close/>
                <a:moveTo>
                  <a:pt x="9482381" y="2019541"/>
                </a:moveTo>
                <a:cubicBezTo>
                  <a:pt x="9479305" y="2022629"/>
                  <a:pt x="9476228" y="2022629"/>
                  <a:pt x="9473151" y="2025718"/>
                </a:cubicBezTo>
                <a:cubicBezTo>
                  <a:pt x="9390069" y="2075122"/>
                  <a:pt x="9307007" y="2124527"/>
                  <a:pt x="9223927" y="2173933"/>
                </a:cubicBezTo>
                <a:cubicBezTo>
                  <a:pt x="9214696" y="2177021"/>
                  <a:pt x="9211618" y="2183196"/>
                  <a:pt x="9211618" y="2192460"/>
                </a:cubicBezTo>
                <a:cubicBezTo>
                  <a:pt x="9211618" y="2288183"/>
                  <a:pt x="9208541" y="2383905"/>
                  <a:pt x="9208541" y="2479629"/>
                </a:cubicBezTo>
                <a:cubicBezTo>
                  <a:pt x="9208541" y="2482715"/>
                  <a:pt x="9208541" y="2488892"/>
                  <a:pt x="9208541" y="2491979"/>
                </a:cubicBezTo>
                <a:cubicBezTo>
                  <a:pt x="9211618" y="2491979"/>
                  <a:pt x="9211618" y="2491979"/>
                  <a:pt x="9214696" y="2491979"/>
                </a:cubicBezTo>
                <a:cubicBezTo>
                  <a:pt x="9297776" y="2442574"/>
                  <a:pt x="9383915" y="2390081"/>
                  <a:pt x="9470074" y="2340676"/>
                </a:cubicBezTo>
                <a:cubicBezTo>
                  <a:pt x="9473151" y="2337587"/>
                  <a:pt x="9476228" y="2334499"/>
                  <a:pt x="9479305" y="2328324"/>
                </a:cubicBezTo>
                <a:cubicBezTo>
                  <a:pt x="9479305" y="2328324"/>
                  <a:pt x="9479305" y="2325237"/>
                  <a:pt x="9479305" y="2322149"/>
                </a:cubicBezTo>
                <a:cubicBezTo>
                  <a:pt x="9479305" y="2226426"/>
                  <a:pt x="9482381" y="2130704"/>
                  <a:pt x="9482381" y="2034981"/>
                </a:cubicBezTo>
                <a:cubicBezTo>
                  <a:pt x="9482381" y="2028806"/>
                  <a:pt x="9482381" y="2025718"/>
                  <a:pt x="9482381" y="2019541"/>
                </a:cubicBezTo>
                <a:close/>
                <a:moveTo>
                  <a:pt x="8928192" y="2019541"/>
                </a:moveTo>
                <a:cubicBezTo>
                  <a:pt x="8928192" y="2025711"/>
                  <a:pt x="8928192" y="2031880"/>
                  <a:pt x="8928192" y="2034965"/>
                </a:cubicBezTo>
                <a:cubicBezTo>
                  <a:pt x="8928192" y="2130588"/>
                  <a:pt x="8931271" y="2226212"/>
                  <a:pt x="8931271" y="2318750"/>
                </a:cubicBezTo>
                <a:cubicBezTo>
                  <a:pt x="8931271" y="2331089"/>
                  <a:pt x="8934348" y="2337258"/>
                  <a:pt x="8943574" y="2343429"/>
                </a:cubicBezTo>
                <a:cubicBezTo>
                  <a:pt x="9023583" y="2389697"/>
                  <a:pt x="9103586" y="2439051"/>
                  <a:pt x="9186668" y="2485321"/>
                </a:cubicBezTo>
                <a:cubicBezTo>
                  <a:pt x="9189745" y="2488406"/>
                  <a:pt x="9192821" y="2491490"/>
                  <a:pt x="9198977" y="2494575"/>
                </a:cubicBezTo>
                <a:cubicBezTo>
                  <a:pt x="9198977" y="2488406"/>
                  <a:pt x="9202052" y="2488406"/>
                  <a:pt x="9202052" y="2485321"/>
                </a:cubicBezTo>
                <a:cubicBezTo>
                  <a:pt x="9198977" y="2386612"/>
                  <a:pt x="9198977" y="2287905"/>
                  <a:pt x="9198977" y="2189197"/>
                </a:cubicBezTo>
                <a:cubicBezTo>
                  <a:pt x="9198977" y="2179943"/>
                  <a:pt x="9195898" y="2176858"/>
                  <a:pt x="9186668" y="2173773"/>
                </a:cubicBezTo>
                <a:cubicBezTo>
                  <a:pt x="9103586" y="2124419"/>
                  <a:pt x="9020505" y="2071980"/>
                  <a:pt x="8937424" y="2022626"/>
                </a:cubicBezTo>
                <a:cubicBezTo>
                  <a:pt x="8934348" y="2022626"/>
                  <a:pt x="8931271" y="2022626"/>
                  <a:pt x="8928192" y="2019541"/>
                </a:cubicBezTo>
                <a:close/>
                <a:moveTo>
                  <a:pt x="8919105" y="2019541"/>
                </a:moveTo>
                <a:cubicBezTo>
                  <a:pt x="8916029" y="2022629"/>
                  <a:pt x="8912951" y="2022629"/>
                  <a:pt x="8909875" y="2025718"/>
                </a:cubicBezTo>
                <a:cubicBezTo>
                  <a:pt x="8826794" y="2075122"/>
                  <a:pt x="8743714" y="2124527"/>
                  <a:pt x="8660635" y="2170844"/>
                </a:cubicBezTo>
                <a:cubicBezTo>
                  <a:pt x="8651405" y="2177021"/>
                  <a:pt x="8648328" y="2183196"/>
                  <a:pt x="8648328" y="2192460"/>
                </a:cubicBezTo>
                <a:cubicBezTo>
                  <a:pt x="8648328" y="2288183"/>
                  <a:pt x="8648328" y="2383905"/>
                  <a:pt x="8645250" y="2476540"/>
                </a:cubicBezTo>
                <a:cubicBezTo>
                  <a:pt x="8645250" y="2482715"/>
                  <a:pt x="8645250" y="2485804"/>
                  <a:pt x="8648328" y="2491979"/>
                </a:cubicBezTo>
                <a:cubicBezTo>
                  <a:pt x="8651405" y="2491979"/>
                  <a:pt x="8654482" y="2488892"/>
                  <a:pt x="8654482" y="2488892"/>
                </a:cubicBezTo>
                <a:cubicBezTo>
                  <a:pt x="8737561" y="2439486"/>
                  <a:pt x="8823718" y="2390081"/>
                  <a:pt x="8906798" y="2340676"/>
                </a:cubicBezTo>
                <a:cubicBezTo>
                  <a:pt x="8916029" y="2334499"/>
                  <a:pt x="8916029" y="2328324"/>
                  <a:pt x="8916029" y="2319061"/>
                </a:cubicBezTo>
                <a:cubicBezTo>
                  <a:pt x="8919105" y="2223338"/>
                  <a:pt x="8919105" y="2130704"/>
                  <a:pt x="8919105" y="2034981"/>
                </a:cubicBezTo>
                <a:cubicBezTo>
                  <a:pt x="8919105" y="2031893"/>
                  <a:pt x="8919105" y="2025718"/>
                  <a:pt x="8919105" y="2019541"/>
                </a:cubicBezTo>
                <a:close/>
                <a:moveTo>
                  <a:pt x="8364900" y="2019541"/>
                </a:moveTo>
                <a:cubicBezTo>
                  <a:pt x="8367976" y="2127616"/>
                  <a:pt x="8367976" y="2229513"/>
                  <a:pt x="8367976" y="2334499"/>
                </a:cubicBezTo>
                <a:cubicBezTo>
                  <a:pt x="8374130" y="2337587"/>
                  <a:pt x="8389515" y="2346851"/>
                  <a:pt x="8407976" y="2359202"/>
                </a:cubicBezTo>
                <a:cubicBezTo>
                  <a:pt x="8444899" y="2380816"/>
                  <a:pt x="8478748" y="2402432"/>
                  <a:pt x="8515676" y="2424048"/>
                </a:cubicBezTo>
                <a:cubicBezTo>
                  <a:pt x="8574144" y="2454925"/>
                  <a:pt x="8626454" y="2485804"/>
                  <a:pt x="8638762" y="2491979"/>
                </a:cubicBezTo>
                <a:cubicBezTo>
                  <a:pt x="8638762" y="2386993"/>
                  <a:pt x="8635686" y="2282007"/>
                  <a:pt x="8635686" y="2180109"/>
                </a:cubicBezTo>
                <a:cubicBezTo>
                  <a:pt x="8546448" y="2124527"/>
                  <a:pt x="8457207" y="2072035"/>
                  <a:pt x="8364900" y="2019541"/>
                </a:cubicBezTo>
                <a:close/>
                <a:moveTo>
                  <a:pt x="8358409" y="2019541"/>
                </a:moveTo>
                <a:cubicBezTo>
                  <a:pt x="8333793" y="2031880"/>
                  <a:pt x="8315330" y="2044218"/>
                  <a:pt x="8296869" y="2056558"/>
                </a:cubicBezTo>
                <a:cubicBezTo>
                  <a:pt x="8232250" y="2093572"/>
                  <a:pt x="8167633" y="2133673"/>
                  <a:pt x="8099938" y="2170689"/>
                </a:cubicBezTo>
                <a:cubicBezTo>
                  <a:pt x="8099938" y="2170689"/>
                  <a:pt x="8099938" y="2170689"/>
                  <a:pt x="8096860" y="2173773"/>
                </a:cubicBezTo>
                <a:cubicBezTo>
                  <a:pt x="8093784" y="2176858"/>
                  <a:pt x="8087631" y="2179943"/>
                  <a:pt x="8087631" y="2186112"/>
                </a:cubicBezTo>
                <a:cubicBezTo>
                  <a:pt x="8087631" y="2189197"/>
                  <a:pt x="8087631" y="2189197"/>
                  <a:pt x="8087631" y="2192282"/>
                </a:cubicBezTo>
                <a:cubicBezTo>
                  <a:pt x="8087631" y="2287905"/>
                  <a:pt x="8084554" y="2383528"/>
                  <a:pt x="8084554" y="2482238"/>
                </a:cubicBezTo>
                <a:cubicBezTo>
                  <a:pt x="8084554" y="2485321"/>
                  <a:pt x="8084554" y="2488406"/>
                  <a:pt x="8087631" y="2494575"/>
                </a:cubicBezTo>
                <a:cubicBezTo>
                  <a:pt x="8090707" y="2491490"/>
                  <a:pt x="8096860" y="2488406"/>
                  <a:pt x="8099938" y="2485321"/>
                </a:cubicBezTo>
                <a:cubicBezTo>
                  <a:pt x="8179941" y="2439051"/>
                  <a:pt x="8259943" y="2389697"/>
                  <a:pt x="8339948" y="2343429"/>
                </a:cubicBezTo>
                <a:cubicBezTo>
                  <a:pt x="8352256" y="2337258"/>
                  <a:pt x="8355333" y="2331089"/>
                  <a:pt x="8355333" y="2318750"/>
                </a:cubicBezTo>
                <a:cubicBezTo>
                  <a:pt x="8355333" y="2223127"/>
                  <a:pt x="8358409" y="2130588"/>
                  <a:pt x="8358409" y="2038049"/>
                </a:cubicBezTo>
                <a:cubicBezTo>
                  <a:pt x="8358409" y="2034965"/>
                  <a:pt x="8358409" y="2028795"/>
                  <a:pt x="8358409" y="2022626"/>
                </a:cubicBezTo>
                <a:cubicBezTo>
                  <a:pt x="8358409" y="2022626"/>
                  <a:pt x="8358409" y="2019541"/>
                  <a:pt x="8358409" y="2019541"/>
                </a:cubicBezTo>
                <a:close/>
                <a:moveTo>
                  <a:pt x="7795117" y="2019541"/>
                </a:moveTo>
                <a:cubicBezTo>
                  <a:pt x="7792041" y="2019541"/>
                  <a:pt x="7788964" y="2022626"/>
                  <a:pt x="7788964" y="2022626"/>
                </a:cubicBezTo>
                <a:cubicBezTo>
                  <a:pt x="7785886" y="2022626"/>
                  <a:pt x="7785886" y="2022626"/>
                  <a:pt x="7782810" y="2025711"/>
                </a:cubicBezTo>
                <a:cubicBezTo>
                  <a:pt x="7702806" y="2071980"/>
                  <a:pt x="7619726" y="2121334"/>
                  <a:pt x="7539722" y="2170689"/>
                </a:cubicBezTo>
                <a:cubicBezTo>
                  <a:pt x="7536644" y="2170689"/>
                  <a:pt x="7536644" y="2170689"/>
                  <a:pt x="7536644" y="2170689"/>
                </a:cubicBezTo>
                <a:cubicBezTo>
                  <a:pt x="7536644" y="2170689"/>
                  <a:pt x="7533567" y="2170689"/>
                  <a:pt x="7533567" y="2173773"/>
                </a:cubicBezTo>
                <a:cubicBezTo>
                  <a:pt x="7527413" y="2176858"/>
                  <a:pt x="7524336" y="2186112"/>
                  <a:pt x="7524336" y="2195366"/>
                </a:cubicBezTo>
                <a:cubicBezTo>
                  <a:pt x="7524336" y="2287905"/>
                  <a:pt x="7521259" y="2383528"/>
                  <a:pt x="7521259" y="2476067"/>
                </a:cubicBezTo>
                <a:cubicBezTo>
                  <a:pt x="7521259" y="2479151"/>
                  <a:pt x="7521259" y="2485321"/>
                  <a:pt x="7521259" y="2494575"/>
                </a:cubicBezTo>
                <a:cubicBezTo>
                  <a:pt x="7527413" y="2491490"/>
                  <a:pt x="7527413" y="2491490"/>
                  <a:pt x="7530489" y="2488406"/>
                </a:cubicBezTo>
                <a:cubicBezTo>
                  <a:pt x="7613572" y="2439051"/>
                  <a:pt x="7696653" y="2389697"/>
                  <a:pt x="7779732" y="2340343"/>
                </a:cubicBezTo>
                <a:cubicBezTo>
                  <a:pt x="7788964" y="2337258"/>
                  <a:pt x="7792041" y="2331089"/>
                  <a:pt x="7792041" y="2321835"/>
                </a:cubicBezTo>
                <a:cubicBezTo>
                  <a:pt x="7792041" y="2223127"/>
                  <a:pt x="7795117" y="2127504"/>
                  <a:pt x="7795117" y="2031880"/>
                </a:cubicBezTo>
                <a:cubicBezTo>
                  <a:pt x="7795117" y="2028795"/>
                  <a:pt x="7795117" y="2025711"/>
                  <a:pt x="7795117" y="2019541"/>
                </a:cubicBezTo>
                <a:close/>
                <a:moveTo>
                  <a:pt x="7240911" y="2019541"/>
                </a:moveTo>
                <a:cubicBezTo>
                  <a:pt x="7240911" y="2019541"/>
                  <a:pt x="7240911" y="2022626"/>
                  <a:pt x="7240911" y="2022626"/>
                </a:cubicBezTo>
                <a:cubicBezTo>
                  <a:pt x="7240911" y="2124419"/>
                  <a:pt x="7243988" y="2226212"/>
                  <a:pt x="7243988" y="2324919"/>
                </a:cubicBezTo>
                <a:cubicBezTo>
                  <a:pt x="7243988" y="2331089"/>
                  <a:pt x="7247065" y="2334174"/>
                  <a:pt x="7250141" y="2337258"/>
                </a:cubicBezTo>
                <a:cubicBezTo>
                  <a:pt x="7339377" y="2389697"/>
                  <a:pt x="7425535" y="2442136"/>
                  <a:pt x="7511693" y="2494575"/>
                </a:cubicBezTo>
                <a:cubicBezTo>
                  <a:pt x="7511693" y="2488406"/>
                  <a:pt x="7514770" y="2482238"/>
                  <a:pt x="7514770" y="2479151"/>
                </a:cubicBezTo>
                <a:cubicBezTo>
                  <a:pt x="7511693" y="2383528"/>
                  <a:pt x="7511693" y="2287905"/>
                  <a:pt x="7511693" y="2192282"/>
                </a:cubicBezTo>
                <a:cubicBezTo>
                  <a:pt x="7511693" y="2179943"/>
                  <a:pt x="7505538" y="2176858"/>
                  <a:pt x="7499385" y="2170689"/>
                </a:cubicBezTo>
                <a:cubicBezTo>
                  <a:pt x="7416304" y="2124419"/>
                  <a:pt x="7336300" y="2075065"/>
                  <a:pt x="7256297" y="2028795"/>
                </a:cubicBezTo>
                <a:cubicBezTo>
                  <a:pt x="7253219" y="2025711"/>
                  <a:pt x="7247065" y="2022626"/>
                  <a:pt x="7240911" y="2019541"/>
                </a:cubicBezTo>
                <a:close/>
                <a:moveTo>
                  <a:pt x="7231333" y="2019541"/>
                </a:moveTo>
                <a:cubicBezTo>
                  <a:pt x="7228248" y="2022626"/>
                  <a:pt x="7225161" y="2022626"/>
                  <a:pt x="7225161" y="2025711"/>
                </a:cubicBezTo>
                <a:cubicBezTo>
                  <a:pt x="7222075" y="2025711"/>
                  <a:pt x="7218988" y="2028795"/>
                  <a:pt x="7215904" y="2028795"/>
                </a:cubicBezTo>
                <a:cubicBezTo>
                  <a:pt x="7185043" y="2047302"/>
                  <a:pt x="7157266" y="2062727"/>
                  <a:pt x="7126405" y="2081234"/>
                </a:cubicBezTo>
                <a:cubicBezTo>
                  <a:pt x="7073942" y="2112080"/>
                  <a:pt x="7024563" y="2142927"/>
                  <a:pt x="6972099" y="2173773"/>
                </a:cubicBezTo>
                <a:cubicBezTo>
                  <a:pt x="6962841" y="2176858"/>
                  <a:pt x="6959754" y="2183027"/>
                  <a:pt x="6959754" y="2192282"/>
                </a:cubicBezTo>
                <a:cubicBezTo>
                  <a:pt x="6959754" y="2287905"/>
                  <a:pt x="6959754" y="2383528"/>
                  <a:pt x="6956668" y="2479151"/>
                </a:cubicBezTo>
                <a:cubicBezTo>
                  <a:pt x="6956668" y="2485321"/>
                  <a:pt x="6956668" y="2488406"/>
                  <a:pt x="6959754" y="2494575"/>
                </a:cubicBezTo>
                <a:cubicBezTo>
                  <a:pt x="6962841" y="2491490"/>
                  <a:pt x="6962841" y="2491490"/>
                  <a:pt x="6965927" y="2491490"/>
                </a:cubicBezTo>
                <a:cubicBezTo>
                  <a:pt x="7018390" y="2460644"/>
                  <a:pt x="7070855" y="2429797"/>
                  <a:pt x="7123319" y="2395867"/>
                </a:cubicBezTo>
                <a:cubicBezTo>
                  <a:pt x="7154180" y="2377358"/>
                  <a:pt x="7185043" y="2358851"/>
                  <a:pt x="7215904" y="2343429"/>
                </a:cubicBezTo>
                <a:cubicBezTo>
                  <a:pt x="7228248" y="2337258"/>
                  <a:pt x="7231333" y="2331089"/>
                  <a:pt x="7231333" y="2318750"/>
                </a:cubicBezTo>
                <a:cubicBezTo>
                  <a:pt x="7231333" y="2226212"/>
                  <a:pt x="7231333" y="2130588"/>
                  <a:pt x="7234420" y="2038049"/>
                </a:cubicBezTo>
                <a:cubicBezTo>
                  <a:pt x="7234420" y="2031880"/>
                  <a:pt x="7231333" y="2028795"/>
                  <a:pt x="7231333" y="2019541"/>
                </a:cubicBezTo>
                <a:close/>
                <a:moveTo>
                  <a:pt x="6676319" y="2019541"/>
                </a:moveTo>
                <a:cubicBezTo>
                  <a:pt x="6676319" y="2025711"/>
                  <a:pt x="6676319" y="2031880"/>
                  <a:pt x="6676319" y="2034965"/>
                </a:cubicBezTo>
                <a:cubicBezTo>
                  <a:pt x="6676319" y="2130588"/>
                  <a:pt x="6679411" y="2226212"/>
                  <a:pt x="6679411" y="2318750"/>
                </a:cubicBezTo>
                <a:cubicBezTo>
                  <a:pt x="6679411" y="2331089"/>
                  <a:pt x="6682502" y="2337258"/>
                  <a:pt x="6691777" y="2343429"/>
                </a:cubicBezTo>
                <a:cubicBezTo>
                  <a:pt x="6775252" y="2389697"/>
                  <a:pt x="6855636" y="2439051"/>
                  <a:pt x="6936019" y="2485321"/>
                </a:cubicBezTo>
                <a:cubicBezTo>
                  <a:pt x="6939109" y="2488406"/>
                  <a:pt x="6945293" y="2491490"/>
                  <a:pt x="6951476" y="2494575"/>
                </a:cubicBezTo>
                <a:cubicBezTo>
                  <a:pt x="6951476" y="2488406"/>
                  <a:pt x="6951476" y="2488406"/>
                  <a:pt x="6951476" y="2485321"/>
                </a:cubicBezTo>
                <a:cubicBezTo>
                  <a:pt x="6951476" y="2386612"/>
                  <a:pt x="6951476" y="2287905"/>
                  <a:pt x="6951476" y="2189197"/>
                </a:cubicBezTo>
                <a:cubicBezTo>
                  <a:pt x="6951476" y="2179943"/>
                  <a:pt x="6945293" y="2176858"/>
                  <a:pt x="6939109" y="2173773"/>
                </a:cubicBezTo>
                <a:cubicBezTo>
                  <a:pt x="6855636" y="2124419"/>
                  <a:pt x="6772159" y="2071980"/>
                  <a:pt x="6688686" y="2022626"/>
                </a:cubicBezTo>
                <a:cubicBezTo>
                  <a:pt x="6685594" y="2022626"/>
                  <a:pt x="6682502" y="2022626"/>
                  <a:pt x="6676319" y="2019541"/>
                </a:cubicBezTo>
                <a:close/>
                <a:moveTo>
                  <a:pt x="6671127" y="2019541"/>
                </a:moveTo>
                <a:cubicBezTo>
                  <a:pt x="6664943" y="2022626"/>
                  <a:pt x="6661852" y="2022626"/>
                  <a:pt x="6658760" y="2025711"/>
                </a:cubicBezTo>
                <a:cubicBezTo>
                  <a:pt x="6575285" y="2075065"/>
                  <a:pt x="6491811" y="2124419"/>
                  <a:pt x="6408338" y="2170689"/>
                </a:cubicBezTo>
                <a:cubicBezTo>
                  <a:pt x="6399063" y="2176858"/>
                  <a:pt x="6399063" y="2183027"/>
                  <a:pt x="6399063" y="2192282"/>
                </a:cubicBezTo>
                <a:cubicBezTo>
                  <a:pt x="6395971" y="2287905"/>
                  <a:pt x="6395971" y="2383528"/>
                  <a:pt x="6395971" y="2476067"/>
                </a:cubicBezTo>
                <a:cubicBezTo>
                  <a:pt x="6395971" y="2482238"/>
                  <a:pt x="6395971" y="2485321"/>
                  <a:pt x="6395971" y="2494575"/>
                </a:cubicBezTo>
                <a:cubicBezTo>
                  <a:pt x="6402154" y="2491490"/>
                  <a:pt x="6402154" y="2488406"/>
                  <a:pt x="6405246" y="2488406"/>
                </a:cubicBezTo>
                <a:cubicBezTo>
                  <a:pt x="6488719" y="2439051"/>
                  <a:pt x="6572194" y="2389697"/>
                  <a:pt x="6658760" y="2340343"/>
                </a:cubicBezTo>
                <a:cubicBezTo>
                  <a:pt x="6668035" y="2334174"/>
                  <a:pt x="6668035" y="2328005"/>
                  <a:pt x="6668035" y="2318750"/>
                </a:cubicBezTo>
                <a:cubicBezTo>
                  <a:pt x="6668035" y="2223127"/>
                  <a:pt x="6671127" y="2130588"/>
                  <a:pt x="6671127" y="2034965"/>
                </a:cubicBezTo>
                <a:cubicBezTo>
                  <a:pt x="6671127" y="2031880"/>
                  <a:pt x="6671127" y="2025711"/>
                  <a:pt x="6671127" y="2019541"/>
                </a:cubicBezTo>
                <a:close/>
                <a:moveTo>
                  <a:pt x="5552790" y="2019541"/>
                </a:moveTo>
                <a:cubicBezTo>
                  <a:pt x="5549704" y="2025711"/>
                  <a:pt x="5549704" y="2031880"/>
                  <a:pt x="5549704" y="2038049"/>
                </a:cubicBezTo>
                <a:cubicBezTo>
                  <a:pt x="5552790" y="2130588"/>
                  <a:pt x="5552790" y="2223127"/>
                  <a:pt x="5552790" y="2315666"/>
                </a:cubicBezTo>
                <a:cubicBezTo>
                  <a:pt x="5552790" y="2331089"/>
                  <a:pt x="5555877" y="2337258"/>
                  <a:pt x="5568222" y="2343429"/>
                </a:cubicBezTo>
                <a:cubicBezTo>
                  <a:pt x="5648461" y="2389697"/>
                  <a:pt x="5728700" y="2439051"/>
                  <a:pt x="5808940" y="2485321"/>
                </a:cubicBezTo>
                <a:cubicBezTo>
                  <a:pt x="5812026" y="2488406"/>
                  <a:pt x="5818197" y="2491490"/>
                  <a:pt x="5824371" y="2494575"/>
                </a:cubicBezTo>
                <a:cubicBezTo>
                  <a:pt x="5824371" y="2485321"/>
                  <a:pt x="5827456" y="2482238"/>
                  <a:pt x="5827456" y="2476067"/>
                </a:cubicBezTo>
                <a:cubicBezTo>
                  <a:pt x="5824371" y="2383528"/>
                  <a:pt x="5824371" y="2287905"/>
                  <a:pt x="5824371" y="2195366"/>
                </a:cubicBezTo>
                <a:cubicBezTo>
                  <a:pt x="5824371" y="2183027"/>
                  <a:pt x="5821284" y="2176858"/>
                  <a:pt x="5808940" y="2170689"/>
                </a:cubicBezTo>
                <a:cubicBezTo>
                  <a:pt x="5728700" y="2124419"/>
                  <a:pt x="5648461" y="2075065"/>
                  <a:pt x="5568222" y="2028795"/>
                </a:cubicBezTo>
                <a:cubicBezTo>
                  <a:pt x="5565135" y="2025711"/>
                  <a:pt x="5558962" y="2022626"/>
                  <a:pt x="5552790" y="2019541"/>
                </a:cubicBezTo>
                <a:close/>
                <a:moveTo>
                  <a:pt x="5543215" y="2019541"/>
                </a:moveTo>
                <a:cubicBezTo>
                  <a:pt x="5537061" y="2022626"/>
                  <a:pt x="5533984" y="2022626"/>
                  <a:pt x="5530908" y="2025711"/>
                </a:cubicBezTo>
                <a:cubicBezTo>
                  <a:pt x="5450903" y="2071980"/>
                  <a:pt x="5367823" y="2121334"/>
                  <a:pt x="5284742" y="2170689"/>
                </a:cubicBezTo>
                <a:cubicBezTo>
                  <a:pt x="5275511" y="2176858"/>
                  <a:pt x="5272434" y="2183027"/>
                  <a:pt x="5272434" y="2192282"/>
                </a:cubicBezTo>
                <a:cubicBezTo>
                  <a:pt x="5272434" y="2287905"/>
                  <a:pt x="5269356" y="2383528"/>
                  <a:pt x="5269356" y="2476067"/>
                </a:cubicBezTo>
                <a:cubicBezTo>
                  <a:pt x="5269356" y="2482238"/>
                  <a:pt x="5269356" y="2488406"/>
                  <a:pt x="5269356" y="2494575"/>
                </a:cubicBezTo>
                <a:cubicBezTo>
                  <a:pt x="5275511" y="2491490"/>
                  <a:pt x="5278588" y="2488406"/>
                  <a:pt x="5284742" y="2488406"/>
                </a:cubicBezTo>
                <a:cubicBezTo>
                  <a:pt x="5364746" y="2439051"/>
                  <a:pt x="5447826" y="2389697"/>
                  <a:pt x="5527830" y="2343429"/>
                </a:cubicBezTo>
                <a:cubicBezTo>
                  <a:pt x="5537061" y="2337258"/>
                  <a:pt x="5540138" y="2331089"/>
                  <a:pt x="5540138" y="2318750"/>
                </a:cubicBezTo>
                <a:cubicBezTo>
                  <a:pt x="5543215" y="2226212"/>
                  <a:pt x="5543215" y="2130588"/>
                  <a:pt x="5543215" y="2034965"/>
                </a:cubicBezTo>
                <a:cubicBezTo>
                  <a:pt x="5543215" y="2031880"/>
                  <a:pt x="5543215" y="2025711"/>
                  <a:pt x="5543215" y="2019541"/>
                </a:cubicBezTo>
                <a:close/>
                <a:moveTo>
                  <a:pt x="4989009" y="2019541"/>
                </a:moveTo>
                <a:cubicBezTo>
                  <a:pt x="4989009" y="2028795"/>
                  <a:pt x="4989009" y="2034965"/>
                  <a:pt x="4989009" y="2041134"/>
                </a:cubicBezTo>
                <a:cubicBezTo>
                  <a:pt x="4989009" y="2133673"/>
                  <a:pt x="4989009" y="2223127"/>
                  <a:pt x="4989009" y="2315666"/>
                </a:cubicBezTo>
                <a:cubicBezTo>
                  <a:pt x="4989009" y="2331089"/>
                  <a:pt x="4995164" y="2337258"/>
                  <a:pt x="5007471" y="2343429"/>
                </a:cubicBezTo>
                <a:cubicBezTo>
                  <a:pt x="5087475" y="2389697"/>
                  <a:pt x="5164402" y="2435967"/>
                  <a:pt x="5244404" y="2485321"/>
                </a:cubicBezTo>
                <a:cubicBezTo>
                  <a:pt x="5247482" y="2488406"/>
                  <a:pt x="5253636" y="2488406"/>
                  <a:pt x="5262867" y="2494575"/>
                </a:cubicBezTo>
                <a:cubicBezTo>
                  <a:pt x="5262867" y="2386612"/>
                  <a:pt x="5259790" y="2284820"/>
                  <a:pt x="5259790" y="2179943"/>
                </a:cubicBezTo>
                <a:cubicBezTo>
                  <a:pt x="5170555" y="2124419"/>
                  <a:pt x="5081320" y="2071980"/>
                  <a:pt x="4989009" y="2019541"/>
                </a:cubicBezTo>
                <a:close/>
                <a:moveTo>
                  <a:pt x="4979449" y="2019541"/>
                </a:moveTo>
                <a:cubicBezTo>
                  <a:pt x="4976376" y="2022626"/>
                  <a:pt x="4973304" y="2022626"/>
                  <a:pt x="4970232" y="2025711"/>
                </a:cubicBezTo>
                <a:cubicBezTo>
                  <a:pt x="4887297" y="2075065"/>
                  <a:pt x="4804361" y="2124419"/>
                  <a:pt x="4721424" y="2173773"/>
                </a:cubicBezTo>
                <a:cubicBezTo>
                  <a:pt x="4712208" y="2176858"/>
                  <a:pt x="4709138" y="2183027"/>
                  <a:pt x="4709138" y="2192282"/>
                </a:cubicBezTo>
                <a:cubicBezTo>
                  <a:pt x="4709138" y="2287905"/>
                  <a:pt x="4709138" y="2383528"/>
                  <a:pt x="4706065" y="2479151"/>
                </a:cubicBezTo>
                <a:cubicBezTo>
                  <a:pt x="4706065" y="2485321"/>
                  <a:pt x="4706065" y="2488406"/>
                  <a:pt x="4709138" y="2494575"/>
                </a:cubicBezTo>
                <a:cubicBezTo>
                  <a:pt x="4712208" y="2491490"/>
                  <a:pt x="4712208" y="2491490"/>
                  <a:pt x="4712208" y="2491490"/>
                </a:cubicBezTo>
                <a:cubicBezTo>
                  <a:pt x="4798217" y="2442136"/>
                  <a:pt x="4884225" y="2389697"/>
                  <a:pt x="4970232" y="2340343"/>
                </a:cubicBezTo>
                <a:cubicBezTo>
                  <a:pt x="4976376" y="2337258"/>
                  <a:pt x="4979449" y="2328005"/>
                  <a:pt x="4979449" y="2321835"/>
                </a:cubicBezTo>
                <a:cubicBezTo>
                  <a:pt x="4979449" y="2226212"/>
                  <a:pt x="4982519" y="2130588"/>
                  <a:pt x="4982519" y="2034965"/>
                </a:cubicBezTo>
                <a:cubicBezTo>
                  <a:pt x="4982519" y="2028795"/>
                  <a:pt x="4982519" y="2025711"/>
                  <a:pt x="4979449" y="2019541"/>
                </a:cubicBezTo>
                <a:close/>
                <a:moveTo>
                  <a:pt x="4425717" y="2019541"/>
                </a:moveTo>
                <a:cubicBezTo>
                  <a:pt x="4425717" y="2025711"/>
                  <a:pt x="4425717" y="2031880"/>
                  <a:pt x="4425717" y="2034965"/>
                </a:cubicBezTo>
                <a:cubicBezTo>
                  <a:pt x="4425717" y="2130588"/>
                  <a:pt x="4428795" y="2226212"/>
                  <a:pt x="4428795" y="2318750"/>
                </a:cubicBezTo>
                <a:cubicBezTo>
                  <a:pt x="4428795" y="2331089"/>
                  <a:pt x="4431871" y="2337258"/>
                  <a:pt x="4441103" y="2343429"/>
                </a:cubicBezTo>
                <a:cubicBezTo>
                  <a:pt x="4521107" y="2389697"/>
                  <a:pt x="4604187" y="2439051"/>
                  <a:pt x="4684191" y="2485321"/>
                </a:cubicBezTo>
                <a:cubicBezTo>
                  <a:pt x="4687268" y="2488406"/>
                  <a:pt x="4693422" y="2491490"/>
                  <a:pt x="4699576" y="2494575"/>
                </a:cubicBezTo>
                <a:cubicBezTo>
                  <a:pt x="4699576" y="2488406"/>
                  <a:pt x="4699576" y="2488406"/>
                  <a:pt x="4699576" y="2485321"/>
                </a:cubicBezTo>
                <a:cubicBezTo>
                  <a:pt x="4699576" y="2386612"/>
                  <a:pt x="4699576" y="2287905"/>
                  <a:pt x="4699576" y="2189197"/>
                </a:cubicBezTo>
                <a:cubicBezTo>
                  <a:pt x="4699576" y="2179943"/>
                  <a:pt x="4693422" y="2176858"/>
                  <a:pt x="4687268" y="2173773"/>
                </a:cubicBezTo>
                <a:cubicBezTo>
                  <a:pt x="4604187" y="2124419"/>
                  <a:pt x="4521107" y="2071980"/>
                  <a:pt x="4438027" y="2022626"/>
                </a:cubicBezTo>
                <a:cubicBezTo>
                  <a:pt x="4434948" y="2022626"/>
                  <a:pt x="4431871" y="2022626"/>
                  <a:pt x="4425717" y="2019541"/>
                </a:cubicBezTo>
                <a:close/>
                <a:moveTo>
                  <a:pt x="4419228" y="2019541"/>
                </a:moveTo>
                <a:cubicBezTo>
                  <a:pt x="4413056" y="2022626"/>
                  <a:pt x="4409970" y="2022626"/>
                  <a:pt x="4406885" y="2025711"/>
                </a:cubicBezTo>
                <a:cubicBezTo>
                  <a:pt x="4323559" y="2075065"/>
                  <a:pt x="4240232" y="2124419"/>
                  <a:pt x="4156908" y="2170689"/>
                </a:cubicBezTo>
                <a:cubicBezTo>
                  <a:pt x="4147649" y="2176858"/>
                  <a:pt x="4147649" y="2183027"/>
                  <a:pt x="4147649" y="2192282"/>
                </a:cubicBezTo>
                <a:cubicBezTo>
                  <a:pt x="4144563" y="2287905"/>
                  <a:pt x="4144563" y="2383528"/>
                  <a:pt x="4144563" y="2476067"/>
                </a:cubicBezTo>
                <a:cubicBezTo>
                  <a:pt x="4141476" y="2482238"/>
                  <a:pt x="4144563" y="2485321"/>
                  <a:pt x="4144563" y="2494575"/>
                </a:cubicBezTo>
                <a:cubicBezTo>
                  <a:pt x="4147649" y="2491490"/>
                  <a:pt x="4150735" y="2488406"/>
                  <a:pt x="4153821" y="2488406"/>
                </a:cubicBezTo>
                <a:cubicBezTo>
                  <a:pt x="4237147" y="2439051"/>
                  <a:pt x="4320472" y="2389697"/>
                  <a:pt x="4403799" y="2340343"/>
                </a:cubicBezTo>
                <a:cubicBezTo>
                  <a:pt x="4413056" y="2334174"/>
                  <a:pt x="4416143" y="2328005"/>
                  <a:pt x="4416143" y="2318750"/>
                </a:cubicBezTo>
                <a:cubicBezTo>
                  <a:pt x="4416143" y="2223127"/>
                  <a:pt x="4419228" y="2130588"/>
                  <a:pt x="4419228" y="2034965"/>
                </a:cubicBezTo>
                <a:cubicBezTo>
                  <a:pt x="4419228" y="2031880"/>
                  <a:pt x="4419228" y="2025711"/>
                  <a:pt x="4419228" y="2019541"/>
                </a:cubicBezTo>
                <a:close/>
                <a:moveTo>
                  <a:pt x="3865022" y="2019541"/>
                </a:moveTo>
                <a:cubicBezTo>
                  <a:pt x="3865022" y="2127616"/>
                  <a:pt x="3865022" y="2229513"/>
                  <a:pt x="3868100" y="2334499"/>
                </a:cubicBezTo>
                <a:cubicBezTo>
                  <a:pt x="3871178" y="2334499"/>
                  <a:pt x="3874254" y="2337587"/>
                  <a:pt x="3877331" y="2340676"/>
                </a:cubicBezTo>
                <a:cubicBezTo>
                  <a:pt x="3923487" y="2368466"/>
                  <a:pt x="3969643" y="2396256"/>
                  <a:pt x="4015798" y="2424048"/>
                </a:cubicBezTo>
                <a:cubicBezTo>
                  <a:pt x="4074262" y="2458013"/>
                  <a:pt x="4132727" y="2488892"/>
                  <a:pt x="4138880" y="2491979"/>
                </a:cubicBezTo>
                <a:cubicBezTo>
                  <a:pt x="4135804" y="2386993"/>
                  <a:pt x="4135804" y="2282007"/>
                  <a:pt x="4135804" y="2180109"/>
                </a:cubicBezTo>
                <a:cubicBezTo>
                  <a:pt x="4095801" y="2155406"/>
                  <a:pt x="4055800" y="2130704"/>
                  <a:pt x="4012722" y="2106000"/>
                </a:cubicBezTo>
                <a:cubicBezTo>
                  <a:pt x="4012722" y="2106000"/>
                  <a:pt x="4012722" y="2106000"/>
                  <a:pt x="4012722" y="2109089"/>
                </a:cubicBezTo>
                <a:cubicBezTo>
                  <a:pt x="3963489" y="2078210"/>
                  <a:pt x="3914255" y="2050420"/>
                  <a:pt x="3865022" y="2019541"/>
                </a:cubicBezTo>
                <a:close/>
                <a:moveTo>
                  <a:pt x="3855938" y="2019541"/>
                </a:moveTo>
                <a:cubicBezTo>
                  <a:pt x="3849754" y="2022626"/>
                  <a:pt x="3843571" y="2025711"/>
                  <a:pt x="3840479" y="2028795"/>
                </a:cubicBezTo>
                <a:cubicBezTo>
                  <a:pt x="3760097" y="2075065"/>
                  <a:pt x="3679714" y="2124419"/>
                  <a:pt x="3599331" y="2170689"/>
                </a:cubicBezTo>
                <a:cubicBezTo>
                  <a:pt x="3590057" y="2176858"/>
                  <a:pt x="3583874" y="2183027"/>
                  <a:pt x="3583874" y="2195366"/>
                </a:cubicBezTo>
                <a:cubicBezTo>
                  <a:pt x="3583874" y="2290989"/>
                  <a:pt x="3583874" y="2383528"/>
                  <a:pt x="3580782" y="2476067"/>
                </a:cubicBezTo>
                <a:cubicBezTo>
                  <a:pt x="3580782" y="2479151"/>
                  <a:pt x="3580782" y="2485321"/>
                  <a:pt x="3583874" y="2491490"/>
                </a:cubicBezTo>
                <a:cubicBezTo>
                  <a:pt x="3583874" y="2491490"/>
                  <a:pt x="3583874" y="2491490"/>
                  <a:pt x="3583874" y="2494575"/>
                </a:cubicBezTo>
                <a:cubicBezTo>
                  <a:pt x="3586964" y="2491490"/>
                  <a:pt x="3586964" y="2491490"/>
                  <a:pt x="3590057" y="2491490"/>
                </a:cubicBezTo>
                <a:cubicBezTo>
                  <a:pt x="3673530" y="2442136"/>
                  <a:pt x="3757006" y="2392782"/>
                  <a:pt x="3840479" y="2343429"/>
                </a:cubicBezTo>
                <a:cubicBezTo>
                  <a:pt x="3846663" y="2337258"/>
                  <a:pt x="3852846" y="2334174"/>
                  <a:pt x="3852846" y="2328005"/>
                </a:cubicBezTo>
                <a:cubicBezTo>
                  <a:pt x="3852846" y="2324919"/>
                  <a:pt x="3852846" y="2324919"/>
                  <a:pt x="3852846" y="2321835"/>
                </a:cubicBezTo>
                <a:cubicBezTo>
                  <a:pt x="3855938" y="2226212"/>
                  <a:pt x="3855938" y="2130588"/>
                  <a:pt x="3855938" y="2031880"/>
                </a:cubicBezTo>
                <a:cubicBezTo>
                  <a:pt x="3855938" y="2028795"/>
                  <a:pt x="3855938" y="2025711"/>
                  <a:pt x="3855938" y="2019541"/>
                </a:cubicBezTo>
                <a:close/>
                <a:moveTo>
                  <a:pt x="3292165" y="2019541"/>
                </a:moveTo>
                <a:cubicBezTo>
                  <a:pt x="3289089" y="2022626"/>
                  <a:pt x="3286011" y="2022626"/>
                  <a:pt x="3282934" y="2025711"/>
                </a:cubicBezTo>
                <a:cubicBezTo>
                  <a:pt x="3199853" y="2071980"/>
                  <a:pt x="3119850" y="2121334"/>
                  <a:pt x="3036769" y="2170689"/>
                </a:cubicBezTo>
                <a:cubicBezTo>
                  <a:pt x="3027538" y="2176858"/>
                  <a:pt x="3024461" y="2183027"/>
                  <a:pt x="3024461" y="2192282"/>
                </a:cubicBezTo>
                <a:cubicBezTo>
                  <a:pt x="3021383" y="2287905"/>
                  <a:pt x="3021383" y="2383528"/>
                  <a:pt x="3021383" y="2476067"/>
                </a:cubicBezTo>
                <a:lnTo>
                  <a:pt x="3021383" y="2491490"/>
                </a:lnTo>
                <a:cubicBezTo>
                  <a:pt x="3027538" y="2491490"/>
                  <a:pt x="3030615" y="2488406"/>
                  <a:pt x="3033692" y="2488406"/>
                </a:cubicBezTo>
                <a:cubicBezTo>
                  <a:pt x="3113695" y="2439051"/>
                  <a:pt x="3196777" y="2389697"/>
                  <a:pt x="3279857" y="2343429"/>
                </a:cubicBezTo>
                <a:cubicBezTo>
                  <a:pt x="3289089" y="2337258"/>
                  <a:pt x="3292165" y="2331089"/>
                  <a:pt x="3292165" y="2318750"/>
                </a:cubicBezTo>
                <a:cubicBezTo>
                  <a:pt x="3292165" y="2226212"/>
                  <a:pt x="3292165" y="2130588"/>
                  <a:pt x="3295242" y="2034965"/>
                </a:cubicBezTo>
                <a:cubicBezTo>
                  <a:pt x="3295242" y="2031880"/>
                  <a:pt x="3295242" y="2028795"/>
                  <a:pt x="3292165" y="2022626"/>
                </a:cubicBezTo>
                <a:cubicBezTo>
                  <a:pt x="3292165" y="2022626"/>
                  <a:pt x="3292165" y="2022626"/>
                  <a:pt x="3292165" y="2019541"/>
                </a:cubicBezTo>
                <a:close/>
                <a:moveTo>
                  <a:pt x="2741036" y="2019541"/>
                </a:moveTo>
                <a:cubicBezTo>
                  <a:pt x="2741036" y="2028795"/>
                  <a:pt x="2741036" y="2034965"/>
                  <a:pt x="2741036" y="2041134"/>
                </a:cubicBezTo>
                <a:cubicBezTo>
                  <a:pt x="2741036" y="2133673"/>
                  <a:pt x="2741036" y="2223127"/>
                  <a:pt x="2741036" y="2315666"/>
                </a:cubicBezTo>
                <a:cubicBezTo>
                  <a:pt x="2741036" y="2331089"/>
                  <a:pt x="2747172" y="2337258"/>
                  <a:pt x="2759443" y="2343429"/>
                </a:cubicBezTo>
                <a:cubicBezTo>
                  <a:pt x="2836138" y="2389697"/>
                  <a:pt x="2915899" y="2435967"/>
                  <a:pt x="2992595" y="2485321"/>
                </a:cubicBezTo>
                <a:cubicBezTo>
                  <a:pt x="2998729" y="2485321"/>
                  <a:pt x="3004865" y="2488406"/>
                  <a:pt x="3011001" y="2494575"/>
                </a:cubicBezTo>
                <a:cubicBezTo>
                  <a:pt x="3011001" y="2491490"/>
                  <a:pt x="3011001" y="2488406"/>
                  <a:pt x="3011001" y="2488406"/>
                </a:cubicBezTo>
                <a:cubicBezTo>
                  <a:pt x="3011001" y="2383528"/>
                  <a:pt x="3011001" y="2284820"/>
                  <a:pt x="3007932" y="2186112"/>
                </a:cubicBezTo>
                <a:cubicBezTo>
                  <a:pt x="3007932" y="2179943"/>
                  <a:pt x="3004865" y="2176858"/>
                  <a:pt x="3001797" y="2176858"/>
                </a:cubicBezTo>
                <a:cubicBezTo>
                  <a:pt x="2915899" y="2124419"/>
                  <a:pt x="2833069" y="2075065"/>
                  <a:pt x="2744105" y="2022626"/>
                </a:cubicBezTo>
                <a:cubicBezTo>
                  <a:pt x="2744105" y="2022626"/>
                  <a:pt x="2741036" y="2019541"/>
                  <a:pt x="2741036" y="2019541"/>
                </a:cubicBezTo>
                <a:close/>
                <a:moveTo>
                  <a:pt x="2730654" y="2019541"/>
                </a:moveTo>
                <a:cubicBezTo>
                  <a:pt x="2727577" y="2022629"/>
                  <a:pt x="2724500" y="2022629"/>
                  <a:pt x="2721422" y="2025718"/>
                </a:cubicBezTo>
                <a:cubicBezTo>
                  <a:pt x="2638342" y="2075122"/>
                  <a:pt x="2555279" y="2124527"/>
                  <a:pt x="2472199" y="2173933"/>
                </a:cubicBezTo>
                <a:cubicBezTo>
                  <a:pt x="2462967" y="2177021"/>
                  <a:pt x="2459890" y="2183196"/>
                  <a:pt x="2459890" y="2192461"/>
                </a:cubicBezTo>
                <a:cubicBezTo>
                  <a:pt x="2459890" y="2288183"/>
                  <a:pt x="2456813" y="2383905"/>
                  <a:pt x="2456813" y="2479629"/>
                </a:cubicBezTo>
                <a:cubicBezTo>
                  <a:pt x="2456813" y="2482715"/>
                  <a:pt x="2456813" y="2488892"/>
                  <a:pt x="2456813" y="2491979"/>
                </a:cubicBezTo>
                <a:cubicBezTo>
                  <a:pt x="2459890" y="2491979"/>
                  <a:pt x="2459890" y="2491979"/>
                  <a:pt x="2462967" y="2491979"/>
                </a:cubicBezTo>
                <a:cubicBezTo>
                  <a:pt x="2546047" y="2442574"/>
                  <a:pt x="2632187" y="2390081"/>
                  <a:pt x="2718345" y="2340676"/>
                </a:cubicBezTo>
                <a:cubicBezTo>
                  <a:pt x="2721422" y="2337587"/>
                  <a:pt x="2724500" y="2334499"/>
                  <a:pt x="2727577" y="2328324"/>
                </a:cubicBezTo>
                <a:cubicBezTo>
                  <a:pt x="2727577" y="2328324"/>
                  <a:pt x="2727577" y="2325237"/>
                  <a:pt x="2727577" y="2322149"/>
                </a:cubicBezTo>
                <a:cubicBezTo>
                  <a:pt x="2727577" y="2226426"/>
                  <a:pt x="2730654" y="2130704"/>
                  <a:pt x="2730654" y="2034981"/>
                </a:cubicBezTo>
                <a:cubicBezTo>
                  <a:pt x="2730654" y="2028806"/>
                  <a:pt x="2730654" y="2025718"/>
                  <a:pt x="2730654" y="2019541"/>
                </a:cubicBezTo>
                <a:close/>
                <a:moveTo>
                  <a:pt x="2176464" y="2019541"/>
                </a:moveTo>
                <a:cubicBezTo>
                  <a:pt x="2176464" y="2025711"/>
                  <a:pt x="2176464" y="2031880"/>
                  <a:pt x="2176464" y="2034965"/>
                </a:cubicBezTo>
                <a:cubicBezTo>
                  <a:pt x="2176464" y="2130588"/>
                  <a:pt x="2179542" y="2226212"/>
                  <a:pt x="2179542" y="2318750"/>
                </a:cubicBezTo>
                <a:cubicBezTo>
                  <a:pt x="2179542" y="2331089"/>
                  <a:pt x="2182620" y="2337258"/>
                  <a:pt x="2191846" y="2343429"/>
                </a:cubicBezTo>
                <a:cubicBezTo>
                  <a:pt x="2271856" y="2389697"/>
                  <a:pt x="2351858" y="2439051"/>
                  <a:pt x="2434939" y="2485321"/>
                </a:cubicBezTo>
                <a:cubicBezTo>
                  <a:pt x="2438017" y="2488406"/>
                  <a:pt x="2441092" y="2491490"/>
                  <a:pt x="2447248" y="2494575"/>
                </a:cubicBezTo>
                <a:cubicBezTo>
                  <a:pt x="2447248" y="2488406"/>
                  <a:pt x="2450324" y="2488406"/>
                  <a:pt x="2450324" y="2485321"/>
                </a:cubicBezTo>
                <a:cubicBezTo>
                  <a:pt x="2447248" y="2386612"/>
                  <a:pt x="2447248" y="2287905"/>
                  <a:pt x="2447248" y="2189197"/>
                </a:cubicBezTo>
                <a:cubicBezTo>
                  <a:pt x="2447248" y="2179943"/>
                  <a:pt x="2444170" y="2176858"/>
                  <a:pt x="2434939" y="2173773"/>
                </a:cubicBezTo>
                <a:cubicBezTo>
                  <a:pt x="2351858" y="2124419"/>
                  <a:pt x="2268778" y="2071980"/>
                  <a:pt x="2185697" y="2022626"/>
                </a:cubicBezTo>
                <a:cubicBezTo>
                  <a:pt x="2182620" y="2022626"/>
                  <a:pt x="2179542" y="2022626"/>
                  <a:pt x="2176464" y="2019541"/>
                </a:cubicBezTo>
                <a:close/>
                <a:moveTo>
                  <a:pt x="2167378" y="2019541"/>
                </a:moveTo>
                <a:cubicBezTo>
                  <a:pt x="2164300" y="2022629"/>
                  <a:pt x="2161222" y="2022629"/>
                  <a:pt x="2158147" y="2025718"/>
                </a:cubicBezTo>
                <a:cubicBezTo>
                  <a:pt x="2075067" y="2075122"/>
                  <a:pt x="1991987" y="2124527"/>
                  <a:pt x="1908908" y="2170844"/>
                </a:cubicBezTo>
                <a:cubicBezTo>
                  <a:pt x="1899677" y="2177021"/>
                  <a:pt x="1896599" y="2183196"/>
                  <a:pt x="1896599" y="2192461"/>
                </a:cubicBezTo>
                <a:cubicBezTo>
                  <a:pt x="1896599" y="2288183"/>
                  <a:pt x="1896599" y="2383905"/>
                  <a:pt x="1893523" y="2476540"/>
                </a:cubicBezTo>
                <a:cubicBezTo>
                  <a:pt x="1893523" y="2482715"/>
                  <a:pt x="1893523" y="2485804"/>
                  <a:pt x="1896599" y="2491979"/>
                </a:cubicBezTo>
                <a:cubicBezTo>
                  <a:pt x="1899677" y="2491979"/>
                  <a:pt x="1902753" y="2488892"/>
                  <a:pt x="1902753" y="2488892"/>
                </a:cubicBezTo>
                <a:cubicBezTo>
                  <a:pt x="1985832" y="2439486"/>
                  <a:pt x="2071989" y="2390081"/>
                  <a:pt x="2155069" y="2340676"/>
                </a:cubicBezTo>
                <a:cubicBezTo>
                  <a:pt x="2164300" y="2334499"/>
                  <a:pt x="2164300" y="2328324"/>
                  <a:pt x="2164300" y="2319061"/>
                </a:cubicBezTo>
                <a:cubicBezTo>
                  <a:pt x="2167378" y="2223338"/>
                  <a:pt x="2167378" y="2130704"/>
                  <a:pt x="2167378" y="2034981"/>
                </a:cubicBezTo>
                <a:cubicBezTo>
                  <a:pt x="2167378" y="2031893"/>
                  <a:pt x="2167378" y="2025718"/>
                  <a:pt x="2167378" y="2019541"/>
                </a:cubicBezTo>
                <a:close/>
                <a:moveTo>
                  <a:pt x="1613171" y="2019541"/>
                </a:moveTo>
                <a:cubicBezTo>
                  <a:pt x="1616248" y="2127616"/>
                  <a:pt x="1616248" y="2229513"/>
                  <a:pt x="1616248" y="2334499"/>
                </a:cubicBezTo>
                <a:cubicBezTo>
                  <a:pt x="1622402" y="2337587"/>
                  <a:pt x="1637786" y="2346851"/>
                  <a:pt x="1656249" y="2359202"/>
                </a:cubicBezTo>
                <a:cubicBezTo>
                  <a:pt x="1693171" y="2380816"/>
                  <a:pt x="1727020" y="2402432"/>
                  <a:pt x="1763947" y="2424048"/>
                </a:cubicBezTo>
                <a:cubicBezTo>
                  <a:pt x="1822413" y="2454925"/>
                  <a:pt x="1874726" y="2485804"/>
                  <a:pt x="1887033" y="2491979"/>
                </a:cubicBezTo>
                <a:cubicBezTo>
                  <a:pt x="1887033" y="2386993"/>
                  <a:pt x="1883957" y="2282007"/>
                  <a:pt x="1883957" y="2180109"/>
                </a:cubicBezTo>
                <a:cubicBezTo>
                  <a:pt x="1794720" y="2124527"/>
                  <a:pt x="1705480" y="2072035"/>
                  <a:pt x="1613171" y="2019541"/>
                </a:cubicBezTo>
                <a:close/>
                <a:moveTo>
                  <a:pt x="1606682" y="2019541"/>
                </a:moveTo>
                <a:cubicBezTo>
                  <a:pt x="1582065" y="2031880"/>
                  <a:pt x="1563602" y="2044218"/>
                  <a:pt x="1545140" y="2056558"/>
                </a:cubicBezTo>
                <a:cubicBezTo>
                  <a:pt x="1480523" y="2093572"/>
                  <a:pt x="1415905" y="2133673"/>
                  <a:pt x="1348209" y="2170689"/>
                </a:cubicBezTo>
                <a:cubicBezTo>
                  <a:pt x="1348209" y="2170689"/>
                  <a:pt x="1348209" y="2170689"/>
                  <a:pt x="1345133" y="2173773"/>
                </a:cubicBezTo>
                <a:cubicBezTo>
                  <a:pt x="1342055" y="2176858"/>
                  <a:pt x="1335902" y="2179943"/>
                  <a:pt x="1335902" y="2186112"/>
                </a:cubicBezTo>
                <a:cubicBezTo>
                  <a:pt x="1335902" y="2189197"/>
                  <a:pt x="1335902" y="2189197"/>
                  <a:pt x="1335902" y="2192282"/>
                </a:cubicBezTo>
                <a:cubicBezTo>
                  <a:pt x="1335902" y="2287905"/>
                  <a:pt x="1332825" y="2383528"/>
                  <a:pt x="1332825" y="2482238"/>
                </a:cubicBezTo>
                <a:cubicBezTo>
                  <a:pt x="1332825" y="2485321"/>
                  <a:pt x="1332825" y="2488406"/>
                  <a:pt x="1335902" y="2494575"/>
                </a:cubicBezTo>
                <a:cubicBezTo>
                  <a:pt x="1338980" y="2491490"/>
                  <a:pt x="1345133" y="2488406"/>
                  <a:pt x="1348209" y="2485321"/>
                </a:cubicBezTo>
                <a:cubicBezTo>
                  <a:pt x="1428212" y="2439051"/>
                  <a:pt x="1508214" y="2389697"/>
                  <a:pt x="1588220" y="2343429"/>
                </a:cubicBezTo>
                <a:cubicBezTo>
                  <a:pt x="1600527" y="2337258"/>
                  <a:pt x="1603605" y="2331089"/>
                  <a:pt x="1603605" y="2318750"/>
                </a:cubicBezTo>
                <a:cubicBezTo>
                  <a:pt x="1603605" y="2223127"/>
                  <a:pt x="1606682" y="2130588"/>
                  <a:pt x="1606682" y="2038049"/>
                </a:cubicBezTo>
                <a:cubicBezTo>
                  <a:pt x="1606682" y="2034965"/>
                  <a:pt x="1606682" y="2028795"/>
                  <a:pt x="1606682" y="2022626"/>
                </a:cubicBezTo>
                <a:cubicBezTo>
                  <a:pt x="1606682" y="2022626"/>
                  <a:pt x="1606682" y="2019541"/>
                  <a:pt x="1606682" y="2019541"/>
                </a:cubicBezTo>
                <a:close/>
                <a:moveTo>
                  <a:pt x="1043389" y="2019541"/>
                </a:moveTo>
                <a:cubicBezTo>
                  <a:pt x="1040312" y="2019541"/>
                  <a:pt x="1037235" y="2022626"/>
                  <a:pt x="1037235" y="2022626"/>
                </a:cubicBezTo>
                <a:cubicBezTo>
                  <a:pt x="1034157" y="2022626"/>
                  <a:pt x="1034157" y="2022626"/>
                  <a:pt x="1031081" y="2025711"/>
                </a:cubicBezTo>
                <a:cubicBezTo>
                  <a:pt x="951078" y="2071980"/>
                  <a:pt x="867997" y="2121334"/>
                  <a:pt x="787992" y="2170689"/>
                </a:cubicBezTo>
                <a:cubicBezTo>
                  <a:pt x="784915" y="2170689"/>
                  <a:pt x="784915" y="2170689"/>
                  <a:pt x="784915" y="2170689"/>
                </a:cubicBezTo>
                <a:cubicBezTo>
                  <a:pt x="784915" y="2170689"/>
                  <a:pt x="781838" y="2170689"/>
                  <a:pt x="781838" y="2173773"/>
                </a:cubicBezTo>
                <a:cubicBezTo>
                  <a:pt x="775684" y="2176858"/>
                  <a:pt x="772607" y="2186112"/>
                  <a:pt x="772607" y="2195366"/>
                </a:cubicBezTo>
                <a:cubicBezTo>
                  <a:pt x="772607" y="2287905"/>
                  <a:pt x="769529" y="2383528"/>
                  <a:pt x="769529" y="2476067"/>
                </a:cubicBezTo>
                <a:cubicBezTo>
                  <a:pt x="769529" y="2479151"/>
                  <a:pt x="769529" y="2485321"/>
                  <a:pt x="769529" y="2494575"/>
                </a:cubicBezTo>
                <a:cubicBezTo>
                  <a:pt x="775684" y="2491490"/>
                  <a:pt x="775684" y="2491490"/>
                  <a:pt x="778760" y="2488406"/>
                </a:cubicBezTo>
                <a:cubicBezTo>
                  <a:pt x="861843" y="2439051"/>
                  <a:pt x="944924" y="2389697"/>
                  <a:pt x="1028004" y="2340343"/>
                </a:cubicBezTo>
                <a:cubicBezTo>
                  <a:pt x="1037235" y="2337258"/>
                  <a:pt x="1040312" y="2331089"/>
                  <a:pt x="1040312" y="2321835"/>
                </a:cubicBezTo>
                <a:cubicBezTo>
                  <a:pt x="1040312" y="2223127"/>
                  <a:pt x="1043389" y="2127504"/>
                  <a:pt x="1043389" y="2031880"/>
                </a:cubicBezTo>
                <a:cubicBezTo>
                  <a:pt x="1043389" y="2028795"/>
                  <a:pt x="1043389" y="2025711"/>
                  <a:pt x="1043389" y="2019541"/>
                </a:cubicBezTo>
                <a:close/>
                <a:moveTo>
                  <a:pt x="489181" y="2019541"/>
                </a:moveTo>
                <a:cubicBezTo>
                  <a:pt x="489181" y="2019541"/>
                  <a:pt x="489181" y="2022626"/>
                  <a:pt x="489181" y="2022626"/>
                </a:cubicBezTo>
                <a:cubicBezTo>
                  <a:pt x="489181" y="2124419"/>
                  <a:pt x="492260" y="2226212"/>
                  <a:pt x="492260" y="2324919"/>
                </a:cubicBezTo>
                <a:cubicBezTo>
                  <a:pt x="492260" y="2331089"/>
                  <a:pt x="495336" y="2334174"/>
                  <a:pt x="498413" y="2337258"/>
                </a:cubicBezTo>
                <a:cubicBezTo>
                  <a:pt x="587648" y="2389697"/>
                  <a:pt x="673806" y="2442136"/>
                  <a:pt x="759964" y="2494575"/>
                </a:cubicBezTo>
                <a:cubicBezTo>
                  <a:pt x="759964" y="2488406"/>
                  <a:pt x="763041" y="2482238"/>
                  <a:pt x="763041" y="2479151"/>
                </a:cubicBezTo>
                <a:cubicBezTo>
                  <a:pt x="759964" y="2383528"/>
                  <a:pt x="759964" y="2287905"/>
                  <a:pt x="759964" y="2192282"/>
                </a:cubicBezTo>
                <a:cubicBezTo>
                  <a:pt x="759964" y="2179943"/>
                  <a:pt x="753810" y="2176858"/>
                  <a:pt x="747656" y="2170689"/>
                </a:cubicBezTo>
                <a:cubicBezTo>
                  <a:pt x="664575" y="2124419"/>
                  <a:pt x="584571" y="2075065"/>
                  <a:pt x="504568" y="2028795"/>
                </a:cubicBezTo>
                <a:cubicBezTo>
                  <a:pt x="501490" y="2025711"/>
                  <a:pt x="495336" y="2022626"/>
                  <a:pt x="489181" y="2019541"/>
                </a:cubicBezTo>
                <a:close/>
                <a:moveTo>
                  <a:pt x="479605" y="2019541"/>
                </a:moveTo>
                <a:cubicBezTo>
                  <a:pt x="476519" y="2022626"/>
                  <a:pt x="473433" y="2022626"/>
                  <a:pt x="473433" y="2025711"/>
                </a:cubicBezTo>
                <a:cubicBezTo>
                  <a:pt x="470346" y="2025711"/>
                  <a:pt x="467260" y="2028795"/>
                  <a:pt x="464174" y="2028795"/>
                </a:cubicBezTo>
                <a:cubicBezTo>
                  <a:pt x="433313" y="2047302"/>
                  <a:pt x="405538" y="2062727"/>
                  <a:pt x="374677" y="2081234"/>
                </a:cubicBezTo>
                <a:cubicBezTo>
                  <a:pt x="322213" y="2112081"/>
                  <a:pt x="272834" y="2142927"/>
                  <a:pt x="220371" y="2173773"/>
                </a:cubicBezTo>
                <a:cubicBezTo>
                  <a:pt x="211112" y="2176858"/>
                  <a:pt x="208026" y="2183027"/>
                  <a:pt x="208026" y="2192282"/>
                </a:cubicBezTo>
                <a:cubicBezTo>
                  <a:pt x="208026" y="2287905"/>
                  <a:pt x="208026" y="2383528"/>
                  <a:pt x="204939" y="2479151"/>
                </a:cubicBezTo>
                <a:cubicBezTo>
                  <a:pt x="204939" y="2485321"/>
                  <a:pt x="204939" y="2488406"/>
                  <a:pt x="208026" y="2494575"/>
                </a:cubicBezTo>
                <a:cubicBezTo>
                  <a:pt x="211112" y="2491490"/>
                  <a:pt x="211112" y="2491490"/>
                  <a:pt x="214198" y="2491490"/>
                </a:cubicBezTo>
                <a:cubicBezTo>
                  <a:pt x="266661" y="2460644"/>
                  <a:pt x="319127" y="2429797"/>
                  <a:pt x="371590" y="2395867"/>
                </a:cubicBezTo>
                <a:cubicBezTo>
                  <a:pt x="402451" y="2377358"/>
                  <a:pt x="433313" y="2358851"/>
                  <a:pt x="464174" y="2343429"/>
                </a:cubicBezTo>
                <a:cubicBezTo>
                  <a:pt x="476519" y="2337258"/>
                  <a:pt x="479605" y="2331089"/>
                  <a:pt x="479605" y="2318750"/>
                </a:cubicBezTo>
                <a:cubicBezTo>
                  <a:pt x="479605" y="2226212"/>
                  <a:pt x="479605" y="2130588"/>
                  <a:pt x="482691" y="2038049"/>
                </a:cubicBezTo>
                <a:cubicBezTo>
                  <a:pt x="482691" y="2031880"/>
                  <a:pt x="479605" y="2028795"/>
                  <a:pt x="479605" y="2019541"/>
                </a:cubicBezTo>
                <a:close/>
                <a:moveTo>
                  <a:pt x="6115622" y="2017548"/>
                </a:moveTo>
                <a:lnTo>
                  <a:pt x="6115622" y="2194671"/>
                </a:lnTo>
                <a:lnTo>
                  <a:pt x="6116994" y="2334242"/>
                </a:lnTo>
                <a:lnTo>
                  <a:pt x="6253986" y="2417130"/>
                </a:lnTo>
                <a:lnTo>
                  <a:pt x="6261316" y="2421419"/>
                </a:lnTo>
                <a:cubicBezTo>
                  <a:pt x="6323535" y="2457277"/>
                  <a:pt x="6383049" y="2490436"/>
                  <a:pt x="6390779" y="2491979"/>
                </a:cubicBezTo>
                <a:cubicBezTo>
                  <a:pt x="6387686" y="2387102"/>
                  <a:pt x="6387686" y="2282224"/>
                  <a:pt x="6387686" y="2180431"/>
                </a:cubicBezTo>
                <a:lnTo>
                  <a:pt x="6264851" y="2106618"/>
                </a:lnTo>
                <a:lnTo>
                  <a:pt x="6264851" y="2109048"/>
                </a:lnTo>
                <a:close/>
                <a:moveTo>
                  <a:pt x="8071663" y="1862979"/>
                </a:moveTo>
                <a:cubicBezTo>
                  <a:pt x="8071663" y="1862979"/>
                  <a:pt x="8068579" y="1862979"/>
                  <a:pt x="8068579" y="1866062"/>
                </a:cubicBezTo>
                <a:cubicBezTo>
                  <a:pt x="7985428" y="1912274"/>
                  <a:pt x="7902272" y="1958488"/>
                  <a:pt x="7819119" y="2004700"/>
                </a:cubicBezTo>
                <a:cubicBezTo>
                  <a:pt x="7816039" y="2007783"/>
                  <a:pt x="7812959" y="2010863"/>
                  <a:pt x="7806799" y="2013943"/>
                </a:cubicBezTo>
                <a:cubicBezTo>
                  <a:pt x="7812959" y="2017025"/>
                  <a:pt x="7812959" y="2017025"/>
                  <a:pt x="7816039" y="2020105"/>
                </a:cubicBezTo>
                <a:cubicBezTo>
                  <a:pt x="7902272" y="2066318"/>
                  <a:pt x="7985428" y="2115613"/>
                  <a:pt x="8068579" y="2161827"/>
                </a:cubicBezTo>
                <a:cubicBezTo>
                  <a:pt x="8074743" y="2164906"/>
                  <a:pt x="8077823" y="2164906"/>
                  <a:pt x="8080902" y="2164906"/>
                </a:cubicBezTo>
                <a:cubicBezTo>
                  <a:pt x="8083982" y="2164906"/>
                  <a:pt x="8087062" y="2164906"/>
                  <a:pt x="8093221" y="2161827"/>
                </a:cubicBezTo>
                <a:cubicBezTo>
                  <a:pt x="8173294" y="2115613"/>
                  <a:pt x="8256448" y="2069400"/>
                  <a:pt x="8336521" y="2023187"/>
                </a:cubicBezTo>
                <a:cubicBezTo>
                  <a:pt x="8342681" y="2020105"/>
                  <a:pt x="8345761" y="2017025"/>
                  <a:pt x="8351920" y="2013943"/>
                </a:cubicBezTo>
                <a:cubicBezTo>
                  <a:pt x="8348841" y="2010863"/>
                  <a:pt x="8345761" y="2007783"/>
                  <a:pt x="8342681" y="2004700"/>
                </a:cubicBezTo>
                <a:cubicBezTo>
                  <a:pt x="8259527" y="1958488"/>
                  <a:pt x="8173294" y="1912274"/>
                  <a:pt x="8090141" y="1862979"/>
                </a:cubicBezTo>
                <a:cubicBezTo>
                  <a:pt x="8090141" y="1862979"/>
                  <a:pt x="8087062" y="1862979"/>
                  <a:pt x="8087062" y="1862979"/>
                </a:cubicBezTo>
                <a:cubicBezTo>
                  <a:pt x="8080902" y="1859899"/>
                  <a:pt x="8077823" y="1859899"/>
                  <a:pt x="8071663" y="1862979"/>
                </a:cubicBezTo>
                <a:close/>
                <a:moveTo>
                  <a:pt x="1319934" y="1862979"/>
                </a:moveTo>
                <a:cubicBezTo>
                  <a:pt x="1319934" y="1862979"/>
                  <a:pt x="1316850" y="1862979"/>
                  <a:pt x="1316850" y="1866062"/>
                </a:cubicBezTo>
                <a:cubicBezTo>
                  <a:pt x="1233700" y="1912274"/>
                  <a:pt x="1150545" y="1958488"/>
                  <a:pt x="1067390" y="2004700"/>
                </a:cubicBezTo>
                <a:cubicBezTo>
                  <a:pt x="1064310" y="2007783"/>
                  <a:pt x="1061230" y="2010863"/>
                  <a:pt x="1055071" y="2013944"/>
                </a:cubicBezTo>
                <a:cubicBezTo>
                  <a:pt x="1061230" y="2017025"/>
                  <a:pt x="1061230" y="2017025"/>
                  <a:pt x="1064310" y="2020105"/>
                </a:cubicBezTo>
                <a:cubicBezTo>
                  <a:pt x="1150545" y="2066318"/>
                  <a:pt x="1233700" y="2115613"/>
                  <a:pt x="1316850" y="2161827"/>
                </a:cubicBezTo>
                <a:cubicBezTo>
                  <a:pt x="1323014" y="2164908"/>
                  <a:pt x="1326094" y="2164908"/>
                  <a:pt x="1329174" y="2164908"/>
                </a:cubicBezTo>
                <a:cubicBezTo>
                  <a:pt x="1332254" y="2164908"/>
                  <a:pt x="1335333" y="2164908"/>
                  <a:pt x="1341492" y="2161827"/>
                </a:cubicBezTo>
                <a:cubicBezTo>
                  <a:pt x="1421565" y="2115613"/>
                  <a:pt x="1504719" y="2069400"/>
                  <a:pt x="1584793" y="2023187"/>
                </a:cubicBezTo>
                <a:cubicBezTo>
                  <a:pt x="1590952" y="2020105"/>
                  <a:pt x="1594032" y="2017025"/>
                  <a:pt x="1600192" y="2013944"/>
                </a:cubicBezTo>
                <a:cubicBezTo>
                  <a:pt x="1597112" y="2010863"/>
                  <a:pt x="1594032" y="2007783"/>
                  <a:pt x="1590952" y="2004700"/>
                </a:cubicBezTo>
                <a:cubicBezTo>
                  <a:pt x="1507799" y="1958488"/>
                  <a:pt x="1421565" y="1912274"/>
                  <a:pt x="1338412" y="1862979"/>
                </a:cubicBezTo>
                <a:cubicBezTo>
                  <a:pt x="1338412" y="1862979"/>
                  <a:pt x="1335333" y="1862979"/>
                  <a:pt x="1335333" y="1862979"/>
                </a:cubicBezTo>
                <a:cubicBezTo>
                  <a:pt x="1329174" y="1859899"/>
                  <a:pt x="1326094" y="1859899"/>
                  <a:pt x="1319934" y="1862979"/>
                </a:cubicBezTo>
                <a:close/>
                <a:moveTo>
                  <a:pt x="9769461" y="1862496"/>
                </a:moveTo>
                <a:cubicBezTo>
                  <a:pt x="9763301" y="1862496"/>
                  <a:pt x="9760222" y="1862496"/>
                  <a:pt x="9757142" y="1865580"/>
                </a:cubicBezTo>
                <a:cubicBezTo>
                  <a:pt x="9673987" y="1911868"/>
                  <a:pt x="9593913" y="1958156"/>
                  <a:pt x="9510759" y="2004445"/>
                </a:cubicBezTo>
                <a:cubicBezTo>
                  <a:pt x="9504599" y="2007529"/>
                  <a:pt x="9501520" y="2010615"/>
                  <a:pt x="9495360" y="2013701"/>
                </a:cubicBezTo>
                <a:cubicBezTo>
                  <a:pt x="9501520" y="2016787"/>
                  <a:pt x="9507679" y="2019873"/>
                  <a:pt x="9510759" y="2022959"/>
                </a:cubicBezTo>
                <a:cubicBezTo>
                  <a:pt x="9593913" y="2069246"/>
                  <a:pt x="9673987" y="2115534"/>
                  <a:pt x="9754062" y="2161822"/>
                </a:cubicBezTo>
                <a:cubicBezTo>
                  <a:pt x="9760222" y="2164906"/>
                  <a:pt x="9763301" y="2164906"/>
                  <a:pt x="9769461" y="2164906"/>
                </a:cubicBezTo>
                <a:cubicBezTo>
                  <a:pt x="9772540" y="2164906"/>
                  <a:pt x="9772540" y="2164906"/>
                  <a:pt x="9775620" y="2164906"/>
                </a:cubicBezTo>
                <a:cubicBezTo>
                  <a:pt x="9778700" y="2164906"/>
                  <a:pt x="9778700" y="2161822"/>
                  <a:pt x="9781780" y="2161822"/>
                </a:cubicBezTo>
                <a:cubicBezTo>
                  <a:pt x="9787939" y="2158735"/>
                  <a:pt x="9797178" y="2152564"/>
                  <a:pt x="9803338" y="2149477"/>
                </a:cubicBezTo>
                <a:cubicBezTo>
                  <a:pt x="9877252" y="2106276"/>
                  <a:pt x="9951167" y="2066161"/>
                  <a:pt x="10025081" y="2022959"/>
                </a:cubicBezTo>
                <a:cubicBezTo>
                  <a:pt x="10028161" y="2022959"/>
                  <a:pt x="10028161" y="2022959"/>
                  <a:pt x="10028161" y="2022959"/>
                </a:cubicBezTo>
                <a:cubicBezTo>
                  <a:pt x="10034321" y="2019873"/>
                  <a:pt x="10037401" y="2016787"/>
                  <a:pt x="10040480" y="2013701"/>
                </a:cubicBezTo>
                <a:cubicBezTo>
                  <a:pt x="10037401" y="2010615"/>
                  <a:pt x="10034321" y="2007529"/>
                  <a:pt x="10031241" y="2007529"/>
                </a:cubicBezTo>
                <a:cubicBezTo>
                  <a:pt x="9948088" y="1958156"/>
                  <a:pt x="9861853" y="1911868"/>
                  <a:pt x="9778700" y="1865580"/>
                </a:cubicBezTo>
                <a:cubicBezTo>
                  <a:pt x="9778700" y="1862496"/>
                  <a:pt x="9775620" y="1862496"/>
                  <a:pt x="9772540" y="1862496"/>
                </a:cubicBezTo>
                <a:cubicBezTo>
                  <a:pt x="9772540" y="1862496"/>
                  <a:pt x="9769461" y="1862496"/>
                  <a:pt x="9769461" y="1862496"/>
                </a:cubicBezTo>
                <a:close/>
                <a:moveTo>
                  <a:pt x="8642413" y="1862496"/>
                </a:moveTo>
                <a:cubicBezTo>
                  <a:pt x="8639333" y="1862496"/>
                  <a:pt x="8636252" y="1862496"/>
                  <a:pt x="8630093" y="1865580"/>
                </a:cubicBezTo>
                <a:cubicBezTo>
                  <a:pt x="8546937" y="1911868"/>
                  <a:pt x="8466858" y="1958156"/>
                  <a:pt x="8383706" y="2004445"/>
                </a:cubicBezTo>
                <a:cubicBezTo>
                  <a:pt x="8380627" y="2007529"/>
                  <a:pt x="8377548" y="2010615"/>
                  <a:pt x="8371388" y="2013701"/>
                </a:cubicBezTo>
                <a:cubicBezTo>
                  <a:pt x="8377548" y="2016787"/>
                  <a:pt x="8380627" y="2019873"/>
                  <a:pt x="8386786" y="2022959"/>
                </a:cubicBezTo>
                <a:cubicBezTo>
                  <a:pt x="8466858" y="2069246"/>
                  <a:pt x="8550017" y="2115534"/>
                  <a:pt x="8630093" y="2161822"/>
                </a:cubicBezTo>
                <a:cubicBezTo>
                  <a:pt x="8636252" y="2164906"/>
                  <a:pt x="8639333" y="2164906"/>
                  <a:pt x="8645492" y="2164906"/>
                </a:cubicBezTo>
                <a:cubicBezTo>
                  <a:pt x="8648572" y="2164906"/>
                  <a:pt x="8654731" y="2164906"/>
                  <a:pt x="8657811" y="2161822"/>
                </a:cubicBezTo>
                <a:cubicBezTo>
                  <a:pt x="8737883" y="2115534"/>
                  <a:pt x="8821036" y="2069246"/>
                  <a:pt x="8901111" y="2026044"/>
                </a:cubicBezTo>
                <a:cubicBezTo>
                  <a:pt x="8904191" y="2022959"/>
                  <a:pt x="8910349" y="2019873"/>
                  <a:pt x="8916509" y="2013701"/>
                </a:cubicBezTo>
                <a:cubicBezTo>
                  <a:pt x="8910349" y="2010615"/>
                  <a:pt x="8907270" y="2007529"/>
                  <a:pt x="8904191" y="2004445"/>
                </a:cubicBezTo>
                <a:cubicBezTo>
                  <a:pt x="8821036" y="1958156"/>
                  <a:pt x="8737883" y="1911868"/>
                  <a:pt x="8657811" y="1865580"/>
                </a:cubicBezTo>
                <a:cubicBezTo>
                  <a:pt x="8651651" y="1862496"/>
                  <a:pt x="8648572" y="1862496"/>
                  <a:pt x="8642413" y="1862496"/>
                </a:cubicBezTo>
                <a:close/>
                <a:moveTo>
                  <a:pt x="7517768" y="1862496"/>
                </a:moveTo>
                <a:cubicBezTo>
                  <a:pt x="7514682" y="1862496"/>
                  <a:pt x="7508508" y="1862496"/>
                  <a:pt x="7505420" y="1865580"/>
                </a:cubicBezTo>
                <a:cubicBezTo>
                  <a:pt x="7425156" y="1911868"/>
                  <a:pt x="7344890" y="1958156"/>
                  <a:pt x="7261538" y="2001357"/>
                </a:cubicBezTo>
                <a:cubicBezTo>
                  <a:pt x="7261538" y="2001357"/>
                  <a:pt x="7258451" y="2004445"/>
                  <a:pt x="7258451" y="2004445"/>
                </a:cubicBezTo>
                <a:cubicBezTo>
                  <a:pt x="7255364" y="2007529"/>
                  <a:pt x="7249190" y="2010615"/>
                  <a:pt x="7246102" y="2013701"/>
                </a:cubicBezTo>
                <a:cubicBezTo>
                  <a:pt x="7249190" y="2016787"/>
                  <a:pt x="7252277" y="2019873"/>
                  <a:pt x="7258451" y="2019873"/>
                </a:cubicBezTo>
                <a:cubicBezTo>
                  <a:pt x="7341802" y="2069246"/>
                  <a:pt x="7425156" y="2115534"/>
                  <a:pt x="7508508" y="2161822"/>
                </a:cubicBezTo>
                <a:cubicBezTo>
                  <a:pt x="7508508" y="2164906"/>
                  <a:pt x="7511595" y="2164906"/>
                  <a:pt x="7511595" y="2164906"/>
                </a:cubicBezTo>
                <a:cubicBezTo>
                  <a:pt x="7514682" y="2164906"/>
                  <a:pt x="7517768" y="2164906"/>
                  <a:pt x="7520855" y="2164906"/>
                </a:cubicBezTo>
                <a:cubicBezTo>
                  <a:pt x="7523942" y="2164906"/>
                  <a:pt x="7527030" y="2164906"/>
                  <a:pt x="7530117" y="2161822"/>
                </a:cubicBezTo>
                <a:cubicBezTo>
                  <a:pt x="7613471" y="2115534"/>
                  <a:pt x="7696823" y="2069246"/>
                  <a:pt x="7780173" y="2022959"/>
                </a:cubicBezTo>
                <a:cubicBezTo>
                  <a:pt x="7783261" y="2019873"/>
                  <a:pt x="7786348" y="2016787"/>
                  <a:pt x="7792522" y="2013701"/>
                </a:cubicBezTo>
                <a:cubicBezTo>
                  <a:pt x="7786348" y="2010615"/>
                  <a:pt x="7783261" y="2007529"/>
                  <a:pt x="7777087" y="2004445"/>
                </a:cubicBezTo>
                <a:cubicBezTo>
                  <a:pt x="7696823" y="1958156"/>
                  <a:pt x="7613471" y="1911868"/>
                  <a:pt x="7530117" y="1865580"/>
                </a:cubicBezTo>
                <a:cubicBezTo>
                  <a:pt x="7527030" y="1862496"/>
                  <a:pt x="7520855" y="1862496"/>
                  <a:pt x="7517768" y="1862496"/>
                </a:cubicBezTo>
                <a:close/>
                <a:moveTo>
                  <a:pt x="3017732" y="1862496"/>
                </a:moveTo>
                <a:cubicBezTo>
                  <a:pt x="3011573" y="1862496"/>
                  <a:pt x="3008493" y="1862496"/>
                  <a:pt x="3005413" y="1865581"/>
                </a:cubicBezTo>
                <a:cubicBezTo>
                  <a:pt x="2922258" y="1911868"/>
                  <a:pt x="2842185" y="1958156"/>
                  <a:pt x="2759030" y="2004445"/>
                </a:cubicBezTo>
                <a:cubicBezTo>
                  <a:pt x="2752871" y="2007529"/>
                  <a:pt x="2749791" y="2010615"/>
                  <a:pt x="2743631" y="2013702"/>
                </a:cubicBezTo>
                <a:cubicBezTo>
                  <a:pt x="2749791" y="2016787"/>
                  <a:pt x="2755951" y="2019873"/>
                  <a:pt x="2759030" y="2022959"/>
                </a:cubicBezTo>
                <a:cubicBezTo>
                  <a:pt x="2842185" y="2069247"/>
                  <a:pt x="2922258" y="2115534"/>
                  <a:pt x="3002333" y="2161822"/>
                </a:cubicBezTo>
                <a:cubicBezTo>
                  <a:pt x="3008493" y="2164908"/>
                  <a:pt x="3011573" y="2164908"/>
                  <a:pt x="3017732" y="2164908"/>
                </a:cubicBezTo>
                <a:cubicBezTo>
                  <a:pt x="3020812" y="2164908"/>
                  <a:pt x="3020812" y="2164908"/>
                  <a:pt x="3023892" y="2164908"/>
                </a:cubicBezTo>
                <a:cubicBezTo>
                  <a:pt x="3026972" y="2164908"/>
                  <a:pt x="3026972" y="2161822"/>
                  <a:pt x="3030051" y="2161822"/>
                </a:cubicBezTo>
                <a:cubicBezTo>
                  <a:pt x="3036210" y="2158735"/>
                  <a:pt x="3045450" y="2152564"/>
                  <a:pt x="3051609" y="2149478"/>
                </a:cubicBezTo>
                <a:cubicBezTo>
                  <a:pt x="3125525" y="2106276"/>
                  <a:pt x="3199439" y="2066161"/>
                  <a:pt x="3273353" y="2022959"/>
                </a:cubicBezTo>
                <a:cubicBezTo>
                  <a:pt x="3276432" y="2022959"/>
                  <a:pt x="3276432" y="2022959"/>
                  <a:pt x="3276432" y="2022959"/>
                </a:cubicBezTo>
                <a:cubicBezTo>
                  <a:pt x="3282592" y="2019873"/>
                  <a:pt x="3285673" y="2016787"/>
                  <a:pt x="3288753" y="2013702"/>
                </a:cubicBezTo>
                <a:cubicBezTo>
                  <a:pt x="3285673" y="2010615"/>
                  <a:pt x="3282592" y="2007529"/>
                  <a:pt x="3279512" y="2007529"/>
                </a:cubicBezTo>
                <a:cubicBezTo>
                  <a:pt x="3196359" y="1958156"/>
                  <a:pt x="3110125" y="1911868"/>
                  <a:pt x="3026972" y="1865581"/>
                </a:cubicBezTo>
                <a:cubicBezTo>
                  <a:pt x="3026972" y="1862496"/>
                  <a:pt x="3023892" y="1862496"/>
                  <a:pt x="3020812" y="1862496"/>
                </a:cubicBezTo>
                <a:cubicBezTo>
                  <a:pt x="3020812" y="1862496"/>
                  <a:pt x="3017732" y="1862496"/>
                  <a:pt x="3017732" y="1862496"/>
                </a:cubicBezTo>
                <a:close/>
                <a:moveTo>
                  <a:pt x="1890684" y="1862496"/>
                </a:moveTo>
                <a:cubicBezTo>
                  <a:pt x="1887604" y="1862496"/>
                  <a:pt x="1884524" y="1862496"/>
                  <a:pt x="1878365" y="1865581"/>
                </a:cubicBezTo>
                <a:cubicBezTo>
                  <a:pt x="1795210" y="1911868"/>
                  <a:pt x="1715129" y="1958156"/>
                  <a:pt x="1631978" y="2004445"/>
                </a:cubicBezTo>
                <a:cubicBezTo>
                  <a:pt x="1628898" y="2007529"/>
                  <a:pt x="1625819" y="2010615"/>
                  <a:pt x="1619659" y="2013702"/>
                </a:cubicBezTo>
                <a:cubicBezTo>
                  <a:pt x="1625819" y="2016787"/>
                  <a:pt x="1628898" y="2019873"/>
                  <a:pt x="1635057" y="2022959"/>
                </a:cubicBezTo>
                <a:cubicBezTo>
                  <a:pt x="1715129" y="2069247"/>
                  <a:pt x="1798290" y="2115534"/>
                  <a:pt x="1878365" y="2161822"/>
                </a:cubicBezTo>
                <a:cubicBezTo>
                  <a:pt x="1884524" y="2164908"/>
                  <a:pt x="1887604" y="2164908"/>
                  <a:pt x="1893764" y="2164908"/>
                </a:cubicBezTo>
                <a:cubicBezTo>
                  <a:pt x="1896843" y="2164908"/>
                  <a:pt x="1903002" y="2164908"/>
                  <a:pt x="1906082" y="2161822"/>
                </a:cubicBezTo>
                <a:cubicBezTo>
                  <a:pt x="1986156" y="2115534"/>
                  <a:pt x="2069308" y="2069247"/>
                  <a:pt x="2149383" y="2026044"/>
                </a:cubicBezTo>
                <a:cubicBezTo>
                  <a:pt x="2152463" y="2022959"/>
                  <a:pt x="2158622" y="2019873"/>
                  <a:pt x="2164782" y="2013702"/>
                </a:cubicBezTo>
                <a:cubicBezTo>
                  <a:pt x="2158622" y="2010615"/>
                  <a:pt x="2155541" y="2007529"/>
                  <a:pt x="2152463" y="2004445"/>
                </a:cubicBezTo>
                <a:cubicBezTo>
                  <a:pt x="2069308" y="1958156"/>
                  <a:pt x="1986156" y="1911868"/>
                  <a:pt x="1906082" y="1865581"/>
                </a:cubicBezTo>
                <a:cubicBezTo>
                  <a:pt x="1899923" y="1862496"/>
                  <a:pt x="1896843" y="1862496"/>
                  <a:pt x="1890684" y="1862496"/>
                </a:cubicBezTo>
                <a:close/>
                <a:moveTo>
                  <a:pt x="766039" y="1862496"/>
                </a:moveTo>
                <a:cubicBezTo>
                  <a:pt x="762953" y="1862496"/>
                  <a:pt x="756779" y="1862496"/>
                  <a:pt x="753692" y="1865581"/>
                </a:cubicBezTo>
                <a:cubicBezTo>
                  <a:pt x="673427" y="1911868"/>
                  <a:pt x="593161" y="1958156"/>
                  <a:pt x="509809" y="2001357"/>
                </a:cubicBezTo>
                <a:cubicBezTo>
                  <a:pt x="509809" y="2001357"/>
                  <a:pt x="506722" y="2004445"/>
                  <a:pt x="506722" y="2004445"/>
                </a:cubicBezTo>
                <a:cubicBezTo>
                  <a:pt x="503635" y="2007529"/>
                  <a:pt x="497461" y="2010615"/>
                  <a:pt x="494374" y="2013702"/>
                </a:cubicBezTo>
                <a:cubicBezTo>
                  <a:pt x="497461" y="2016787"/>
                  <a:pt x="500548" y="2019873"/>
                  <a:pt x="506722" y="2019873"/>
                </a:cubicBezTo>
                <a:cubicBezTo>
                  <a:pt x="590073" y="2069247"/>
                  <a:pt x="673427" y="2115534"/>
                  <a:pt x="756779" y="2161822"/>
                </a:cubicBezTo>
                <a:cubicBezTo>
                  <a:pt x="756779" y="2164908"/>
                  <a:pt x="759866" y="2164908"/>
                  <a:pt x="759866" y="2164908"/>
                </a:cubicBezTo>
                <a:cubicBezTo>
                  <a:pt x="762953" y="2164908"/>
                  <a:pt x="766039" y="2164908"/>
                  <a:pt x="769127" y="2164908"/>
                </a:cubicBezTo>
                <a:cubicBezTo>
                  <a:pt x="772214" y="2164908"/>
                  <a:pt x="775301" y="2164908"/>
                  <a:pt x="778388" y="2161822"/>
                </a:cubicBezTo>
                <a:cubicBezTo>
                  <a:pt x="861742" y="2115534"/>
                  <a:pt x="945094" y="2069247"/>
                  <a:pt x="1028445" y="2022959"/>
                </a:cubicBezTo>
                <a:cubicBezTo>
                  <a:pt x="1031532" y="2019873"/>
                  <a:pt x="1034620" y="2016787"/>
                  <a:pt x="1040793" y="2013702"/>
                </a:cubicBezTo>
                <a:cubicBezTo>
                  <a:pt x="1034620" y="2010615"/>
                  <a:pt x="1031532" y="2007529"/>
                  <a:pt x="1025358" y="2004445"/>
                </a:cubicBezTo>
                <a:cubicBezTo>
                  <a:pt x="945094" y="1958156"/>
                  <a:pt x="861742" y="1911868"/>
                  <a:pt x="778388" y="1865581"/>
                </a:cubicBezTo>
                <a:cubicBezTo>
                  <a:pt x="775301" y="1862496"/>
                  <a:pt x="769127" y="1862496"/>
                  <a:pt x="766039" y="1862496"/>
                </a:cubicBezTo>
                <a:close/>
                <a:moveTo>
                  <a:pt x="11456091" y="1861437"/>
                </a:moveTo>
                <a:cubicBezTo>
                  <a:pt x="11451465" y="1861437"/>
                  <a:pt x="11446839" y="1862975"/>
                  <a:pt x="11442212" y="1866051"/>
                </a:cubicBezTo>
                <a:cubicBezTo>
                  <a:pt x="11362019" y="1912192"/>
                  <a:pt x="11278741" y="1955257"/>
                  <a:pt x="11198548" y="2001397"/>
                </a:cubicBezTo>
                <a:cubicBezTo>
                  <a:pt x="11192379" y="2004474"/>
                  <a:pt x="11189296" y="2007549"/>
                  <a:pt x="11180042" y="2010624"/>
                </a:cubicBezTo>
                <a:cubicBezTo>
                  <a:pt x="11189296" y="2016778"/>
                  <a:pt x="11192379" y="2019853"/>
                  <a:pt x="11195463" y="2022930"/>
                </a:cubicBezTo>
                <a:cubicBezTo>
                  <a:pt x="11278741" y="2069070"/>
                  <a:pt x="11358934" y="2112134"/>
                  <a:pt x="11439128" y="2161351"/>
                </a:cubicBezTo>
                <a:cubicBezTo>
                  <a:pt x="11451465" y="2167503"/>
                  <a:pt x="11460718" y="2167503"/>
                  <a:pt x="11469971" y="2161351"/>
                </a:cubicBezTo>
                <a:cubicBezTo>
                  <a:pt x="11553249" y="2115211"/>
                  <a:pt x="11633442" y="2069070"/>
                  <a:pt x="11713634" y="2022930"/>
                </a:cubicBezTo>
                <a:cubicBezTo>
                  <a:pt x="11719804" y="2019853"/>
                  <a:pt x="11722888" y="2016778"/>
                  <a:pt x="11729058" y="2013701"/>
                </a:cubicBezTo>
                <a:cubicBezTo>
                  <a:pt x="11722888" y="2010624"/>
                  <a:pt x="11719804" y="2007549"/>
                  <a:pt x="11716719" y="2004474"/>
                </a:cubicBezTo>
                <a:cubicBezTo>
                  <a:pt x="11633442" y="1958332"/>
                  <a:pt x="11553249" y="1912192"/>
                  <a:pt x="11469971" y="1866051"/>
                </a:cubicBezTo>
                <a:cubicBezTo>
                  <a:pt x="11465345" y="1862975"/>
                  <a:pt x="11460718" y="1861437"/>
                  <a:pt x="11456091" y="1861437"/>
                </a:cubicBezTo>
                <a:close/>
                <a:moveTo>
                  <a:pt x="10893469" y="1861437"/>
                </a:moveTo>
                <a:cubicBezTo>
                  <a:pt x="10889228" y="1861437"/>
                  <a:pt x="10884601" y="1862976"/>
                  <a:pt x="10878433" y="1866051"/>
                </a:cubicBezTo>
                <a:cubicBezTo>
                  <a:pt x="10841420" y="1887584"/>
                  <a:pt x="10804408" y="1909116"/>
                  <a:pt x="10767396" y="1927572"/>
                </a:cubicBezTo>
                <a:cubicBezTo>
                  <a:pt x="10767396" y="1927572"/>
                  <a:pt x="10767396" y="1927572"/>
                  <a:pt x="10767396" y="1930649"/>
                </a:cubicBezTo>
                <a:cubicBezTo>
                  <a:pt x="10724215" y="1955257"/>
                  <a:pt x="10681033" y="1979865"/>
                  <a:pt x="10637853" y="2004474"/>
                </a:cubicBezTo>
                <a:cubicBezTo>
                  <a:pt x="10631684" y="2004474"/>
                  <a:pt x="10628600" y="2007549"/>
                  <a:pt x="10625516" y="2010624"/>
                </a:cubicBezTo>
                <a:cubicBezTo>
                  <a:pt x="10622431" y="2010624"/>
                  <a:pt x="10622431" y="2010624"/>
                  <a:pt x="10619346" y="2013701"/>
                </a:cubicBezTo>
                <a:cubicBezTo>
                  <a:pt x="10625516" y="2016778"/>
                  <a:pt x="10628600" y="2019853"/>
                  <a:pt x="10631684" y="2022930"/>
                </a:cubicBezTo>
                <a:cubicBezTo>
                  <a:pt x="10677950" y="2047537"/>
                  <a:pt x="10721130" y="2072146"/>
                  <a:pt x="10767396" y="2096754"/>
                </a:cubicBezTo>
                <a:cubicBezTo>
                  <a:pt x="10804408" y="2118286"/>
                  <a:pt x="10841420" y="2139818"/>
                  <a:pt x="10878433" y="2161351"/>
                </a:cubicBezTo>
                <a:cubicBezTo>
                  <a:pt x="10890770" y="2167503"/>
                  <a:pt x="10900023" y="2167503"/>
                  <a:pt x="10909276" y="2161351"/>
                </a:cubicBezTo>
                <a:cubicBezTo>
                  <a:pt x="10989469" y="2115211"/>
                  <a:pt x="11069663" y="2069070"/>
                  <a:pt x="11149856" y="2026005"/>
                </a:cubicBezTo>
                <a:cubicBezTo>
                  <a:pt x="11156024" y="2022930"/>
                  <a:pt x="11162192" y="2019853"/>
                  <a:pt x="11168362" y="2013701"/>
                </a:cubicBezTo>
                <a:cubicBezTo>
                  <a:pt x="11162192" y="2010624"/>
                  <a:pt x="11159109" y="2007549"/>
                  <a:pt x="11152939" y="2004474"/>
                </a:cubicBezTo>
                <a:cubicBezTo>
                  <a:pt x="11072747" y="1958332"/>
                  <a:pt x="10989469" y="1912192"/>
                  <a:pt x="10906192" y="1866051"/>
                </a:cubicBezTo>
                <a:cubicBezTo>
                  <a:pt x="10901565" y="1862976"/>
                  <a:pt x="10897710" y="1861437"/>
                  <a:pt x="10893469" y="1861437"/>
                </a:cubicBezTo>
                <a:close/>
                <a:moveTo>
                  <a:pt x="6955611" y="1861437"/>
                </a:moveTo>
                <a:cubicBezTo>
                  <a:pt x="6950996" y="1861437"/>
                  <a:pt x="6946380" y="1862975"/>
                  <a:pt x="6941765" y="1866051"/>
                </a:cubicBezTo>
                <a:cubicBezTo>
                  <a:pt x="6861760" y="1912192"/>
                  <a:pt x="6778679" y="1955257"/>
                  <a:pt x="6698675" y="2001397"/>
                </a:cubicBezTo>
                <a:cubicBezTo>
                  <a:pt x="6692522" y="2004474"/>
                  <a:pt x="6689444" y="2007549"/>
                  <a:pt x="6680213" y="2010624"/>
                </a:cubicBezTo>
                <a:cubicBezTo>
                  <a:pt x="6689444" y="2016778"/>
                  <a:pt x="6692522" y="2019853"/>
                  <a:pt x="6695598" y="2022930"/>
                </a:cubicBezTo>
                <a:cubicBezTo>
                  <a:pt x="6778679" y="2069070"/>
                  <a:pt x="6858683" y="2112134"/>
                  <a:pt x="6938687" y="2161351"/>
                </a:cubicBezTo>
                <a:cubicBezTo>
                  <a:pt x="6950996" y="2167503"/>
                  <a:pt x="6960226" y="2167503"/>
                  <a:pt x="6969458" y="2161351"/>
                </a:cubicBezTo>
                <a:cubicBezTo>
                  <a:pt x="7021768" y="2130591"/>
                  <a:pt x="7074078" y="2102907"/>
                  <a:pt x="7123311" y="2072146"/>
                </a:cubicBezTo>
                <a:cubicBezTo>
                  <a:pt x="7154082" y="2056766"/>
                  <a:pt x="7181774" y="2038310"/>
                  <a:pt x="7212546" y="2022930"/>
                </a:cubicBezTo>
                <a:cubicBezTo>
                  <a:pt x="7215623" y="2019853"/>
                  <a:pt x="7221777" y="2016778"/>
                  <a:pt x="7227931" y="2013701"/>
                </a:cubicBezTo>
                <a:cubicBezTo>
                  <a:pt x="7221777" y="2010624"/>
                  <a:pt x="7221777" y="2007549"/>
                  <a:pt x="7218700" y="2004474"/>
                </a:cubicBezTo>
                <a:cubicBezTo>
                  <a:pt x="7187930" y="1989093"/>
                  <a:pt x="7157158" y="1970636"/>
                  <a:pt x="7123311" y="1952180"/>
                </a:cubicBezTo>
                <a:cubicBezTo>
                  <a:pt x="7074078" y="1924497"/>
                  <a:pt x="7021768" y="1893736"/>
                  <a:pt x="6969458" y="1866051"/>
                </a:cubicBezTo>
                <a:cubicBezTo>
                  <a:pt x="6964843" y="1862975"/>
                  <a:pt x="6960226" y="1861437"/>
                  <a:pt x="6955611" y="1861437"/>
                </a:cubicBezTo>
                <a:close/>
                <a:moveTo>
                  <a:pt x="6392991" y="1861437"/>
                </a:moveTo>
                <a:cubicBezTo>
                  <a:pt x="6388759" y="1861437"/>
                  <a:pt x="6384144" y="1862975"/>
                  <a:pt x="6377990" y="1866051"/>
                </a:cubicBezTo>
                <a:lnTo>
                  <a:pt x="6264851" y="1929672"/>
                </a:lnTo>
                <a:lnTo>
                  <a:pt x="6264851" y="1930127"/>
                </a:lnTo>
                <a:cubicBezTo>
                  <a:pt x="6221727" y="1954804"/>
                  <a:pt x="6178601" y="1979483"/>
                  <a:pt x="6135477" y="2004163"/>
                </a:cubicBezTo>
                <a:lnTo>
                  <a:pt x="6125733" y="2009041"/>
                </a:lnTo>
                <a:lnTo>
                  <a:pt x="6119517" y="2013701"/>
                </a:lnTo>
                <a:cubicBezTo>
                  <a:pt x="6125672" y="2016778"/>
                  <a:pt x="6131826" y="2019853"/>
                  <a:pt x="6134902" y="2022930"/>
                </a:cubicBezTo>
                <a:lnTo>
                  <a:pt x="6244089" y="2085103"/>
                </a:lnTo>
                <a:lnTo>
                  <a:pt x="6264851" y="2096709"/>
                </a:lnTo>
                <a:lnTo>
                  <a:pt x="6264851" y="2096925"/>
                </a:lnTo>
                <a:lnTo>
                  <a:pt x="6377990" y="2161351"/>
                </a:lnTo>
                <a:cubicBezTo>
                  <a:pt x="6390298" y="2167503"/>
                  <a:pt x="6399529" y="2167503"/>
                  <a:pt x="6408760" y="2161351"/>
                </a:cubicBezTo>
                <a:cubicBezTo>
                  <a:pt x="6488764" y="2115211"/>
                  <a:pt x="6568767" y="2069070"/>
                  <a:pt x="6648771" y="2026005"/>
                </a:cubicBezTo>
                <a:cubicBezTo>
                  <a:pt x="6654925" y="2022930"/>
                  <a:pt x="6661079" y="2019853"/>
                  <a:pt x="6667232" y="2013701"/>
                </a:cubicBezTo>
                <a:cubicBezTo>
                  <a:pt x="6661079" y="2010624"/>
                  <a:pt x="6658002" y="2007549"/>
                  <a:pt x="6651847" y="2004474"/>
                </a:cubicBezTo>
                <a:cubicBezTo>
                  <a:pt x="6571845" y="1958332"/>
                  <a:pt x="6488764" y="1912192"/>
                  <a:pt x="6405683" y="1866051"/>
                </a:cubicBezTo>
                <a:cubicBezTo>
                  <a:pt x="6401068" y="1862975"/>
                  <a:pt x="6397221" y="1861437"/>
                  <a:pt x="6392991" y="1861437"/>
                </a:cubicBezTo>
                <a:close/>
                <a:moveTo>
                  <a:pt x="5828515" y="1861437"/>
                </a:moveTo>
                <a:cubicBezTo>
                  <a:pt x="5823898" y="1861437"/>
                  <a:pt x="5819284" y="1862975"/>
                  <a:pt x="5814668" y="1866051"/>
                </a:cubicBezTo>
                <a:cubicBezTo>
                  <a:pt x="5731587" y="1912192"/>
                  <a:pt x="5651583" y="1958332"/>
                  <a:pt x="5568503" y="2004474"/>
                </a:cubicBezTo>
                <a:cubicBezTo>
                  <a:pt x="5565426" y="2007549"/>
                  <a:pt x="5559271" y="2010624"/>
                  <a:pt x="5556194" y="2013702"/>
                </a:cubicBezTo>
                <a:cubicBezTo>
                  <a:pt x="5562348" y="2016778"/>
                  <a:pt x="5562348" y="2019853"/>
                  <a:pt x="5565426" y="2019853"/>
                </a:cubicBezTo>
                <a:cubicBezTo>
                  <a:pt x="5651583" y="2069070"/>
                  <a:pt x="5734664" y="2115211"/>
                  <a:pt x="5817745" y="2161351"/>
                </a:cubicBezTo>
                <a:cubicBezTo>
                  <a:pt x="5826976" y="2167503"/>
                  <a:pt x="5836207" y="2164427"/>
                  <a:pt x="5845437" y="2161351"/>
                </a:cubicBezTo>
                <a:lnTo>
                  <a:pt x="5989428" y="2080153"/>
                </a:lnTo>
                <a:lnTo>
                  <a:pt x="6088916" y="2022672"/>
                </a:lnTo>
                <a:lnTo>
                  <a:pt x="6103881" y="2013679"/>
                </a:lnTo>
                <a:lnTo>
                  <a:pt x="6091602" y="2004474"/>
                </a:lnTo>
                <a:cubicBezTo>
                  <a:pt x="6008524" y="1958332"/>
                  <a:pt x="5925441" y="1912192"/>
                  <a:pt x="5842361" y="1866051"/>
                </a:cubicBezTo>
                <a:cubicBezTo>
                  <a:pt x="5837745" y="1862975"/>
                  <a:pt x="5833130" y="1861437"/>
                  <a:pt x="5828515" y="1861437"/>
                </a:cubicBezTo>
                <a:close/>
                <a:moveTo>
                  <a:pt x="5266113" y="1861437"/>
                </a:moveTo>
                <a:cubicBezTo>
                  <a:pt x="5262258" y="1861437"/>
                  <a:pt x="5258401" y="1862976"/>
                  <a:pt x="5253774" y="1866051"/>
                </a:cubicBezTo>
                <a:cubicBezTo>
                  <a:pt x="5170497" y="1912192"/>
                  <a:pt x="5090305" y="1958332"/>
                  <a:pt x="5007027" y="2004474"/>
                </a:cubicBezTo>
                <a:cubicBezTo>
                  <a:pt x="5003943" y="2007549"/>
                  <a:pt x="4997773" y="2010624"/>
                  <a:pt x="4991604" y="2013702"/>
                </a:cubicBezTo>
                <a:cubicBezTo>
                  <a:pt x="4997773" y="2016778"/>
                  <a:pt x="5003943" y="2019853"/>
                  <a:pt x="5007027" y="2022930"/>
                </a:cubicBezTo>
                <a:cubicBezTo>
                  <a:pt x="5090305" y="2069070"/>
                  <a:pt x="5170497" y="2115211"/>
                  <a:pt x="5250691" y="2161351"/>
                </a:cubicBezTo>
                <a:cubicBezTo>
                  <a:pt x="5263027" y="2167503"/>
                  <a:pt x="5269196" y="2167503"/>
                  <a:pt x="5281533" y="2161351"/>
                </a:cubicBezTo>
                <a:cubicBezTo>
                  <a:pt x="5361728" y="2115211"/>
                  <a:pt x="5445004" y="2069070"/>
                  <a:pt x="5525198" y="2022930"/>
                </a:cubicBezTo>
                <a:cubicBezTo>
                  <a:pt x="5528283" y="2022930"/>
                  <a:pt x="5534451" y="2019853"/>
                  <a:pt x="5540619" y="2013702"/>
                </a:cubicBezTo>
                <a:cubicBezTo>
                  <a:pt x="5534451" y="2010624"/>
                  <a:pt x="5534451" y="2007549"/>
                  <a:pt x="5531367" y="2007549"/>
                </a:cubicBezTo>
                <a:cubicBezTo>
                  <a:pt x="5445004" y="1958332"/>
                  <a:pt x="5361728" y="1912192"/>
                  <a:pt x="5278450" y="1866051"/>
                </a:cubicBezTo>
                <a:cubicBezTo>
                  <a:pt x="5273823" y="1862976"/>
                  <a:pt x="5269967" y="1861437"/>
                  <a:pt x="5266113" y="1861437"/>
                </a:cubicBezTo>
                <a:close/>
                <a:moveTo>
                  <a:pt x="4704363" y="1861437"/>
                </a:moveTo>
                <a:cubicBezTo>
                  <a:pt x="4699737" y="1861437"/>
                  <a:pt x="4695110" y="1862975"/>
                  <a:pt x="4690485" y="1866051"/>
                </a:cubicBezTo>
                <a:cubicBezTo>
                  <a:pt x="4610290" y="1912192"/>
                  <a:pt x="4527012" y="1955257"/>
                  <a:pt x="4446820" y="2001397"/>
                </a:cubicBezTo>
                <a:cubicBezTo>
                  <a:pt x="4440650" y="2004474"/>
                  <a:pt x="4437566" y="2007549"/>
                  <a:pt x="4428313" y="2010624"/>
                </a:cubicBezTo>
                <a:cubicBezTo>
                  <a:pt x="4437566" y="2016778"/>
                  <a:pt x="4440650" y="2019853"/>
                  <a:pt x="4443734" y="2022930"/>
                </a:cubicBezTo>
                <a:cubicBezTo>
                  <a:pt x="4527012" y="2069070"/>
                  <a:pt x="4607206" y="2112134"/>
                  <a:pt x="4687399" y="2161351"/>
                </a:cubicBezTo>
                <a:cubicBezTo>
                  <a:pt x="4699737" y="2167503"/>
                  <a:pt x="4708989" y="2167503"/>
                  <a:pt x="4718242" y="2161351"/>
                </a:cubicBezTo>
                <a:cubicBezTo>
                  <a:pt x="4801520" y="2115211"/>
                  <a:pt x="4881713" y="2069070"/>
                  <a:pt x="4961906" y="2022930"/>
                </a:cubicBezTo>
                <a:cubicBezTo>
                  <a:pt x="4968075" y="2019853"/>
                  <a:pt x="4971159" y="2016778"/>
                  <a:pt x="4977328" y="2013702"/>
                </a:cubicBezTo>
                <a:cubicBezTo>
                  <a:pt x="4971159" y="2010624"/>
                  <a:pt x="4968075" y="2007549"/>
                  <a:pt x="4964990" y="2004474"/>
                </a:cubicBezTo>
                <a:cubicBezTo>
                  <a:pt x="4881713" y="1958332"/>
                  <a:pt x="4801520" y="1912192"/>
                  <a:pt x="4718242" y="1866051"/>
                </a:cubicBezTo>
                <a:cubicBezTo>
                  <a:pt x="4713616" y="1862975"/>
                  <a:pt x="4708989" y="1861437"/>
                  <a:pt x="4704363" y="1861437"/>
                </a:cubicBezTo>
                <a:close/>
                <a:moveTo>
                  <a:pt x="4141740" y="1861437"/>
                </a:moveTo>
                <a:cubicBezTo>
                  <a:pt x="4137499" y="1861437"/>
                  <a:pt x="4132872" y="1862976"/>
                  <a:pt x="4126704" y="1866051"/>
                </a:cubicBezTo>
                <a:cubicBezTo>
                  <a:pt x="4089691" y="1887584"/>
                  <a:pt x="4052679" y="1909116"/>
                  <a:pt x="4015667" y="1927572"/>
                </a:cubicBezTo>
                <a:cubicBezTo>
                  <a:pt x="4015667" y="1927572"/>
                  <a:pt x="4015667" y="1927572"/>
                  <a:pt x="4015667" y="1930649"/>
                </a:cubicBezTo>
                <a:cubicBezTo>
                  <a:pt x="3972487" y="1955257"/>
                  <a:pt x="3929306" y="1979866"/>
                  <a:pt x="3886125" y="2004474"/>
                </a:cubicBezTo>
                <a:cubicBezTo>
                  <a:pt x="3879956" y="2004474"/>
                  <a:pt x="3876871" y="2007549"/>
                  <a:pt x="3873787" y="2010624"/>
                </a:cubicBezTo>
                <a:cubicBezTo>
                  <a:pt x="3870703" y="2010624"/>
                  <a:pt x="3870703" y="2010624"/>
                  <a:pt x="3867618" y="2013702"/>
                </a:cubicBezTo>
                <a:cubicBezTo>
                  <a:pt x="3873787" y="2016778"/>
                  <a:pt x="3876871" y="2019853"/>
                  <a:pt x="3879956" y="2022930"/>
                </a:cubicBezTo>
                <a:cubicBezTo>
                  <a:pt x="3926222" y="2047537"/>
                  <a:pt x="3969402" y="2072146"/>
                  <a:pt x="4015667" y="2096754"/>
                </a:cubicBezTo>
                <a:cubicBezTo>
                  <a:pt x="4052679" y="2118286"/>
                  <a:pt x="4089691" y="2139820"/>
                  <a:pt x="4126704" y="2161351"/>
                </a:cubicBezTo>
                <a:cubicBezTo>
                  <a:pt x="4139040" y="2167503"/>
                  <a:pt x="4148294" y="2167503"/>
                  <a:pt x="4157546" y="2161351"/>
                </a:cubicBezTo>
                <a:cubicBezTo>
                  <a:pt x="4237741" y="2115211"/>
                  <a:pt x="4317934" y="2069070"/>
                  <a:pt x="4398127" y="2026005"/>
                </a:cubicBezTo>
                <a:cubicBezTo>
                  <a:pt x="4404295" y="2022930"/>
                  <a:pt x="4410463" y="2019853"/>
                  <a:pt x="4416633" y="2013702"/>
                </a:cubicBezTo>
                <a:cubicBezTo>
                  <a:pt x="4410463" y="2010624"/>
                  <a:pt x="4407380" y="2007549"/>
                  <a:pt x="4401210" y="2004474"/>
                </a:cubicBezTo>
                <a:cubicBezTo>
                  <a:pt x="4321018" y="1958332"/>
                  <a:pt x="4237741" y="1912192"/>
                  <a:pt x="4154463" y="1866051"/>
                </a:cubicBezTo>
                <a:cubicBezTo>
                  <a:pt x="4149837" y="1862976"/>
                  <a:pt x="4145980" y="1861437"/>
                  <a:pt x="4141740" y="1861437"/>
                </a:cubicBezTo>
                <a:close/>
                <a:moveTo>
                  <a:pt x="10329672" y="1859899"/>
                </a:moveTo>
                <a:cubicBezTo>
                  <a:pt x="10326592" y="1859899"/>
                  <a:pt x="10320433" y="1862979"/>
                  <a:pt x="10317353" y="1866062"/>
                </a:cubicBezTo>
                <a:cubicBezTo>
                  <a:pt x="10234198" y="1912274"/>
                  <a:pt x="10151045" y="1958488"/>
                  <a:pt x="10070970" y="2004700"/>
                </a:cubicBezTo>
                <a:cubicBezTo>
                  <a:pt x="10064811" y="2007783"/>
                  <a:pt x="10061731" y="2010863"/>
                  <a:pt x="10058651" y="2013943"/>
                </a:cubicBezTo>
                <a:cubicBezTo>
                  <a:pt x="10061731" y="2017025"/>
                  <a:pt x="10064811" y="2020105"/>
                  <a:pt x="10067890" y="2020105"/>
                </a:cubicBezTo>
                <a:cubicBezTo>
                  <a:pt x="10151045" y="2069400"/>
                  <a:pt x="10237278" y="2115613"/>
                  <a:pt x="10320433" y="2161827"/>
                </a:cubicBezTo>
                <a:cubicBezTo>
                  <a:pt x="10320433" y="2164906"/>
                  <a:pt x="10323512" y="2164906"/>
                  <a:pt x="10323512" y="2164906"/>
                </a:cubicBezTo>
                <a:cubicBezTo>
                  <a:pt x="10323512" y="2164906"/>
                  <a:pt x="10326592" y="2164906"/>
                  <a:pt x="10326592" y="2164906"/>
                </a:cubicBezTo>
                <a:cubicBezTo>
                  <a:pt x="10329672" y="2164906"/>
                  <a:pt x="10335832" y="2164906"/>
                  <a:pt x="10338912" y="2164906"/>
                </a:cubicBezTo>
                <a:cubicBezTo>
                  <a:pt x="10338912" y="2161827"/>
                  <a:pt x="10341991" y="2161827"/>
                  <a:pt x="10345071" y="2161827"/>
                </a:cubicBezTo>
                <a:cubicBezTo>
                  <a:pt x="10425144" y="2115613"/>
                  <a:pt x="10505219" y="2069400"/>
                  <a:pt x="10585293" y="2026267"/>
                </a:cubicBezTo>
                <a:cubicBezTo>
                  <a:pt x="10588373" y="2023187"/>
                  <a:pt x="10588373" y="2023187"/>
                  <a:pt x="10591452" y="2023187"/>
                </a:cubicBezTo>
                <a:cubicBezTo>
                  <a:pt x="10594532" y="2020105"/>
                  <a:pt x="10597612" y="2017025"/>
                  <a:pt x="10603771" y="2013943"/>
                </a:cubicBezTo>
                <a:cubicBezTo>
                  <a:pt x="10597612" y="2010863"/>
                  <a:pt x="10594532" y="2007783"/>
                  <a:pt x="10591452" y="2004700"/>
                </a:cubicBezTo>
                <a:cubicBezTo>
                  <a:pt x="10508299" y="1958488"/>
                  <a:pt x="10425144" y="1912274"/>
                  <a:pt x="10341991" y="1866062"/>
                </a:cubicBezTo>
                <a:cubicBezTo>
                  <a:pt x="10338912" y="1862979"/>
                  <a:pt x="10335832" y="1859899"/>
                  <a:pt x="10329672" y="1859899"/>
                </a:cubicBezTo>
                <a:close/>
                <a:moveTo>
                  <a:pt x="9206187" y="1859899"/>
                </a:moveTo>
                <a:cubicBezTo>
                  <a:pt x="9203107" y="1859899"/>
                  <a:pt x="9196947" y="1862979"/>
                  <a:pt x="9193868" y="1866062"/>
                </a:cubicBezTo>
                <a:cubicBezTo>
                  <a:pt x="9113794" y="1912274"/>
                  <a:pt x="9030641" y="1955408"/>
                  <a:pt x="8950563" y="2001620"/>
                </a:cubicBezTo>
                <a:cubicBezTo>
                  <a:pt x="8944402" y="2004700"/>
                  <a:pt x="8941325" y="2007783"/>
                  <a:pt x="8932086" y="2010863"/>
                </a:cubicBezTo>
                <a:cubicBezTo>
                  <a:pt x="8938245" y="2017025"/>
                  <a:pt x="8944402" y="2020105"/>
                  <a:pt x="8947482" y="2023187"/>
                </a:cubicBezTo>
                <a:cubicBezTo>
                  <a:pt x="9030641" y="2069400"/>
                  <a:pt x="9110712" y="2112532"/>
                  <a:pt x="9190789" y="2161827"/>
                </a:cubicBezTo>
                <a:cubicBezTo>
                  <a:pt x="9196947" y="2161827"/>
                  <a:pt x="9200028" y="2164906"/>
                  <a:pt x="9206187" y="2164906"/>
                </a:cubicBezTo>
                <a:cubicBezTo>
                  <a:pt x="9209267" y="2164906"/>
                  <a:pt x="9215426" y="2164906"/>
                  <a:pt x="9221586" y="2161827"/>
                </a:cubicBezTo>
                <a:cubicBezTo>
                  <a:pt x="9301660" y="2115613"/>
                  <a:pt x="9381717" y="2069400"/>
                  <a:pt x="9464870" y="2023187"/>
                </a:cubicBezTo>
                <a:cubicBezTo>
                  <a:pt x="9467950" y="2020105"/>
                  <a:pt x="9474109" y="2017025"/>
                  <a:pt x="9477189" y="2013943"/>
                </a:cubicBezTo>
                <a:cubicBezTo>
                  <a:pt x="9474109" y="2010863"/>
                  <a:pt x="9467950" y="2007783"/>
                  <a:pt x="9464870" y="2004700"/>
                </a:cubicBezTo>
                <a:cubicBezTo>
                  <a:pt x="9381717" y="1958488"/>
                  <a:pt x="9301660" y="1912274"/>
                  <a:pt x="9218506" y="1866062"/>
                </a:cubicBezTo>
                <a:cubicBezTo>
                  <a:pt x="9215426" y="1862979"/>
                  <a:pt x="9209267" y="1859899"/>
                  <a:pt x="9206187" y="1859899"/>
                </a:cubicBezTo>
                <a:close/>
                <a:moveTo>
                  <a:pt x="3577944" y="1859899"/>
                </a:moveTo>
                <a:cubicBezTo>
                  <a:pt x="3574864" y="1859899"/>
                  <a:pt x="3568704" y="1862979"/>
                  <a:pt x="3565625" y="1866062"/>
                </a:cubicBezTo>
                <a:cubicBezTo>
                  <a:pt x="3482470" y="1912274"/>
                  <a:pt x="3399317" y="1958488"/>
                  <a:pt x="3319243" y="2004700"/>
                </a:cubicBezTo>
                <a:cubicBezTo>
                  <a:pt x="3313082" y="2007783"/>
                  <a:pt x="3310002" y="2010863"/>
                  <a:pt x="3306922" y="2013944"/>
                </a:cubicBezTo>
                <a:cubicBezTo>
                  <a:pt x="3310002" y="2017025"/>
                  <a:pt x="3313082" y="2020105"/>
                  <a:pt x="3316162" y="2020105"/>
                </a:cubicBezTo>
                <a:cubicBezTo>
                  <a:pt x="3399317" y="2069400"/>
                  <a:pt x="3485550" y="2115613"/>
                  <a:pt x="3568704" y="2161827"/>
                </a:cubicBezTo>
                <a:cubicBezTo>
                  <a:pt x="3568704" y="2164908"/>
                  <a:pt x="3571784" y="2164908"/>
                  <a:pt x="3571784" y="2164908"/>
                </a:cubicBezTo>
                <a:cubicBezTo>
                  <a:pt x="3571784" y="2164908"/>
                  <a:pt x="3574864" y="2164908"/>
                  <a:pt x="3574864" y="2164908"/>
                </a:cubicBezTo>
                <a:cubicBezTo>
                  <a:pt x="3577944" y="2164908"/>
                  <a:pt x="3584103" y="2164908"/>
                  <a:pt x="3587183" y="2164908"/>
                </a:cubicBezTo>
                <a:cubicBezTo>
                  <a:pt x="3587183" y="2161827"/>
                  <a:pt x="3590263" y="2161827"/>
                  <a:pt x="3593343" y="2161827"/>
                </a:cubicBezTo>
                <a:cubicBezTo>
                  <a:pt x="3673417" y="2115613"/>
                  <a:pt x="3753491" y="2069400"/>
                  <a:pt x="3833566" y="2026267"/>
                </a:cubicBezTo>
                <a:cubicBezTo>
                  <a:pt x="3836644" y="2023187"/>
                  <a:pt x="3836644" y="2023187"/>
                  <a:pt x="3839724" y="2023187"/>
                </a:cubicBezTo>
                <a:cubicBezTo>
                  <a:pt x="3842803" y="2020105"/>
                  <a:pt x="3845883" y="2017025"/>
                  <a:pt x="3852044" y="2013944"/>
                </a:cubicBezTo>
                <a:cubicBezTo>
                  <a:pt x="3845883" y="2010863"/>
                  <a:pt x="3842803" y="2007783"/>
                  <a:pt x="3839724" y="2004700"/>
                </a:cubicBezTo>
                <a:cubicBezTo>
                  <a:pt x="3756571" y="1958488"/>
                  <a:pt x="3673417" y="1912274"/>
                  <a:pt x="3590263" y="1866062"/>
                </a:cubicBezTo>
                <a:cubicBezTo>
                  <a:pt x="3587183" y="1862979"/>
                  <a:pt x="3584103" y="1859899"/>
                  <a:pt x="3577944" y="1859899"/>
                </a:cubicBezTo>
                <a:close/>
                <a:moveTo>
                  <a:pt x="2454459" y="1859899"/>
                </a:moveTo>
                <a:cubicBezTo>
                  <a:pt x="2451379" y="1859899"/>
                  <a:pt x="2445219" y="1862979"/>
                  <a:pt x="2442140" y="1866062"/>
                </a:cubicBezTo>
                <a:cubicBezTo>
                  <a:pt x="2362065" y="1912274"/>
                  <a:pt x="2278912" y="1955408"/>
                  <a:pt x="2198834" y="2001620"/>
                </a:cubicBezTo>
                <a:cubicBezTo>
                  <a:pt x="2192673" y="2004700"/>
                  <a:pt x="2189597" y="2007783"/>
                  <a:pt x="2180359" y="2010863"/>
                </a:cubicBezTo>
                <a:cubicBezTo>
                  <a:pt x="2186516" y="2017025"/>
                  <a:pt x="2192673" y="2020105"/>
                  <a:pt x="2195754" y="2023187"/>
                </a:cubicBezTo>
                <a:cubicBezTo>
                  <a:pt x="2278912" y="2069400"/>
                  <a:pt x="2358983" y="2112532"/>
                  <a:pt x="2439060" y="2161827"/>
                </a:cubicBezTo>
                <a:cubicBezTo>
                  <a:pt x="2445219" y="2161827"/>
                  <a:pt x="2448299" y="2164908"/>
                  <a:pt x="2454459" y="2164908"/>
                </a:cubicBezTo>
                <a:cubicBezTo>
                  <a:pt x="2457538" y="2164908"/>
                  <a:pt x="2463698" y="2164908"/>
                  <a:pt x="2469857" y="2161827"/>
                </a:cubicBezTo>
                <a:cubicBezTo>
                  <a:pt x="2549932" y="2115613"/>
                  <a:pt x="2629988" y="2069400"/>
                  <a:pt x="2713141" y="2023187"/>
                </a:cubicBezTo>
                <a:cubicBezTo>
                  <a:pt x="2716221" y="2020105"/>
                  <a:pt x="2722381" y="2017025"/>
                  <a:pt x="2725461" y="2013944"/>
                </a:cubicBezTo>
                <a:cubicBezTo>
                  <a:pt x="2722381" y="2010863"/>
                  <a:pt x="2716221" y="2007783"/>
                  <a:pt x="2713141" y="2004700"/>
                </a:cubicBezTo>
                <a:cubicBezTo>
                  <a:pt x="2629988" y="1958488"/>
                  <a:pt x="2549932" y="1912274"/>
                  <a:pt x="2466779" y="1866062"/>
                </a:cubicBezTo>
                <a:cubicBezTo>
                  <a:pt x="2463698" y="1862979"/>
                  <a:pt x="2457538" y="1859899"/>
                  <a:pt x="2454459" y="1859899"/>
                </a:cubicBezTo>
                <a:close/>
                <a:moveTo>
                  <a:pt x="11460390" y="1535423"/>
                </a:moveTo>
                <a:cubicBezTo>
                  <a:pt x="11460390" y="1640409"/>
                  <a:pt x="11460390" y="1742308"/>
                  <a:pt x="11463468" y="1847294"/>
                </a:cubicBezTo>
                <a:cubicBezTo>
                  <a:pt x="11552701" y="1899787"/>
                  <a:pt x="11641937" y="1952280"/>
                  <a:pt x="11734248" y="2007861"/>
                </a:cubicBezTo>
                <a:cubicBezTo>
                  <a:pt x="11734248" y="1899787"/>
                  <a:pt x="11731172" y="1797889"/>
                  <a:pt x="11731172" y="1692903"/>
                </a:cubicBezTo>
                <a:cubicBezTo>
                  <a:pt x="11700401" y="1671288"/>
                  <a:pt x="11472699" y="1538510"/>
                  <a:pt x="11460390" y="1535423"/>
                </a:cubicBezTo>
                <a:close/>
                <a:moveTo>
                  <a:pt x="10336403" y="1535423"/>
                </a:moveTo>
                <a:cubicBezTo>
                  <a:pt x="10336403" y="1640229"/>
                  <a:pt x="10339487" y="1741952"/>
                  <a:pt x="10339487" y="1846758"/>
                </a:cubicBezTo>
                <a:cubicBezTo>
                  <a:pt x="10382641" y="1874501"/>
                  <a:pt x="10428879" y="1902243"/>
                  <a:pt x="10475117" y="1926903"/>
                </a:cubicBezTo>
                <a:cubicBezTo>
                  <a:pt x="10518273" y="1954646"/>
                  <a:pt x="10561428" y="1979306"/>
                  <a:pt x="10607666" y="2003966"/>
                </a:cubicBezTo>
                <a:cubicBezTo>
                  <a:pt x="10607666" y="2000884"/>
                  <a:pt x="10607666" y="2000884"/>
                  <a:pt x="10607666" y="2000884"/>
                </a:cubicBezTo>
                <a:cubicBezTo>
                  <a:pt x="10607666" y="1902243"/>
                  <a:pt x="10607666" y="1800520"/>
                  <a:pt x="10607666" y="1701879"/>
                </a:cubicBezTo>
                <a:cubicBezTo>
                  <a:pt x="10607666" y="1692632"/>
                  <a:pt x="10601501" y="1689549"/>
                  <a:pt x="10595336" y="1686466"/>
                </a:cubicBezTo>
                <a:cubicBezTo>
                  <a:pt x="10512107" y="1637145"/>
                  <a:pt x="10428879" y="1587826"/>
                  <a:pt x="10345651" y="1538505"/>
                </a:cubicBezTo>
                <a:cubicBezTo>
                  <a:pt x="10342569" y="1535423"/>
                  <a:pt x="10339487" y="1535423"/>
                  <a:pt x="10336403" y="1535423"/>
                </a:cubicBezTo>
                <a:close/>
                <a:moveTo>
                  <a:pt x="9212434" y="1535423"/>
                </a:moveTo>
                <a:cubicBezTo>
                  <a:pt x="9212434" y="1640229"/>
                  <a:pt x="9212434" y="1741952"/>
                  <a:pt x="9215502" y="1846758"/>
                </a:cubicBezTo>
                <a:cubicBezTo>
                  <a:pt x="9286062" y="1889914"/>
                  <a:pt x="9353552" y="1929986"/>
                  <a:pt x="9427161" y="1973141"/>
                </a:cubicBezTo>
                <a:cubicBezTo>
                  <a:pt x="9454771" y="1988555"/>
                  <a:pt x="9479313" y="2000884"/>
                  <a:pt x="9482381" y="2003966"/>
                </a:cubicBezTo>
                <a:cubicBezTo>
                  <a:pt x="9482381" y="1896078"/>
                  <a:pt x="9482381" y="1794355"/>
                  <a:pt x="9479313" y="1692632"/>
                </a:cubicBezTo>
                <a:cubicBezTo>
                  <a:pt x="9473177" y="1689549"/>
                  <a:pt x="9457839" y="1677219"/>
                  <a:pt x="9436364" y="1664889"/>
                </a:cubicBezTo>
                <a:cubicBezTo>
                  <a:pt x="9417958" y="1652559"/>
                  <a:pt x="9396484" y="1640229"/>
                  <a:pt x="9375009" y="1627898"/>
                </a:cubicBezTo>
                <a:cubicBezTo>
                  <a:pt x="9307536" y="1587826"/>
                  <a:pt x="9224706" y="1541588"/>
                  <a:pt x="9212434" y="1535423"/>
                </a:cubicBezTo>
                <a:close/>
                <a:moveTo>
                  <a:pt x="8084554" y="1535423"/>
                </a:moveTo>
                <a:cubicBezTo>
                  <a:pt x="8087631" y="1640409"/>
                  <a:pt x="8087631" y="1742308"/>
                  <a:pt x="8087631" y="1847294"/>
                </a:cubicBezTo>
                <a:cubicBezTo>
                  <a:pt x="8173789" y="1896698"/>
                  <a:pt x="8256866" y="1949192"/>
                  <a:pt x="8343025" y="1998597"/>
                </a:cubicBezTo>
                <a:cubicBezTo>
                  <a:pt x="8349180" y="2001686"/>
                  <a:pt x="8352256" y="2004773"/>
                  <a:pt x="8358409" y="2007861"/>
                </a:cubicBezTo>
                <a:cubicBezTo>
                  <a:pt x="8358409" y="2001686"/>
                  <a:pt x="8358409" y="1998597"/>
                  <a:pt x="8358409" y="1995509"/>
                </a:cubicBezTo>
                <a:cubicBezTo>
                  <a:pt x="8358409" y="1899787"/>
                  <a:pt x="8355333" y="1800977"/>
                  <a:pt x="8355333" y="1705253"/>
                </a:cubicBezTo>
                <a:cubicBezTo>
                  <a:pt x="8355333" y="1695990"/>
                  <a:pt x="8352256" y="1689815"/>
                  <a:pt x="8343025" y="1686726"/>
                </a:cubicBezTo>
                <a:cubicBezTo>
                  <a:pt x="8263021" y="1637321"/>
                  <a:pt x="8179941" y="1587917"/>
                  <a:pt x="8096860" y="1538510"/>
                </a:cubicBezTo>
                <a:cubicBezTo>
                  <a:pt x="8093784" y="1538510"/>
                  <a:pt x="8090707" y="1535423"/>
                  <a:pt x="8087631" y="1535423"/>
                </a:cubicBezTo>
                <a:cubicBezTo>
                  <a:pt x="8087631" y="1535423"/>
                  <a:pt x="8087631" y="1535423"/>
                  <a:pt x="8084554" y="1535423"/>
                </a:cubicBezTo>
                <a:close/>
                <a:moveTo>
                  <a:pt x="6960563" y="1535423"/>
                </a:moveTo>
                <a:cubicBezTo>
                  <a:pt x="6960563" y="1640229"/>
                  <a:pt x="6960563" y="1741952"/>
                  <a:pt x="6963639" y="1846758"/>
                </a:cubicBezTo>
                <a:cubicBezTo>
                  <a:pt x="7019025" y="1880665"/>
                  <a:pt x="7077491" y="1914574"/>
                  <a:pt x="7135954" y="1948481"/>
                </a:cubicBezTo>
                <a:cubicBezTo>
                  <a:pt x="7182110" y="1976224"/>
                  <a:pt x="7222112" y="1997802"/>
                  <a:pt x="7234421" y="2003966"/>
                </a:cubicBezTo>
                <a:cubicBezTo>
                  <a:pt x="7231344" y="1899161"/>
                  <a:pt x="7231344" y="1794355"/>
                  <a:pt x="7231344" y="1692632"/>
                </a:cubicBezTo>
                <a:cubicBezTo>
                  <a:pt x="7228267" y="1689549"/>
                  <a:pt x="7225189" y="1689549"/>
                  <a:pt x="7219035" y="1686466"/>
                </a:cubicBezTo>
                <a:cubicBezTo>
                  <a:pt x="7188265" y="1667972"/>
                  <a:pt x="7157494" y="1646394"/>
                  <a:pt x="7123646" y="1627898"/>
                </a:cubicBezTo>
                <a:cubicBezTo>
                  <a:pt x="7052874" y="1584744"/>
                  <a:pt x="6969793" y="1535423"/>
                  <a:pt x="6960563" y="1535423"/>
                </a:cubicBezTo>
                <a:close/>
                <a:moveTo>
                  <a:pt x="4708661" y="1535423"/>
                </a:moveTo>
                <a:cubicBezTo>
                  <a:pt x="4708661" y="1640409"/>
                  <a:pt x="4708661" y="1742308"/>
                  <a:pt x="4711738" y="1847294"/>
                </a:cubicBezTo>
                <a:cubicBezTo>
                  <a:pt x="4800973" y="1899787"/>
                  <a:pt x="4890208" y="1952280"/>
                  <a:pt x="4982519" y="2007861"/>
                </a:cubicBezTo>
                <a:cubicBezTo>
                  <a:pt x="4982519" y="1899787"/>
                  <a:pt x="4979443" y="1797889"/>
                  <a:pt x="4979443" y="1692903"/>
                </a:cubicBezTo>
                <a:cubicBezTo>
                  <a:pt x="4948672" y="1671288"/>
                  <a:pt x="4720970" y="1538510"/>
                  <a:pt x="4708661" y="1535423"/>
                </a:cubicBezTo>
                <a:close/>
                <a:moveTo>
                  <a:pt x="3584675" y="1535423"/>
                </a:moveTo>
                <a:cubicBezTo>
                  <a:pt x="3584675" y="1640229"/>
                  <a:pt x="3587758" y="1741952"/>
                  <a:pt x="3587758" y="1846758"/>
                </a:cubicBezTo>
                <a:cubicBezTo>
                  <a:pt x="3630913" y="1874501"/>
                  <a:pt x="3677151" y="1902243"/>
                  <a:pt x="3723390" y="1926903"/>
                </a:cubicBezTo>
                <a:cubicBezTo>
                  <a:pt x="3766544" y="1954646"/>
                  <a:pt x="3809700" y="1979307"/>
                  <a:pt x="3855938" y="2003966"/>
                </a:cubicBezTo>
                <a:cubicBezTo>
                  <a:pt x="3855938" y="2000884"/>
                  <a:pt x="3855938" y="2000884"/>
                  <a:pt x="3855938" y="2000884"/>
                </a:cubicBezTo>
                <a:cubicBezTo>
                  <a:pt x="3855938" y="1902243"/>
                  <a:pt x="3855938" y="1800521"/>
                  <a:pt x="3855938" y="1701879"/>
                </a:cubicBezTo>
                <a:cubicBezTo>
                  <a:pt x="3855938" y="1692632"/>
                  <a:pt x="3849773" y="1689549"/>
                  <a:pt x="3843608" y="1686466"/>
                </a:cubicBezTo>
                <a:cubicBezTo>
                  <a:pt x="3760379" y="1637147"/>
                  <a:pt x="3677151" y="1587826"/>
                  <a:pt x="3593922" y="1538505"/>
                </a:cubicBezTo>
                <a:cubicBezTo>
                  <a:pt x="3590840" y="1535423"/>
                  <a:pt x="3587758" y="1535423"/>
                  <a:pt x="3584675" y="1535423"/>
                </a:cubicBezTo>
                <a:close/>
                <a:moveTo>
                  <a:pt x="2460707" y="1535423"/>
                </a:moveTo>
                <a:cubicBezTo>
                  <a:pt x="2460707" y="1640229"/>
                  <a:pt x="2460707" y="1741952"/>
                  <a:pt x="2463774" y="1846758"/>
                </a:cubicBezTo>
                <a:cubicBezTo>
                  <a:pt x="2534333" y="1889914"/>
                  <a:pt x="2601824" y="1929986"/>
                  <a:pt x="2675433" y="1973141"/>
                </a:cubicBezTo>
                <a:cubicBezTo>
                  <a:pt x="2703043" y="1988555"/>
                  <a:pt x="2727585" y="2000884"/>
                  <a:pt x="2730653" y="2003966"/>
                </a:cubicBezTo>
                <a:cubicBezTo>
                  <a:pt x="2730653" y="1896078"/>
                  <a:pt x="2730653" y="1794355"/>
                  <a:pt x="2727585" y="1692632"/>
                </a:cubicBezTo>
                <a:cubicBezTo>
                  <a:pt x="2721450" y="1689549"/>
                  <a:pt x="2706111" y="1677219"/>
                  <a:pt x="2684636" y="1664889"/>
                </a:cubicBezTo>
                <a:cubicBezTo>
                  <a:pt x="2666230" y="1652560"/>
                  <a:pt x="2644755" y="1640229"/>
                  <a:pt x="2623281" y="1627898"/>
                </a:cubicBezTo>
                <a:cubicBezTo>
                  <a:pt x="2555808" y="1587826"/>
                  <a:pt x="2472977" y="1541588"/>
                  <a:pt x="2460707" y="1535423"/>
                </a:cubicBezTo>
                <a:close/>
                <a:moveTo>
                  <a:pt x="1332825" y="1535423"/>
                </a:moveTo>
                <a:cubicBezTo>
                  <a:pt x="1335902" y="1640409"/>
                  <a:pt x="1335902" y="1742308"/>
                  <a:pt x="1335902" y="1847294"/>
                </a:cubicBezTo>
                <a:cubicBezTo>
                  <a:pt x="1422059" y="1896698"/>
                  <a:pt x="1505137" y="1949192"/>
                  <a:pt x="1591296" y="1998597"/>
                </a:cubicBezTo>
                <a:cubicBezTo>
                  <a:pt x="1597451" y="2001686"/>
                  <a:pt x="1600527" y="2004773"/>
                  <a:pt x="1606682" y="2007861"/>
                </a:cubicBezTo>
                <a:cubicBezTo>
                  <a:pt x="1606682" y="2001686"/>
                  <a:pt x="1606682" y="1998597"/>
                  <a:pt x="1606682" y="1995509"/>
                </a:cubicBezTo>
                <a:cubicBezTo>
                  <a:pt x="1606682" y="1899787"/>
                  <a:pt x="1603605" y="1800977"/>
                  <a:pt x="1603605" y="1705253"/>
                </a:cubicBezTo>
                <a:cubicBezTo>
                  <a:pt x="1603605" y="1695991"/>
                  <a:pt x="1600527" y="1689815"/>
                  <a:pt x="1591296" y="1686726"/>
                </a:cubicBezTo>
                <a:cubicBezTo>
                  <a:pt x="1511292" y="1637321"/>
                  <a:pt x="1428212" y="1587917"/>
                  <a:pt x="1345133" y="1538510"/>
                </a:cubicBezTo>
                <a:cubicBezTo>
                  <a:pt x="1342055" y="1538510"/>
                  <a:pt x="1338980" y="1535423"/>
                  <a:pt x="1335902" y="1535423"/>
                </a:cubicBezTo>
                <a:cubicBezTo>
                  <a:pt x="1335902" y="1535423"/>
                  <a:pt x="1335902" y="1535423"/>
                  <a:pt x="1332825" y="1535423"/>
                </a:cubicBezTo>
                <a:close/>
                <a:moveTo>
                  <a:pt x="208833" y="1535423"/>
                </a:moveTo>
                <a:cubicBezTo>
                  <a:pt x="208833" y="1640229"/>
                  <a:pt x="208833" y="1741952"/>
                  <a:pt x="211911" y="1846758"/>
                </a:cubicBezTo>
                <a:cubicBezTo>
                  <a:pt x="267296" y="1880667"/>
                  <a:pt x="325762" y="1914574"/>
                  <a:pt x="384225" y="1948481"/>
                </a:cubicBezTo>
                <a:cubicBezTo>
                  <a:pt x="430381" y="1976224"/>
                  <a:pt x="470383" y="1997802"/>
                  <a:pt x="482692" y="2003966"/>
                </a:cubicBezTo>
                <a:cubicBezTo>
                  <a:pt x="479614" y="1899161"/>
                  <a:pt x="479614" y="1794355"/>
                  <a:pt x="479614" y="1692632"/>
                </a:cubicBezTo>
                <a:cubicBezTo>
                  <a:pt x="476538" y="1689549"/>
                  <a:pt x="473460" y="1689549"/>
                  <a:pt x="467307" y="1686466"/>
                </a:cubicBezTo>
                <a:cubicBezTo>
                  <a:pt x="436537" y="1667972"/>
                  <a:pt x="405765" y="1646394"/>
                  <a:pt x="371917" y="1627898"/>
                </a:cubicBezTo>
                <a:cubicBezTo>
                  <a:pt x="301144" y="1584744"/>
                  <a:pt x="218064" y="1535423"/>
                  <a:pt x="208833" y="1535423"/>
                </a:cubicBezTo>
                <a:close/>
                <a:moveTo>
                  <a:pt x="12014596" y="1532827"/>
                </a:moveTo>
                <a:cubicBezTo>
                  <a:pt x="12011520" y="1535912"/>
                  <a:pt x="12008443" y="1535912"/>
                  <a:pt x="12005365" y="1535912"/>
                </a:cubicBezTo>
                <a:cubicBezTo>
                  <a:pt x="11922285" y="1585266"/>
                  <a:pt x="11839204" y="1634620"/>
                  <a:pt x="11753047" y="1683974"/>
                </a:cubicBezTo>
                <a:cubicBezTo>
                  <a:pt x="11743815" y="1690144"/>
                  <a:pt x="11743815" y="1699397"/>
                  <a:pt x="11743815" y="1708652"/>
                </a:cubicBezTo>
                <a:cubicBezTo>
                  <a:pt x="11743815" y="1801191"/>
                  <a:pt x="11740738" y="1893729"/>
                  <a:pt x="11740738" y="1989354"/>
                </a:cubicBezTo>
                <a:cubicBezTo>
                  <a:pt x="11740738" y="1995523"/>
                  <a:pt x="11740738" y="1998607"/>
                  <a:pt x="11740738" y="2007861"/>
                </a:cubicBezTo>
                <a:cubicBezTo>
                  <a:pt x="11746893" y="2004776"/>
                  <a:pt x="11749969" y="2004776"/>
                  <a:pt x="11753047" y="2001691"/>
                </a:cubicBezTo>
                <a:cubicBezTo>
                  <a:pt x="11836127" y="1952337"/>
                  <a:pt x="11919207" y="1902983"/>
                  <a:pt x="12002288" y="1853630"/>
                </a:cubicBezTo>
                <a:cubicBezTo>
                  <a:pt x="12008443" y="1850545"/>
                  <a:pt x="12011520" y="1844376"/>
                  <a:pt x="12011520" y="1835122"/>
                </a:cubicBezTo>
                <a:cubicBezTo>
                  <a:pt x="12014596" y="1739498"/>
                  <a:pt x="12014596" y="1640790"/>
                  <a:pt x="12014596" y="1545166"/>
                </a:cubicBezTo>
                <a:cubicBezTo>
                  <a:pt x="12014596" y="1542081"/>
                  <a:pt x="12014596" y="1538997"/>
                  <a:pt x="12014596" y="1532827"/>
                </a:cubicBezTo>
                <a:close/>
                <a:moveTo>
                  <a:pt x="11453901" y="1532827"/>
                </a:moveTo>
                <a:cubicBezTo>
                  <a:pt x="11444685" y="1535912"/>
                  <a:pt x="11441614" y="1538997"/>
                  <a:pt x="11435471" y="1542081"/>
                </a:cubicBezTo>
                <a:cubicBezTo>
                  <a:pt x="11355605" y="1588351"/>
                  <a:pt x="11275741" y="1634620"/>
                  <a:pt x="11195878" y="1683974"/>
                </a:cubicBezTo>
                <a:cubicBezTo>
                  <a:pt x="11183590" y="1690144"/>
                  <a:pt x="11180518" y="1696312"/>
                  <a:pt x="11180518" y="1711736"/>
                </a:cubicBezTo>
                <a:cubicBezTo>
                  <a:pt x="11180518" y="1804275"/>
                  <a:pt x="11180518" y="1896814"/>
                  <a:pt x="11177446" y="1989354"/>
                </a:cubicBezTo>
                <a:cubicBezTo>
                  <a:pt x="11177446" y="1995523"/>
                  <a:pt x="11177446" y="1998607"/>
                  <a:pt x="11180518" y="2007861"/>
                </a:cubicBezTo>
                <a:cubicBezTo>
                  <a:pt x="11186663" y="2004776"/>
                  <a:pt x="11192806" y="2001691"/>
                  <a:pt x="11195878" y="1998607"/>
                </a:cubicBezTo>
                <a:cubicBezTo>
                  <a:pt x="11275741" y="1952337"/>
                  <a:pt x="11355605" y="1902983"/>
                  <a:pt x="11435471" y="1856714"/>
                </a:cubicBezTo>
                <a:cubicBezTo>
                  <a:pt x="11447758" y="1850545"/>
                  <a:pt x="11450829" y="1844376"/>
                  <a:pt x="11450829" y="1828952"/>
                </a:cubicBezTo>
                <a:cubicBezTo>
                  <a:pt x="11450829" y="1736413"/>
                  <a:pt x="11453901" y="1643874"/>
                  <a:pt x="11453901" y="1551334"/>
                </a:cubicBezTo>
                <a:cubicBezTo>
                  <a:pt x="11453901" y="1545166"/>
                  <a:pt x="11453901" y="1542081"/>
                  <a:pt x="11453901" y="1532827"/>
                </a:cubicBezTo>
                <a:close/>
                <a:moveTo>
                  <a:pt x="10897098" y="1532827"/>
                </a:moveTo>
                <a:cubicBezTo>
                  <a:pt x="10897098" y="1538997"/>
                  <a:pt x="10897098" y="1542081"/>
                  <a:pt x="10897098" y="1545166"/>
                </a:cubicBezTo>
                <a:cubicBezTo>
                  <a:pt x="10897098" y="1640790"/>
                  <a:pt x="10900176" y="1739498"/>
                  <a:pt x="10900176" y="1835122"/>
                </a:cubicBezTo>
                <a:cubicBezTo>
                  <a:pt x="10900176" y="1844376"/>
                  <a:pt x="10903253" y="1850545"/>
                  <a:pt x="10912484" y="1853630"/>
                </a:cubicBezTo>
                <a:cubicBezTo>
                  <a:pt x="10992488" y="1902983"/>
                  <a:pt x="11075569" y="1952337"/>
                  <a:pt x="11158649" y="2001691"/>
                </a:cubicBezTo>
                <a:cubicBezTo>
                  <a:pt x="11161726" y="2001691"/>
                  <a:pt x="11164804" y="2004776"/>
                  <a:pt x="11170958" y="2007861"/>
                </a:cubicBezTo>
                <a:cubicBezTo>
                  <a:pt x="11170958" y="2001691"/>
                  <a:pt x="11170958" y="1998607"/>
                  <a:pt x="11170958" y="1992438"/>
                </a:cubicBezTo>
                <a:cubicBezTo>
                  <a:pt x="11170958" y="1896814"/>
                  <a:pt x="11170958" y="1801191"/>
                  <a:pt x="11170958" y="1705566"/>
                </a:cubicBezTo>
                <a:cubicBezTo>
                  <a:pt x="11170958" y="1696312"/>
                  <a:pt x="11164804" y="1690144"/>
                  <a:pt x="11158649" y="1683974"/>
                </a:cubicBezTo>
                <a:cubicBezTo>
                  <a:pt x="11075569" y="1637705"/>
                  <a:pt x="10992488" y="1588351"/>
                  <a:pt x="10909407" y="1538997"/>
                </a:cubicBezTo>
                <a:cubicBezTo>
                  <a:pt x="10906330" y="1535912"/>
                  <a:pt x="10903253" y="1535912"/>
                  <a:pt x="10897098" y="1532827"/>
                </a:cubicBezTo>
                <a:close/>
                <a:moveTo>
                  <a:pt x="10890610" y="1532827"/>
                </a:moveTo>
                <a:cubicBezTo>
                  <a:pt x="10884456" y="1535912"/>
                  <a:pt x="10881379" y="1535912"/>
                  <a:pt x="10878301" y="1538997"/>
                </a:cubicBezTo>
                <a:cubicBezTo>
                  <a:pt x="10841377" y="1560588"/>
                  <a:pt x="10804452" y="1582181"/>
                  <a:pt x="10767527" y="1603774"/>
                </a:cubicBezTo>
                <a:cubicBezTo>
                  <a:pt x="10724448" y="1631535"/>
                  <a:pt x="10678293" y="1656213"/>
                  <a:pt x="10635214" y="1680890"/>
                </a:cubicBezTo>
                <a:cubicBezTo>
                  <a:pt x="10622905" y="1690144"/>
                  <a:pt x="10619828" y="1696312"/>
                  <a:pt x="10619828" y="1708652"/>
                </a:cubicBezTo>
                <a:cubicBezTo>
                  <a:pt x="10619828" y="1804275"/>
                  <a:pt x="10616751" y="1896814"/>
                  <a:pt x="10616751" y="1989354"/>
                </a:cubicBezTo>
                <a:cubicBezTo>
                  <a:pt x="10616751" y="1995523"/>
                  <a:pt x="10616751" y="1998607"/>
                  <a:pt x="10616751" y="2007861"/>
                </a:cubicBezTo>
                <a:cubicBezTo>
                  <a:pt x="10622905" y="2004776"/>
                  <a:pt x="10625982" y="2004776"/>
                  <a:pt x="10625982" y="2001691"/>
                </a:cubicBezTo>
                <a:cubicBezTo>
                  <a:pt x="10629060" y="1998607"/>
                  <a:pt x="10632136" y="1998607"/>
                  <a:pt x="10635214" y="1995523"/>
                </a:cubicBezTo>
                <a:cubicBezTo>
                  <a:pt x="10678293" y="1970845"/>
                  <a:pt x="10721372" y="1946168"/>
                  <a:pt x="10764450" y="1921491"/>
                </a:cubicBezTo>
                <a:cubicBezTo>
                  <a:pt x="10801374" y="1896814"/>
                  <a:pt x="10838300" y="1875222"/>
                  <a:pt x="10875224" y="1853630"/>
                </a:cubicBezTo>
                <a:cubicBezTo>
                  <a:pt x="10884456" y="1850545"/>
                  <a:pt x="10887533" y="1844376"/>
                  <a:pt x="10887533" y="1832036"/>
                </a:cubicBezTo>
                <a:cubicBezTo>
                  <a:pt x="10887533" y="1736413"/>
                  <a:pt x="10890610" y="1643874"/>
                  <a:pt x="10890610" y="1548251"/>
                </a:cubicBezTo>
                <a:cubicBezTo>
                  <a:pt x="10890610" y="1542081"/>
                  <a:pt x="10890610" y="1538997"/>
                  <a:pt x="10890610" y="1532827"/>
                </a:cubicBezTo>
                <a:close/>
                <a:moveTo>
                  <a:pt x="10327318" y="1532827"/>
                </a:moveTo>
                <a:cubicBezTo>
                  <a:pt x="10324242" y="1535912"/>
                  <a:pt x="10324242" y="1535912"/>
                  <a:pt x="10321164" y="1535912"/>
                </a:cubicBezTo>
                <a:cubicBezTo>
                  <a:pt x="10238084" y="1585266"/>
                  <a:pt x="10151925" y="1637705"/>
                  <a:pt x="10068845" y="1687059"/>
                </a:cubicBezTo>
                <a:cubicBezTo>
                  <a:pt x="10059614" y="1690144"/>
                  <a:pt x="10056537" y="1696312"/>
                  <a:pt x="10056537" y="1705566"/>
                </a:cubicBezTo>
                <a:cubicBezTo>
                  <a:pt x="10056537" y="1801191"/>
                  <a:pt x="10056537" y="1896814"/>
                  <a:pt x="10053460" y="1992438"/>
                </a:cubicBezTo>
                <a:cubicBezTo>
                  <a:pt x="10053460" y="1998607"/>
                  <a:pt x="10056537" y="2001691"/>
                  <a:pt x="10056537" y="2007861"/>
                </a:cubicBezTo>
                <a:cubicBezTo>
                  <a:pt x="10056537" y="2004776"/>
                  <a:pt x="10059614" y="2004776"/>
                  <a:pt x="10059614" y="2004776"/>
                </a:cubicBezTo>
                <a:cubicBezTo>
                  <a:pt x="10059614" y="2004776"/>
                  <a:pt x="10062691" y="2004776"/>
                  <a:pt x="10065769" y="2001691"/>
                </a:cubicBezTo>
                <a:cubicBezTo>
                  <a:pt x="10148849" y="1952337"/>
                  <a:pt x="10231930" y="1902983"/>
                  <a:pt x="10315010" y="1853630"/>
                </a:cubicBezTo>
                <a:cubicBezTo>
                  <a:pt x="10318087" y="1853630"/>
                  <a:pt x="10318087" y="1853630"/>
                  <a:pt x="10318087" y="1853630"/>
                </a:cubicBezTo>
                <a:cubicBezTo>
                  <a:pt x="10324242" y="1847461"/>
                  <a:pt x="10324242" y="1841291"/>
                  <a:pt x="10324242" y="1832036"/>
                </a:cubicBezTo>
                <a:cubicBezTo>
                  <a:pt x="10327318" y="1739498"/>
                  <a:pt x="10327318" y="1643874"/>
                  <a:pt x="10327318" y="1548251"/>
                </a:cubicBezTo>
                <a:cubicBezTo>
                  <a:pt x="10327318" y="1545166"/>
                  <a:pt x="10327318" y="1538997"/>
                  <a:pt x="10327318" y="1532827"/>
                </a:cubicBezTo>
                <a:close/>
                <a:moveTo>
                  <a:pt x="9773112" y="1532827"/>
                </a:moveTo>
                <a:cubicBezTo>
                  <a:pt x="9773112" y="1542081"/>
                  <a:pt x="9773112" y="1548251"/>
                  <a:pt x="9773112" y="1551334"/>
                </a:cubicBezTo>
                <a:cubicBezTo>
                  <a:pt x="9773112" y="1643874"/>
                  <a:pt x="9776190" y="1736413"/>
                  <a:pt x="9776190" y="1832036"/>
                </a:cubicBezTo>
                <a:cubicBezTo>
                  <a:pt x="9776190" y="1844376"/>
                  <a:pt x="9779266" y="1850545"/>
                  <a:pt x="9791575" y="1856714"/>
                </a:cubicBezTo>
                <a:cubicBezTo>
                  <a:pt x="9871578" y="1902983"/>
                  <a:pt x="9948504" y="1952337"/>
                  <a:pt x="10028508" y="1998607"/>
                </a:cubicBezTo>
                <a:cubicBezTo>
                  <a:pt x="10034663" y="2001691"/>
                  <a:pt x="10037739" y="2004776"/>
                  <a:pt x="10046971" y="2007861"/>
                </a:cubicBezTo>
                <a:cubicBezTo>
                  <a:pt x="10046971" y="2001691"/>
                  <a:pt x="10046971" y="1998607"/>
                  <a:pt x="10046971" y="1995523"/>
                </a:cubicBezTo>
                <a:cubicBezTo>
                  <a:pt x="10046971" y="1896814"/>
                  <a:pt x="10043894" y="1801191"/>
                  <a:pt x="10043894" y="1705566"/>
                </a:cubicBezTo>
                <a:cubicBezTo>
                  <a:pt x="10043894" y="1693227"/>
                  <a:pt x="10040816" y="1690144"/>
                  <a:pt x="10031586" y="1683974"/>
                </a:cubicBezTo>
                <a:cubicBezTo>
                  <a:pt x="9948504" y="1637705"/>
                  <a:pt x="9868501" y="1588351"/>
                  <a:pt x="9785421" y="1538997"/>
                </a:cubicBezTo>
                <a:cubicBezTo>
                  <a:pt x="9782343" y="1538997"/>
                  <a:pt x="9779266" y="1535912"/>
                  <a:pt x="9773112" y="1532827"/>
                </a:cubicBezTo>
                <a:close/>
                <a:moveTo>
                  <a:pt x="9763546" y="1532827"/>
                </a:moveTo>
                <a:cubicBezTo>
                  <a:pt x="9760468" y="1535907"/>
                  <a:pt x="9760468" y="1535907"/>
                  <a:pt x="9757392" y="1535907"/>
                </a:cubicBezTo>
                <a:cubicBezTo>
                  <a:pt x="9674310" y="1585176"/>
                  <a:pt x="9591230" y="1634446"/>
                  <a:pt x="9505072" y="1683715"/>
                </a:cubicBezTo>
                <a:cubicBezTo>
                  <a:pt x="9495842" y="1689873"/>
                  <a:pt x="9495842" y="1699112"/>
                  <a:pt x="9495842" y="1708350"/>
                </a:cubicBezTo>
                <a:cubicBezTo>
                  <a:pt x="9492764" y="1800730"/>
                  <a:pt x="9492764" y="1893110"/>
                  <a:pt x="9492764" y="1988570"/>
                </a:cubicBezTo>
                <a:cubicBezTo>
                  <a:pt x="9492764" y="1994729"/>
                  <a:pt x="9492764" y="1997808"/>
                  <a:pt x="9492764" y="2003966"/>
                </a:cubicBezTo>
                <a:cubicBezTo>
                  <a:pt x="9495842" y="2003966"/>
                  <a:pt x="9498919" y="2000888"/>
                  <a:pt x="9501995" y="2000888"/>
                </a:cubicBezTo>
                <a:cubicBezTo>
                  <a:pt x="9585076" y="1951618"/>
                  <a:pt x="9668157" y="1902348"/>
                  <a:pt x="9751237" y="1853080"/>
                </a:cubicBezTo>
                <a:cubicBezTo>
                  <a:pt x="9754315" y="1853080"/>
                  <a:pt x="9757392" y="1850000"/>
                  <a:pt x="9760468" y="1846921"/>
                </a:cubicBezTo>
                <a:cubicBezTo>
                  <a:pt x="9760468" y="1843841"/>
                  <a:pt x="9763546" y="1840762"/>
                  <a:pt x="9763546" y="1834603"/>
                </a:cubicBezTo>
                <a:cubicBezTo>
                  <a:pt x="9763546" y="1739143"/>
                  <a:pt x="9763546" y="1640605"/>
                  <a:pt x="9766623" y="1545145"/>
                </a:cubicBezTo>
                <a:cubicBezTo>
                  <a:pt x="9766623" y="1542065"/>
                  <a:pt x="9763546" y="1538986"/>
                  <a:pt x="9763546" y="1532827"/>
                </a:cubicBezTo>
                <a:close/>
                <a:moveTo>
                  <a:pt x="9202052" y="1532827"/>
                </a:moveTo>
                <a:cubicBezTo>
                  <a:pt x="9195898" y="1535912"/>
                  <a:pt x="9192821" y="1538997"/>
                  <a:pt x="9186667" y="1542081"/>
                </a:cubicBezTo>
                <a:cubicBezTo>
                  <a:pt x="9106663" y="1588351"/>
                  <a:pt x="9026660" y="1634620"/>
                  <a:pt x="8946652" y="1683974"/>
                </a:cubicBezTo>
                <a:cubicBezTo>
                  <a:pt x="8934348" y="1690144"/>
                  <a:pt x="8931271" y="1696312"/>
                  <a:pt x="8931271" y="1711736"/>
                </a:cubicBezTo>
                <a:cubicBezTo>
                  <a:pt x="8931271" y="1804275"/>
                  <a:pt x="8928192" y="1896814"/>
                  <a:pt x="8928192" y="1989354"/>
                </a:cubicBezTo>
                <a:cubicBezTo>
                  <a:pt x="8928192" y="1995523"/>
                  <a:pt x="8928192" y="1998607"/>
                  <a:pt x="8928192" y="2007861"/>
                </a:cubicBezTo>
                <a:cubicBezTo>
                  <a:pt x="8937424" y="2004776"/>
                  <a:pt x="8940500" y="2001691"/>
                  <a:pt x="8946652" y="1998607"/>
                </a:cubicBezTo>
                <a:cubicBezTo>
                  <a:pt x="9023583" y="1952337"/>
                  <a:pt x="9103586" y="1902983"/>
                  <a:pt x="9183590" y="1856714"/>
                </a:cubicBezTo>
                <a:cubicBezTo>
                  <a:pt x="9195898" y="1850545"/>
                  <a:pt x="9198975" y="1844376"/>
                  <a:pt x="9198975" y="1828952"/>
                </a:cubicBezTo>
                <a:cubicBezTo>
                  <a:pt x="9198975" y="1736413"/>
                  <a:pt x="9202052" y="1643874"/>
                  <a:pt x="9202052" y="1551334"/>
                </a:cubicBezTo>
                <a:cubicBezTo>
                  <a:pt x="9202052" y="1548251"/>
                  <a:pt x="9202052" y="1542081"/>
                  <a:pt x="9202052" y="1532827"/>
                </a:cubicBezTo>
                <a:close/>
                <a:moveTo>
                  <a:pt x="8647846" y="1532827"/>
                </a:moveTo>
                <a:cubicBezTo>
                  <a:pt x="8647846" y="1538997"/>
                  <a:pt x="8647846" y="1542081"/>
                  <a:pt x="8647846" y="1545166"/>
                </a:cubicBezTo>
                <a:cubicBezTo>
                  <a:pt x="8647846" y="1640790"/>
                  <a:pt x="8650938" y="1739498"/>
                  <a:pt x="8650938" y="1835122"/>
                </a:cubicBezTo>
                <a:cubicBezTo>
                  <a:pt x="8650938" y="1844376"/>
                  <a:pt x="8654030" y="1850545"/>
                  <a:pt x="8663305" y="1853630"/>
                </a:cubicBezTo>
                <a:cubicBezTo>
                  <a:pt x="8743685" y="1902983"/>
                  <a:pt x="8827159" y="1952337"/>
                  <a:pt x="8907541" y="2001691"/>
                </a:cubicBezTo>
                <a:cubicBezTo>
                  <a:pt x="8913724" y="2001691"/>
                  <a:pt x="8916816" y="2004776"/>
                  <a:pt x="8919907" y="2007861"/>
                </a:cubicBezTo>
                <a:cubicBezTo>
                  <a:pt x="8919907" y="2001691"/>
                  <a:pt x="8923000" y="1998607"/>
                  <a:pt x="8923000" y="1992438"/>
                </a:cubicBezTo>
                <a:cubicBezTo>
                  <a:pt x="8919907" y="1896814"/>
                  <a:pt x="8919907" y="1801191"/>
                  <a:pt x="8919907" y="1705566"/>
                </a:cubicBezTo>
                <a:cubicBezTo>
                  <a:pt x="8919907" y="1696312"/>
                  <a:pt x="8916816" y="1690144"/>
                  <a:pt x="8907541" y="1683974"/>
                </a:cubicBezTo>
                <a:cubicBezTo>
                  <a:pt x="8824067" y="1637705"/>
                  <a:pt x="8740594" y="1588351"/>
                  <a:pt x="8660212" y="1538997"/>
                </a:cubicBezTo>
                <a:cubicBezTo>
                  <a:pt x="8657121" y="1535912"/>
                  <a:pt x="8654030" y="1535912"/>
                  <a:pt x="8647846" y="1532827"/>
                </a:cubicBezTo>
                <a:close/>
                <a:moveTo>
                  <a:pt x="8638762" y="1532827"/>
                </a:moveTo>
                <a:cubicBezTo>
                  <a:pt x="8635686" y="1535912"/>
                  <a:pt x="8629530" y="1535912"/>
                  <a:pt x="8626454" y="1538997"/>
                </a:cubicBezTo>
                <a:cubicBezTo>
                  <a:pt x="8552603" y="1582181"/>
                  <a:pt x="8481826" y="1625366"/>
                  <a:pt x="8407976" y="1668551"/>
                </a:cubicBezTo>
                <a:cubicBezTo>
                  <a:pt x="8398744" y="1674720"/>
                  <a:pt x="8392591" y="1677805"/>
                  <a:pt x="8386438" y="1680890"/>
                </a:cubicBezTo>
                <a:cubicBezTo>
                  <a:pt x="8374130" y="1687059"/>
                  <a:pt x="8367976" y="1696312"/>
                  <a:pt x="8367976" y="1708652"/>
                </a:cubicBezTo>
                <a:cubicBezTo>
                  <a:pt x="8367976" y="1804275"/>
                  <a:pt x="8367976" y="1896814"/>
                  <a:pt x="8364900" y="1989354"/>
                </a:cubicBezTo>
                <a:cubicBezTo>
                  <a:pt x="8364900" y="1992438"/>
                  <a:pt x="8364900" y="1998607"/>
                  <a:pt x="8367976" y="2007861"/>
                </a:cubicBezTo>
                <a:cubicBezTo>
                  <a:pt x="8371053" y="2004776"/>
                  <a:pt x="8374130" y="2001691"/>
                  <a:pt x="8377207" y="2001691"/>
                </a:cubicBezTo>
                <a:cubicBezTo>
                  <a:pt x="8460285" y="1952337"/>
                  <a:pt x="8543371" y="1902983"/>
                  <a:pt x="8626454" y="1853630"/>
                </a:cubicBezTo>
                <a:cubicBezTo>
                  <a:pt x="8635686" y="1850545"/>
                  <a:pt x="8635686" y="1844376"/>
                  <a:pt x="8635686" y="1832036"/>
                </a:cubicBezTo>
                <a:cubicBezTo>
                  <a:pt x="8638762" y="1736413"/>
                  <a:pt x="8638762" y="1643874"/>
                  <a:pt x="8638762" y="1548251"/>
                </a:cubicBezTo>
                <a:cubicBezTo>
                  <a:pt x="8638762" y="1542081"/>
                  <a:pt x="8638762" y="1538997"/>
                  <a:pt x="8638762" y="1532827"/>
                </a:cubicBezTo>
                <a:close/>
                <a:moveTo>
                  <a:pt x="8078065" y="1532827"/>
                </a:moveTo>
                <a:cubicBezTo>
                  <a:pt x="8074988" y="1535907"/>
                  <a:pt x="8071912" y="1535907"/>
                  <a:pt x="8071912" y="1535907"/>
                </a:cubicBezTo>
                <a:cubicBezTo>
                  <a:pt x="7985754" y="1585176"/>
                  <a:pt x="7902670" y="1637525"/>
                  <a:pt x="7816512" y="1686794"/>
                </a:cubicBezTo>
                <a:cubicBezTo>
                  <a:pt x="7807280" y="1689873"/>
                  <a:pt x="7807280" y="1696032"/>
                  <a:pt x="7807280" y="1705271"/>
                </a:cubicBezTo>
                <a:cubicBezTo>
                  <a:pt x="7807280" y="1800730"/>
                  <a:pt x="7804204" y="1896190"/>
                  <a:pt x="7804204" y="1991649"/>
                </a:cubicBezTo>
                <a:cubicBezTo>
                  <a:pt x="7804204" y="1997808"/>
                  <a:pt x="7804204" y="2000888"/>
                  <a:pt x="7804204" y="2003966"/>
                </a:cubicBezTo>
                <a:cubicBezTo>
                  <a:pt x="7807280" y="2003966"/>
                  <a:pt x="7810358" y="2003966"/>
                  <a:pt x="7813436" y="2000888"/>
                </a:cubicBezTo>
                <a:cubicBezTo>
                  <a:pt x="7896516" y="1951618"/>
                  <a:pt x="7979597" y="1902348"/>
                  <a:pt x="8062677" y="1853080"/>
                </a:cubicBezTo>
                <a:cubicBezTo>
                  <a:pt x="8071912" y="1850000"/>
                  <a:pt x="8074988" y="1843841"/>
                  <a:pt x="8074988" y="1834603"/>
                </a:cubicBezTo>
                <a:cubicBezTo>
                  <a:pt x="8074988" y="1739143"/>
                  <a:pt x="8078065" y="1643684"/>
                  <a:pt x="8078065" y="1548224"/>
                </a:cubicBezTo>
                <a:cubicBezTo>
                  <a:pt x="8078065" y="1545145"/>
                  <a:pt x="8078065" y="1538986"/>
                  <a:pt x="8078065" y="1532827"/>
                </a:cubicBezTo>
                <a:close/>
                <a:moveTo>
                  <a:pt x="7523855" y="1532827"/>
                </a:moveTo>
                <a:cubicBezTo>
                  <a:pt x="7523855" y="1542081"/>
                  <a:pt x="7523855" y="1545166"/>
                  <a:pt x="7523855" y="1551334"/>
                </a:cubicBezTo>
                <a:cubicBezTo>
                  <a:pt x="7523855" y="1643874"/>
                  <a:pt x="7523855" y="1736413"/>
                  <a:pt x="7523855" y="1828952"/>
                </a:cubicBezTo>
                <a:cubicBezTo>
                  <a:pt x="7523855" y="1844376"/>
                  <a:pt x="7530020" y="1850545"/>
                  <a:pt x="7542349" y="1856714"/>
                </a:cubicBezTo>
                <a:cubicBezTo>
                  <a:pt x="7619414" y="1902983"/>
                  <a:pt x="7699560" y="1952337"/>
                  <a:pt x="7779705" y="1998607"/>
                </a:cubicBezTo>
                <a:cubicBezTo>
                  <a:pt x="7782788" y="2001691"/>
                  <a:pt x="7788952" y="2001691"/>
                  <a:pt x="7795117" y="2007861"/>
                </a:cubicBezTo>
                <a:cubicBezTo>
                  <a:pt x="7795117" y="2001691"/>
                  <a:pt x="7795117" y="1995523"/>
                  <a:pt x="7795117" y="1992438"/>
                </a:cubicBezTo>
                <a:cubicBezTo>
                  <a:pt x="7795117" y="1896814"/>
                  <a:pt x="7795117" y="1801191"/>
                  <a:pt x="7795117" y="1705566"/>
                </a:cubicBezTo>
                <a:cubicBezTo>
                  <a:pt x="7795117" y="1696312"/>
                  <a:pt x="7788952" y="1690144"/>
                  <a:pt x="7779705" y="1683974"/>
                </a:cubicBezTo>
                <a:cubicBezTo>
                  <a:pt x="7699560" y="1637705"/>
                  <a:pt x="7616332" y="1588351"/>
                  <a:pt x="7536184" y="1538997"/>
                </a:cubicBezTo>
                <a:cubicBezTo>
                  <a:pt x="7533102" y="1535912"/>
                  <a:pt x="7526936" y="1535912"/>
                  <a:pt x="7523855" y="1532827"/>
                </a:cubicBezTo>
                <a:close/>
                <a:moveTo>
                  <a:pt x="7514770" y="1532827"/>
                </a:moveTo>
                <a:cubicBezTo>
                  <a:pt x="7511693" y="1535907"/>
                  <a:pt x="7508615" y="1535907"/>
                  <a:pt x="7508615" y="1535907"/>
                </a:cubicBezTo>
                <a:cubicBezTo>
                  <a:pt x="7505538" y="1538986"/>
                  <a:pt x="7502462" y="1538986"/>
                  <a:pt x="7502462" y="1538986"/>
                </a:cubicBezTo>
                <a:cubicBezTo>
                  <a:pt x="7477845" y="1554383"/>
                  <a:pt x="7453229" y="1569780"/>
                  <a:pt x="7428611" y="1582096"/>
                </a:cubicBezTo>
                <a:cubicBezTo>
                  <a:pt x="7373226" y="1615969"/>
                  <a:pt x="7314760" y="1649843"/>
                  <a:pt x="7259373" y="1683715"/>
                </a:cubicBezTo>
                <a:cubicBezTo>
                  <a:pt x="7247065" y="1689873"/>
                  <a:pt x="7243988" y="1696032"/>
                  <a:pt x="7243988" y="1708350"/>
                </a:cubicBezTo>
                <a:cubicBezTo>
                  <a:pt x="7243988" y="1800730"/>
                  <a:pt x="7240911" y="1893110"/>
                  <a:pt x="7240911" y="1985491"/>
                </a:cubicBezTo>
                <a:cubicBezTo>
                  <a:pt x="7240911" y="1991649"/>
                  <a:pt x="7240911" y="1997808"/>
                  <a:pt x="7240911" y="2003966"/>
                </a:cubicBezTo>
                <a:cubicBezTo>
                  <a:pt x="7247065" y="2003966"/>
                  <a:pt x="7250141" y="2000888"/>
                  <a:pt x="7253219" y="2000888"/>
                </a:cubicBezTo>
                <a:cubicBezTo>
                  <a:pt x="7333223" y="1951618"/>
                  <a:pt x="7416304" y="1902348"/>
                  <a:pt x="7499385" y="1853080"/>
                </a:cubicBezTo>
                <a:cubicBezTo>
                  <a:pt x="7508615" y="1850000"/>
                  <a:pt x="7511693" y="1840762"/>
                  <a:pt x="7511693" y="1831524"/>
                </a:cubicBezTo>
                <a:cubicBezTo>
                  <a:pt x="7511693" y="1736064"/>
                  <a:pt x="7514770" y="1643684"/>
                  <a:pt x="7514770" y="1548224"/>
                </a:cubicBezTo>
                <a:cubicBezTo>
                  <a:pt x="7514770" y="1542065"/>
                  <a:pt x="7514770" y="1538986"/>
                  <a:pt x="7514770" y="1532827"/>
                </a:cubicBezTo>
                <a:close/>
                <a:moveTo>
                  <a:pt x="6954072" y="1532827"/>
                </a:moveTo>
                <a:cubicBezTo>
                  <a:pt x="6947899" y="1535912"/>
                  <a:pt x="6941727" y="1538997"/>
                  <a:pt x="6938642" y="1542081"/>
                </a:cubicBezTo>
                <a:cubicBezTo>
                  <a:pt x="6855316" y="1588351"/>
                  <a:pt x="6775075" y="1634620"/>
                  <a:pt x="6694835" y="1683974"/>
                </a:cubicBezTo>
                <a:cubicBezTo>
                  <a:pt x="6682491" y="1690144"/>
                  <a:pt x="6679405" y="1696312"/>
                  <a:pt x="6679405" y="1711736"/>
                </a:cubicBezTo>
                <a:cubicBezTo>
                  <a:pt x="6679405" y="1804275"/>
                  <a:pt x="6679405" y="1896814"/>
                  <a:pt x="6676319" y="1989354"/>
                </a:cubicBezTo>
                <a:cubicBezTo>
                  <a:pt x="6676319" y="1995523"/>
                  <a:pt x="6679405" y="1998607"/>
                  <a:pt x="6679405" y="2007861"/>
                </a:cubicBezTo>
                <a:cubicBezTo>
                  <a:pt x="6685578" y="2004776"/>
                  <a:pt x="6691750" y="2001691"/>
                  <a:pt x="6694835" y="1998607"/>
                </a:cubicBezTo>
                <a:cubicBezTo>
                  <a:pt x="6775075" y="1952337"/>
                  <a:pt x="6855316" y="1902983"/>
                  <a:pt x="6935555" y="1856714"/>
                </a:cubicBezTo>
                <a:cubicBezTo>
                  <a:pt x="6947899" y="1850545"/>
                  <a:pt x="6950986" y="1844376"/>
                  <a:pt x="6950986" y="1828952"/>
                </a:cubicBezTo>
                <a:cubicBezTo>
                  <a:pt x="6950986" y="1736413"/>
                  <a:pt x="6954072" y="1643874"/>
                  <a:pt x="6954072" y="1551334"/>
                </a:cubicBezTo>
                <a:cubicBezTo>
                  <a:pt x="6954072" y="1545166"/>
                  <a:pt x="6954072" y="1542081"/>
                  <a:pt x="6954072" y="1532827"/>
                </a:cubicBezTo>
                <a:close/>
                <a:moveTo>
                  <a:pt x="6395971" y="1532827"/>
                </a:moveTo>
                <a:cubicBezTo>
                  <a:pt x="6395971" y="1538997"/>
                  <a:pt x="6395971" y="1542081"/>
                  <a:pt x="6395971" y="1545166"/>
                </a:cubicBezTo>
                <a:cubicBezTo>
                  <a:pt x="6395971" y="1640790"/>
                  <a:pt x="6399063" y="1739498"/>
                  <a:pt x="6399063" y="1835122"/>
                </a:cubicBezTo>
                <a:cubicBezTo>
                  <a:pt x="6399063" y="1844376"/>
                  <a:pt x="6402154" y="1850545"/>
                  <a:pt x="6411428" y="1853630"/>
                </a:cubicBezTo>
                <a:cubicBezTo>
                  <a:pt x="6494903" y="1902983"/>
                  <a:pt x="6575285" y="1952337"/>
                  <a:pt x="6658760" y="2001691"/>
                </a:cubicBezTo>
                <a:cubicBezTo>
                  <a:pt x="6661852" y="2001691"/>
                  <a:pt x="6664943" y="2004776"/>
                  <a:pt x="6671127" y="2007861"/>
                </a:cubicBezTo>
                <a:cubicBezTo>
                  <a:pt x="6671127" y="2001691"/>
                  <a:pt x="6671127" y="1998607"/>
                  <a:pt x="6671127" y="1992438"/>
                </a:cubicBezTo>
                <a:cubicBezTo>
                  <a:pt x="6671127" y="1896814"/>
                  <a:pt x="6671127" y="1801191"/>
                  <a:pt x="6671127" y="1705566"/>
                </a:cubicBezTo>
                <a:cubicBezTo>
                  <a:pt x="6671127" y="1696312"/>
                  <a:pt x="6664943" y="1690144"/>
                  <a:pt x="6658760" y="1683974"/>
                </a:cubicBezTo>
                <a:cubicBezTo>
                  <a:pt x="6575285" y="1637705"/>
                  <a:pt x="6491811" y="1588351"/>
                  <a:pt x="6408337" y="1538997"/>
                </a:cubicBezTo>
                <a:cubicBezTo>
                  <a:pt x="6405246" y="1535912"/>
                  <a:pt x="6402154" y="1535912"/>
                  <a:pt x="6395971" y="1532827"/>
                </a:cubicBezTo>
                <a:close/>
                <a:moveTo>
                  <a:pt x="6390779" y="1532827"/>
                </a:moveTo>
                <a:cubicBezTo>
                  <a:pt x="6384595" y="1535912"/>
                  <a:pt x="6381504" y="1535912"/>
                  <a:pt x="6378412" y="1538997"/>
                </a:cubicBezTo>
                <a:cubicBezTo>
                  <a:pt x="6294937" y="1585266"/>
                  <a:pt x="6214555" y="1634620"/>
                  <a:pt x="6134172" y="1680890"/>
                </a:cubicBezTo>
                <a:cubicBezTo>
                  <a:pt x="6121805" y="1687059"/>
                  <a:pt x="6118715" y="1696312"/>
                  <a:pt x="6118715" y="1708652"/>
                </a:cubicBezTo>
                <a:cubicBezTo>
                  <a:pt x="6115622" y="1804275"/>
                  <a:pt x="6115622" y="1896814"/>
                  <a:pt x="6115622" y="1989354"/>
                </a:cubicBezTo>
                <a:lnTo>
                  <a:pt x="6115622" y="2006271"/>
                </a:lnTo>
                <a:lnTo>
                  <a:pt x="6135477" y="1994908"/>
                </a:lnTo>
                <a:lnTo>
                  <a:pt x="6222724" y="1944980"/>
                </a:lnTo>
                <a:lnTo>
                  <a:pt x="6375320" y="1853630"/>
                </a:lnTo>
                <a:cubicBezTo>
                  <a:pt x="6384595" y="1850545"/>
                  <a:pt x="6387686" y="1844376"/>
                  <a:pt x="6387686" y="1832036"/>
                </a:cubicBezTo>
                <a:cubicBezTo>
                  <a:pt x="6390779" y="1736413"/>
                  <a:pt x="6390779" y="1643874"/>
                  <a:pt x="6390779" y="1548251"/>
                </a:cubicBezTo>
                <a:cubicBezTo>
                  <a:pt x="6390779" y="1542081"/>
                  <a:pt x="6390779" y="1538997"/>
                  <a:pt x="6390779" y="1532827"/>
                </a:cubicBezTo>
                <a:close/>
                <a:moveTo>
                  <a:pt x="5832649" y="1532827"/>
                </a:moveTo>
                <a:cubicBezTo>
                  <a:pt x="5832649" y="1640790"/>
                  <a:pt x="5835740" y="1742583"/>
                  <a:pt x="5835740" y="1847461"/>
                </a:cubicBezTo>
                <a:lnTo>
                  <a:pt x="5928739" y="1902289"/>
                </a:lnTo>
                <a:lnTo>
                  <a:pt x="5928739" y="1899277"/>
                </a:lnTo>
                <a:cubicBezTo>
                  <a:pt x="5987264" y="1936296"/>
                  <a:pt x="6048871" y="1970229"/>
                  <a:pt x="6107397" y="2007248"/>
                </a:cubicBezTo>
                <a:lnTo>
                  <a:pt x="6107804" y="2005615"/>
                </a:lnTo>
                <a:lnTo>
                  <a:pt x="6107804" y="2002463"/>
                </a:lnTo>
                <a:cubicBezTo>
                  <a:pt x="6107804" y="2001691"/>
                  <a:pt x="6107804" y="2001691"/>
                  <a:pt x="6107804" y="2001691"/>
                </a:cubicBezTo>
                <a:cubicBezTo>
                  <a:pt x="6107804" y="1902983"/>
                  <a:pt x="6107804" y="1801191"/>
                  <a:pt x="6104712" y="1702483"/>
                </a:cubicBezTo>
                <a:lnTo>
                  <a:pt x="6104152" y="1700055"/>
                </a:lnTo>
                <a:lnTo>
                  <a:pt x="6095568" y="1687160"/>
                </a:lnTo>
                <a:lnTo>
                  <a:pt x="6095437" y="1687059"/>
                </a:lnTo>
                <a:cubicBezTo>
                  <a:pt x="6011964" y="1637705"/>
                  <a:pt x="5928489" y="1588351"/>
                  <a:pt x="5845014" y="1538997"/>
                </a:cubicBezTo>
                <a:cubicBezTo>
                  <a:pt x="5841924" y="1535912"/>
                  <a:pt x="5838832" y="1535912"/>
                  <a:pt x="5832649" y="1532827"/>
                </a:cubicBezTo>
                <a:close/>
                <a:moveTo>
                  <a:pt x="5827456" y="1532827"/>
                </a:moveTo>
                <a:cubicBezTo>
                  <a:pt x="5824364" y="1535912"/>
                  <a:pt x="5821273" y="1535912"/>
                  <a:pt x="5818181" y="1535912"/>
                </a:cubicBezTo>
                <a:cubicBezTo>
                  <a:pt x="5734707" y="1585266"/>
                  <a:pt x="5648142" y="1637705"/>
                  <a:pt x="5564666" y="1687059"/>
                </a:cubicBezTo>
                <a:cubicBezTo>
                  <a:pt x="5555393" y="1690144"/>
                  <a:pt x="5555393" y="1696312"/>
                  <a:pt x="5555393" y="1705567"/>
                </a:cubicBezTo>
                <a:cubicBezTo>
                  <a:pt x="5552300" y="1801191"/>
                  <a:pt x="5552300" y="1896814"/>
                  <a:pt x="5552300" y="1992438"/>
                </a:cubicBezTo>
                <a:cubicBezTo>
                  <a:pt x="5552300" y="1998607"/>
                  <a:pt x="5552300" y="2001691"/>
                  <a:pt x="5552300" y="2007861"/>
                </a:cubicBezTo>
                <a:cubicBezTo>
                  <a:pt x="5558483" y="2004776"/>
                  <a:pt x="5558483" y="2004776"/>
                  <a:pt x="5561576" y="2001691"/>
                </a:cubicBezTo>
                <a:cubicBezTo>
                  <a:pt x="5645049" y="1952337"/>
                  <a:pt x="5728524" y="1902983"/>
                  <a:pt x="5815089" y="1853630"/>
                </a:cubicBezTo>
                <a:cubicBezTo>
                  <a:pt x="5824364" y="1850545"/>
                  <a:pt x="5824364" y="1841291"/>
                  <a:pt x="5824364" y="1832036"/>
                </a:cubicBezTo>
                <a:cubicBezTo>
                  <a:pt x="5824364" y="1739498"/>
                  <a:pt x="5827456" y="1643874"/>
                  <a:pt x="5827456" y="1548251"/>
                </a:cubicBezTo>
                <a:cubicBezTo>
                  <a:pt x="5827456" y="1545166"/>
                  <a:pt x="5827456" y="1538997"/>
                  <a:pt x="5827456" y="1532827"/>
                </a:cubicBezTo>
                <a:close/>
                <a:moveTo>
                  <a:pt x="5272442" y="1532827"/>
                </a:moveTo>
                <a:cubicBezTo>
                  <a:pt x="5269356" y="1542081"/>
                  <a:pt x="5269356" y="1545166"/>
                  <a:pt x="5269356" y="1551334"/>
                </a:cubicBezTo>
                <a:cubicBezTo>
                  <a:pt x="5272442" y="1643874"/>
                  <a:pt x="5272442" y="1736413"/>
                  <a:pt x="5272442" y="1832036"/>
                </a:cubicBezTo>
                <a:cubicBezTo>
                  <a:pt x="5272442" y="1844376"/>
                  <a:pt x="5278615" y="1850545"/>
                  <a:pt x="5287874" y="1856714"/>
                </a:cubicBezTo>
                <a:cubicBezTo>
                  <a:pt x="5368112" y="1902983"/>
                  <a:pt x="5448352" y="1952337"/>
                  <a:pt x="5525506" y="1998607"/>
                </a:cubicBezTo>
                <a:cubicBezTo>
                  <a:pt x="5531678" y="2001691"/>
                  <a:pt x="5537851" y="2004776"/>
                  <a:pt x="5544024" y="2007861"/>
                </a:cubicBezTo>
                <a:cubicBezTo>
                  <a:pt x="5544024" y="2001691"/>
                  <a:pt x="5547108" y="1998607"/>
                  <a:pt x="5547108" y="1995523"/>
                </a:cubicBezTo>
                <a:cubicBezTo>
                  <a:pt x="5544024" y="1896814"/>
                  <a:pt x="5544024" y="1801191"/>
                  <a:pt x="5544024" y="1705567"/>
                </a:cubicBezTo>
                <a:cubicBezTo>
                  <a:pt x="5544024" y="1693227"/>
                  <a:pt x="5537851" y="1690144"/>
                  <a:pt x="5531678" y="1683974"/>
                </a:cubicBezTo>
                <a:cubicBezTo>
                  <a:pt x="5448352" y="1637705"/>
                  <a:pt x="5368112" y="1588351"/>
                  <a:pt x="5284787" y="1538997"/>
                </a:cubicBezTo>
                <a:cubicBezTo>
                  <a:pt x="5281701" y="1535912"/>
                  <a:pt x="5278615" y="1535912"/>
                  <a:pt x="5272442" y="1532827"/>
                </a:cubicBezTo>
                <a:close/>
                <a:moveTo>
                  <a:pt x="5262867" y="1532827"/>
                </a:moveTo>
                <a:cubicBezTo>
                  <a:pt x="5259790" y="1535912"/>
                  <a:pt x="5256713" y="1535912"/>
                  <a:pt x="5253636" y="1535912"/>
                </a:cubicBezTo>
                <a:cubicBezTo>
                  <a:pt x="5170555" y="1585266"/>
                  <a:pt x="5087475" y="1634620"/>
                  <a:pt x="5001317" y="1683974"/>
                </a:cubicBezTo>
                <a:cubicBezTo>
                  <a:pt x="4992086" y="1690144"/>
                  <a:pt x="4992086" y="1699398"/>
                  <a:pt x="4992086" y="1708652"/>
                </a:cubicBezTo>
                <a:cubicBezTo>
                  <a:pt x="4992086" y="1801191"/>
                  <a:pt x="4989009" y="1893729"/>
                  <a:pt x="4989009" y="1989354"/>
                </a:cubicBezTo>
                <a:cubicBezTo>
                  <a:pt x="4989009" y="1995523"/>
                  <a:pt x="4989009" y="1998607"/>
                  <a:pt x="4989009" y="2007861"/>
                </a:cubicBezTo>
                <a:cubicBezTo>
                  <a:pt x="4995164" y="2004776"/>
                  <a:pt x="4998240" y="2004776"/>
                  <a:pt x="5001317" y="2001691"/>
                </a:cubicBezTo>
                <a:cubicBezTo>
                  <a:pt x="5084398" y="1952337"/>
                  <a:pt x="5167478" y="1902983"/>
                  <a:pt x="5250559" y="1853630"/>
                </a:cubicBezTo>
                <a:cubicBezTo>
                  <a:pt x="5256713" y="1850545"/>
                  <a:pt x="5259790" y="1844376"/>
                  <a:pt x="5259790" y="1835122"/>
                </a:cubicBezTo>
                <a:cubicBezTo>
                  <a:pt x="5262867" y="1739498"/>
                  <a:pt x="5262867" y="1640790"/>
                  <a:pt x="5262867" y="1545166"/>
                </a:cubicBezTo>
                <a:cubicBezTo>
                  <a:pt x="5262867" y="1542081"/>
                  <a:pt x="5262867" y="1538997"/>
                  <a:pt x="5262867" y="1532827"/>
                </a:cubicBezTo>
                <a:close/>
                <a:moveTo>
                  <a:pt x="4702172" y="1532827"/>
                </a:moveTo>
                <a:cubicBezTo>
                  <a:pt x="4692956" y="1535912"/>
                  <a:pt x="4689886" y="1538997"/>
                  <a:pt x="4683742" y="1542081"/>
                </a:cubicBezTo>
                <a:cubicBezTo>
                  <a:pt x="4603877" y="1588351"/>
                  <a:pt x="4524013" y="1634620"/>
                  <a:pt x="4444149" y="1683974"/>
                </a:cubicBezTo>
                <a:cubicBezTo>
                  <a:pt x="4431861" y="1690144"/>
                  <a:pt x="4428789" y="1696312"/>
                  <a:pt x="4428789" y="1711736"/>
                </a:cubicBezTo>
                <a:cubicBezTo>
                  <a:pt x="4428789" y="1804275"/>
                  <a:pt x="4428789" y="1896814"/>
                  <a:pt x="4425717" y="1989354"/>
                </a:cubicBezTo>
                <a:cubicBezTo>
                  <a:pt x="4425717" y="1995523"/>
                  <a:pt x="4425717" y="1998607"/>
                  <a:pt x="4428789" y="2007861"/>
                </a:cubicBezTo>
                <a:cubicBezTo>
                  <a:pt x="4434933" y="2004776"/>
                  <a:pt x="4441077" y="2001691"/>
                  <a:pt x="4444149" y="1998607"/>
                </a:cubicBezTo>
                <a:cubicBezTo>
                  <a:pt x="4524013" y="1952337"/>
                  <a:pt x="4603877" y="1902983"/>
                  <a:pt x="4683742" y="1856714"/>
                </a:cubicBezTo>
                <a:cubicBezTo>
                  <a:pt x="4696028" y="1850545"/>
                  <a:pt x="4699101" y="1844376"/>
                  <a:pt x="4699101" y="1828952"/>
                </a:cubicBezTo>
                <a:cubicBezTo>
                  <a:pt x="4699101" y="1736413"/>
                  <a:pt x="4702172" y="1643874"/>
                  <a:pt x="4702172" y="1551334"/>
                </a:cubicBezTo>
                <a:cubicBezTo>
                  <a:pt x="4702172" y="1545166"/>
                  <a:pt x="4702172" y="1542081"/>
                  <a:pt x="4702172" y="1532827"/>
                </a:cubicBezTo>
                <a:close/>
                <a:moveTo>
                  <a:pt x="4145369" y="1532827"/>
                </a:moveTo>
                <a:cubicBezTo>
                  <a:pt x="4145369" y="1538997"/>
                  <a:pt x="4145369" y="1542081"/>
                  <a:pt x="4145369" y="1545166"/>
                </a:cubicBezTo>
                <a:cubicBezTo>
                  <a:pt x="4145369" y="1640790"/>
                  <a:pt x="4148447" y="1739498"/>
                  <a:pt x="4148447" y="1835122"/>
                </a:cubicBezTo>
                <a:cubicBezTo>
                  <a:pt x="4148447" y="1844376"/>
                  <a:pt x="4151524" y="1850545"/>
                  <a:pt x="4160755" y="1853630"/>
                </a:cubicBezTo>
                <a:cubicBezTo>
                  <a:pt x="4240759" y="1902983"/>
                  <a:pt x="4323841" y="1952337"/>
                  <a:pt x="4406920" y="2001691"/>
                </a:cubicBezTo>
                <a:cubicBezTo>
                  <a:pt x="4409997" y="2001691"/>
                  <a:pt x="4413075" y="2004776"/>
                  <a:pt x="4419228" y="2007861"/>
                </a:cubicBezTo>
                <a:cubicBezTo>
                  <a:pt x="4419228" y="2001691"/>
                  <a:pt x="4419228" y="1998607"/>
                  <a:pt x="4419228" y="1992438"/>
                </a:cubicBezTo>
                <a:cubicBezTo>
                  <a:pt x="4419228" y="1896814"/>
                  <a:pt x="4419228" y="1801191"/>
                  <a:pt x="4419228" y="1705567"/>
                </a:cubicBezTo>
                <a:cubicBezTo>
                  <a:pt x="4419228" y="1696312"/>
                  <a:pt x="4413075" y="1690144"/>
                  <a:pt x="4406920" y="1683974"/>
                </a:cubicBezTo>
                <a:cubicBezTo>
                  <a:pt x="4323841" y="1637705"/>
                  <a:pt x="4240759" y="1588351"/>
                  <a:pt x="4157678" y="1538997"/>
                </a:cubicBezTo>
                <a:cubicBezTo>
                  <a:pt x="4154601" y="1535912"/>
                  <a:pt x="4151524" y="1535912"/>
                  <a:pt x="4145369" y="1532827"/>
                </a:cubicBezTo>
                <a:close/>
                <a:moveTo>
                  <a:pt x="4138880" y="1532827"/>
                </a:moveTo>
                <a:cubicBezTo>
                  <a:pt x="4132727" y="1535912"/>
                  <a:pt x="4129649" y="1535912"/>
                  <a:pt x="4126572" y="1538997"/>
                </a:cubicBezTo>
                <a:cubicBezTo>
                  <a:pt x="4089648" y="1560589"/>
                  <a:pt x="4052723" y="1582181"/>
                  <a:pt x="4015798" y="1603774"/>
                </a:cubicBezTo>
                <a:cubicBezTo>
                  <a:pt x="3972719" y="1631535"/>
                  <a:pt x="3926564" y="1656213"/>
                  <a:pt x="3883485" y="1680890"/>
                </a:cubicBezTo>
                <a:cubicBezTo>
                  <a:pt x="3871178" y="1690144"/>
                  <a:pt x="3868100" y="1696312"/>
                  <a:pt x="3868100" y="1708652"/>
                </a:cubicBezTo>
                <a:cubicBezTo>
                  <a:pt x="3868100" y="1804275"/>
                  <a:pt x="3865022" y="1896814"/>
                  <a:pt x="3865022" y="1989354"/>
                </a:cubicBezTo>
                <a:cubicBezTo>
                  <a:pt x="3865022" y="1995523"/>
                  <a:pt x="3865022" y="1998607"/>
                  <a:pt x="3865022" y="2007861"/>
                </a:cubicBezTo>
                <a:cubicBezTo>
                  <a:pt x="3871178" y="2004776"/>
                  <a:pt x="3874254" y="2004776"/>
                  <a:pt x="3874254" y="2001691"/>
                </a:cubicBezTo>
                <a:cubicBezTo>
                  <a:pt x="3877331" y="1998607"/>
                  <a:pt x="3880408" y="1998607"/>
                  <a:pt x="3883485" y="1995523"/>
                </a:cubicBezTo>
                <a:cubicBezTo>
                  <a:pt x="3926564" y="1970845"/>
                  <a:pt x="3969643" y="1946168"/>
                  <a:pt x="4012722" y="1921491"/>
                </a:cubicBezTo>
                <a:cubicBezTo>
                  <a:pt x="4049646" y="1896814"/>
                  <a:pt x="4086571" y="1875222"/>
                  <a:pt x="4123495" y="1853630"/>
                </a:cubicBezTo>
                <a:cubicBezTo>
                  <a:pt x="4132727" y="1850545"/>
                  <a:pt x="4135804" y="1844376"/>
                  <a:pt x="4135804" y="1832036"/>
                </a:cubicBezTo>
                <a:cubicBezTo>
                  <a:pt x="4135804" y="1736413"/>
                  <a:pt x="4138880" y="1643874"/>
                  <a:pt x="4138880" y="1548251"/>
                </a:cubicBezTo>
                <a:cubicBezTo>
                  <a:pt x="4138880" y="1542081"/>
                  <a:pt x="4138880" y="1538997"/>
                  <a:pt x="4138880" y="1532827"/>
                </a:cubicBezTo>
                <a:close/>
                <a:moveTo>
                  <a:pt x="3575590" y="1532827"/>
                </a:moveTo>
                <a:cubicBezTo>
                  <a:pt x="3572513" y="1535912"/>
                  <a:pt x="3572513" y="1535912"/>
                  <a:pt x="3569437" y="1535912"/>
                </a:cubicBezTo>
                <a:cubicBezTo>
                  <a:pt x="3486355" y="1585266"/>
                  <a:pt x="3400197" y="1637705"/>
                  <a:pt x="3317116" y="1687059"/>
                </a:cubicBezTo>
                <a:cubicBezTo>
                  <a:pt x="3307885" y="1690144"/>
                  <a:pt x="3304809" y="1696312"/>
                  <a:pt x="3304809" y="1705567"/>
                </a:cubicBezTo>
                <a:cubicBezTo>
                  <a:pt x="3304809" y="1801191"/>
                  <a:pt x="3304809" y="1896814"/>
                  <a:pt x="3301731" y="1992438"/>
                </a:cubicBezTo>
                <a:cubicBezTo>
                  <a:pt x="3301731" y="1998607"/>
                  <a:pt x="3304809" y="2001691"/>
                  <a:pt x="3304809" y="2007861"/>
                </a:cubicBezTo>
                <a:cubicBezTo>
                  <a:pt x="3304809" y="2004776"/>
                  <a:pt x="3307885" y="2004776"/>
                  <a:pt x="3307885" y="2004776"/>
                </a:cubicBezTo>
                <a:cubicBezTo>
                  <a:pt x="3307885" y="2004776"/>
                  <a:pt x="3310963" y="2004776"/>
                  <a:pt x="3314040" y="2001691"/>
                </a:cubicBezTo>
                <a:cubicBezTo>
                  <a:pt x="3397121" y="1952337"/>
                  <a:pt x="3480201" y="1902983"/>
                  <a:pt x="3563282" y="1853630"/>
                </a:cubicBezTo>
                <a:cubicBezTo>
                  <a:pt x="3566359" y="1853630"/>
                  <a:pt x="3566359" y="1853630"/>
                  <a:pt x="3566359" y="1853630"/>
                </a:cubicBezTo>
                <a:cubicBezTo>
                  <a:pt x="3572513" y="1847461"/>
                  <a:pt x="3572513" y="1841291"/>
                  <a:pt x="3572513" y="1832036"/>
                </a:cubicBezTo>
                <a:cubicBezTo>
                  <a:pt x="3575590" y="1739498"/>
                  <a:pt x="3575590" y="1643874"/>
                  <a:pt x="3575590" y="1548251"/>
                </a:cubicBezTo>
                <a:cubicBezTo>
                  <a:pt x="3575590" y="1545166"/>
                  <a:pt x="3575590" y="1538997"/>
                  <a:pt x="3575590" y="1532827"/>
                </a:cubicBezTo>
                <a:close/>
                <a:moveTo>
                  <a:pt x="3021383" y="1532827"/>
                </a:moveTo>
                <a:cubicBezTo>
                  <a:pt x="3021383" y="1542081"/>
                  <a:pt x="3021383" y="1548251"/>
                  <a:pt x="3021383" y="1551334"/>
                </a:cubicBezTo>
                <a:cubicBezTo>
                  <a:pt x="3021383" y="1643874"/>
                  <a:pt x="3024461" y="1736413"/>
                  <a:pt x="3024461" y="1832036"/>
                </a:cubicBezTo>
                <a:cubicBezTo>
                  <a:pt x="3024461" y="1844376"/>
                  <a:pt x="3027538" y="1850545"/>
                  <a:pt x="3039846" y="1856714"/>
                </a:cubicBezTo>
                <a:cubicBezTo>
                  <a:pt x="3119850" y="1902983"/>
                  <a:pt x="3196777" y="1952337"/>
                  <a:pt x="3276779" y="1998607"/>
                </a:cubicBezTo>
                <a:cubicBezTo>
                  <a:pt x="3282934" y="2001691"/>
                  <a:pt x="3286011" y="2004776"/>
                  <a:pt x="3295242" y="2007861"/>
                </a:cubicBezTo>
                <a:cubicBezTo>
                  <a:pt x="3295242" y="2001691"/>
                  <a:pt x="3295242" y="1998607"/>
                  <a:pt x="3295242" y="1995523"/>
                </a:cubicBezTo>
                <a:cubicBezTo>
                  <a:pt x="3295242" y="1896814"/>
                  <a:pt x="3292165" y="1801191"/>
                  <a:pt x="3292165" y="1705567"/>
                </a:cubicBezTo>
                <a:cubicBezTo>
                  <a:pt x="3292165" y="1693227"/>
                  <a:pt x="3289089" y="1690144"/>
                  <a:pt x="3279857" y="1683974"/>
                </a:cubicBezTo>
                <a:cubicBezTo>
                  <a:pt x="3196777" y="1637705"/>
                  <a:pt x="3116773" y="1588351"/>
                  <a:pt x="3033692" y="1538997"/>
                </a:cubicBezTo>
                <a:cubicBezTo>
                  <a:pt x="3030615" y="1538997"/>
                  <a:pt x="3027538" y="1535912"/>
                  <a:pt x="3021383" y="1532827"/>
                </a:cubicBezTo>
                <a:close/>
                <a:moveTo>
                  <a:pt x="3011818" y="1532827"/>
                </a:moveTo>
                <a:cubicBezTo>
                  <a:pt x="3008741" y="1535907"/>
                  <a:pt x="3008741" y="1535907"/>
                  <a:pt x="3005663" y="1535907"/>
                </a:cubicBezTo>
                <a:cubicBezTo>
                  <a:pt x="2922583" y="1585176"/>
                  <a:pt x="2839501" y="1634446"/>
                  <a:pt x="2753345" y="1683715"/>
                </a:cubicBezTo>
                <a:cubicBezTo>
                  <a:pt x="2744113" y="1689873"/>
                  <a:pt x="2744113" y="1699112"/>
                  <a:pt x="2744113" y="1708350"/>
                </a:cubicBezTo>
                <a:cubicBezTo>
                  <a:pt x="2741036" y="1800730"/>
                  <a:pt x="2741036" y="1893110"/>
                  <a:pt x="2741036" y="1988570"/>
                </a:cubicBezTo>
                <a:cubicBezTo>
                  <a:pt x="2741036" y="1994729"/>
                  <a:pt x="2741036" y="1997808"/>
                  <a:pt x="2741036" y="2003966"/>
                </a:cubicBezTo>
                <a:cubicBezTo>
                  <a:pt x="2744113" y="2003966"/>
                  <a:pt x="2747191" y="2000888"/>
                  <a:pt x="2750267" y="2000888"/>
                </a:cubicBezTo>
                <a:cubicBezTo>
                  <a:pt x="2833348" y="1951618"/>
                  <a:pt x="2916429" y="1902348"/>
                  <a:pt x="2999510" y="1853080"/>
                </a:cubicBezTo>
                <a:cubicBezTo>
                  <a:pt x="3002586" y="1853080"/>
                  <a:pt x="3005663" y="1850000"/>
                  <a:pt x="3008741" y="1846921"/>
                </a:cubicBezTo>
                <a:cubicBezTo>
                  <a:pt x="3008741" y="1843841"/>
                  <a:pt x="3011818" y="1840762"/>
                  <a:pt x="3011818" y="1834603"/>
                </a:cubicBezTo>
                <a:cubicBezTo>
                  <a:pt x="3011818" y="1739143"/>
                  <a:pt x="3011818" y="1640605"/>
                  <a:pt x="3014894" y="1545145"/>
                </a:cubicBezTo>
                <a:cubicBezTo>
                  <a:pt x="3014894" y="1542065"/>
                  <a:pt x="3011818" y="1538986"/>
                  <a:pt x="3011818" y="1532827"/>
                </a:cubicBezTo>
                <a:close/>
                <a:moveTo>
                  <a:pt x="2450324" y="1532827"/>
                </a:moveTo>
                <a:cubicBezTo>
                  <a:pt x="2444170" y="1535912"/>
                  <a:pt x="2441092" y="1538997"/>
                  <a:pt x="2434938" y="1542081"/>
                </a:cubicBezTo>
                <a:cubicBezTo>
                  <a:pt x="2354934" y="1588351"/>
                  <a:pt x="2274932" y="1634620"/>
                  <a:pt x="2194924" y="1683974"/>
                </a:cubicBezTo>
                <a:cubicBezTo>
                  <a:pt x="2182620" y="1690144"/>
                  <a:pt x="2179542" y="1696312"/>
                  <a:pt x="2179542" y="1711736"/>
                </a:cubicBezTo>
                <a:cubicBezTo>
                  <a:pt x="2179542" y="1804275"/>
                  <a:pt x="2176464" y="1896814"/>
                  <a:pt x="2176464" y="1989354"/>
                </a:cubicBezTo>
                <a:cubicBezTo>
                  <a:pt x="2176464" y="1995523"/>
                  <a:pt x="2176464" y="1998607"/>
                  <a:pt x="2176464" y="2007861"/>
                </a:cubicBezTo>
                <a:cubicBezTo>
                  <a:pt x="2185697" y="2004776"/>
                  <a:pt x="2188771" y="2001691"/>
                  <a:pt x="2194924" y="1998607"/>
                </a:cubicBezTo>
                <a:cubicBezTo>
                  <a:pt x="2271854" y="1952337"/>
                  <a:pt x="2351858" y="1902983"/>
                  <a:pt x="2431861" y="1856714"/>
                </a:cubicBezTo>
                <a:cubicBezTo>
                  <a:pt x="2444170" y="1850545"/>
                  <a:pt x="2447247" y="1844376"/>
                  <a:pt x="2447247" y="1828952"/>
                </a:cubicBezTo>
                <a:cubicBezTo>
                  <a:pt x="2447247" y="1736413"/>
                  <a:pt x="2450324" y="1643874"/>
                  <a:pt x="2450324" y="1551334"/>
                </a:cubicBezTo>
                <a:cubicBezTo>
                  <a:pt x="2450324" y="1548251"/>
                  <a:pt x="2450324" y="1542081"/>
                  <a:pt x="2450324" y="1532827"/>
                </a:cubicBezTo>
                <a:close/>
                <a:moveTo>
                  <a:pt x="1896117" y="1532827"/>
                </a:moveTo>
                <a:cubicBezTo>
                  <a:pt x="1896117" y="1538997"/>
                  <a:pt x="1896117" y="1542081"/>
                  <a:pt x="1896117" y="1545166"/>
                </a:cubicBezTo>
                <a:cubicBezTo>
                  <a:pt x="1896117" y="1640790"/>
                  <a:pt x="1899209" y="1739498"/>
                  <a:pt x="1899209" y="1835122"/>
                </a:cubicBezTo>
                <a:cubicBezTo>
                  <a:pt x="1899209" y="1844376"/>
                  <a:pt x="1902302" y="1850545"/>
                  <a:pt x="1911576" y="1853630"/>
                </a:cubicBezTo>
                <a:cubicBezTo>
                  <a:pt x="1991956" y="1902983"/>
                  <a:pt x="2075429" y="1952337"/>
                  <a:pt x="2155814" y="2001691"/>
                </a:cubicBezTo>
                <a:cubicBezTo>
                  <a:pt x="2161996" y="2001691"/>
                  <a:pt x="2165088" y="2004776"/>
                  <a:pt x="2168178" y="2007861"/>
                </a:cubicBezTo>
                <a:cubicBezTo>
                  <a:pt x="2168178" y="2001691"/>
                  <a:pt x="2171272" y="1998607"/>
                  <a:pt x="2171272" y="1992438"/>
                </a:cubicBezTo>
                <a:cubicBezTo>
                  <a:pt x="2168178" y="1896814"/>
                  <a:pt x="2168178" y="1801191"/>
                  <a:pt x="2168178" y="1705567"/>
                </a:cubicBezTo>
                <a:cubicBezTo>
                  <a:pt x="2168178" y="1696312"/>
                  <a:pt x="2165088" y="1690144"/>
                  <a:pt x="2155814" y="1683974"/>
                </a:cubicBezTo>
                <a:cubicBezTo>
                  <a:pt x="2072338" y="1637705"/>
                  <a:pt x="1988865" y="1588351"/>
                  <a:pt x="1908484" y="1538997"/>
                </a:cubicBezTo>
                <a:cubicBezTo>
                  <a:pt x="1905392" y="1535912"/>
                  <a:pt x="1902302" y="1535912"/>
                  <a:pt x="1896117" y="1532827"/>
                </a:cubicBezTo>
                <a:close/>
                <a:moveTo>
                  <a:pt x="1887033" y="1532827"/>
                </a:moveTo>
                <a:cubicBezTo>
                  <a:pt x="1883957" y="1535912"/>
                  <a:pt x="1877801" y="1535912"/>
                  <a:pt x="1874726" y="1538997"/>
                </a:cubicBezTo>
                <a:cubicBezTo>
                  <a:pt x="1800874" y="1582181"/>
                  <a:pt x="1730097" y="1625366"/>
                  <a:pt x="1656249" y="1668551"/>
                </a:cubicBezTo>
                <a:cubicBezTo>
                  <a:pt x="1647017" y="1674720"/>
                  <a:pt x="1640862" y="1677805"/>
                  <a:pt x="1634709" y="1680890"/>
                </a:cubicBezTo>
                <a:cubicBezTo>
                  <a:pt x="1622402" y="1687059"/>
                  <a:pt x="1616248" y="1696312"/>
                  <a:pt x="1616248" y="1708652"/>
                </a:cubicBezTo>
                <a:cubicBezTo>
                  <a:pt x="1616248" y="1804275"/>
                  <a:pt x="1616248" y="1896814"/>
                  <a:pt x="1613171" y="1989354"/>
                </a:cubicBezTo>
                <a:cubicBezTo>
                  <a:pt x="1613171" y="1992438"/>
                  <a:pt x="1613171" y="1998607"/>
                  <a:pt x="1616248" y="2007861"/>
                </a:cubicBezTo>
                <a:cubicBezTo>
                  <a:pt x="1619325" y="2004776"/>
                  <a:pt x="1622402" y="2001691"/>
                  <a:pt x="1625478" y="2001691"/>
                </a:cubicBezTo>
                <a:cubicBezTo>
                  <a:pt x="1708556" y="1952337"/>
                  <a:pt x="1791642" y="1902983"/>
                  <a:pt x="1874726" y="1853630"/>
                </a:cubicBezTo>
                <a:cubicBezTo>
                  <a:pt x="1883957" y="1850545"/>
                  <a:pt x="1883957" y="1844376"/>
                  <a:pt x="1883957" y="1832036"/>
                </a:cubicBezTo>
                <a:cubicBezTo>
                  <a:pt x="1887033" y="1736413"/>
                  <a:pt x="1887033" y="1643874"/>
                  <a:pt x="1887033" y="1548251"/>
                </a:cubicBezTo>
                <a:cubicBezTo>
                  <a:pt x="1887033" y="1542081"/>
                  <a:pt x="1887033" y="1538997"/>
                  <a:pt x="1887033" y="1532827"/>
                </a:cubicBezTo>
                <a:close/>
                <a:moveTo>
                  <a:pt x="1326337" y="1532827"/>
                </a:moveTo>
                <a:cubicBezTo>
                  <a:pt x="1323259" y="1535907"/>
                  <a:pt x="1320183" y="1535907"/>
                  <a:pt x="1320183" y="1535907"/>
                </a:cubicBezTo>
                <a:cubicBezTo>
                  <a:pt x="1234025" y="1585176"/>
                  <a:pt x="1150941" y="1637525"/>
                  <a:pt x="1064783" y="1686795"/>
                </a:cubicBezTo>
                <a:cubicBezTo>
                  <a:pt x="1055552" y="1689873"/>
                  <a:pt x="1055552" y="1696032"/>
                  <a:pt x="1055552" y="1705271"/>
                </a:cubicBezTo>
                <a:cubicBezTo>
                  <a:pt x="1055552" y="1800730"/>
                  <a:pt x="1052476" y="1896190"/>
                  <a:pt x="1052476" y="1991649"/>
                </a:cubicBezTo>
                <a:cubicBezTo>
                  <a:pt x="1052476" y="1997808"/>
                  <a:pt x="1052476" y="2000888"/>
                  <a:pt x="1052476" y="2003966"/>
                </a:cubicBezTo>
                <a:cubicBezTo>
                  <a:pt x="1055552" y="2003966"/>
                  <a:pt x="1058629" y="2003966"/>
                  <a:pt x="1061707" y="2000888"/>
                </a:cubicBezTo>
                <a:cubicBezTo>
                  <a:pt x="1144787" y="1951618"/>
                  <a:pt x="1227869" y="1902348"/>
                  <a:pt x="1310949" y="1853080"/>
                </a:cubicBezTo>
                <a:cubicBezTo>
                  <a:pt x="1320183" y="1850000"/>
                  <a:pt x="1323259" y="1843841"/>
                  <a:pt x="1323259" y="1834603"/>
                </a:cubicBezTo>
                <a:cubicBezTo>
                  <a:pt x="1323259" y="1739143"/>
                  <a:pt x="1326337" y="1643684"/>
                  <a:pt x="1326337" y="1548224"/>
                </a:cubicBezTo>
                <a:cubicBezTo>
                  <a:pt x="1326337" y="1545145"/>
                  <a:pt x="1326337" y="1538986"/>
                  <a:pt x="1326337" y="1532827"/>
                </a:cubicBezTo>
                <a:close/>
                <a:moveTo>
                  <a:pt x="772126" y="1532827"/>
                </a:moveTo>
                <a:cubicBezTo>
                  <a:pt x="772126" y="1542081"/>
                  <a:pt x="772126" y="1545166"/>
                  <a:pt x="772126" y="1551334"/>
                </a:cubicBezTo>
                <a:cubicBezTo>
                  <a:pt x="772126" y="1643874"/>
                  <a:pt x="772126" y="1736413"/>
                  <a:pt x="772126" y="1828952"/>
                </a:cubicBezTo>
                <a:cubicBezTo>
                  <a:pt x="772126" y="1844376"/>
                  <a:pt x="778290" y="1850545"/>
                  <a:pt x="790621" y="1856714"/>
                </a:cubicBezTo>
                <a:cubicBezTo>
                  <a:pt x="867685" y="1902983"/>
                  <a:pt x="947831" y="1952337"/>
                  <a:pt x="1027976" y="1998607"/>
                </a:cubicBezTo>
                <a:cubicBezTo>
                  <a:pt x="1031059" y="2001691"/>
                  <a:pt x="1037223" y="2001691"/>
                  <a:pt x="1043389" y="2007861"/>
                </a:cubicBezTo>
                <a:cubicBezTo>
                  <a:pt x="1043389" y="2001691"/>
                  <a:pt x="1043389" y="1995523"/>
                  <a:pt x="1043389" y="1992438"/>
                </a:cubicBezTo>
                <a:cubicBezTo>
                  <a:pt x="1043389" y="1896814"/>
                  <a:pt x="1043389" y="1801191"/>
                  <a:pt x="1043389" y="1705567"/>
                </a:cubicBezTo>
                <a:cubicBezTo>
                  <a:pt x="1043389" y="1696312"/>
                  <a:pt x="1037223" y="1690144"/>
                  <a:pt x="1027976" y="1683974"/>
                </a:cubicBezTo>
                <a:cubicBezTo>
                  <a:pt x="947831" y="1637705"/>
                  <a:pt x="864603" y="1588351"/>
                  <a:pt x="784455" y="1538997"/>
                </a:cubicBezTo>
                <a:cubicBezTo>
                  <a:pt x="781373" y="1535912"/>
                  <a:pt x="775208" y="1535912"/>
                  <a:pt x="772126" y="1532827"/>
                </a:cubicBezTo>
                <a:close/>
                <a:moveTo>
                  <a:pt x="763041" y="1532827"/>
                </a:moveTo>
                <a:cubicBezTo>
                  <a:pt x="759964" y="1535907"/>
                  <a:pt x="756887" y="1535907"/>
                  <a:pt x="756887" y="1535907"/>
                </a:cubicBezTo>
                <a:cubicBezTo>
                  <a:pt x="753810" y="1538986"/>
                  <a:pt x="750733" y="1538986"/>
                  <a:pt x="750733" y="1538986"/>
                </a:cubicBezTo>
                <a:cubicBezTo>
                  <a:pt x="726117" y="1554383"/>
                  <a:pt x="701499" y="1569780"/>
                  <a:pt x="676883" y="1582098"/>
                </a:cubicBezTo>
                <a:cubicBezTo>
                  <a:pt x="621497" y="1615969"/>
                  <a:pt x="563032" y="1649843"/>
                  <a:pt x="507645" y="1683715"/>
                </a:cubicBezTo>
                <a:cubicBezTo>
                  <a:pt x="495336" y="1689873"/>
                  <a:pt x="492259" y="1696032"/>
                  <a:pt x="492259" y="1708350"/>
                </a:cubicBezTo>
                <a:cubicBezTo>
                  <a:pt x="492259" y="1800730"/>
                  <a:pt x="489181" y="1893110"/>
                  <a:pt x="489181" y="1985491"/>
                </a:cubicBezTo>
                <a:cubicBezTo>
                  <a:pt x="489181" y="1991649"/>
                  <a:pt x="489181" y="1997808"/>
                  <a:pt x="489181" y="2003966"/>
                </a:cubicBezTo>
                <a:cubicBezTo>
                  <a:pt x="495336" y="2003966"/>
                  <a:pt x="498413" y="2000888"/>
                  <a:pt x="501490" y="2000888"/>
                </a:cubicBezTo>
                <a:cubicBezTo>
                  <a:pt x="581494" y="1951618"/>
                  <a:pt x="664575" y="1902348"/>
                  <a:pt x="747656" y="1853080"/>
                </a:cubicBezTo>
                <a:cubicBezTo>
                  <a:pt x="756887" y="1850000"/>
                  <a:pt x="759964" y="1840762"/>
                  <a:pt x="759964" y="1831524"/>
                </a:cubicBezTo>
                <a:cubicBezTo>
                  <a:pt x="759964" y="1736064"/>
                  <a:pt x="763041" y="1643684"/>
                  <a:pt x="763041" y="1548224"/>
                </a:cubicBezTo>
                <a:cubicBezTo>
                  <a:pt x="763041" y="1542065"/>
                  <a:pt x="763041" y="1538986"/>
                  <a:pt x="763041" y="1532827"/>
                </a:cubicBezTo>
                <a:close/>
                <a:moveTo>
                  <a:pt x="3862185" y="1375793"/>
                </a:moveTo>
                <a:cubicBezTo>
                  <a:pt x="3859105" y="1375793"/>
                  <a:pt x="3856026" y="1375793"/>
                  <a:pt x="3849866" y="1378873"/>
                </a:cubicBezTo>
                <a:cubicBezTo>
                  <a:pt x="3769792" y="1425086"/>
                  <a:pt x="3686638" y="1471299"/>
                  <a:pt x="3603484" y="1517513"/>
                </a:cubicBezTo>
                <a:cubicBezTo>
                  <a:pt x="3600405" y="1520593"/>
                  <a:pt x="3594245" y="1523673"/>
                  <a:pt x="3591165" y="1526744"/>
                </a:cubicBezTo>
                <a:cubicBezTo>
                  <a:pt x="3594245" y="1529824"/>
                  <a:pt x="3597325" y="1532905"/>
                  <a:pt x="3600405" y="1532905"/>
                </a:cubicBezTo>
                <a:cubicBezTo>
                  <a:pt x="3683558" y="1582199"/>
                  <a:pt x="3766712" y="1628412"/>
                  <a:pt x="3849866" y="1674626"/>
                </a:cubicBezTo>
                <a:cubicBezTo>
                  <a:pt x="3852946" y="1677707"/>
                  <a:pt x="3856026" y="1677707"/>
                  <a:pt x="3856026" y="1677707"/>
                </a:cubicBezTo>
                <a:cubicBezTo>
                  <a:pt x="3859105" y="1680787"/>
                  <a:pt x="3862185" y="1680787"/>
                  <a:pt x="3865265" y="1677707"/>
                </a:cubicBezTo>
                <a:cubicBezTo>
                  <a:pt x="3868345" y="1677707"/>
                  <a:pt x="3868345" y="1677707"/>
                  <a:pt x="3868345" y="1677707"/>
                </a:cubicBezTo>
                <a:cubicBezTo>
                  <a:pt x="3871425" y="1677707"/>
                  <a:pt x="3871425" y="1677707"/>
                  <a:pt x="3874504" y="1674626"/>
                </a:cubicBezTo>
                <a:cubicBezTo>
                  <a:pt x="3920702" y="1649979"/>
                  <a:pt x="3966898" y="1622251"/>
                  <a:pt x="4013094" y="1597604"/>
                </a:cubicBezTo>
                <a:cubicBezTo>
                  <a:pt x="4050052" y="1576037"/>
                  <a:pt x="4087008" y="1554472"/>
                  <a:pt x="4123966" y="1535986"/>
                </a:cubicBezTo>
                <a:cubicBezTo>
                  <a:pt x="4127046" y="1532905"/>
                  <a:pt x="4130125" y="1529824"/>
                  <a:pt x="4136285" y="1526744"/>
                </a:cubicBezTo>
                <a:cubicBezTo>
                  <a:pt x="4130125" y="1523673"/>
                  <a:pt x="4127046" y="1520593"/>
                  <a:pt x="4120886" y="1517513"/>
                </a:cubicBezTo>
                <a:cubicBezTo>
                  <a:pt x="4087008" y="1499027"/>
                  <a:pt x="4050052" y="1477461"/>
                  <a:pt x="4013094" y="1455894"/>
                </a:cubicBezTo>
                <a:cubicBezTo>
                  <a:pt x="4013094" y="1455894"/>
                  <a:pt x="4013094" y="1455894"/>
                  <a:pt x="4013094" y="1458976"/>
                </a:cubicBezTo>
                <a:cubicBezTo>
                  <a:pt x="3966898" y="1431248"/>
                  <a:pt x="3920702" y="1403519"/>
                  <a:pt x="3874504" y="1378873"/>
                </a:cubicBezTo>
                <a:cubicBezTo>
                  <a:pt x="3871425" y="1375793"/>
                  <a:pt x="3868345" y="1375793"/>
                  <a:pt x="3868345" y="1375793"/>
                </a:cubicBezTo>
                <a:cubicBezTo>
                  <a:pt x="3865265" y="1375793"/>
                  <a:pt x="3865265" y="1375793"/>
                  <a:pt x="3862185" y="1375793"/>
                </a:cubicBezTo>
                <a:close/>
                <a:moveTo>
                  <a:pt x="10613914" y="1375792"/>
                </a:moveTo>
                <a:cubicBezTo>
                  <a:pt x="10610834" y="1375792"/>
                  <a:pt x="10607754" y="1375792"/>
                  <a:pt x="10601595" y="1378873"/>
                </a:cubicBezTo>
                <a:cubicBezTo>
                  <a:pt x="10521521" y="1425086"/>
                  <a:pt x="10438367" y="1471299"/>
                  <a:pt x="10355213" y="1517512"/>
                </a:cubicBezTo>
                <a:cubicBezTo>
                  <a:pt x="10352133" y="1520593"/>
                  <a:pt x="10345972" y="1523673"/>
                  <a:pt x="10342893" y="1526744"/>
                </a:cubicBezTo>
                <a:cubicBezTo>
                  <a:pt x="10345972" y="1529824"/>
                  <a:pt x="10349052" y="1532905"/>
                  <a:pt x="10352133" y="1532905"/>
                </a:cubicBezTo>
                <a:cubicBezTo>
                  <a:pt x="10435287" y="1582199"/>
                  <a:pt x="10518440" y="1628412"/>
                  <a:pt x="10601595" y="1674626"/>
                </a:cubicBezTo>
                <a:cubicBezTo>
                  <a:pt x="10604674" y="1677707"/>
                  <a:pt x="10607754" y="1677707"/>
                  <a:pt x="10607754" y="1677707"/>
                </a:cubicBezTo>
                <a:cubicBezTo>
                  <a:pt x="10610834" y="1680787"/>
                  <a:pt x="10613914" y="1680787"/>
                  <a:pt x="10616994" y="1677707"/>
                </a:cubicBezTo>
                <a:cubicBezTo>
                  <a:pt x="10620074" y="1677707"/>
                  <a:pt x="10620074" y="1677707"/>
                  <a:pt x="10620074" y="1677707"/>
                </a:cubicBezTo>
                <a:cubicBezTo>
                  <a:pt x="10623153" y="1677707"/>
                  <a:pt x="10623153" y="1677707"/>
                  <a:pt x="10626233" y="1674626"/>
                </a:cubicBezTo>
                <a:cubicBezTo>
                  <a:pt x="10672429" y="1649979"/>
                  <a:pt x="10718627" y="1622251"/>
                  <a:pt x="10764823" y="1597604"/>
                </a:cubicBezTo>
                <a:cubicBezTo>
                  <a:pt x="10801780" y="1576037"/>
                  <a:pt x="10838737" y="1554471"/>
                  <a:pt x="10875695" y="1535986"/>
                </a:cubicBezTo>
                <a:cubicBezTo>
                  <a:pt x="10878773" y="1532905"/>
                  <a:pt x="10881854" y="1529824"/>
                  <a:pt x="10888014" y="1526744"/>
                </a:cubicBezTo>
                <a:cubicBezTo>
                  <a:pt x="10881854" y="1523673"/>
                  <a:pt x="10878773" y="1520593"/>
                  <a:pt x="10872615" y="1517512"/>
                </a:cubicBezTo>
                <a:cubicBezTo>
                  <a:pt x="10838737" y="1499027"/>
                  <a:pt x="10801780" y="1477461"/>
                  <a:pt x="10764823" y="1455894"/>
                </a:cubicBezTo>
                <a:cubicBezTo>
                  <a:pt x="10764823" y="1455894"/>
                  <a:pt x="10764823" y="1455894"/>
                  <a:pt x="10764823" y="1458976"/>
                </a:cubicBezTo>
                <a:cubicBezTo>
                  <a:pt x="10718627" y="1431248"/>
                  <a:pt x="10672429" y="1403519"/>
                  <a:pt x="10626233" y="1378873"/>
                </a:cubicBezTo>
                <a:cubicBezTo>
                  <a:pt x="10623153" y="1375792"/>
                  <a:pt x="10620074" y="1375792"/>
                  <a:pt x="10620074" y="1375792"/>
                </a:cubicBezTo>
                <a:cubicBezTo>
                  <a:pt x="10616994" y="1375792"/>
                  <a:pt x="10616994" y="1375792"/>
                  <a:pt x="10613914" y="1375792"/>
                </a:cubicBezTo>
                <a:close/>
                <a:moveTo>
                  <a:pt x="9489113" y="1375791"/>
                </a:moveTo>
                <a:cubicBezTo>
                  <a:pt x="9482954" y="1375791"/>
                  <a:pt x="9479874" y="1375791"/>
                  <a:pt x="9473714" y="1378863"/>
                </a:cubicBezTo>
                <a:cubicBezTo>
                  <a:pt x="9393639" y="1424952"/>
                  <a:pt x="9310503" y="1471041"/>
                  <a:pt x="9227351" y="1517129"/>
                </a:cubicBezTo>
                <a:cubicBezTo>
                  <a:pt x="9224271" y="1520202"/>
                  <a:pt x="9221191" y="1523274"/>
                  <a:pt x="9215031" y="1526337"/>
                </a:cubicBezTo>
                <a:cubicBezTo>
                  <a:pt x="9221191" y="1529410"/>
                  <a:pt x="9227351" y="1532482"/>
                  <a:pt x="9230430" y="1535556"/>
                </a:cubicBezTo>
                <a:cubicBezTo>
                  <a:pt x="9313583" y="1581644"/>
                  <a:pt x="9393639" y="1627733"/>
                  <a:pt x="9473714" y="1673822"/>
                </a:cubicBezTo>
                <a:cubicBezTo>
                  <a:pt x="9479874" y="1676894"/>
                  <a:pt x="9486033" y="1676894"/>
                  <a:pt x="9489113" y="1676894"/>
                </a:cubicBezTo>
                <a:cubicBezTo>
                  <a:pt x="9495273" y="1676894"/>
                  <a:pt x="9498352" y="1676894"/>
                  <a:pt x="9501432" y="1673822"/>
                </a:cubicBezTo>
                <a:cubicBezTo>
                  <a:pt x="9513751" y="1667677"/>
                  <a:pt x="9526070" y="1661531"/>
                  <a:pt x="9538389" y="1652314"/>
                </a:cubicBezTo>
                <a:cubicBezTo>
                  <a:pt x="9606144" y="1615442"/>
                  <a:pt x="9676979" y="1575499"/>
                  <a:pt x="9744733" y="1538628"/>
                </a:cubicBezTo>
                <a:cubicBezTo>
                  <a:pt x="9744733" y="1535556"/>
                  <a:pt x="9747813" y="1535556"/>
                  <a:pt x="9750893" y="1535556"/>
                </a:cubicBezTo>
                <a:cubicBezTo>
                  <a:pt x="9753973" y="1532482"/>
                  <a:pt x="9757053" y="1529410"/>
                  <a:pt x="9760133" y="1526337"/>
                </a:cubicBezTo>
                <a:cubicBezTo>
                  <a:pt x="9753973" y="1523274"/>
                  <a:pt x="9750893" y="1520202"/>
                  <a:pt x="9747813" y="1517129"/>
                </a:cubicBezTo>
                <a:cubicBezTo>
                  <a:pt x="9664660" y="1471041"/>
                  <a:pt x="9584585" y="1424952"/>
                  <a:pt x="9501432" y="1378863"/>
                </a:cubicBezTo>
                <a:cubicBezTo>
                  <a:pt x="9498352" y="1375791"/>
                  <a:pt x="9495273" y="1375791"/>
                  <a:pt x="9495273" y="1375791"/>
                </a:cubicBezTo>
                <a:cubicBezTo>
                  <a:pt x="9492193" y="1375791"/>
                  <a:pt x="9489113" y="1375791"/>
                  <a:pt x="9489113" y="1375791"/>
                </a:cubicBezTo>
                <a:close/>
                <a:moveTo>
                  <a:pt x="2737384" y="1375791"/>
                </a:moveTo>
                <a:cubicBezTo>
                  <a:pt x="2731225" y="1375791"/>
                  <a:pt x="2728145" y="1375791"/>
                  <a:pt x="2721986" y="1378863"/>
                </a:cubicBezTo>
                <a:cubicBezTo>
                  <a:pt x="2641910" y="1424952"/>
                  <a:pt x="2558775" y="1471041"/>
                  <a:pt x="2475622" y="1517130"/>
                </a:cubicBezTo>
                <a:cubicBezTo>
                  <a:pt x="2472542" y="1520202"/>
                  <a:pt x="2469462" y="1523274"/>
                  <a:pt x="2463303" y="1526338"/>
                </a:cubicBezTo>
                <a:cubicBezTo>
                  <a:pt x="2469462" y="1529410"/>
                  <a:pt x="2475622" y="1532483"/>
                  <a:pt x="2478702" y="1535556"/>
                </a:cubicBezTo>
                <a:cubicBezTo>
                  <a:pt x="2561856" y="1581644"/>
                  <a:pt x="2641910" y="1627733"/>
                  <a:pt x="2721986" y="1673822"/>
                </a:cubicBezTo>
                <a:cubicBezTo>
                  <a:pt x="2728145" y="1676894"/>
                  <a:pt x="2734305" y="1676894"/>
                  <a:pt x="2737384" y="1676894"/>
                </a:cubicBezTo>
                <a:cubicBezTo>
                  <a:pt x="2743544" y="1676894"/>
                  <a:pt x="2746624" y="1676894"/>
                  <a:pt x="2749704" y="1673822"/>
                </a:cubicBezTo>
                <a:cubicBezTo>
                  <a:pt x="2762022" y="1667677"/>
                  <a:pt x="2774342" y="1661531"/>
                  <a:pt x="2786660" y="1652314"/>
                </a:cubicBezTo>
                <a:cubicBezTo>
                  <a:pt x="2854416" y="1615442"/>
                  <a:pt x="2925251" y="1575499"/>
                  <a:pt x="2993005" y="1538628"/>
                </a:cubicBezTo>
                <a:cubicBezTo>
                  <a:pt x="2993005" y="1535556"/>
                  <a:pt x="2996085" y="1535556"/>
                  <a:pt x="2999164" y="1535556"/>
                </a:cubicBezTo>
                <a:cubicBezTo>
                  <a:pt x="3002246" y="1532483"/>
                  <a:pt x="3005324" y="1529410"/>
                  <a:pt x="3008405" y="1526338"/>
                </a:cubicBezTo>
                <a:cubicBezTo>
                  <a:pt x="3002246" y="1523274"/>
                  <a:pt x="2999164" y="1520202"/>
                  <a:pt x="2996085" y="1517130"/>
                </a:cubicBezTo>
                <a:cubicBezTo>
                  <a:pt x="2912932" y="1471041"/>
                  <a:pt x="2832858" y="1424952"/>
                  <a:pt x="2749704" y="1378863"/>
                </a:cubicBezTo>
                <a:cubicBezTo>
                  <a:pt x="2746624" y="1375791"/>
                  <a:pt x="2743544" y="1375791"/>
                  <a:pt x="2743544" y="1375791"/>
                </a:cubicBezTo>
                <a:cubicBezTo>
                  <a:pt x="2740464" y="1375791"/>
                  <a:pt x="2737384" y="1375791"/>
                  <a:pt x="2737384" y="1375791"/>
                </a:cubicBezTo>
                <a:close/>
                <a:moveTo>
                  <a:pt x="1613412" y="1375790"/>
                </a:moveTo>
                <a:cubicBezTo>
                  <a:pt x="1607253" y="1375790"/>
                  <a:pt x="1604173" y="1375790"/>
                  <a:pt x="1598014" y="1378861"/>
                </a:cubicBezTo>
                <a:cubicBezTo>
                  <a:pt x="1594934" y="1381935"/>
                  <a:pt x="1588775" y="1385008"/>
                  <a:pt x="1585694" y="1388080"/>
                </a:cubicBezTo>
                <a:cubicBezTo>
                  <a:pt x="1508700" y="1431096"/>
                  <a:pt x="1431707" y="1471040"/>
                  <a:pt x="1357791" y="1514056"/>
                </a:cubicBezTo>
                <a:cubicBezTo>
                  <a:pt x="1354711" y="1517128"/>
                  <a:pt x="1354711" y="1517128"/>
                  <a:pt x="1351633" y="1517128"/>
                </a:cubicBezTo>
                <a:cubicBezTo>
                  <a:pt x="1348552" y="1520201"/>
                  <a:pt x="1345474" y="1523273"/>
                  <a:pt x="1339314" y="1526338"/>
                </a:cubicBezTo>
                <a:cubicBezTo>
                  <a:pt x="1345474" y="1529410"/>
                  <a:pt x="1348552" y="1532483"/>
                  <a:pt x="1351633" y="1532483"/>
                </a:cubicBezTo>
                <a:cubicBezTo>
                  <a:pt x="1434787" y="1581644"/>
                  <a:pt x="1517939" y="1627733"/>
                  <a:pt x="1601092" y="1673822"/>
                </a:cubicBezTo>
                <a:cubicBezTo>
                  <a:pt x="1604173" y="1676894"/>
                  <a:pt x="1607253" y="1676894"/>
                  <a:pt x="1610333" y="1676894"/>
                </a:cubicBezTo>
                <a:cubicBezTo>
                  <a:pt x="1616492" y="1676894"/>
                  <a:pt x="1619571" y="1676894"/>
                  <a:pt x="1622651" y="1673822"/>
                </a:cubicBezTo>
                <a:cubicBezTo>
                  <a:pt x="1705802" y="1627733"/>
                  <a:pt x="1788960" y="1581644"/>
                  <a:pt x="1872117" y="1535556"/>
                </a:cubicBezTo>
                <a:cubicBezTo>
                  <a:pt x="1875196" y="1532483"/>
                  <a:pt x="1878276" y="1529410"/>
                  <a:pt x="1884435" y="1526338"/>
                </a:cubicBezTo>
                <a:cubicBezTo>
                  <a:pt x="1878276" y="1523273"/>
                  <a:pt x="1875196" y="1520201"/>
                  <a:pt x="1872117" y="1517128"/>
                </a:cubicBezTo>
                <a:cubicBezTo>
                  <a:pt x="1788960" y="1471040"/>
                  <a:pt x="1705802" y="1424951"/>
                  <a:pt x="1625730" y="1378861"/>
                </a:cubicBezTo>
                <a:cubicBezTo>
                  <a:pt x="1619571" y="1375790"/>
                  <a:pt x="1616492" y="1375790"/>
                  <a:pt x="1613412" y="1375790"/>
                </a:cubicBezTo>
                <a:close/>
                <a:moveTo>
                  <a:pt x="8365141" y="1375788"/>
                </a:moveTo>
                <a:cubicBezTo>
                  <a:pt x="8358982" y="1375788"/>
                  <a:pt x="8355902" y="1375788"/>
                  <a:pt x="8349743" y="1378861"/>
                </a:cubicBezTo>
                <a:cubicBezTo>
                  <a:pt x="8346663" y="1381935"/>
                  <a:pt x="8340504" y="1385008"/>
                  <a:pt x="8337422" y="1388080"/>
                </a:cubicBezTo>
                <a:cubicBezTo>
                  <a:pt x="8260429" y="1431096"/>
                  <a:pt x="8183436" y="1471040"/>
                  <a:pt x="8109520" y="1514056"/>
                </a:cubicBezTo>
                <a:cubicBezTo>
                  <a:pt x="8106440" y="1517128"/>
                  <a:pt x="8106440" y="1517128"/>
                  <a:pt x="8103361" y="1517128"/>
                </a:cubicBezTo>
                <a:cubicBezTo>
                  <a:pt x="8100281" y="1520201"/>
                  <a:pt x="8097201" y="1523273"/>
                  <a:pt x="8091042" y="1526337"/>
                </a:cubicBezTo>
                <a:cubicBezTo>
                  <a:pt x="8097201" y="1529410"/>
                  <a:pt x="8100281" y="1532482"/>
                  <a:pt x="8103361" y="1532482"/>
                </a:cubicBezTo>
                <a:cubicBezTo>
                  <a:pt x="8186516" y="1581644"/>
                  <a:pt x="8269667" y="1627733"/>
                  <a:pt x="8352822" y="1673822"/>
                </a:cubicBezTo>
                <a:cubicBezTo>
                  <a:pt x="8355902" y="1676894"/>
                  <a:pt x="8358982" y="1676894"/>
                  <a:pt x="8362061" y="1676894"/>
                </a:cubicBezTo>
                <a:cubicBezTo>
                  <a:pt x="8368220" y="1676894"/>
                  <a:pt x="8371300" y="1676894"/>
                  <a:pt x="8374378" y="1673822"/>
                </a:cubicBezTo>
                <a:cubicBezTo>
                  <a:pt x="8457531" y="1627733"/>
                  <a:pt x="8540689" y="1581644"/>
                  <a:pt x="8623845" y="1535556"/>
                </a:cubicBezTo>
                <a:cubicBezTo>
                  <a:pt x="8626925" y="1532482"/>
                  <a:pt x="8630005" y="1529410"/>
                  <a:pt x="8636164" y="1526337"/>
                </a:cubicBezTo>
                <a:cubicBezTo>
                  <a:pt x="8630005" y="1523273"/>
                  <a:pt x="8626925" y="1520201"/>
                  <a:pt x="8623845" y="1517128"/>
                </a:cubicBezTo>
                <a:cubicBezTo>
                  <a:pt x="8540689" y="1471040"/>
                  <a:pt x="8457531" y="1424951"/>
                  <a:pt x="8377459" y="1378861"/>
                </a:cubicBezTo>
                <a:cubicBezTo>
                  <a:pt x="8371300" y="1375788"/>
                  <a:pt x="8368220" y="1375788"/>
                  <a:pt x="8365141" y="1375788"/>
                </a:cubicBezTo>
                <a:close/>
                <a:moveTo>
                  <a:pt x="7237420" y="1375787"/>
                </a:moveTo>
                <a:cubicBezTo>
                  <a:pt x="7234333" y="1375787"/>
                  <a:pt x="7228159" y="1375787"/>
                  <a:pt x="7221985" y="1378860"/>
                </a:cubicBezTo>
                <a:cubicBezTo>
                  <a:pt x="7191113" y="1397295"/>
                  <a:pt x="7160242" y="1415731"/>
                  <a:pt x="7126284" y="1434166"/>
                </a:cubicBezTo>
                <a:cubicBezTo>
                  <a:pt x="7076891" y="1461820"/>
                  <a:pt x="7027496" y="1489474"/>
                  <a:pt x="6978103" y="1517127"/>
                </a:cubicBezTo>
                <a:cubicBezTo>
                  <a:pt x="6971929" y="1520200"/>
                  <a:pt x="6968842" y="1523272"/>
                  <a:pt x="6965755" y="1526337"/>
                </a:cubicBezTo>
                <a:cubicBezTo>
                  <a:pt x="6971929" y="1529410"/>
                  <a:pt x="6975016" y="1532482"/>
                  <a:pt x="6978103" y="1535556"/>
                </a:cubicBezTo>
                <a:cubicBezTo>
                  <a:pt x="7027496" y="1563208"/>
                  <a:pt x="7076891" y="1590862"/>
                  <a:pt x="7126284" y="1618515"/>
                </a:cubicBezTo>
                <a:cubicBezTo>
                  <a:pt x="7160242" y="1636950"/>
                  <a:pt x="7194200" y="1655386"/>
                  <a:pt x="7228159" y="1676894"/>
                </a:cubicBezTo>
                <a:cubicBezTo>
                  <a:pt x="7228159" y="1676894"/>
                  <a:pt x="7231246" y="1676894"/>
                  <a:pt x="7231246" y="1676894"/>
                </a:cubicBezTo>
                <a:cubicBezTo>
                  <a:pt x="7234333" y="1676894"/>
                  <a:pt x="7240508" y="1676894"/>
                  <a:pt x="7243594" y="1676894"/>
                </a:cubicBezTo>
                <a:cubicBezTo>
                  <a:pt x="7246681" y="1676894"/>
                  <a:pt x="7246681" y="1676894"/>
                  <a:pt x="7249768" y="1673822"/>
                </a:cubicBezTo>
                <a:cubicBezTo>
                  <a:pt x="7333119" y="1627733"/>
                  <a:pt x="7416473" y="1581644"/>
                  <a:pt x="7499825" y="1535556"/>
                </a:cubicBezTo>
                <a:cubicBezTo>
                  <a:pt x="7502912" y="1532482"/>
                  <a:pt x="7505999" y="1529410"/>
                  <a:pt x="7512173" y="1526337"/>
                </a:cubicBezTo>
                <a:cubicBezTo>
                  <a:pt x="7505999" y="1523272"/>
                  <a:pt x="7499825" y="1520200"/>
                  <a:pt x="7496738" y="1517127"/>
                </a:cubicBezTo>
                <a:cubicBezTo>
                  <a:pt x="7416473" y="1471038"/>
                  <a:pt x="7333119" y="1424949"/>
                  <a:pt x="7252855" y="1378860"/>
                </a:cubicBezTo>
                <a:cubicBezTo>
                  <a:pt x="7246681" y="1375787"/>
                  <a:pt x="7243594" y="1375787"/>
                  <a:pt x="7237420" y="1375787"/>
                </a:cubicBezTo>
                <a:close/>
                <a:moveTo>
                  <a:pt x="485691" y="1375787"/>
                </a:moveTo>
                <a:cubicBezTo>
                  <a:pt x="482604" y="1375787"/>
                  <a:pt x="476430" y="1375787"/>
                  <a:pt x="470255" y="1378860"/>
                </a:cubicBezTo>
                <a:cubicBezTo>
                  <a:pt x="439385" y="1397295"/>
                  <a:pt x="408512" y="1415731"/>
                  <a:pt x="374555" y="1434166"/>
                </a:cubicBezTo>
                <a:cubicBezTo>
                  <a:pt x="325161" y="1461820"/>
                  <a:pt x="275766" y="1489474"/>
                  <a:pt x="226374" y="1517127"/>
                </a:cubicBezTo>
                <a:cubicBezTo>
                  <a:pt x="220200" y="1520200"/>
                  <a:pt x="217113" y="1523272"/>
                  <a:pt x="214026" y="1526338"/>
                </a:cubicBezTo>
                <a:cubicBezTo>
                  <a:pt x="220200" y="1529410"/>
                  <a:pt x="223287" y="1532483"/>
                  <a:pt x="226374" y="1535556"/>
                </a:cubicBezTo>
                <a:cubicBezTo>
                  <a:pt x="275766" y="1563209"/>
                  <a:pt x="325161" y="1590862"/>
                  <a:pt x="374555" y="1618515"/>
                </a:cubicBezTo>
                <a:cubicBezTo>
                  <a:pt x="408512" y="1636950"/>
                  <a:pt x="442472" y="1655386"/>
                  <a:pt x="476430" y="1676894"/>
                </a:cubicBezTo>
                <a:cubicBezTo>
                  <a:pt x="476430" y="1676894"/>
                  <a:pt x="479518" y="1676894"/>
                  <a:pt x="479518" y="1676894"/>
                </a:cubicBezTo>
                <a:cubicBezTo>
                  <a:pt x="482604" y="1676894"/>
                  <a:pt x="488779" y="1676894"/>
                  <a:pt x="491865" y="1676894"/>
                </a:cubicBezTo>
                <a:cubicBezTo>
                  <a:pt x="494952" y="1676894"/>
                  <a:pt x="494952" y="1676894"/>
                  <a:pt x="498039" y="1673822"/>
                </a:cubicBezTo>
                <a:cubicBezTo>
                  <a:pt x="581391" y="1627733"/>
                  <a:pt x="664743" y="1581644"/>
                  <a:pt x="748096" y="1535556"/>
                </a:cubicBezTo>
                <a:cubicBezTo>
                  <a:pt x="751183" y="1532483"/>
                  <a:pt x="754270" y="1529410"/>
                  <a:pt x="760444" y="1526338"/>
                </a:cubicBezTo>
                <a:cubicBezTo>
                  <a:pt x="754270" y="1523272"/>
                  <a:pt x="748096" y="1520200"/>
                  <a:pt x="745009" y="1517127"/>
                </a:cubicBezTo>
                <a:cubicBezTo>
                  <a:pt x="664743" y="1471038"/>
                  <a:pt x="581391" y="1424949"/>
                  <a:pt x="501127" y="1378860"/>
                </a:cubicBezTo>
                <a:cubicBezTo>
                  <a:pt x="494952" y="1375787"/>
                  <a:pt x="491865" y="1375787"/>
                  <a:pt x="485691" y="1375787"/>
                </a:cubicBezTo>
                <a:close/>
                <a:moveTo>
                  <a:pt x="5537397" y="1374989"/>
                </a:moveTo>
                <a:cubicBezTo>
                  <a:pt x="5454316" y="1424413"/>
                  <a:pt x="5371237" y="1470749"/>
                  <a:pt x="5285078" y="1517084"/>
                </a:cubicBezTo>
                <a:cubicBezTo>
                  <a:pt x="5282000" y="1520173"/>
                  <a:pt x="5278923" y="1523262"/>
                  <a:pt x="5275847" y="1526338"/>
                </a:cubicBezTo>
                <a:cubicBezTo>
                  <a:pt x="5282000" y="1529427"/>
                  <a:pt x="5285078" y="1532515"/>
                  <a:pt x="5291232" y="1535605"/>
                </a:cubicBezTo>
                <a:cubicBezTo>
                  <a:pt x="5371237" y="1581939"/>
                  <a:pt x="5451239" y="1625187"/>
                  <a:pt x="5531243" y="1671522"/>
                </a:cubicBezTo>
                <a:cubicBezTo>
                  <a:pt x="5543550" y="1680788"/>
                  <a:pt x="5552782" y="1680788"/>
                  <a:pt x="5565091" y="1671522"/>
                </a:cubicBezTo>
                <a:cubicBezTo>
                  <a:pt x="5645093" y="1628275"/>
                  <a:pt x="5725097" y="1581939"/>
                  <a:pt x="5805100" y="1535605"/>
                </a:cubicBezTo>
                <a:cubicBezTo>
                  <a:pt x="5811254" y="1535605"/>
                  <a:pt x="5814332" y="1532515"/>
                  <a:pt x="5823563" y="1526338"/>
                </a:cubicBezTo>
                <a:cubicBezTo>
                  <a:pt x="5817409" y="1523262"/>
                  <a:pt x="5817409" y="1523262"/>
                  <a:pt x="5814332" y="1520173"/>
                </a:cubicBezTo>
                <a:cubicBezTo>
                  <a:pt x="5728174" y="1470749"/>
                  <a:pt x="5645093" y="1424413"/>
                  <a:pt x="5558937" y="1374989"/>
                </a:cubicBezTo>
                <a:cubicBezTo>
                  <a:pt x="5552782" y="1371900"/>
                  <a:pt x="5546628" y="1371900"/>
                  <a:pt x="5537397" y="1374989"/>
                </a:cubicBezTo>
                <a:close/>
                <a:moveTo>
                  <a:pt x="6112365" y="1373896"/>
                </a:moveTo>
                <a:lnTo>
                  <a:pt x="6101236" y="1377950"/>
                </a:lnTo>
                <a:cubicBezTo>
                  <a:pt x="6042710" y="1411884"/>
                  <a:pt x="5984183" y="1442732"/>
                  <a:pt x="5928739" y="1476665"/>
                </a:cubicBezTo>
                <a:cubicBezTo>
                  <a:pt x="5928739" y="1476665"/>
                  <a:pt x="5928739" y="1476665"/>
                  <a:pt x="5928739" y="1475509"/>
                </a:cubicBezTo>
                <a:lnTo>
                  <a:pt x="5928739" y="1473588"/>
                </a:lnTo>
                <a:lnTo>
                  <a:pt x="5852085" y="1516768"/>
                </a:lnTo>
                <a:cubicBezTo>
                  <a:pt x="5849005" y="1519853"/>
                  <a:pt x="5845924" y="1522938"/>
                  <a:pt x="5839765" y="1526010"/>
                </a:cubicBezTo>
                <a:cubicBezTo>
                  <a:pt x="5842845" y="1529095"/>
                  <a:pt x="5845924" y="1532178"/>
                  <a:pt x="5849005" y="1532178"/>
                </a:cubicBezTo>
                <a:lnTo>
                  <a:pt x="5928739" y="1576973"/>
                </a:lnTo>
                <a:lnTo>
                  <a:pt x="5928739" y="1575366"/>
                </a:lnTo>
                <a:lnTo>
                  <a:pt x="6082106" y="1663134"/>
                </a:lnTo>
                <a:lnTo>
                  <a:pt x="6101593" y="1674083"/>
                </a:lnTo>
                <a:lnTo>
                  <a:pt x="6113736" y="1678642"/>
                </a:lnTo>
                <a:lnTo>
                  <a:pt x="6125879" y="1674083"/>
                </a:lnTo>
                <a:cubicBezTo>
                  <a:pt x="6209048" y="1627810"/>
                  <a:pt x="6292217" y="1581537"/>
                  <a:pt x="6375385" y="1535264"/>
                </a:cubicBezTo>
                <a:cubicBezTo>
                  <a:pt x="6378467" y="1532178"/>
                  <a:pt x="6381547" y="1529095"/>
                  <a:pt x="6387707" y="1526010"/>
                </a:cubicBezTo>
                <a:cubicBezTo>
                  <a:pt x="6381547" y="1522938"/>
                  <a:pt x="6378467" y="1519853"/>
                  <a:pt x="6375385" y="1516768"/>
                </a:cubicBezTo>
                <a:lnTo>
                  <a:pt x="6264851" y="1454501"/>
                </a:lnTo>
                <a:lnTo>
                  <a:pt x="6264851" y="1458155"/>
                </a:lnTo>
                <a:cubicBezTo>
                  <a:pt x="6218646" y="1430393"/>
                  <a:pt x="6172441" y="1402628"/>
                  <a:pt x="6123156" y="1377950"/>
                </a:cubicBezTo>
                <a:close/>
                <a:moveTo>
                  <a:pt x="11737636" y="1373444"/>
                </a:moveTo>
                <a:cubicBezTo>
                  <a:pt x="11733399" y="1373444"/>
                  <a:pt x="11729546" y="1374988"/>
                  <a:pt x="11724924" y="1378079"/>
                </a:cubicBezTo>
                <a:cubicBezTo>
                  <a:pt x="11641720" y="1424413"/>
                  <a:pt x="11558517" y="1470748"/>
                  <a:pt x="11475312" y="1517083"/>
                </a:cubicBezTo>
                <a:cubicBezTo>
                  <a:pt x="11472231" y="1520173"/>
                  <a:pt x="11469149" y="1523261"/>
                  <a:pt x="11462986" y="1526338"/>
                </a:cubicBezTo>
                <a:cubicBezTo>
                  <a:pt x="11469149" y="1529427"/>
                  <a:pt x="11475312" y="1532515"/>
                  <a:pt x="11478394" y="1535605"/>
                </a:cubicBezTo>
                <a:cubicBezTo>
                  <a:pt x="11561598" y="1581939"/>
                  <a:pt x="11641720" y="1628275"/>
                  <a:pt x="11721843" y="1674611"/>
                </a:cubicBezTo>
                <a:cubicBezTo>
                  <a:pt x="11734169" y="1680788"/>
                  <a:pt x="11743414" y="1680788"/>
                  <a:pt x="11752658" y="1674611"/>
                </a:cubicBezTo>
                <a:cubicBezTo>
                  <a:pt x="11832781" y="1628275"/>
                  <a:pt x="11915985" y="1581939"/>
                  <a:pt x="11996106" y="1538694"/>
                </a:cubicBezTo>
                <a:cubicBezTo>
                  <a:pt x="11999189" y="1535605"/>
                  <a:pt x="12005352" y="1532515"/>
                  <a:pt x="12014596" y="1526338"/>
                </a:cubicBezTo>
                <a:cubicBezTo>
                  <a:pt x="12005352" y="1523261"/>
                  <a:pt x="12002270" y="1520173"/>
                  <a:pt x="11999189" y="1517083"/>
                </a:cubicBezTo>
                <a:cubicBezTo>
                  <a:pt x="11915985" y="1470748"/>
                  <a:pt x="11832781" y="1424413"/>
                  <a:pt x="11752658" y="1378079"/>
                </a:cubicBezTo>
                <a:cubicBezTo>
                  <a:pt x="11746496" y="1374988"/>
                  <a:pt x="11741872" y="1373444"/>
                  <a:pt x="11737636" y="1373444"/>
                </a:cubicBezTo>
                <a:close/>
                <a:moveTo>
                  <a:pt x="4985907" y="1373444"/>
                </a:moveTo>
                <a:cubicBezTo>
                  <a:pt x="4981669" y="1373444"/>
                  <a:pt x="4977817" y="1374989"/>
                  <a:pt x="4973195" y="1378079"/>
                </a:cubicBezTo>
                <a:cubicBezTo>
                  <a:pt x="4889990" y="1424413"/>
                  <a:pt x="4806787" y="1470749"/>
                  <a:pt x="4723584" y="1517084"/>
                </a:cubicBezTo>
                <a:cubicBezTo>
                  <a:pt x="4720502" y="1520173"/>
                  <a:pt x="4717420" y="1523261"/>
                  <a:pt x="4711257" y="1526338"/>
                </a:cubicBezTo>
                <a:cubicBezTo>
                  <a:pt x="4717420" y="1529427"/>
                  <a:pt x="4723584" y="1532515"/>
                  <a:pt x="4726665" y="1535605"/>
                </a:cubicBezTo>
                <a:cubicBezTo>
                  <a:pt x="4809870" y="1581939"/>
                  <a:pt x="4889990" y="1628275"/>
                  <a:pt x="4970114" y="1674611"/>
                </a:cubicBezTo>
                <a:cubicBezTo>
                  <a:pt x="4982440" y="1680788"/>
                  <a:pt x="4991685" y="1680788"/>
                  <a:pt x="5000929" y="1674611"/>
                </a:cubicBezTo>
                <a:cubicBezTo>
                  <a:pt x="5081052" y="1628275"/>
                  <a:pt x="5164256" y="1581939"/>
                  <a:pt x="5244377" y="1538694"/>
                </a:cubicBezTo>
                <a:cubicBezTo>
                  <a:pt x="5247459" y="1535605"/>
                  <a:pt x="5253624" y="1532515"/>
                  <a:pt x="5262867" y="1526338"/>
                </a:cubicBezTo>
                <a:cubicBezTo>
                  <a:pt x="5253624" y="1523261"/>
                  <a:pt x="5250541" y="1520173"/>
                  <a:pt x="5247459" y="1517084"/>
                </a:cubicBezTo>
                <a:cubicBezTo>
                  <a:pt x="5164256" y="1470749"/>
                  <a:pt x="5081052" y="1424413"/>
                  <a:pt x="5000929" y="1378079"/>
                </a:cubicBezTo>
                <a:cubicBezTo>
                  <a:pt x="4994766" y="1374989"/>
                  <a:pt x="4990143" y="1373444"/>
                  <a:pt x="4985907" y="1373444"/>
                </a:cubicBezTo>
                <a:close/>
                <a:moveTo>
                  <a:pt x="11175908" y="1373443"/>
                </a:moveTo>
                <a:cubicBezTo>
                  <a:pt x="11171293" y="1373443"/>
                  <a:pt x="11166677" y="1374988"/>
                  <a:pt x="11162062" y="1378077"/>
                </a:cubicBezTo>
                <a:cubicBezTo>
                  <a:pt x="11078982" y="1424413"/>
                  <a:pt x="10995901" y="1470748"/>
                  <a:pt x="10915897" y="1517083"/>
                </a:cubicBezTo>
                <a:cubicBezTo>
                  <a:pt x="10909743" y="1520172"/>
                  <a:pt x="10906666" y="1523260"/>
                  <a:pt x="10903588" y="1526338"/>
                </a:cubicBezTo>
                <a:cubicBezTo>
                  <a:pt x="10906666" y="1529427"/>
                  <a:pt x="10909743" y="1532515"/>
                  <a:pt x="10912819" y="1532515"/>
                </a:cubicBezTo>
                <a:cubicBezTo>
                  <a:pt x="10995901" y="1578851"/>
                  <a:pt x="11082057" y="1628275"/>
                  <a:pt x="11165139" y="1674611"/>
                </a:cubicBezTo>
                <a:cubicBezTo>
                  <a:pt x="11174371" y="1680788"/>
                  <a:pt x="11180524" y="1677699"/>
                  <a:pt x="11189755" y="1674611"/>
                </a:cubicBezTo>
                <a:cubicBezTo>
                  <a:pt x="11269758" y="1628275"/>
                  <a:pt x="11352839" y="1581939"/>
                  <a:pt x="11432842" y="1538694"/>
                </a:cubicBezTo>
                <a:cubicBezTo>
                  <a:pt x="11438997" y="1535605"/>
                  <a:pt x="11442074" y="1532515"/>
                  <a:pt x="11451305" y="1526338"/>
                </a:cubicBezTo>
                <a:cubicBezTo>
                  <a:pt x="11442074" y="1523260"/>
                  <a:pt x="11438997" y="1520172"/>
                  <a:pt x="11435920" y="1517083"/>
                </a:cubicBezTo>
                <a:cubicBezTo>
                  <a:pt x="11352839" y="1470748"/>
                  <a:pt x="11272836" y="1424413"/>
                  <a:pt x="11189755" y="1378077"/>
                </a:cubicBezTo>
                <a:cubicBezTo>
                  <a:pt x="11185139" y="1374988"/>
                  <a:pt x="11180524" y="1373443"/>
                  <a:pt x="11175908" y="1373443"/>
                </a:cubicBezTo>
                <a:close/>
                <a:moveTo>
                  <a:pt x="4424179" y="1373443"/>
                </a:moveTo>
                <a:cubicBezTo>
                  <a:pt x="4419563" y="1373443"/>
                  <a:pt x="4414948" y="1374988"/>
                  <a:pt x="4410333" y="1378077"/>
                </a:cubicBezTo>
                <a:cubicBezTo>
                  <a:pt x="4327252" y="1424413"/>
                  <a:pt x="4244172" y="1470748"/>
                  <a:pt x="4164168" y="1517083"/>
                </a:cubicBezTo>
                <a:cubicBezTo>
                  <a:pt x="4158014" y="1520172"/>
                  <a:pt x="4154937" y="1523260"/>
                  <a:pt x="4151859" y="1526338"/>
                </a:cubicBezTo>
                <a:cubicBezTo>
                  <a:pt x="4154937" y="1529427"/>
                  <a:pt x="4158014" y="1532515"/>
                  <a:pt x="4161092" y="1532515"/>
                </a:cubicBezTo>
                <a:cubicBezTo>
                  <a:pt x="4244172" y="1578851"/>
                  <a:pt x="4330328" y="1628275"/>
                  <a:pt x="4413410" y="1674611"/>
                </a:cubicBezTo>
                <a:cubicBezTo>
                  <a:pt x="4422640" y="1680788"/>
                  <a:pt x="4428795" y="1677700"/>
                  <a:pt x="4438027" y="1674611"/>
                </a:cubicBezTo>
                <a:cubicBezTo>
                  <a:pt x="4518029" y="1628275"/>
                  <a:pt x="4601111" y="1581939"/>
                  <a:pt x="4681113" y="1538694"/>
                </a:cubicBezTo>
                <a:cubicBezTo>
                  <a:pt x="4687268" y="1535605"/>
                  <a:pt x="4690345" y="1532515"/>
                  <a:pt x="4699576" y="1526338"/>
                </a:cubicBezTo>
                <a:cubicBezTo>
                  <a:pt x="4690345" y="1523260"/>
                  <a:pt x="4687268" y="1520172"/>
                  <a:pt x="4684191" y="1517083"/>
                </a:cubicBezTo>
                <a:cubicBezTo>
                  <a:pt x="4601111" y="1470748"/>
                  <a:pt x="4521107" y="1424413"/>
                  <a:pt x="4438027" y="1378077"/>
                </a:cubicBezTo>
                <a:cubicBezTo>
                  <a:pt x="4433411" y="1374988"/>
                  <a:pt x="4428795" y="1373443"/>
                  <a:pt x="4424179" y="1373443"/>
                </a:cubicBezTo>
                <a:close/>
                <a:moveTo>
                  <a:pt x="6675426" y="1373437"/>
                </a:moveTo>
                <a:cubicBezTo>
                  <a:pt x="6670799" y="1373437"/>
                  <a:pt x="6666173" y="1374983"/>
                  <a:pt x="6661546" y="1378072"/>
                </a:cubicBezTo>
                <a:cubicBezTo>
                  <a:pt x="6578269" y="1424407"/>
                  <a:pt x="6494991" y="1470742"/>
                  <a:pt x="6414798" y="1517077"/>
                </a:cubicBezTo>
                <a:cubicBezTo>
                  <a:pt x="6408630" y="1520166"/>
                  <a:pt x="6405545" y="1523254"/>
                  <a:pt x="6402460" y="1526338"/>
                </a:cubicBezTo>
                <a:cubicBezTo>
                  <a:pt x="6405545" y="1529427"/>
                  <a:pt x="6408630" y="1532515"/>
                  <a:pt x="6411714" y="1532515"/>
                </a:cubicBezTo>
                <a:cubicBezTo>
                  <a:pt x="6494991" y="1578851"/>
                  <a:pt x="6581353" y="1628275"/>
                  <a:pt x="6664630" y="1674611"/>
                </a:cubicBezTo>
                <a:cubicBezTo>
                  <a:pt x="6673883" y="1680788"/>
                  <a:pt x="6680052" y="1677699"/>
                  <a:pt x="6689305" y="1674611"/>
                </a:cubicBezTo>
                <a:cubicBezTo>
                  <a:pt x="6772582" y="1628275"/>
                  <a:pt x="6852777" y="1581939"/>
                  <a:pt x="6932970" y="1538694"/>
                </a:cubicBezTo>
                <a:cubicBezTo>
                  <a:pt x="6939138" y="1535605"/>
                  <a:pt x="6942223" y="1532515"/>
                  <a:pt x="6951476" y="1526338"/>
                </a:cubicBezTo>
                <a:cubicBezTo>
                  <a:pt x="6945308" y="1523254"/>
                  <a:pt x="6939138" y="1520166"/>
                  <a:pt x="6936055" y="1517077"/>
                </a:cubicBezTo>
                <a:cubicBezTo>
                  <a:pt x="6852777" y="1470742"/>
                  <a:pt x="6772582" y="1424407"/>
                  <a:pt x="6689305" y="1378072"/>
                </a:cubicBezTo>
                <a:cubicBezTo>
                  <a:pt x="6684679" y="1374983"/>
                  <a:pt x="6680052" y="1373437"/>
                  <a:pt x="6675426" y="1373437"/>
                </a:cubicBezTo>
                <a:close/>
                <a:moveTo>
                  <a:pt x="10049324" y="1371898"/>
                </a:moveTo>
                <a:cubicBezTo>
                  <a:pt x="10046245" y="1374979"/>
                  <a:pt x="10043165" y="1374979"/>
                  <a:pt x="10040085" y="1374979"/>
                </a:cubicBezTo>
                <a:cubicBezTo>
                  <a:pt x="9956930" y="1424273"/>
                  <a:pt x="9873777" y="1470486"/>
                  <a:pt x="9787543" y="1516699"/>
                </a:cubicBezTo>
                <a:cubicBezTo>
                  <a:pt x="9784463" y="1519780"/>
                  <a:pt x="9781383" y="1522861"/>
                  <a:pt x="9778303" y="1525931"/>
                </a:cubicBezTo>
                <a:cubicBezTo>
                  <a:pt x="9784463" y="1529012"/>
                  <a:pt x="9787543" y="1532093"/>
                  <a:pt x="9793702" y="1535173"/>
                </a:cubicBezTo>
                <a:cubicBezTo>
                  <a:pt x="9873777" y="1581387"/>
                  <a:pt x="9953851" y="1624519"/>
                  <a:pt x="10033926" y="1670733"/>
                </a:cubicBezTo>
                <a:cubicBezTo>
                  <a:pt x="10040085" y="1676894"/>
                  <a:pt x="10046245" y="1676894"/>
                  <a:pt x="10049324" y="1676894"/>
                </a:cubicBezTo>
                <a:cubicBezTo>
                  <a:pt x="10055484" y="1676894"/>
                  <a:pt x="10058564" y="1673813"/>
                  <a:pt x="10064724" y="1673813"/>
                </a:cubicBezTo>
                <a:cubicBezTo>
                  <a:pt x="10083202" y="1661490"/>
                  <a:pt x="10098600" y="1652248"/>
                  <a:pt x="10117079" y="1643004"/>
                </a:cubicBezTo>
                <a:cubicBezTo>
                  <a:pt x="10172516" y="1612196"/>
                  <a:pt x="10227951" y="1581387"/>
                  <a:pt x="10283387" y="1550578"/>
                </a:cubicBezTo>
                <a:cubicBezTo>
                  <a:pt x="10292627" y="1544416"/>
                  <a:pt x="10301866" y="1538254"/>
                  <a:pt x="10311105" y="1532093"/>
                </a:cubicBezTo>
                <a:cubicBezTo>
                  <a:pt x="10311105" y="1532093"/>
                  <a:pt x="10311105" y="1532093"/>
                  <a:pt x="10314184" y="1532093"/>
                </a:cubicBezTo>
                <a:cubicBezTo>
                  <a:pt x="10317264" y="1532093"/>
                  <a:pt x="10317264" y="1529012"/>
                  <a:pt x="10323424" y="1525931"/>
                </a:cubicBezTo>
                <a:cubicBezTo>
                  <a:pt x="10317264" y="1522861"/>
                  <a:pt x="10317264" y="1519780"/>
                  <a:pt x="10314184" y="1519780"/>
                </a:cubicBezTo>
                <a:cubicBezTo>
                  <a:pt x="10231031" y="1470486"/>
                  <a:pt x="10144797" y="1424273"/>
                  <a:pt x="10058564" y="1374979"/>
                </a:cubicBezTo>
                <a:cubicBezTo>
                  <a:pt x="10058564" y="1374979"/>
                  <a:pt x="10055484" y="1374979"/>
                  <a:pt x="10055484" y="1374979"/>
                </a:cubicBezTo>
                <a:cubicBezTo>
                  <a:pt x="10052404" y="1371898"/>
                  <a:pt x="10049324" y="1371898"/>
                  <a:pt x="10049324" y="1371898"/>
                </a:cubicBezTo>
                <a:close/>
                <a:moveTo>
                  <a:pt x="3297596" y="1371898"/>
                </a:moveTo>
                <a:cubicBezTo>
                  <a:pt x="3294516" y="1374979"/>
                  <a:pt x="3291436" y="1374979"/>
                  <a:pt x="3288357" y="1374979"/>
                </a:cubicBezTo>
                <a:cubicBezTo>
                  <a:pt x="3205203" y="1424273"/>
                  <a:pt x="3122049" y="1470486"/>
                  <a:pt x="3035814" y="1516699"/>
                </a:cubicBezTo>
                <a:cubicBezTo>
                  <a:pt x="3032734" y="1519780"/>
                  <a:pt x="3029654" y="1522861"/>
                  <a:pt x="3026575" y="1525931"/>
                </a:cubicBezTo>
                <a:cubicBezTo>
                  <a:pt x="3032734" y="1529012"/>
                  <a:pt x="3035814" y="1532093"/>
                  <a:pt x="3041974" y="1535173"/>
                </a:cubicBezTo>
                <a:cubicBezTo>
                  <a:pt x="3122049" y="1581387"/>
                  <a:pt x="3202122" y="1624519"/>
                  <a:pt x="3282197" y="1670733"/>
                </a:cubicBezTo>
                <a:cubicBezTo>
                  <a:pt x="3288357" y="1676894"/>
                  <a:pt x="3294516" y="1676894"/>
                  <a:pt x="3297596" y="1676894"/>
                </a:cubicBezTo>
                <a:cubicBezTo>
                  <a:pt x="3303756" y="1676894"/>
                  <a:pt x="3306835" y="1673813"/>
                  <a:pt x="3312995" y="1673813"/>
                </a:cubicBezTo>
                <a:cubicBezTo>
                  <a:pt x="3331473" y="1661490"/>
                  <a:pt x="3346872" y="1652248"/>
                  <a:pt x="3365352" y="1643005"/>
                </a:cubicBezTo>
                <a:cubicBezTo>
                  <a:pt x="3420787" y="1612196"/>
                  <a:pt x="3476223" y="1581387"/>
                  <a:pt x="3531659" y="1550578"/>
                </a:cubicBezTo>
                <a:cubicBezTo>
                  <a:pt x="3540898" y="1544417"/>
                  <a:pt x="3550137" y="1538254"/>
                  <a:pt x="3559376" y="1532093"/>
                </a:cubicBezTo>
                <a:cubicBezTo>
                  <a:pt x="3559376" y="1532093"/>
                  <a:pt x="3559376" y="1532093"/>
                  <a:pt x="3562457" y="1532093"/>
                </a:cubicBezTo>
                <a:cubicBezTo>
                  <a:pt x="3565537" y="1532093"/>
                  <a:pt x="3565537" y="1529012"/>
                  <a:pt x="3571696" y="1525931"/>
                </a:cubicBezTo>
                <a:cubicBezTo>
                  <a:pt x="3565537" y="1522861"/>
                  <a:pt x="3565537" y="1519780"/>
                  <a:pt x="3562457" y="1519780"/>
                </a:cubicBezTo>
                <a:cubicBezTo>
                  <a:pt x="3479303" y="1470486"/>
                  <a:pt x="3393068" y="1424273"/>
                  <a:pt x="3306835" y="1374979"/>
                </a:cubicBezTo>
                <a:cubicBezTo>
                  <a:pt x="3306835" y="1374979"/>
                  <a:pt x="3303756" y="1374979"/>
                  <a:pt x="3303756" y="1374979"/>
                </a:cubicBezTo>
                <a:cubicBezTo>
                  <a:pt x="3300676" y="1371898"/>
                  <a:pt x="3297596" y="1371898"/>
                  <a:pt x="3297596" y="1371898"/>
                </a:cubicBezTo>
                <a:close/>
                <a:moveTo>
                  <a:pt x="2173625" y="1371896"/>
                </a:moveTo>
                <a:cubicBezTo>
                  <a:pt x="2170545" y="1371896"/>
                  <a:pt x="2164387" y="1374978"/>
                  <a:pt x="2161306" y="1378059"/>
                </a:cubicBezTo>
                <a:cubicBezTo>
                  <a:pt x="2078151" y="1424271"/>
                  <a:pt x="1994998" y="1470484"/>
                  <a:pt x="1911847" y="1516698"/>
                </a:cubicBezTo>
                <a:cubicBezTo>
                  <a:pt x="1908767" y="1519779"/>
                  <a:pt x="1905687" y="1522859"/>
                  <a:pt x="1902607" y="1525931"/>
                </a:cubicBezTo>
                <a:cubicBezTo>
                  <a:pt x="1905687" y="1529012"/>
                  <a:pt x="1908767" y="1532093"/>
                  <a:pt x="1911847" y="1532093"/>
                </a:cubicBezTo>
                <a:cubicBezTo>
                  <a:pt x="1994998" y="1578306"/>
                  <a:pt x="2078151" y="1627601"/>
                  <a:pt x="2161306" y="1673813"/>
                </a:cubicBezTo>
                <a:cubicBezTo>
                  <a:pt x="2167466" y="1676894"/>
                  <a:pt x="2170545" y="1676894"/>
                  <a:pt x="2173625" y="1676894"/>
                </a:cubicBezTo>
                <a:cubicBezTo>
                  <a:pt x="2176705" y="1676894"/>
                  <a:pt x="2182867" y="1676894"/>
                  <a:pt x="2185945" y="1673813"/>
                </a:cubicBezTo>
                <a:cubicBezTo>
                  <a:pt x="2269099" y="1627601"/>
                  <a:pt x="2349173" y="1581387"/>
                  <a:pt x="2429248" y="1538254"/>
                </a:cubicBezTo>
                <a:cubicBezTo>
                  <a:pt x="2435408" y="1535173"/>
                  <a:pt x="2438488" y="1532093"/>
                  <a:pt x="2447726" y="1525931"/>
                </a:cubicBezTo>
                <a:cubicBezTo>
                  <a:pt x="2441567" y="1522859"/>
                  <a:pt x="2435408" y="1519779"/>
                  <a:pt x="2432327" y="1516698"/>
                </a:cubicBezTo>
                <a:cubicBezTo>
                  <a:pt x="2352252" y="1470484"/>
                  <a:pt x="2269099" y="1424271"/>
                  <a:pt x="2189023" y="1378059"/>
                </a:cubicBezTo>
                <a:cubicBezTo>
                  <a:pt x="2182867" y="1374978"/>
                  <a:pt x="2179785" y="1374978"/>
                  <a:pt x="2173625" y="1371896"/>
                </a:cubicBezTo>
                <a:close/>
                <a:moveTo>
                  <a:pt x="8925353" y="1371895"/>
                </a:moveTo>
                <a:cubicBezTo>
                  <a:pt x="8922274" y="1371895"/>
                  <a:pt x="8916115" y="1374978"/>
                  <a:pt x="8913034" y="1378059"/>
                </a:cubicBezTo>
                <a:cubicBezTo>
                  <a:pt x="8829880" y="1424271"/>
                  <a:pt x="8746727" y="1470484"/>
                  <a:pt x="8663575" y="1516698"/>
                </a:cubicBezTo>
                <a:cubicBezTo>
                  <a:pt x="8660495" y="1519779"/>
                  <a:pt x="8657416" y="1522859"/>
                  <a:pt x="8654336" y="1525931"/>
                </a:cubicBezTo>
                <a:cubicBezTo>
                  <a:pt x="8657416" y="1529012"/>
                  <a:pt x="8660495" y="1532093"/>
                  <a:pt x="8663575" y="1532093"/>
                </a:cubicBezTo>
                <a:cubicBezTo>
                  <a:pt x="8746727" y="1578306"/>
                  <a:pt x="8829880" y="1627601"/>
                  <a:pt x="8913034" y="1673813"/>
                </a:cubicBezTo>
                <a:cubicBezTo>
                  <a:pt x="8919194" y="1676894"/>
                  <a:pt x="8922274" y="1676894"/>
                  <a:pt x="8925353" y="1676894"/>
                </a:cubicBezTo>
                <a:cubicBezTo>
                  <a:pt x="8928434" y="1676894"/>
                  <a:pt x="8934594" y="1676894"/>
                  <a:pt x="8937674" y="1673813"/>
                </a:cubicBezTo>
                <a:cubicBezTo>
                  <a:pt x="9020828" y="1627601"/>
                  <a:pt x="9100902" y="1581387"/>
                  <a:pt x="9180977" y="1538254"/>
                </a:cubicBezTo>
                <a:cubicBezTo>
                  <a:pt x="9187136" y="1535173"/>
                  <a:pt x="9190216" y="1532093"/>
                  <a:pt x="9199455" y="1525931"/>
                </a:cubicBezTo>
                <a:cubicBezTo>
                  <a:pt x="9193295" y="1522859"/>
                  <a:pt x="9187136" y="1519779"/>
                  <a:pt x="9184056" y="1516698"/>
                </a:cubicBezTo>
                <a:cubicBezTo>
                  <a:pt x="9103981" y="1470484"/>
                  <a:pt x="9020828" y="1424271"/>
                  <a:pt x="8940752" y="1378059"/>
                </a:cubicBezTo>
                <a:cubicBezTo>
                  <a:pt x="8934594" y="1374978"/>
                  <a:pt x="8931514" y="1374978"/>
                  <a:pt x="8925353" y="1371895"/>
                </a:cubicBezTo>
                <a:close/>
                <a:moveTo>
                  <a:pt x="7800551" y="1371894"/>
                </a:moveTo>
                <a:cubicBezTo>
                  <a:pt x="7794391" y="1374975"/>
                  <a:pt x="7791311" y="1374975"/>
                  <a:pt x="7788232" y="1378057"/>
                </a:cubicBezTo>
                <a:cubicBezTo>
                  <a:pt x="7705079" y="1424270"/>
                  <a:pt x="7625004" y="1470484"/>
                  <a:pt x="7541849" y="1516696"/>
                </a:cubicBezTo>
                <a:cubicBezTo>
                  <a:pt x="7538769" y="1516696"/>
                  <a:pt x="7538769" y="1516696"/>
                  <a:pt x="7535690" y="1516696"/>
                </a:cubicBezTo>
                <a:cubicBezTo>
                  <a:pt x="7532610" y="1519776"/>
                  <a:pt x="7532610" y="1522859"/>
                  <a:pt x="7526451" y="1525931"/>
                </a:cubicBezTo>
                <a:cubicBezTo>
                  <a:pt x="7532610" y="1529012"/>
                  <a:pt x="7535690" y="1529012"/>
                  <a:pt x="7535690" y="1532093"/>
                </a:cubicBezTo>
                <a:cubicBezTo>
                  <a:pt x="7621926" y="1578306"/>
                  <a:pt x="7705079" y="1627601"/>
                  <a:pt x="7788232" y="1673813"/>
                </a:cubicBezTo>
                <a:cubicBezTo>
                  <a:pt x="7791311" y="1673813"/>
                  <a:pt x="7791311" y="1673813"/>
                  <a:pt x="7791311" y="1676894"/>
                </a:cubicBezTo>
                <a:cubicBezTo>
                  <a:pt x="7797471" y="1676894"/>
                  <a:pt x="7800551" y="1676894"/>
                  <a:pt x="7806710" y="1676894"/>
                </a:cubicBezTo>
                <a:cubicBezTo>
                  <a:pt x="7806710" y="1676894"/>
                  <a:pt x="7809790" y="1673813"/>
                  <a:pt x="7809790" y="1673813"/>
                </a:cubicBezTo>
                <a:cubicBezTo>
                  <a:pt x="7892945" y="1627601"/>
                  <a:pt x="7979180" y="1578306"/>
                  <a:pt x="8062332" y="1532093"/>
                </a:cubicBezTo>
                <a:cubicBezTo>
                  <a:pt x="8065413" y="1532093"/>
                  <a:pt x="8068492" y="1529012"/>
                  <a:pt x="8071574" y="1525931"/>
                </a:cubicBezTo>
                <a:cubicBezTo>
                  <a:pt x="8065413" y="1522859"/>
                  <a:pt x="8062332" y="1519776"/>
                  <a:pt x="8059253" y="1516696"/>
                </a:cubicBezTo>
                <a:cubicBezTo>
                  <a:pt x="7976100" y="1470484"/>
                  <a:pt x="7896025" y="1424270"/>
                  <a:pt x="7812870" y="1378057"/>
                </a:cubicBezTo>
                <a:cubicBezTo>
                  <a:pt x="7806710" y="1374975"/>
                  <a:pt x="7803631" y="1371894"/>
                  <a:pt x="7800551" y="1371894"/>
                </a:cubicBezTo>
                <a:close/>
                <a:moveTo>
                  <a:pt x="1048822" y="1371894"/>
                </a:moveTo>
                <a:cubicBezTo>
                  <a:pt x="1042664" y="1374975"/>
                  <a:pt x="1039584" y="1374975"/>
                  <a:pt x="1036503" y="1378057"/>
                </a:cubicBezTo>
                <a:cubicBezTo>
                  <a:pt x="953351" y="1424270"/>
                  <a:pt x="873276" y="1470484"/>
                  <a:pt x="790121" y="1516696"/>
                </a:cubicBezTo>
                <a:cubicBezTo>
                  <a:pt x="787041" y="1516696"/>
                  <a:pt x="787041" y="1516696"/>
                  <a:pt x="783962" y="1516696"/>
                </a:cubicBezTo>
                <a:cubicBezTo>
                  <a:pt x="780882" y="1519776"/>
                  <a:pt x="780882" y="1522859"/>
                  <a:pt x="774722" y="1525931"/>
                </a:cubicBezTo>
                <a:cubicBezTo>
                  <a:pt x="780882" y="1529012"/>
                  <a:pt x="783962" y="1529012"/>
                  <a:pt x="783962" y="1532093"/>
                </a:cubicBezTo>
                <a:cubicBezTo>
                  <a:pt x="870197" y="1578306"/>
                  <a:pt x="953351" y="1627601"/>
                  <a:pt x="1036503" y="1673813"/>
                </a:cubicBezTo>
                <a:cubicBezTo>
                  <a:pt x="1039584" y="1673813"/>
                  <a:pt x="1039584" y="1673813"/>
                  <a:pt x="1039584" y="1676894"/>
                </a:cubicBezTo>
                <a:cubicBezTo>
                  <a:pt x="1045742" y="1676894"/>
                  <a:pt x="1048822" y="1676894"/>
                  <a:pt x="1054983" y="1676894"/>
                </a:cubicBezTo>
                <a:cubicBezTo>
                  <a:pt x="1054983" y="1676894"/>
                  <a:pt x="1058062" y="1673813"/>
                  <a:pt x="1058062" y="1673813"/>
                </a:cubicBezTo>
                <a:cubicBezTo>
                  <a:pt x="1141216" y="1627601"/>
                  <a:pt x="1227452" y="1578306"/>
                  <a:pt x="1310603" y="1532093"/>
                </a:cubicBezTo>
                <a:cubicBezTo>
                  <a:pt x="1313684" y="1532093"/>
                  <a:pt x="1316763" y="1529012"/>
                  <a:pt x="1319846" y="1525931"/>
                </a:cubicBezTo>
                <a:cubicBezTo>
                  <a:pt x="1313684" y="1522859"/>
                  <a:pt x="1310603" y="1519776"/>
                  <a:pt x="1307524" y="1516696"/>
                </a:cubicBezTo>
                <a:cubicBezTo>
                  <a:pt x="1224372" y="1470484"/>
                  <a:pt x="1144296" y="1424270"/>
                  <a:pt x="1061142" y="1378057"/>
                </a:cubicBezTo>
                <a:cubicBezTo>
                  <a:pt x="1054983" y="1374975"/>
                  <a:pt x="1051902" y="1371894"/>
                  <a:pt x="1048822" y="1371894"/>
                </a:cubicBezTo>
                <a:close/>
                <a:moveTo>
                  <a:pt x="5552300" y="1048724"/>
                </a:moveTo>
                <a:cubicBezTo>
                  <a:pt x="5552300" y="1153418"/>
                  <a:pt x="5555393" y="1255036"/>
                  <a:pt x="5555393" y="1359736"/>
                </a:cubicBezTo>
                <a:cubicBezTo>
                  <a:pt x="5645049" y="1412085"/>
                  <a:pt x="5734707" y="1467512"/>
                  <a:pt x="5827456" y="1519860"/>
                </a:cubicBezTo>
                <a:cubicBezTo>
                  <a:pt x="5827456" y="1412085"/>
                  <a:pt x="5827456" y="1310466"/>
                  <a:pt x="5824364" y="1205766"/>
                </a:cubicBezTo>
                <a:cubicBezTo>
                  <a:pt x="5796540" y="1184210"/>
                  <a:pt x="5567759" y="1051803"/>
                  <a:pt x="5552300" y="1048724"/>
                </a:cubicBezTo>
                <a:close/>
                <a:moveTo>
                  <a:pt x="10056055" y="1048721"/>
                </a:moveTo>
                <a:cubicBezTo>
                  <a:pt x="10056055" y="1153524"/>
                  <a:pt x="10059133" y="1255247"/>
                  <a:pt x="10059133" y="1360054"/>
                </a:cubicBezTo>
                <a:cubicBezTo>
                  <a:pt x="10062210" y="1360054"/>
                  <a:pt x="10065287" y="1363137"/>
                  <a:pt x="10068365" y="1366219"/>
                </a:cubicBezTo>
                <a:cubicBezTo>
                  <a:pt x="10136060" y="1406291"/>
                  <a:pt x="10203755" y="1446364"/>
                  <a:pt x="10274527" y="1489520"/>
                </a:cubicBezTo>
                <a:cubicBezTo>
                  <a:pt x="10302221" y="1504932"/>
                  <a:pt x="10323761" y="1514179"/>
                  <a:pt x="10329914" y="1517262"/>
                </a:cubicBezTo>
                <a:cubicBezTo>
                  <a:pt x="10326837" y="1409375"/>
                  <a:pt x="10326837" y="1307651"/>
                  <a:pt x="10326837" y="1205928"/>
                </a:cubicBezTo>
                <a:cubicBezTo>
                  <a:pt x="10317606" y="1202846"/>
                  <a:pt x="10302221" y="1190514"/>
                  <a:pt x="10277604" y="1175098"/>
                </a:cubicBezTo>
                <a:cubicBezTo>
                  <a:pt x="10240679" y="1153524"/>
                  <a:pt x="10203755" y="1131945"/>
                  <a:pt x="10166830" y="1110368"/>
                </a:cubicBezTo>
                <a:cubicBezTo>
                  <a:pt x="10114519" y="1079544"/>
                  <a:pt x="10068365" y="1054885"/>
                  <a:pt x="10056055" y="1048721"/>
                </a:cubicBezTo>
                <a:close/>
                <a:moveTo>
                  <a:pt x="3304327" y="1048721"/>
                </a:moveTo>
                <a:cubicBezTo>
                  <a:pt x="3304327" y="1153524"/>
                  <a:pt x="3307404" y="1255247"/>
                  <a:pt x="3307404" y="1360054"/>
                </a:cubicBezTo>
                <a:cubicBezTo>
                  <a:pt x="3310482" y="1360054"/>
                  <a:pt x="3313558" y="1363137"/>
                  <a:pt x="3316636" y="1366219"/>
                </a:cubicBezTo>
                <a:cubicBezTo>
                  <a:pt x="3384331" y="1406291"/>
                  <a:pt x="3452026" y="1446364"/>
                  <a:pt x="3522798" y="1489520"/>
                </a:cubicBezTo>
                <a:cubicBezTo>
                  <a:pt x="3550493" y="1504932"/>
                  <a:pt x="3572032" y="1514179"/>
                  <a:pt x="3578186" y="1517262"/>
                </a:cubicBezTo>
                <a:cubicBezTo>
                  <a:pt x="3575109" y="1409375"/>
                  <a:pt x="3575109" y="1307651"/>
                  <a:pt x="3575109" y="1205928"/>
                </a:cubicBezTo>
                <a:cubicBezTo>
                  <a:pt x="3565877" y="1202846"/>
                  <a:pt x="3550493" y="1190514"/>
                  <a:pt x="3525876" y="1175098"/>
                </a:cubicBezTo>
                <a:cubicBezTo>
                  <a:pt x="3488952" y="1153524"/>
                  <a:pt x="3452026" y="1131945"/>
                  <a:pt x="3415102" y="1110368"/>
                </a:cubicBezTo>
                <a:cubicBezTo>
                  <a:pt x="3362791" y="1079544"/>
                  <a:pt x="3316636" y="1054885"/>
                  <a:pt x="3304327" y="1048721"/>
                </a:cubicBezTo>
                <a:close/>
                <a:moveTo>
                  <a:pt x="7804204" y="1048717"/>
                </a:moveTo>
                <a:cubicBezTo>
                  <a:pt x="7807280" y="1153522"/>
                  <a:pt x="7807280" y="1258326"/>
                  <a:pt x="7807280" y="1360051"/>
                </a:cubicBezTo>
                <a:cubicBezTo>
                  <a:pt x="7816511" y="1363134"/>
                  <a:pt x="7828819" y="1372380"/>
                  <a:pt x="7847282" y="1384711"/>
                </a:cubicBezTo>
                <a:cubicBezTo>
                  <a:pt x="7890360" y="1409371"/>
                  <a:pt x="7936516" y="1437114"/>
                  <a:pt x="7982675" y="1464856"/>
                </a:cubicBezTo>
                <a:cubicBezTo>
                  <a:pt x="8028833" y="1489517"/>
                  <a:pt x="8068830" y="1511095"/>
                  <a:pt x="8078065" y="1517259"/>
                </a:cubicBezTo>
                <a:cubicBezTo>
                  <a:pt x="8078065" y="1412453"/>
                  <a:pt x="8074987" y="1310731"/>
                  <a:pt x="8074987" y="1205926"/>
                </a:cubicBezTo>
                <a:cubicBezTo>
                  <a:pt x="8071909" y="1202842"/>
                  <a:pt x="8068830" y="1202842"/>
                  <a:pt x="8062677" y="1199760"/>
                </a:cubicBezTo>
                <a:cubicBezTo>
                  <a:pt x="7998061" y="1159688"/>
                  <a:pt x="7930362" y="1119612"/>
                  <a:pt x="7862668" y="1079541"/>
                </a:cubicBezTo>
                <a:cubicBezTo>
                  <a:pt x="7834974" y="1061047"/>
                  <a:pt x="7810357" y="1048717"/>
                  <a:pt x="7804204" y="1048717"/>
                </a:cubicBezTo>
                <a:close/>
                <a:moveTo>
                  <a:pt x="1052475" y="1048717"/>
                </a:moveTo>
                <a:cubicBezTo>
                  <a:pt x="1055551" y="1153522"/>
                  <a:pt x="1055551" y="1258326"/>
                  <a:pt x="1055551" y="1360052"/>
                </a:cubicBezTo>
                <a:cubicBezTo>
                  <a:pt x="1064782" y="1363134"/>
                  <a:pt x="1077091" y="1372380"/>
                  <a:pt x="1095553" y="1384711"/>
                </a:cubicBezTo>
                <a:cubicBezTo>
                  <a:pt x="1138633" y="1409371"/>
                  <a:pt x="1184787" y="1437114"/>
                  <a:pt x="1230946" y="1464856"/>
                </a:cubicBezTo>
                <a:cubicBezTo>
                  <a:pt x="1277105" y="1489517"/>
                  <a:pt x="1317101" y="1511095"/>
                  <a:pt x="1326336" y="1517259"/>
                </a:cubicBezTo>
                <a:cubicBezTo>
                  <a:pt x="1326336" y="1412455"/>
                  <a:pt x="1323258" y="1310731"/>
                  <a:pt x="1323258" y="1205926"/>
                </a:cubicBezTo>
                <a:cubicBezTo>
                  <a:pt x="1320181" y="1202842"/>
                  <a:pt x="1317101" y="1202842"/>
                  <a:pt x="1310949" y="1199760"/>
                </a:cubicBezTo>
                <a:cubicBezTo>
                  <a:pt x="1246332" y="1159688"/>
                  <a:pt x="1178633" y="1119612"/>
                  <a:pt x="1110939" y="1079541"/>
                </a:cubicBezTo>
                <a:cubicBezTo>
                  <a:pt x="1083245" y="1061047"/>
                  <a:pt x="1058629" y="1048717"/>
                  <a:pt x="1052475" y="1048717"/>
                </a:cubicBezTo>
                <a:close/>
                <a:moveTo>
                  <a:pt x="6107596" y="1046230"/>
                </a:moveTo>
                <a:lnTo>
                  <a:pt x="6097802" y="1051134"/>
                </a:lnTo>
                <a:lnTo>
                  <a:pt x="6012386" y="1100672"/>
                </a:lnTo>
                <a:lnTo>
                  <a:pt x="5928739" y="1149669"/>
                </a:lnTo>
                <a:lnTo>
                  <a:pt x="5928739" y="1149185"/>
                </a:lnTo>
                <a:lnTo>
                  <a:pt x="5848079" y="1195964"/>
                </a:lnTo>
                <a:cubicBezTo>
                  <a:pt x="5838820" y="1202134"/>
                  <a:pt x="5835734" y="1208303"/>
                  <a:pt x="5835734" y="1217556"/>
                </a:cubicBezTo>
                <a:cubicBezTo>
                  <a:pt x="5835734" y="1313180"/>
                  <a:pt x="5832649" y="1408805"/>
                  <a:pt x="5832649" y="1501344"/>
                </a:cubicBezTo>
                <a:cubicBezTo>
                  <a:pt x="5832649" y="1507512"/>
                  <a:pt x="5832649" y="1510597"/>
                  <a:pt x="5832649" y="1519852"/>
                </a:cubicBezTo>
                <a:cubicBezTo>
                  <a:pt x="5838820" y="1516766"/>
                  <a:pt x="5841906" y="1516766"/>
                  <a:pt x="5844992" y="1513681"/>
                </a:cubicBezTo>
                <a:cubicBezTo>
                  <a:pt x="5928319" y="1464328"/>
                  <a:pt x="6011644" y="1414974"/>
                  <a:pt x="6094969" y="1365619"/>
                </a:cubicBezTo>
                <a:lnTo>
                  <a:pt x="6100876" y="1360423"/>
                </a:lnTo>
                <a:lnTo>
                  <a:pt x="6104628" y="1357070"/>
                </a:lnTo>
                <a:lnTo>
                  <a:pt x="6107313" y="1344027"/>
                </a:lnTo>
                <a:cubicBezTo>
                  <a:pt x="6107313" y="1248403"/>
                  <a:pt x="6107313" y="1155863"/>
                  <a:pt x="6110400" y="1060242"/>
                </a:cubicBezTo>
                <a:close/>
                <a:moveTo>
                  <a:pt x="6116994" y="1045506"/>
                </a:moveTo>
                <a:lnTo>
                  <a:pt x="6116994" y="1060212"/>
                </a:lnTo>
                <a:lnTo>
                  <a:pt x="6116994" y="1186149"/>
                </a:lnTo>
                <a:lnTo>
                  <a:pt x="6118715" y="1344031"/>
                </a:lnTo>
                <a:lnTo>
                  <a:pt x="6120376" y="1353025"/>
                </a:lnTo>
                <a:lnTo>
                  <a:pt x="6126773" y="1364237"/>
                </a:lnTo>
                <a:lnTo>
                  <a:pt x="6131081" y="1368707"/>
                </a:lnTo>
                <a:lnTo>
                  <a:pt x="6214170" y="1416978"/>
                </a:lnTo>
                <a:lnTo>
                  <a:pt x="6264851" y="1445817"/>
                </a:lnTo>
                <a:lnTo>
                  <a:pt x="6264851" y="1446423"/>
                </a:lnTo>
                <a:lnTo>
                  <a:pt x="6375320" y="1510600"/>
                </a:lnTo>
                <a:cubicBezTo>
                  <a:pt x="6378412" y="1513685"/>
                  <a:pt x="6384595" y="1516770"/>
                  <a:pt x="6390779" y="1519854"/>
                </a:cubicBezTo>
                <a:cubicBezTo>
                  <a:pt x="6390779" y="1513685"/>
                  <a:pt x="6390779" y="1513685"/>
                  <a:pt x="6390779" y="1510600"/>
                </a:cubicBezTo>
                <a:cubicBezTo>
                  <a:pt x="6390779" y="1411893"/>
                  <a:pt x="6390779" y="1313184"/>
                  <a:pt x="6390779" y="1214475"/>
                </a:cubicBezTo>
                <a:cubicBezTo>
                  <a:pt x="6390779" y="1205222"/>
                  <a:pt x="6384595" y="1202137"/>
                  <a:pt x="6378412" y="1199053"/>
                </a:cubicBezTo>
                <a:cubicBezTo>
                  <a:pt x="6294937" y="1149697"/>
                  <a:pt x="6211464" y="1100343"/>
                  <a:pt x="6127989" y="1050991"/>
                </a:cubicBezTo>
                <a:close/>
                <a:moveTo>
                  <a:pt x="5547108" y="1044831"/>
                </a:moveTo>
                <a:cubicBezTo>
                  <a:pt x="5540926" y="1047915"/>
                  <a:pt x="5537833" y="1050999"/>
                  <a:pt x="5531651" y="1050999"/>
                </a:cubicBezTo>
                <a:cubicBezTo>
                  <a:pt x="5451269" y="1100350"/>
                  <a:pt x="5370885" y="1149704"/>
                  <a:pt x="5287411" y="1195975"/>
                </a:cubicBezTo>
                <a:cubicBezTo>
                  <a:pt x="5278136" y="1202145"/>
                  <a:pt x="5275044" y="1208314"/>
                  <a:pt x="5275044" y="1220651"/>
                </a:cubicBezTo>
                <a:cubicBezTo>
                  <a:pt x="5271952" y="1316276"/>
                  <a:pt x="5271952" y="1408815"/>
                  <a:pt x="5271952" y="1501354"/>
                </a:cubicBezTo>
                <a:cubicBezTo>
                  <a:pt x="5271952" y="1507522"/>
                  <a:pt x="5271952" y="1513692"/>
                  <a:pt x="5271952" y="1519861"/>
                </a:cubicBezTo>
                <a:cubicBezTo>
                  <a:pt x="5278136" y="1516777"/>
                  <a:pt x="5281229" y="1516777"/>
                  <a:pt x="5281229" y="1513692"/>
                </a:cubicBezTo>
                <a:cubicBezTo>
                  <a:pt x="5364702" y="1467422"/>
                  <a:pt x="5448176" y="1414983"/>
                  <a:pt x="5534743" y="1368714"/>
                </a:cubicBezTo>
                <a:cubicBezTo>
                  <a:pt x="5540926" y="1362544"/>
                  <a:pt x="5544016" y="1356375"/>
                  <a:pt x="5544016" y="1347121"/>
                </a:cubicBezTo>
                <a:cubicBezTo>
                  <a:pt x="5547108" y="1251496"/>
                  <a:pt x="5547108" y="1152790"/>
                  <a:pt x="5547108" y="1057168"/>
                </a:cubicBezTo>
                <a:cubicBezTo>
                  <a:pt x="5547108" y="1054084"/>
                  <a:pt x="5547108" y="1050999"/>
                  <a:pt x="5547108" y="1044831"/>
                </a:cubicBezTo>
                <a:close/>
                <a:moveTo>
                  <a:pt x="11743824" y="1044830"/>
                </a:moveTo>
                <a:cubicBezTo>
                  <a:pt x="11743824" y="1047915"/>
                  <a:pt x="11740738" y="1050998"/>
                  <a:pt x="11740738" y="1054083"/>
                </a:cubicBezTo>
                <a:cubicBezTo>
                  <a:pt x="11743824" y="1152789"/>
                  <a:pt x="11743824" y="1251496"/>
                  <a:pt x="11743824" y="1350206"/>
                </a:cubicBezTo>
                <a:cubicBezTo>
                  <a:pt x="11743824" y="1356375"/>
                  <a:pt x="11746910" y="1362544"/>
                  <a:pt x="11756169" y="1365629"/>
                </a:cubicBezTo>
                <a:cubicBezTo>
                  <a:pt x="11839493" y="1414983"/>
                  <a:pt x="11922820" y="1464338"/>
                  <a:pt x="12006144" y="1513692"/>
                </a:cubicBezTo>
                <a:cubicBezTo>
                  <a:pt x="12009231" y="1516777"/>
                  <a:pt x="12012318" y="1516777"/>
                  <a:pt x="12018490" y="1519861"/>
                </a:cubicBezTo>
                <a:cubicBezTo>
                  <a:pt x="12015404" y="1411899"/>
                  <a:pt x="12015404" y="1310107"/>
                  <a:pt x="12015404" y="1205230"/>
                </a:cubicBezTo>
                <a:cubicBezTo>
                  <a:pt x="11922820" y="1149704"/>
                  <a:pt x="11833321" y="1097265"/>
                  <a:pt x="11743824" y="1044830"/>
                </a:cubicBezTo>
                <a:close/>
                <a:moveTo>
                  <a:pt x="11734248" y="1044830"/>
                </a:moveTo>
                <a:cubicBezTo>
                  <a:pt x="11718864" y="1050998"/>
                  <a:pt x="11709633" y="1060252"/>
                  <a:pt x="11697324" y="1066421"/>
                </a:cubicBezTo>
                <a:cubicBezTo>
                  <a:pt x="11623475" y="1109603"/>
                  <a:pt x="11549625" y="1152788"/>
                  <a:pt x="11475775" y="1195974"/>
                </a:cubicBezTo>
                <a:cubicBezTo>
                  <a:pt x="11469621" y="1199058"/>
                  <a:pt x="11463468" y="1205229"/>
                  <a:pt x="11463468" y="1217564"/>
                </a:cubicBezTo>
                <a:cubicBezTo>
                  <a:pt x="11463468" y="1313192"/>
                  <a:pt x="11460390" y="1408814"/>
                  <a:pt x="11460390" y="1507522"/>
                </a:cubicBezTo>
                <a:cubicBezTo>
                  <a:pt x="11460390" y="1510606"/>
                  <a:pt x="11460390" y="1513691"/>
                  <a:pt x="11463468" y="1519860"/>
                </a:cubicBezTo>
                <a:cubicBezTo>
                  <a:pt x="11466545" y="1516775"/>
                  <a:pt x="11469621" y="1513691"/>
                  <a:pt x="11475775" y="1513691"/>
                </a:cubicBezTo>
                <a:cubicBezTo>
                  <a:pt x="11555779" y="1464337"/>
                  <a:pt x="11638860" y="1414983"/>
                  <a:pt x="11718864" y="1368714"/>
                </a:cubicBezTo>
                <a:cubicBezTo>
                  <a:pt x="11728095" y="1362544"/>
                  <a:pt x="11731172" y="1356375"/>
                  <a:pt x="11734248" y="1344036"/>
                </a:cubicBezTo>
                <a:cubicBezTo>
                  <a:pt x="11734248" y="1251496"/>
                  <a:pt x="11734248" y="1158960"/>
                  <a:pt x="11734248" y="1063337"/>
                </a:cubicBezTo>
                <a:cubicBezTo>
                  <a:pt x="11734248" y="1060252"/>
                  <a:pt x="11734248" y="1054083"/>
                  <a:pt x="11734248" y="1044830"/>
                </a:cubicBezTo>
                <a:close/>
                <a:moveTo>
                  <a:pt x="4992096" y="1044830"/>
                </a:moveTo>
                <a:cubicBezTo>
                  <a:pt x="4992096" y="1047915"/>
                  <a:pt x="4989009" y="1050998"/>
                  <a:pt x="4989009" y="1054083"/>
                </a:cubicBezTo>
                <a:cubicBezTo>
                  <a:pt x="4992096" y="1152789"/>
                  <a:pt x="4992096" y="1251496"/>
                  <a:pt x="4992096" y="1350207"/>
                </a:cubicBezTo>
                <a:cubicBezTo>
                  <a:pt x="4992096" y="1356375"/>
                  <a:pt x="4995182" y="1362544"/>
                  <a:pt x="5004440" y="1365629"/>
                </a:cubicBezTo>
                <a:cubicBezTo>
                  <a:pt x="5087765" y="1414983"/>
                  <a:pt x="5171091" y="1464338"/>
                  <a:pt x="5254415" y="1513692"/>
                </a:cubicBezTo>
                <a:cubicBezTo>
                  <a:pt x="5257502" y="1516777"/>
                  <a:pt x="5260588" y="1516777"/>
                  <a:pt x="5266760" y="1519861"/>
                </a:cubicBezTo>
                <a:cubicBezTo>
                  <a:pt x="5263675" y="1411899"/>
                  <a:pt x="5263675" y="1310107"/>
                  <a:pt x="5263675" y="1205230"/>
                </a:cubicBezTo>
                <a:cubicBezTo>
                  <a:pt x="5171091" y="1149704"/>
                  <a:pt x="5081593" y="1097265"/>
                  <a:pt x="4992096" y="1044830"/>
                </a:cubicBezTo>
                <a:close/>
                <a:moveTo>
                  <a:pt x="4982519" y="1044830"/>
                </a:moveTo>
                <a:cubicBezTo>
                  <a:pt x="4967134" y="1050998"/>
                  <a:pt x="4957903" y="1060252"/>
                  <a:pt x="4945596" y="1066421"/>
                </a:cubicBezTo>
                <a:cubicBezTo>
                  <a:pt x="4871747" y="1109603"/>
                  <a:pt x="4797896" y="1152788"/>
                  <a:pt x="4724046" y="1195974"/>
                </a:cubicBezTo>
                <a:cubicBezTo>
                  <a:pt x="4717892" y="1199058"/>
                  <a:pt x="4711738" y="1205229"/>
                  <a:pt x="4711738" y="1217564"/>
                </a:cubicBezTo>
                <a:cubicBezTo>
                  <a:pt x="4711738" y="1313192"/>
                  <a:pt x="4708661" y="1408814"/>
                  <a:pt x="4708661" y="1507522"/>
                </a:cubicBezTo>
                <a:cubicBezTo>
                  <a:pt x="4708661" y="1510606"/>
                  <a:pt x="4708661" y="1513691"/>
                  <a:pt x="4711738" y="1519860"/>
                </a:cubicBezTo>
                <a:cubicBezTo>
                  <a:pt x="4714816" y="1516775"/>
                  <a:pt x="4717892" y="1513691"/>
                  <a:pt x="4724046" y="1513691"/>
                </a:cubicBezTo>
                <a:cubicBezTo>
                  <a:pt x="4804050" y="1464337"/>
                  <a:pt x="4887131" y="1414983"/>
                  <a:pt x="4967134" y="1368714"/>
                </a:cubicBezTo>
                <a:cubicBezTo>
                  <a:pt x="4976366" y="1362544"/>
                  <a:pt x="4979443" y="1356375"/>
                  <a:pt x="4982519" y="1344036"/>
                </a:cubicBezTo>
                <a:cubicBezTo>
                  <a:pt x="4982519" y="1251496"/>
                  <a:pt x="4982519" y="1158960"/>
                  <a:pt x="4982519" y="1063337"/>
                </a:cubicBezTo>
                <a:cubicBezTo>
                  <a:pt x="4982519" y="1060252"/>
                  <a:pt x="4982519" y="1054083"/>
                  <a:pt x="4982519" y="1044830"/>
                </a:cubicBezTo>
                <a:close/>
                <a:moveTo>
                  <a:pt x="11180042" y="1044829"/>
                </a:moveTo>
                <a:cubicBezTo>
                  <a:pt x="11180042" y="1152899"/>
                  <a:pt x="11180042" y="1254797"/>
                  <a:pt x="11183120" y="1359786"/>
                </a:cubicBezTo>
                <a:cubicBezTo>
                  <a:pt x="11269277" y="1412278"/>
                  <a:pt x="11355436" y="1461683"/>
                  <a:pt x="11438516" y="1514177"/>
                </a:cubicBezTo>
                <a:cubicBezTo>
                  <a:pt x="11441594" y="1514177"/>
                  <a:pt x="11447747" y="1517264"/>
                  <a:pt x="11450824" y="1517264"/>
                </a:cubicBezTo>
                <a:cubicBezTo>
                  <a:pt x="11450824" y="1517264"/>
                  <a:pt x="11450824" y="1517264"/>
                  <a:pt x="11453901" y="1517264"/>
                </a:cubicBezTo>
                <a:cubicBezTo>
                  <a:pt x="11453901" y="1514177"/>
                  <a:pt x="11453901" y="1508001"/>
                  <a:pt x="11453901" y="1504913"/>
                </a:cubicBezTo>
                <a:cubicBezTo>
                  <a:pt x="11453901" y="1409191"/>
                  <a:pt x="11450824" y="1313470"/>
                  <a:pt x="11450824" y="1217742"/>
                </a:cubicBezTo>
                <a:cubicBezTo>
                  <a:pt x="11450824" y="1208482"/>
                  <a:pt x="11447747" y="1202307"/>
                  <a:pt x="11438516" y="1196130"/>
                </a:cubicBezTo>
                <a:cubicBezTo>
                  <a:pt x="11358512" y="1149812"/>
                  <a:pt x="11278509" y="1100406"/>
                  <a:pt x="11195427" y="1054092"/>
                </a:cubicBezTo>
                <a:cubicBezTo>
                  <a:pt x="11192351" y="1051004"/>
                  <a:pt x="11186198" y="1047917"/>
                  <a:pt x="11180042" y="1044829"/>
                </a:cubicBezTo>
                <a:close/>
                <a:moveTo>
                  <a:pt x="11173553" y="1044829"/>
                </a:moveTo>
                <a:cubicBezTo>
                  <a:pt x="11167410" y="1047912"/>
                  <a:pt x="11161266" y="1050998"/>
                  <a:pt x="11158196" y="1050998"/>
                </a:cubicBezTo>
                <a:cubicBezTo>
                  <a:pt x="11075257" y="1100349"/>
                  <a:pt x="10995393" y="1149703"/>
                  <a:pt x="10912458" y="1195974"/>
                </a:cubicBezTo>
                <a:cubicBezTo>
                  <a:pt x="10903242" y="1202143"/>
                  <a:pt x="10900171" y="1211396"/>
                  <a:pt x="10900171" y="1220649"/>
                </a:cubicBezTo>
                <a:cubicBezTo>
                  <a:pt x="10900171" y="1313190"/>
                  <a:pt x="10900171" y="1408813"/>
                  <a:pt x="10897098" y="1501352"/>
                </a:cubicBezTo>
                <a:cubicBezTo>
                  <a:pt x="10897098" y="1507521"/>
                  <a:pt x="10900171" y="1513690"/>
                  <a:pt x="10900171" y="1519859"/>
                </a:cubicBezTo>
                <a:cubicBezTo>
                  <a:pt x="10906315" y="1516774"/>
                  <a:pt x="10912458" y="1513690"/>
                  <a:pt x="10915529" y="1510606"/>
                </a:cubicBezTo>
                <a:cubicBezTo>
                  <a:pt x="10995393" y="1464337"/>
                  <a:pt x="11075257" y="1414983"/>
                  <a:pt x="11155123" y="1368713"/>
                </a:cubicBezTo>
                <a:cubicBezTo>
                  <a:pt x="11167410" y="1362544"/>
                  <a:pt x="11170481" y="1356374"/>
                  <a:pt x="11170481" y="1340952"/>
                </a:cubicBezTo>
                <a:cubicBezTo>
                  <a:pt x="11170481" y="1248411"/>
                  <a:pt x="11173553" y="1155873"/>
                  <a:pt x="11173553" y="1063336"/>
                </a:cubicBezTo>
                <a:cubicBezTo>
                  <a:pt x="11173553" y="1057166"/>
                  <a:pt x="11173553" y="1054083"/>
                  <a:pt x="11173553" y="1044829"/>
                </a:cubicBezTo>
                <a:close/>
                <a:moveTo>
                  <a:pt x="4428313" y="1044829"/>
                </a:moveTo>
                <a:cubicBezTo>
                  <a:pt x="4428313" y="1152901"/>
                  <a:pt x="4428313" y="1254797"/>
                  <a:pt x="4431390" y="1359786"/>
                </a:cubicBezTo>
                <a:cubicBezTo>
                  <a:pt x="4517548" y="1412278"/>
                  <a:pt x="4603707" y="1461683"/>
                  <a:pt x="4686787" y="1514177"/>
                </a:cubicBezTo>
                <a:cubicBezTo>
                  <a:pt x="4689863" y="1514177"/>
                  <a:pt x="4696018" y="1517265"/>
                  <a:pt x="4699095" y="1517265"/>
                </a:cubicBezTo>
                <a:cubicBezTo>
                  <a:pt x="4699095" y="1517265"/>
                  <a:pt x="4699095" y="1517265"/>
                  <a:pt x="4702172" y="1517265"/>
                </a:cubicBezTo>
                <a:cubicBezTo>
                  <a:pt x="4702172" y="1514177"/>
                  <a:pt x="4702172" y="1508001"/>
                  <a:pt x="4702172" y="1504913"/>
                </a:cubicBezTo>
                <a:cubicBezTo>
                  <a:pt x="4702172" y="1409191"/>
                  <a:pt x="4699095" y="1313470"/>
                  <a:pt x="4699095" y="1217742"/>
                </a:cubicBezTo>
                <a:cubicBezTo>
                  <a:pt x="4699095" y="1208482"/>
                  <a:pt x="4696018" y="1202307"/>
                  <a:pt x="4686787" y="1196131"/>
                </a:cubicBezTo>
                <a:cubicBezTo>
                  <a:pt x="4606783" y="1149812"/>
                  <a:pt x="4526779" y="1100407"/>
                  <a:pt x="4443698" y="1054092"/>
                </a:cubicBezTo>
                <a:cubicBezTo>
                  <a:pt x="4440622" y="1051004"/>
                  <a:pt x="4434468" y="1047917"/>
                  <a:pt x="4428313" y="1044829"/>
                </a:cubicBezTo>
                <a:close/>
                <a:moveTo>
                  <a:pt x="4421824" y="1044829"/>
                </a:moveTo>
                <a:cubicBezTo>
                  <a:pt x="4415680" y="1047912"/>
                  <a:pt x="4409537" y="1050998"/>
                  <a:pt x="4406466" y="1050998"/>
                </a:cubicBezTo>
                <a:cubicBezTo>
                  <a:pt x="4323529" y="1100349"/>
                  <a:pt x="4243665" y="1149703"/>
                  <a:pt x="4160729" y="1195974"/>
                </a:cubicBezTo>
                <a:cubicBezTo>
                  <a:pt x="4151513" y="1202143"/>
                  <a:pt x="4148441" y="1211396"/>
                  <a:pt x="4148441" y="1220649"/>
                </a:cubicBezTo>
                <a:cubicBezTo>
                  <a:pt x="4148441" y="1313190"/>
                  <a:pt x="4148441" y="1408814"/>
                  <a:pt x="4145369" y="1501352"/>
                </a:cubicBezTo>
                <a:cubicBezTo>
                  <a:pt x="4145369" y="1507521"/>
                  <a:pt x="4148441" y="1513690"/>
                  <a:pt x="4148441" y="1519860"/>
                </a:cubicBezTo>
                <a:cubicBezTo>
                  <a:pt x="4154585" y="1516774"/>
                  <a:pt x="4160729" y="1513690"/>
                  <a:pt x="4163801" y="1510606"/>
                </a:cubicBezTo>
                <a:cubicBezTo>
                  <a:pt x="4243665" y="1464337"/>
                  <a:pt x="4323529" y="1414983"/>
                  <a:pt x="4403394" y="1368713"/>
                </a:cubicBezTo>
                <a:cubicBezTo>
                  <a:pt x="4415680" y="1362544"/>
                  <a:pt x="4418752" y="1356374"/>
                  <a:pt x="4418752" y="1340952"/>
                </a:cubicBezTo>
                <a:cubicBezTo>
                  <a:pt x="4418752" y="1248411"/>
                  <a:pt x="4421824" y="1155873"/>
                  <a:pt x="4421824" y="1063336"/>
                </a:cubicBezTo>
                <a:cubicBezTo>
                  <a:pt x="4421824" y="1057166"/>
                  <a:pt x="4421824" y="1054083"/>
                  <a:pt x="4421824" y="1044829"/>
                </a:cubicBezTo>
                <a:close/>
                <a:moveTo>
                  <a:pt x="10619346" y="1044828"/>
                </a:moveTo>
                <a:cubicBezTo>
                  <a:pt x="10619346" y="1050998"/>
                  <a:pt x="10619346" y="1057166"/>
                  <a:pt x="10619346" y="1060251"/>
                </a:cubicBezTo>
                <a:cubicBezTo>
                  <a:pt x="10619346" y="1155873"/>
                  <a:pt x="10619346" y="1251495"/>
                  <a:pt x="10619346" y="1347120"/>
                </a:cubicBezTo>
                <a:cubicBezTo>
                  <a:pt x="10619346" y="1356374"/>
                  <a:pt x="10622430" y="1362543"/>
                  <a:pt x="10631678" y="1368713"/>
                </a:cubicBezTo>
                <a:cubicBezTo>
                  <a:pt x="10677915" y="1393389"/>
                  <a:pt x="10721071" y="1421152"/>
                  <a:pt x="10767309" y="1445828"/>
                </a:cubicBezTo>
                <a:cubicBezTo>
                  <a:pt x="10767309" y="1445828"/>
                  <a:pt x="10767309" y="1445828"/>
                  <a:pt x="10767309" y="1448913"/>
                </a:cubicBezTo>
                <a:cubicBezTo>
                  <a:pt x="10804298" y="1467421"/>
                  <a:pt x="10838207" y="1489013"/>
                  <a:pt x="10875198" y="1510605"/>
                </a:cubicBezTo>
                <a:cubicBezTo>
                  <a:pt x="10878280" y="1513690"/>
                  <a:pt x="10884445" y="1516774"/>
                  <a:pt x="10890610" y="1519859"/>
                </a:cubicBezTo>
                <a:cubicBezTo>
                  <a:pt x="10890610" y="1513690"/>
                  <a:pt x="10890610" y="1513690"/>
                  <a:pt x="10890610" y="1510605"/>
                </a:cubicBezTo>
                <a:cubicBezTo>
                  <a:pt x="10890610" y="1411898"/>
                  <a:pt x="10890610" y="1313190"/>
                  <a:pt x="10890610" y="1214480"/>
                </a:cubicBezTo>
                <a:cubicBezTo>
                  <a:pt x="10890610" y="1205228"/>
                  <a:pt x="10884445" y="1202143"/>
                  <a:pt x="10878280" y="1199058"/>
                </a:cubicBezTo>
                <a:cubicBezTo>
                  <a:pt x="10841289" y="1174377"/>
                  <a:pt x="10804298" y="1152787"/>
                  <a:pt x="10764225" y="1131193"/>
                </a:cubicBezTo>
                <a:cubicBezTo>
                  <a:pt x="10721071" y="1106517"/>
                  <a:pt x="10677915" y="1078758"/>
                  <a:pt x="10634760" y="1054082"/>
                </a:cubicBezTo>
                <a:cubicBezTo>
                  <a:pt x="10631678" y="1050998"/>
                  <a:pt x="10625512" y="1050998"/>
                  <a:pt x="10622430" y="1047912"/>
                </a:cubicBezTo>
                <a:cubicBezTo>
                  <a:pt x="10622430" y="1047912"/>
                  <a:pt x="10619346" y="1047912"/>
                  <a:pt x="10619346" y="1044828"/>
                </a:cubicBezTo>
                <a:close/>
                <a:moveTo>
                  <a:pt x="10610262" y="1044828"/>
                </a:moveTo>
                <a:cubicBezTo>
                  <a:pt x="10604107" y="1047916"/>
                  <a:pt x="10601031" y="1047916"/>
                  <a:pt x="10597954" y="1051004"/>
                </a:cubicBezTo>
                <a:cubicBezTo>
                  <a:pt x="10517950" y="1100406"/>
                  <a:pt x="10434870" y="1149811"/>
                  <a:pt x="10351788" y="1196128"/>
                </a:cubicBezTo>
                <a:cubicBezTo>
                  <a:pt x="10342557" y="1202305"/>
                  <a:pt x="10339481" y="1208481"/>
                  <a:pt x="10339481" y="1217742"/>
                </a:cubicBezTo>
                <a:cubicBezTo>
                  <a:pt x="10339481" y="1313467"/>
                  <a:pt x="10336403" y="1409190"/>
                  <a:pt x="10336403" y="1501824"/>
                </a:cubicBezTo>
                <a:cubicBezTo>
                  <a:pt x="10336403" y="1507999"/>
                  <a:pt x="10336403" y="1511087"/>
                  <a:pt x="10336403" y="1517263"/>
                </a:cubicBezTo>
                <a:cubicBezTo>
                  <a:pt x="10339481" y="1517263"/>
                  <a:pt x="10342557" y="1514176"/>
                  <a:pt x="10345635" y="1514176"/>
                </a:cubicBezTo>
                <a:cubicBezTo>
                  <a:pt x="10428715" y="1464770"/>
                  <a:pt x="10511795" y="1415365"/>
                  <a:pt x="10594877" y="1365960"/>
                </a:cubicBezTo>
                <a:cubicBezTo>
                  <a:pt x="10604107" y="1362872"/>
                  <a:pt x="10607185" y="1353609"/>
                  <a:pt x="10607185" y="1344345"/>
                </a:cubicBezTo>
                <a:cubicBezTo>
                  <a:pt x="10607185" y="1248621"/>
                  <a:pt x="10610262" y="1155988"/>
                  <a:pt x="10610262" y="1060266"/>
                </a:cubicBezTo>
                <a:cubicBezTo>
                  <a:pt x="10610262" y="1054091"/>
                  <a:pt x="10610262" y="1051004"/>
                  <a:pt x="10610262" y="1044828"/>
                </a:cubicBezTo>
                <a:close/>
                <a:moveTo>
                  <a:pt x="3867618" y="1044828"/>
                </a:moveTo>
                <a:cubicBezTo>
                  <a:pt x="3867618" y="1050998"/>
                  <a:pt x="3867618" y="1057166"/>
                  <a:pt x="3867618" y="1060251"/>
                </a:cubicBezTo>
                <a:cubicBezTo>
                  <a:pt x="3867618" y="1155873"/>
                  <a:pt x="3867618" y="1251495"/>
                  <a:pt x="3867618" y="1347120"/>
                </a:cubicBezTo>
                <a:cubicBezTo>
                  <a:pt x="3867618" y="1356374"/>
                  <a:pt x="3870702" y="1362543"/>
                  <a:pt x="3879949" y="1368713"/>
                </a:cubicBezTo>
                <a:cubicBezTo>
                  <a:pt x="3926187" y="1393389"/>
                  <a:pt x="3969342" y="1421152"/>
                  <a:pt x="4015581" y="1445828"/>
                </a:cubicBezTo>
                <a:cubicBezTo>
                  <a:pt x="4015581" y="1445828"/>
                  <a:pt x="4015581" y="1445828"/>
                  <a:pt x="4015581" y="1448913"/>
                </a:cubicBezTo>
                <a:cubicBezTo>
                  <a:pt x="4052569" y="1467421"/>
                  <a:pt x="4086478" y="1489013"/>
                  <a:pt x="4123468" y="1510606"/>
                </a:cubicBezTo>
                <a:cubicBezTo>
                  <a:pt x="4126550" y="1513690"/>
                  <a:pt x="4132716" y="1516774"/>
                  <a:pt x="4138880" y="1519860"/>
                </a:cubicBezTo>
                <a:cubicBezTo>
                  <a:pt x="4138880" y="1513690"/>
                  <a:pt x="4138880" y="1513690"/>
                  <a:pt x="4138880" y="1510606"/>
                </a:cubicBezTo>
                <a:cubicBezTo>
                  <a:pt x="4138880" y="1411898"/>
                  <a:pt x="4138880" y="1313190"/>
                  <a:pt x="4138880" y="1214480"/>
                </a:cubicBezTo>
                <a:cubicBezTo>
                  <a:pt x="4138880" y="1205228"/>
                  <a:pt x="4132716" y="1202143"/>
                  <a:pt x="4126550" y="1199058"/>
                </a:cubicBezTo>
                <a:cubicBezTo>
                  <a:pt x="4089560" y="1174377"/>
                  <a:pt x="4052569" y="1152787"/>
                  <a:pt x="4012497" y="1131194"/>
                </a:cubicBezTo>
                <a:cubicBezTo>
                  <a:pt x="3969342" y="1106517"/>
                  <a:pt x="3926187" y="1078758"/>
                  <a:pt x="3883031" y="1054082"/>
                </a:cubicBezTo>
                <a:cubicBezTo>
                  <a:pt x="3879949" y="1050998"/>
                  <a:pt x="3873783" y="1050998"/>
                  <a:pt x="3870702" y="1047912"/>
                </a:cubicBezTo>
                <a:cubicBezTo>
                  <a:pt x="3870702" y="1047912"/>
                  <a:pt x="3867618" y="1047912"/>
                  <a:pt x="3867618" y="1044828"/>
                </a:cubicBezTo>
                <a:close/>
                <a:moveTo>
                  <a:pt x="3858533" y="1044828"/>
                </a:moveTo>
                <a:cubicBezTo>
                  <a:pt x="3852380" y="1047916"/>
                  <a:pt x="3849302" y="1047916"/>
                  <a:pt x="3846225" y="1051004"/>
                </a:cubicBezTo>
                <a:cubicBezTo>
                  <a:pt x="3766222" y="1100406"/>
                  <a:pt x="3683141" y="1149811"/>
                  <a:pt x="3600060" y="1196128"/>
                </a:cubicBezTo>
                <a:cubicBezTo>
                  <a:pt x="3590830" y="1202306"/>
                  <a:pt x="3587752" y="1208481"/>
                  <a:pt x="3587752" y="1217742"/>
                </a:cubicBezTo>
                <a:cubicBezTo>
                  <a:pt x="3587752" y="1313467"/>
                  <a:pt x="3584675" y="1409190"/>
                  <a:pt x="3584675" y="1501824"/>
                </a:cubicBezTo>
                <a:cubicBezTo>
                  <a:pt x="3584675" y="1507999"/>
                  <a:pt x="3584675" y="1511087"/>
                  <a:pt x="3584675" y="1517263"/>
                </a:cubicBezTo>
                <a:cubicBezTo>
                  <a:pt x="3587752" y="1517263"/>
                  <a:pt x="3590830" y="1514176"/>
                  <a:pt x="3593906" y="1514176"/>
                </a:cubicBezTo>
                <a:cubicBezTo>
                  <a:pt x="3676986" y="1464770"/>
                  <a:pt x="3760068" y="1415366"/>
                  <a:pt x="3843149" y="1365961"/>
                </a:cubicBezTo>
                <a:cubicBezTo>
                  <a:pt x="3852380" y="1362872"/>
                  <a:pt x="3855457" y="1353609"/>
                  <a:pt x="3855457" y="1344345"/>
                </a:cubicBezTo>
                <a:cubicBezTo>
                  <a:pt x="3855457" y="1248621"/>
                  <a:pt x="3858533" y="1155988"/>
                  <a:pt x="3858533" y="1060266"/>
                </a:cubicBezTo>
                <a:cubicBezTo>
                  <a:pt x="3858533" y="1054091"/>
                  <a:pt x="3858533" y="1051004"/>
                  <a:pt x="3858533" y="1044828"/>
                </a:cubicBezTo>
                <a:close/>
                <a:moveTo>
                  <a:pt x="10046495" y="1044826"/>
                </a:moveTo>
                <a:cubicBezTo>
                  <a:pt x="10040351" y="1047911"/>
                  <a:pt x="10037280" y="1050996"/>
                  <a:pt x="10034208" y="1050996"/>
                </a:cubicBezTo>
                <a:cubicBezTo>
                  <a:pt x="9954343" y="1100348"/>
                  <a:pt x="9874478" y="1149702"/>
                  <a:pt x="9791542" y="1195971"/>
                </a:cubicBezTo>
                <a:cubicBezTo>
                  <a:pt x="9779256" y="1202142"/>
                  <a:pt x="9776184" y="1208311"/>
                  <a:pt x="9776184" y="1220648"/>
                </a:cubicBezTo>
                <a:cubicBezTo>
                  <a:pt x="9776184" y="1316274"/>
                  <a:pt x="9776184" y="1408812"/>
                  <a:pt x="9773112" y="1501351"/>
                </a:cubicBezTo>
                <a:cubicBezTo>
                  <a:pt x="9773112" y="1507520"/>
                  <a:pt x="9776184" y="1510605"/>
                  <a:pt x="9776184" y="1519859"/>
                </a:cubicBezTo>
                <a:cubicBezTo>
                  <a:pt x="9782328" y="1516774"/>
                  <a:pt x="9785400" y="1513690"/>
                  <a:pt x="9788470" y="1513690"/>
                </a:cubicBezTo>
                <a:cubicBezTo>
                  <a:pt x="9816115" y="1495181"/>
                  <a:pt x="9843761" y="1479758"/>
                  <a:pt x="9871406" y="1464335"/>
                </a:cubicBezTo>
                <a:cubicBezTo>
                  <a:pt x="9889838" y="1451997"/>
                  <a:pt x="9911339" y="1439658"/>
                  <a:pt x="9929769" y="1427319"/>
                </a:cubicBezTo>
                <a:cubicBezTo>
                  <a:pt x="9963559" y="1408812"/>
                  <a:pt x="10000420" y="1387220"/>
                  <a:pt x="10034208" y="1368712"/>
                </a:cubicBezTo>
                <a:cubicBezTo>
                  <a:pt x="10034208" y="1365627"/>
                  <a:pt x="10037280" y="1365627"/>
                  <a:pt x="10037280" y="1362542"/>
                </a:cubicBezTo>
                <a:cubicBezTo>
                  <a:pt x="10040351" y="1362542"/>
                  <a:pt x="10040351" y="1362542"/>
                  <a:pt x="10040351" y="1362542"/>
                </a:cubicBezTo>
                <a:cubicBezTo>
                  <a:pt x="10040351" y="1362542"/>
                  <a:pt x="10040351" y="1359458"/>
                  <a:pt x="10040351" y="1359458"/>
                </a:cubicBezTo>
                <a:cubicBezTo>
                  <a:pt x="10043423" y="1359458"/>
                  <a:pt x="10043423" y="1359458"/>
                  <a:pt x="10043423" y="1359458"/>
                </a:cubicBezTo>
                <a:cubicBezTo>
                  <a:pt x="10043423" y="1356373"/>
                  <a:pt x="10043423" y="1350203"/>
                  <a:pt x="10043423" y="1347119"/>
                </a:cubicBezTo>
                <a:cubicBezTo>
                  <a:pt x="10046495" y="1251494"/>
                  <a:pt x="10046495" y="1152787"/>
                  <a:pt x="10049566" y="1057165"/>
                </a:cubicBezTo>
                <a:cubicBezTo>
                  <a:pt x="10049566" y="1054081"/>
                  <a:pt x="10046495" y="1050996"/>
                  <a:pt x="10046495" y="1044826"/>
                </a:cubicBezTo>
                <a:close/>
                <a:moveTo>
                  <a:pt x="9495842" y="1044826"/>
                </a:moveTo>
                <a:cubicBezTo>
                  <a:pt x="9492764" y="1047915"/>
                  <a:pt x="9492764" y="1051002"/>
                  <a:pt x="9492764" y="1054090"/>
                </a:cubicBezTo>
                <a:cubicBezTo>
                  <a:pt x="9495842" y="1152898"/>
                  <a:pt x="9495842" y="1251708"/>
                  <a:pt x="9495842" y="1350520"/>
                </a:cubicBezTo>
                <a:cubicBezTo>
                  <a:pt x="9495842" y="1356695"/>
                  <a:pt x="9498919" y="1362871"/>
                  <a:pt x="9505072" y="1365960"/>
                </a:cubicBezTo>
                <a:cubicBezTo>
                  <a:pt x="9591230" y="1415364"/>
                  <a:pt x="9674310" y="1464769"/>
                  <a:pt x="9757392" y="1514175"/>
                </a:cubicBezTo>
                <a:cubicBezTo>
                  <a:pt x="9760468" y="1517262"/>
                  <a:pt x="9763546" y="1517262"/>
                  <a:pt x="9766623" y="1517262"/>
                </a:cubicBezTo>
                <a:cubicBezTo>
                  <a:pt x="9766623" y="1412277"/>
                  <a:pt x="9763546" y="1307291"/>
                  <a:pt x="9763546" y="1205393"/>
                </a:cubicBezTo>
                <a:cubicBezTo>
                  <a:pt x="9674310" y="1149809"/>
                  <a:pt x="9585076" y="1097316"/>
                  <a:pt x="9495842" y="1044826"/>
                </a:cubicBezTo>
                <a:close/>
                <a:moveTo>
                  <a:pt x="9486275" y="1044826"/>
                </a:moveTo>
                <a:cubicBezTo>
                  <a:pt x="9470889" y="1054090"/>
                  <a:pt x="9458582" y="1060264"/>
                  <a:pt x="9449350" y="1066440"/>
                </a:cubicBezTo>
                <a:cubicBezTo>
                  <a:pt x="9375501" y="1109667"/>
                  <a:pt x="9301669" y="1152897"/>
                  <a:pt x="9227821" y="1196127"/>
                </a:cubicBezTo>
                <a:cubicBezTo>
                  <a:pt x="9218588" y="1199215"/>
                  <a:pt x="9215512" y="1205392"/>
                  <a:pt x="9215512" y="1217740"/>
                </a:cubicBezTo>
                <a:cubicBezTo>
                  <a:pt x="9212434" y="1313466"/>
                  <a:pt x="9212434" y="1409189"/>
                  <a:pt x="9212434" y="1507998"/>
                </a:cubicBezTo>
                <a:cubicBezTo>
                  <a:pt x="9212434" y="1511086"/>
                  <a:pt x="9212434" y="1514173"/>
                  <a:pt x="9212434" y="1517262"/>
                </a:cubicBezTo>
                <a:cubicBezTo>
                  <a:pt x="9218588" y="1517262"/>
                  <a:pt x="9221665" y="1514173"/>
                  <a:pt x="9224743" y="1514173"/>
                </a:cubicBezTo>
                <a:cubicBezTo>
                  <a:pt x="9304747" y="1464769"/>
                  <a:pt x="9387809" y="1415364"/>
                  <a:pt x="9470889" y="1369047"/>
                </a:cubicBezTo>
                <a:cubicBezTo>
                  <a:pt x="9480121" y="1362871"/>
                  <a:pt x="9483198" y="1356695"/>
                  <a:pt x="9483198" y="1344345"/>
                </a:cubicBezTo>
                <a:cubicBezTo>
                  <a:pt x="9483198" y="1251708"/>
                  <a:pt x="9483198" y="1159075"/>
                  <a:pt x="9486275" y="1063352"/>
                </a:cubicBezTo>
                <a:cubicBezTo>
                  <a:pt x="9486275" y="1060264"/>
                  <a:pt x="9486275" y="1054090"/>
                  <a:pt x="9486275" y="1047913"/>
                </a:cubicBezTo>
                <a:cubicBezTo>
                  <a:pt x="9486275" y="1047913"/>
                  <a:pt x="9486275" y="1044826"/>
                  <a:pt x="9486275" y="1044826"/>
                </a:cubicBezTo>
                <a:close/>
                <a:moveTo>
                  <a:pt x="3294766" y="1044826"/>
                </a:moveTo>
                <a:cubicBezTo>
                  <a:pt x="3288623" y="1047911"/>
                  <a:pt x="3285552" y="1050996"/>
                  <a:pt x="3282480" y="1050996"/>
                </a:cubicBezTo>
                <a:cubicBezTo>
                  <a:pt x="3202614" y="1100348"/>
                  <a:pt x="3122750" y="1149702"/>
                  <a:pt x="3039814" y="1195971"/>
                </a:cubicBezTo>
                <a:cubicBezTo>
                  <a:pt x="3027527" y="1202142"/>
                  <a:pt x="3024455" y="1208311"/>
                  <a:pt x="3024455" y="1220648"/>
                </a:cubicBezTo>
                <a:cubicBezTo>
                  <a:pt x="3024455" y="1316274"/>
                  <a:pt x="3024455" y="1408812"/>
                  <a:pt x="3021383" y="1501351"/>
                </a:cubicBezTo>
                <a:cubicBezTo>
                  <a:pt x="3021383" y="1507520"/>
                  <a:pt x="3024455" y="1510605"/>
                  <a:pt x="3024455" y="1519859"/>
                </a:cubicBezTo>
                <a:cubicBezTo>
                  <a:pt x="3030600" y="1516774"/>
                  <a:pt x="3033671" y="1513690"/>
                  <a:pt x="3036743" y="1513690"/>
                </a:cubicBezTo>
                <a:cubicBezTo>
                  <a:pt x="3064388" y="1495181"/>
                  <a:pt x="3092033" y="1479758"/>
                  <a:pt x="3119679" y="1464335"/>
                </a:cubicBezTo>
                <a:cubicBezTo>
                  <a:pt x="3138109" y="1451998"/>
                  <a:pt x="3159611" y="1439658"/>
                  <a:pt x="3178041" y="1427320"/>
                </a:cubicBezTo>
                <a:cubicBezTo>
                  <a:pt x="3211830" y="1408812"/>
                  <a:pt x="3248691" y="1387220"/>
                  <a:pt x="3282480" y="1368712"/>
                </a:cubicBezTo>
                <a:cubicBezTo>
                  <a:pt x="3282480" y="1365627"/>
                  <a:pt x="3285552" y="1365627"/>
                  <a:pt x="3285552" y="1362542"/>
                </a:cubicBezTo>
                <a:cubicBezTo>
                  <a:pt x="3288623" y="1362542"/>
                  <a:pt x="3288623" y="1362542"/>
                  <a:pt x="3288623" y="1362542"/>
                </a:cubicBezTo>
                <a:cubicBezTo>
                  <a:pt x="3288623" y="1362542"/>
                  <a:pt x="3288623" y="1359458"/>
                  <a:pt x="3288623" y="1359458"/>
                </a:cubicBezTo>
                <a:cubicBezTo>
                  <a:pt x="3291694" y="1359458"/>
                  <a:pt x="3291694" y="1359458"/>
                  <a:pt x="3291694" y="1359458"/>
                </a:cubicBezTo>
                <a:cubicBezTo>
                  <a:pt x="3291694" y="1356373"/>
                  <a:pt x="3291694" y="1350203"/>
                  <a:pt x="3291694" y="1347119"/>
                </a:cubicBezTo>
                <a:cubicBezTo>
                  <a:pt x="3294766" y="1251494"/>
                  <a:pt x="3294766" y="1152787"/>
                  <a:pt x="3297838" y="1057165"/>
                </a:cubicBezTo>
                <a:cubicBezTo>
                  <a:pt x="3297838" y="1054081"/>
                  <a:pt x="3294766" y="1050996"/>
                  <a:pt x="3294766" y="1044826"/>
                </a:cubicBezTo>
                <a:close/>
                <a:moveTo>
                  <a:pt x="2744113" y="1044826"/>
                </a:moveTo>
                <a:cubicBezTo>
                  <a:pt x="2741036" y="1047915"/>
                  <a:pt x="2741036" y="1051002"/>
                  <a:pt x="2741036" y="1054090"/>
                </a:cubicBezTo>
                <a:cubicBezTo>
                  <a:pt x="2744113" y="1152898"/>
                  <a:pt x="2744113" y="1251708"/>
                  <a:pt x="2744113" y="1350520"/>
                </a:cubicBezTo>
                <a:cubicBezTo>
                  <a:pt x="2744113" y="1356695"/>
                  <a:pt x="2747191" y="1362871"/>
                  <a:pt x="2753345" y="1365960"/>
                </a:cubicBezTo>
                <a:cubicBezTo>
                  <a:pt x="2839501" y="1415364"/>
                  <a:pt x="2922583" y="1464769"/>
                  <a:pt x="3005663" y="1514175"/>
                </a:cubicBezTo>
                <a:cubicBezTo>
                  <a:pt x="3008741" y="1517262"/>
                  <a:pt x="3011818" y="1517262"/>
                  <a:pt x="3014894" y="1517262"/>
                </a:cubicBezTo>
                <a:cubicBezTo>
                  <a:pt x="3014894" y="1412277"/>
                  <a:pt x="3011818" y="1307291"/>
                  <a:pt x="3011818" y="1205393"/>
                </a:cubicBezTo>
                <a:cubicBezTo>
                  <a:pt x="2922583" y="1149809"/>
                  <a:pt x="2833348" y="1097316"/>
                  <a:pt x="2744113" y="1044826"/>
                </a:cubicBezTo>
                <a:close/>
                <a:moveTo>
                  <a:pt x="2734547" y="1044826"/>
                </a:moveTo>
                <a:cubicBezTo>
                  <a:pt x="2719162" y="1054090"/>
                  <a:pt x="2706854" y="1060264"/>
                  <a:pt x="2697622" y="1066440"/>
                </a:cubicBezTo>
                <a:cubicBezTo>
                  <a:pt x="2623773" y="1109667"/>
                  <a:pt x="2549940" y="1152897"/>
                  <a:pt x="2476092" y="1196128"/>
                </a:cubicBezTo>
                <a:cubicBezTo>
                  <a:pt x="2466860" y="1199215"/>
                  <a:pt x="2463783" y="1205393"/>
                  <a:pt x="2463783" y="1217740"/>
                </a:cubicBezTo>
                <a:cubicBezTo>
                  <a:pt x="2460707" y="1313466"/>
                  <a:pt x="2460707" y="1409189"/>
                  <a:pt x="2460707" y="1507998"/>
                </a:cubicBezTo>
                <a:cubicBezTo>
                  <a:pt x="2460707" y="1511086"/>
                  <a:pt x="2460707" y="1514173"/>
                  <a:pt x="2460707" y="1517262"/>
                </a:cubicBezTo>
                <a:cubicBezTo>
                  <a:pt x="2466860" y="1517262"/>
                  <a:pt x="2469938" y="1514173"/>
                  <a:pt x="2473015" y="1514173"/>
                </a:cubicBezTo>
                <a:cubicBezTo>
                  <a:pt x="2553018" y="1464769"/>
                  <a:pt x="2636080" y="1415364"/>
                  <a:pt x="2719162" y="1369047"/>
                </a:cubicBezTo>
                <a:cubicBezTo>
                  <a:pt x="2728393" y="1362871"/>
                  <a:pt x="2731470" y="1356695"/>
                  <a:pt x="2731470" y="1344345"/>
                </a:cubicBezTo>
                <a:cubicBezTo>
                  <a:pt x="2731470" y="1251708"/>
                  <a:pt x="2731470" y="1159075"/>
                  <a:pt x="2734547" y="1063352"/>
                </a:cubicBezTo>
                <a:cubicBezTo>
                  <a:pt x="2734547" y="1060264"/>
                  <a:pt x="2734547" y="1054090"/>
                  <a:pt x="2734547" y="1047913"/>
                </a:cubicBezTo>
                <a:cubicBezTo>
                  <a:pt x="2734547" y="1047913"/>
                  <a:pt x="2734547" y="1044826"/>
                  <a:pt x="2734547" y="1044826"/>
                </a:cubicBezTo>
                <a:close/>
                <a:moveTo>
                  <a:pt x="8932086" y="1044825"/>
                </a:moveTo>
                <a:cubicBezTo>
                  <a:pt x="8932086" y="1152897"/>
                  <a:pt x="8932086" y="1254796"/>
                  <a:pt x="8935155" y="1359782"/>
                </a:cubicBezTo>
                <a:cubicBezTo>
                  <a:pt x="9021052" y="1412276"/>
                  <a:pt x="9103881" y="1461681"/>
                  <a:pt x="9189781" y="1514173"/>
                </a:cubicBezTo>
                <a:cubicBezTo>
                  <a:pt x="9192847" y="1514173"/>
                  <a:pt x="9195915" y="1517262"/>
                  <a:pt x="9198984" y="1517262"/>
                </a:cubicBezTo>
                <a:cubicBezTo>
                  <a:pt x="9202050" y="1517262"/>
                  <a:pt x="9202050" y="1517262"/>
                  <a:pt x="9202050" y="1517262"/>
                </a:cubicBezTo>
                <a:cubicBezTo>
                  <a:pt x="9202050" y="1514173"/>
                  <a:pt x="9202050" y="1507998"/>
                  <a:pt x="9202050" y="1504910"/>
                </a:cubicBezTo>
                <a:cubicBezTo>
                  <a:pt x="9202050" y="1409187"/>
                  <a:pt x="9202050" y="1313466"/>
                  <a:pt x="9198984" y="1217740"/>
                </a:cubicBezTo>
                <a:cubicBezTo>
                  <a:pt x="9198984" y="1208480"/>
                  <a:pt x="9195915" y="1202304"/>
                  <a:pt x="9186712" y="1196127"/>
                </a:cubicBezTo>
                <a:cubicBezTo>
                  <a:pt x="9106949" y="1149809"/>
                  <a:pt x="9027187" y="1100404"/>
                  <a:pt x="8947422" y="1054089"/>
                </a:cubicBezTo>
                <a:cubicBezTo>
                  <a:pt x="8941287" y="1051000"/>
                  <a:pt x="8938222" y="1047913"/>
                  <a:pt x="8932086" y="1044825"/>
                </a:cubicBezTo>
                <a:close/>
                <a:moveTo>
                  <a:pt x="8923000" y="1044825"/>
                </a:moveTo>
                <a:cubicBezTo>
                  <a:pt x="8916816" y="1047910"/>
                  <a:pt x="8913724" y="1050995"/>
                  <a:pt x="8910633" y="1050995"/>
                </a:cubicBezTo>
                <a:cubicBezTo>
                  <a:pt x="8827159" y="1100345"/>
                  <a:pt x="8746777" y="1149701"/>
                  <a:pt x="8663304" y="1195970"/>
                </a:cubicBezTo>
                <a:cubicBezTo>
                  <a:pt x="8654029" y="1202140"/>
                  <a:pt x="8650938" y="1211394"/>
                  <a:pt x="8650938" y="1220647"/>
                </a:cubicBezTo>
                <a:cubicBezTo>
                  <a:pt x="8650938" y="1313187"/>
                  <a:pt x="8650938" y="1408811"/>
                  <a:pt x="8647846" y="1501350"/>
                </a:cubicBezTo>
                <a:cubicBezTo>
                  <a:pt x="8647846" y="1507518"/>
                  <a:pt x="8647846" y="1510603"/>
                  <a:pt x="8650938" y="1519857"/>
                </a:cubicBezTo>
                <a:cubicBezTo>
                  <a:pt x="8657121" y="1516772"/>
                  <a:pt x="8660212" y="1513687"/>
                  <a:pt x="8666395" y="1510603"/>
                </a:cubicBezTo>
                <a:cubicBezTo>
                  <a:pt x="8743684" y="1464333"/>
                  <a:pt x="8824067" y="1414980"/>
                  <a:pt x="8904450" y="1368709"/>
                </a:cubicBezTo>
                <a:cubicBezTo>
                  <a:pt x="8916816" y="1362541"/>
                  <a:pt x="8919907" y="1356372"/>
                  <a:pt x="8919907" y="1340948"/>
                </a:cubicBezTo>
                <a:cubicBezTo>
                  <a:pt x="8919907" y="1248408"/>
                  <a:pt x="8923000" y="1155870"/>
                  <a:pt x="8923000" y="1063332"/>
                </a:cubicBezTo>
                <a:cubicBezTo>
                  <a:pt x="8923000" y="1060248"/>
                  <a:pt x="8923000" y="1054079"/>
                  <a:pt x="8923000" y="1044825"/>
                </a:cubicBezTo>
                <a:close/>
                <a:moveTo>
                  <a:pt x="8367495" y="1044825"/>
                </a:moveTo>
                <a:cubicBezTo>
                  <a:pt x="8367495" y="1050993"/>
                  <a:pt x="8367495" y="1057163"/>
                  <a:pt x="8367495" y="1060248"/>
                </a:cubicBezTo>
                <a:cubicBezTo>
                  <a:pt x="8367495" y="1155869"/>
                  <a:pt x="8370585" y="1251493"/>
                  <a:pt x="8370585" y="1344033"/>
                </a:cubicBezTo>
                <a:cubicBezTo>
                  <a:pt x="8370585" y="1356372"/>
                  <a:pt x="8373678" y="1362541"/>
                  <a:pt x="8382952" y="1368709"/>
                </a:cubicBezTo>
                <a:cubicBezTo>
                  <a:pt x="8463331" y="1414980"/>
                  <a:pt x="8546812" y="1464333"/>
                  <a:pt x="8627196" y="1510603"/>
                </a:cubicBezTo>
                <a:cubicBezTo>
                  <a:pt x="8630288" y="1513687"/>
                  <a:pt x="8636471" y="1516772"/>
                  <a:pt x="8639562" y="1519857"/>
                </a:cubicBezTo>
                <a:cubicBezTo>
                  <a:pt x="8642654" y="1513687"/>
                  <a:pt x="8642654" y="1513687"/>
                  <a:pt x="8642654" y="1510603"/>
                </a:cubicBezTo>
                <a:cubicBezTo>
                  <a:pt x="8639562" y="1411895"/>
                  <a:pt x="8639562" y="1313187"/>
                  <a:pt x="8639562" y="1214476"/>
                </a:cubicBezTo>
                <a:cubicBezTo>
                  <a:pt x="8639562" y="1205224"/>
                  <a:pt x="8636471" y="1202140"/>
                  <a:pt x="8627196" y="1199055"/>
                </a:cubicBezTo>
                <a:cubicBezTo>
                  <a:pt x="8543720" y="1149700"/>
                  <a:pt x="8460241" y="1100345"/>
                  <a:pt x="8376769" y="1050993"/>
                </a:cubicBezTo>
                <a:cubicBezTo>
                  <a:pt x="8373678" y="1047910"/>
                  <a:pt x="8370585" y="1047910"/>
                  <a:pt x="8367495" y="1044825"/>
                </a:cubicBezTo>
                <a:close/>
                <a:moveTo>
                  <a:pt x="8358409" y="1044825"/>
                </a:moveTo>
                <a:cubicBezTo>
                  <a:pt x="8355333" y="1047912"/>
                  <a:pt x="8352256" y="1047912"/>
                  <a:pt x="8349180" y="1051000"/>
                </a:cubicBezTo>
                <a:cubicBezTo>
                  <a:pt x="8346102" y="1051000"/>
                  <a:pt x="8343025" y="1054088"/>
                  <a:pt x="8343025" y="1054088"/>
                </a:cubicBezTo>
                <a:cubicBezTo>
                  <a:pt x="8263021" y="1100404"/>
                  <a:pt x="8183018" y="1149809"/>
                  <a:pt x="8103015" y="1196126"/>
                </a:cubicBezTo>
                <a:cubicBezTo>
                  <a:pt x="8093784" y="1202303"/>
                  <a:pt x="8087631" y="1208478"/>
                  <a:pt x="8087631" y="1220828"/>
                </a:cubicBezTo>
                <a:cubicBezTo>
                  <a:pt x="8087631" y="1313465"/>
                  <a:pt x="8087631" y="1406099"/>
                  <a:pt x="8084554" y="1498734"/>
                </a:cubicBezTo>
                <a:cubicBezTo>
                  <a:pt x="8084554" y="1504909"/>
                  <a:pt x="8084554" y="1511085"/>
                  <a:pt x="8087631" y="1517260"/>
                </a:cubicBezTo>
                <a:cubicBezTo>
                  <a:pt x="8090707" y="1517260"/>
                  <a:pt x="8093784" y="1514172"/>
                  <a:pt x="8096860" y="1514172"/>
                </a:cubicBezTo>
                <a:cubicBezTo>
                  <a:pt x="8179941" y="1464768"/>
                  <a:pt x="8263021" y="1415363"/>
                  <a:pt x="8346102" y="1365957"/>
                </a:cubicBezTo>
                <a:cubicBezTo>
                  <a:pt x="8355333" y="1359782"/>
                  <a:pt x="8355333" y="1353606"/>
                  <a:pt x="8355333" y="1344342"/>
                </a:cubicBezTo>
                <a:cubicBezTo>
                  <a:pt x="8358409" y="1248619"/>
                  <a:pt x="8358409" y="1155984"/>
                  <a:pt x="8358409" y="1060263"/>
                </a:cubicBezTo>
                <a:cubicBezTo>
                  <a:pt x="8358409" y="1057176"/>
                  <a:pt x="8358409" y="1051000"/>
                  <a:pt x="8358409" y="1044825"/>
                </a:cubicBezTo>
                <a:close/>
                <a:moveTo>
                  <a:pt x="2180359" y="1044825"/>
                </a:moveTo>
                <a:cubicBezTo>
                  <a:pt x="2180359" y="1152897"/>
                  <a:pt x="2180359" y="1254796"/>
                  <a:pt x="2183426" y="1359782"/>
                </a:cubicBezTo>
                <a:cubicBezTo>
                  <a:pt x="2269323" y="1412276"/>
                  <a:pt x="2352153" y="1461681"/>
                  <a:pt x="2438052" y="1514173"/>
                </a:cubicBezTo>
                <a:cubicBezTo>
                  <a:pt x="2441119" y="1514173"/>
                  <a:pt x="2444188" y="1517262"/>
                  <a:pt x="2447256" y="1517262"/>
                </a:cubicBezTo>
                <a:cubicBezTo>
                  <a:pt x="2450322" y="1517262"/>
                  <a:pt x="2450322" y="1517262"/>
                  <a:pt x="2450322" y="1517262"/>
                </a:cubicBezTo>
                <a:cubicBezTo>
                  <a:pt x="2450322" y="1514173"/>
                  <a:pt x="2450322" y="1507998"/>
                  <a:pt x="2450322" y="1504910"/>
                </a:cubicBezTo>
                <a:cubicBezTo>
                  <a:pt x="2450322" y="1409189"/>
                  <a:pt x="2450322" y="1313466"/>
                  <a:pt x="2447256" y="1217740"/>
                </a:cubicBezTo>
                <a:cubicBezTo>
                  <a:pt x="2447256" y="1208480"/>
                  <a:pt x="2444188" y="1202304"/>
                  <a:pt x="2434983" y="1196127"/>
                </a:cubicBezTo>
                <a:cubicBezTo>
                  <a:pt x="2355222" y="1149809"/>
                  <a:pt x="2275459" y="1100404"/>
                  <a:pt x="2195693" y="1054089"/>
                </a:cubicBezTo>
                <a:cubicBezTo>
                  <a:pt x="2189559" y="1051002"/>
                  <a:pt x="2186493" y="1047913"/>
                  <a:pt x="2180359" y="1044825"/>
                </a:cubicBezTo>
                <a:close/>
                <a:moveTo>
                  <a:pt x="2171272" y="1044825"/>
                </a:moveTo>
                <a:cubicBezTo>
                  <a:pt x="2165088" y="1047910"/>
                  <a:pt x="2161996" y="1050995"/>
                  <a:pt x="2158904" y="1050995"/>
                </a:cubicBezTo>
                <a:cubicBezTo>
                  <a:pt x="2075429" y="1100347"/>
                  <a:pt x="1995048" y="1149701"/>
                  <a:pt x="1911575" y="1195970"/>
                </a:cubicBezTo>
                <a:cubicBezTo>
                  <a:pt x="1902301" y="1202141"/>
                  <a:pt x="1899209" y="1211394"/>
                  <a:pt x="1899209" y="1220647"/>
                </a:cubicBezTo>
                <a:cubicBezTo>
                  <a:pt x="1899209" y="1313187"/>
                  <a:pt x="1899209" y="1408811"/>
                  <a:pt x="1896117" y="1501350"/>
                </a:cubicBezTo>
                <a:cubicBezTo>
                  <a:pt x="1896117" y="1507518"/>
                  <a:pt x="1896117" y="1510603"/>
                  <a:pt x="1899209" y="1519857"/>
                </a:cubicBezTo>
                <a:cubicBezTo>
                  <a:pt x="1905392" y="1516772"/>
                  <a:pt x="1908484" y="1513687"/>
                  <a:pt x="1914667" y="1510603"/>
                </a:cubicBezTo>
                <a:cubicBezTo>
                  <a:pt x="1991956" y="1464334"/>
                  <a:pt x="2072338" y="1414980"/>
                  <a:pt x="2152722" y="1368709"/>
                </a:cubicBezTo>
                <a:cubicBezTo>
                  <a:pt x="2165088" y="1362541"/>
                  <a:pt x="2168178" y="1356372"/>
                  <a:pt x="2168178" y="1340948"/>
                </a:cubicBezTo>
                <a:cubicBezTo>
                  <a:pt x="2168178" y="1248409"/>
                  <a:pt x="2171272" y="1155870"/>
                  <a:pt x="2171272" y="1063332"/>
                </a:cubicBezTo>
                <a:cubicBezTo>
                  <a:pt x="2171272" y="1060248"/>
                  <a:pt x="2171272" y="1054079"/>
                  <a:pt x="2171272" y="1044825"/>
                </a:cubicBezTo>
                <a:close/>
                <a:moveTo>
                  <a:pt x="1615766" y="1044825"/>
                </a:moveTo>
                <a:cubicBezTo>
                  <a:pt x="1615766" y="1050993"/>
                  <a:pt x="1615766" y="1057163"/>
                  <a:pt x="1615766" y="1060248"/>
                </a:cubicBezTo>
                <a:cubicBezTo>
                  <a:pt x="1615766" y="1155869"/>
                  <a:pt x="1618858" y="1251493"/>
                  <a:pt x="1618858" y="1344033"/>
                </a:cubicBezTo>
                <a:cubicBezTo>
                  <a:pt x="1618858" y="1356372"/>
                  <a:pt x="1621949" y="1362541"/>
                  <a:pt x="1631223" y="1368709"/>
                </a:cubicBezTo>
                <a:cubicBezTo>
                  <a:pt x="1711603" y="1414980"/>
                  <a:pt x="1795083" y="1464334"/>
                  <a:pt x="1875468" y="1510603"/>
                </a:cubicBezTo>
                <a:cubicBezTo>
                  <a:pt x="1878560" y="1513687"/>
                  <a:pt x="1884743" y="1516772"/>
                  <a:pt x="1887834" y="1519857"/>
                </a:cubicBezTo>
                <a:cubicBezTo>
                  <a:pt x="1890925" y="1513687"/>
                  <a:pt x="1890925" y="1513687"/>
                  <a:pt x="1890925" y="1510603"/>
                </a:cubicBezTo>
                <a:cubicBezTo>
                  <a:pt x="1887834" y="1411895"/>
                  <a:pt x="1887834" y="1313187"/>
                  <a:pt x="1887834" y="1214477"/>
                </a:cubicBezTo>
                <a:cubicBezTo>
                  <a:pt x="1887834" y="1205226"/>
                  <a:pt x="1884743" y="1202141"/>
                  <a:pt x="1875468" y="1199056"/>
                </a:cubicBezTo>
                <a:cubicBezTo>
                  <a:pt x="1791991" y="1149700"/>
                  <a:pt x="1708512" y="1100347"/>
                  <a:pt x="1625041" y="1050993"/>
                </a:cubicBezTo>
                <a:cubicBezTo>
                  <a:pt x="1621949" y="1047910"/>
                  <a:pt x="1618858" y="1047910"/>
                  <a:pt x="1615766" y="1044825"/>
                </a:cubicBezTo>
                <a:close/>
                <a:moveTo>
                  <a:pt x="1606682" y="1044825"/>
                </a:moveTo>
                <a:cubicBezTo>
                  <a:pt x="1603605" y="1047912"/>
                  <a:pt x="1600527" y="1047912"/>
                  <a:pt x="1597451" y="1051000"/>
                </a:cubicBezTo>
                <a:cubicBezTo>
                  <a:pt x="1594373" y="1051000"/>
                  <a:pt x="1591296" y="1054088"/>
                  <a:pt x="1591296" y="1054088"/>
                </a:cubicBezTo>
                <a:cubicBezTo>
                  <a:pt x="1511292" y="1100404"/>
                  <a:pt x="1431291" y="1149809"/>
                  <a:pt x="1351286" y="1196126"/>
                </a:cubicBezTo>
                <a:cubicBezTo>
                  <a:pt x="1342055" y="1202303"/>
                  <a:pt x="1335902" y="1208478"/>
                  <a:pt x="1335902" y="1220828"/>
                </a:cubicBezTo>
                <a:cubicBezTo>
                  <a:pt x="1335902" y="1313465"/>
                  <a:pt x="1335902" y="1406099"/>
                  <a:pt x="1332825" y="1498734"/>
                </a:cubicBezTo>
                <a:cubicBezTo>
                  <a:pt x="1332825" y="1504909"/>
                  <a:pt x="1332825" y="1511085"/>
                  <a:pt x="1335902" y="1517260"/>
                </a:cubicBezTo>
                <a:cubicBezTo>
                  <a:pt x="1338980" y="1517260"/>
                  <a:pt x="1342055" y="1514172"/>
                  <a:pt x="1345133" y="1514172"/>
                </a:cubicBezTo>
                <a:cubicBezTo>
                  <a:pt x="1428212" y="1464768"/>
                  <a:pt x="1511292" y="1415363"/>
                  <a:pt x="1594373" y="1365957"/>
                </a:cubicBezTo>
                <a:cubicBezTo>
                  <a:pt x="1603605" y="1359782"/>
                  <a:pt x="1603605" y="1353606"/>
                  <a:pt x="1603605" y="1344342"/>
                </a:cubicBezTo>
                <a:cubicBezTo>
                  <a:pt x="1606682" y="1248619"/>
                  <a:pt x="1606682" y="1155985"/>
                  <a:pt x="1606682" y="1060264"/>
                </a:cubicBezTo>
                <a:cubicBezTo>
                  <a:pt x="1606682" y="1057176"/>
                  <a:pt x="1606682" y="1051000"/>
                  <a:pt x="1606682" y="1044825"/>
                </a:cubicBezTo>
                <a:close/>
                <a:moveTo>
                  <a:pt x="7797713" y="1044824"/>
                </a:moveTo>
                <a:cubicBezTo>
                  <a:pt x="7794636" y="1044824"/>
                  <a:pt x="7794636" y="1047908"/>
                  <a:pt x="7791559" y="1047908"/>
                </a:cubicBezTo>
                <a:cubicBezTo>
                  <a:pt x="7791559" y="1047908"/>
                  <a:pt x="7788482" y="1050992"/>
                  <a:pt x="7785405" y="1050992"/>
                </a:cubicBezTo>
                <a:cubicBezTo>
                  <a:pt x="7702325" y="1100345"/>
                  <a:pt x="7622321" y="1149698"/>
                  <a:pt x="7539240" y="1195969"/>
                </a:cubicBezTo>
                <a:cubicBezTo>
                  <a:pt x="7536162" y="1199054"/>
                  <a:pt x="7536162" y="1199054"/>
                  <a:pt x="7533086" y="1199054"/>
                </a:cubicBezTo>
                <a:cubicBezTo>
                  <a:pt x="7533086" y="1202140"/>
                  <a:pt x="7533086" y="1202140"/>
                  <a:pt x="7530008" y="1202140"/>
                </a:cubicBezTo>
                <a:cubicBezTo>
                  <a:pt x="7530008" y="1205224"/>
                  <a:pt x="7530008" y="1205224"/>
                  <a:pt x="7530008" y="1205224"/>
                </a:cubicBezTo>
                <a:cubicBezTo>
                  <a:pt x="7530008" y="1205224"/>
                  <a:pt x="7530008" y="1205224"/>
                  <a:pt x="7530008" y="1208308"/>
                </a:cubicBezTo>
                <a:cubicBezTo>
                  <a:pt x="7526931" y="1211391"/>
                  <a:pt x="7526931" y="1214476"/>
                  <a:pt x="7526931" y="1220646"/>
                </a:cubicBezTo>
                <a:cubicBezTo>
                  <a:pt x="7526931" y="1313186"/>
                  <a:pt x="7523855" y="1408809"/>
                  <a:pt x="7523855" y="1504433"/>
                </a:cubicBezTo>
                <a:cubicBezTo>
                  <a:pt x="7523855" y="1507517"/>
                  <a:pt x="7523855" y="1513687"/>
                  <a:pt x="7523855" y="1519855"/>
                </a:cubicBezTo>
                <a:cubicBezTo>
                  <a:pt x="7530008" y="1516771"/>
                  <a:pt x="7533086" y="1513687"/>
                  <a:pt x="7536162" y="1513687"/>
                </a:cubicBezTo>
                <a:cubicBezTo>
                  <a:pt x="7619244" y="1464332"/>
                  <a:pt x="7699248" y="1414979"/>
                  <a:pt x="7782327" y="1368709"/>
                </a:cubicBezTo>
                <a:cubicBezTo>
                  <a:pt x="7791559" y="1362540"/>
                  <a:pt x="7794636" y="1356369"/>
                  <a:pt x="7794636" y="1344032"/>
                </a:cubicBezTo>
                <a:cubicBezTo>
                  <a:pt x="7794636" y="1251492"/>
                  <a:pt x="7797713" y="1155869"/>
                  <a:pt x="7797713" y="1063331"/>
                </a:cubicBezTo>
                <a:cubicBezTo>
                  <a:pt x="7797713" y="1060247"/>
                  <a:pt x="7797713" y="1054077"/>
                  <a:pt x="7797713" y="1047908"/>
                </a:cubicBezTo>
                <a:cubicBezTo>
                  <a:pt x="7797713" y="1047908"/>
                  <a:pt x="7797713" y="1044824"/>
                  <a:pt x="7797713" y="1044824"/>
                </a:cubicBezTo>
                <a:close/>
                <a:moveTo>
                  <a:pt x="1045984" y="1044824"/>
                </a:moveTo>
                <a:cubicBezTo>
                  <a:pt x="1042908" y="1044824"/>
                  <a:pt x="1042908" y="1047909"/>
                  <a:pt x="1039830" y="1047909"/>
                </a:cubicBezTo>
                <a:cubicBezTo>
                  <a:pt x="1039830" y="1047909"/>
                  <a:pt x="1036754" y="1050992"/>
                  <a:pt x="1033676" y="1050992"/>
                </a:cubicBezTo>
                <a:cubicBezTo>
                  <a:pt x="950597" y="1100345"/>
                  <a:pt x="870592" y="1149700"/>
                  <a:pt x="787511" y="1195969"/>
                </a:cubicBezTo>
                <a:cubicBezTo>
                  <a:pt x="784433" y="1199054"/>
                  <a:pt x="784433" y="1199054"/>
                  <a:pt x="781356" y="1199054"/>
                </a:cubicBezTo>
                <a:cubicBezTo>
                  <a:pt x="781356" y="1202140"/>
                  <a:pt x="781356" y="1202140"/>
                  <a:pt x="778280" y="1202140"/>
                </a:cubicBezTo>
                <a:cubicBezTo>
                  <a:pt x="778280" y="1205224"/>
                  <a:pt x="778280" y="1205224"/>
                  <a:pt x="778280" y="1205224"/>
                </a:cubicBezTo>
                <a:cubicBezTo>
                  <a:pt x="778280" y="1205224"/>
                  <a:pt x="778280" y="1205224"/>
                  <a:pt x="778280" y="1208308"/>
                </a:cubicBezTo>
                <a:cubicBezTo>
                  <a:pt x="775202" y="1211391"/>
                  <a:pt x="775202" y="1214476"/>
                  <a:pt x="775202" y="1220646"/>
                </a:cubicBezTo>
                <a:cubicBezTo>
                  <a:pt x="775202" y="1313186"/>
                  <a:pt x="772126" y="1408809"/>
                  <a:pt x="772126" y="1504433"/>
                </a:cubicBezTo>
                <a:cubicBezTo>
                  <a:pt x="772126" y="1507518"/>
                  <a:pt x="772126" y="1513687"/>
                  <a:pt x="772126" y="1519855"/>
                </a:cubicBezTo>
                <a:cubicBezTo>
                  <a:pt x="778280" y="1516771"/>
                  <a:pt x="781356" y="1513687"/>
                  <a:pt x="784433" y="1513687"/>
                </a:cubicBezTo>
                <a:cubicBezTo>
                  <a:pt x="867517" y="1464332"/>
                  <a:pt x="947519" y="1414979"/>
                  <a:pt x="1030599" y="1368709"/>
                </a:cubicBezTo>
                <a:cubicBezTo>
                  <a:pt x="1039830" y="1362540"/>
                  <a:pt x="1042908" y="1356369"/>
                  <a:pt x="1042908" y="1344032"/>
                </a:cubicBezTo>
                <a:cubicBezTo>
                  <a:pt x="1042908" y="1251492"/>
                  <a:pt x="1045984" y="1155869"/>
                  <a:pt x="1045984" y="1063331"/>
                </a:cubicBezTo>
                <a:cubicBezTo>
                  <a:pt x="1045984" y="1060247"/>
                  <a:pt x="1045984" y="1054077"/>
                  <a:pt x="1045984" y="1047909"/>
                </a:cubicBezTo>
                <a:cubicBezTo>
                  <a:pt x="1045984" y="1047909"/>
                  <a:pt x="1045984" y="1044824"/>
                  <a:pt x="1045984" y="1044824"/>
                </a:cubicBezTo>
                <a:close/>
                <a:moveTo>
                  <a:pt x="7243507" y="1044823"/>
                </a:moveTo>
                <a:cubicBezTo>
                  <a:pt x="7243507" y="1047911"/>
                  <a:pt x="7243507" y="1050998"/>
                  <a:pt x="7243507" y="1054086"/>
                </a:cubicBezTo>
                <a:cubicBezTo>
                  <a:pt x="7243507" y="1152895"/>
                  <a:pt x="7243507" y="1251706"/>
                  <a:pt x="7243507" y="1350517"/>
                </a:cubicBezTo>
                <a:cubicBezTo>
                  <a:pt x="7243507" y="1356693"/>
                  <a:pt x="7249672" y="1362868"/>
                  <a:pt x="7255836" y="1365957"/>
                </a:cubicBezTo>
                <a:cubicBezTo>
                  <a:pt x="7339064" y="1415362"/>
                  <a:pt x="7422293" y="1464767"/>
                  <a:pt x="7505522" y="1514171"/>
                </a:cubicBezTo>
                <a:cubicBezTo>
                  <a:pt x="7508603" y="1517259"/>
                  <a:pt x="7511686" y="1517259"/>
                  <a:pt x="7514769" y="1517259"/>
                </a:cubicBezTo>
                <a:cubicBezTo>
                  <a:pt x="7514769" y="1412273"/>
                  <a:pt x="7514769" y="1307287"/>
                  <a:pt x="7514769" y="1205390"/>
                </a:cubicBezTo>
                <a:cubicBezTo>
                  <a:pt x="7422293" y="1149808"/>
                  <a:pt x="7335982" y="1097314"/>
                  <a:pt x="7243507" y="1044823"/>
                </a:cubicBezTo>
                <a:close/>
                <a:moveTo>
                  <a:pt x="7231344" y="1044823"/>
                </a:moveTo>
                <a:cubicBezTo>
                  <a:pt x="7219035" y="1054077"/>
                  <a:pt x="7206728" y="1060245"/>
                  <a:pt x="7197497" y="1066415"/>
                </a:cubicBezTo>
                <a:cubicBezTo>
                  <a:pt x="7123646" y="1109597"/>
                  <a:pt x="7049797" y="1152783"/>
                  <a:pt x="6979024" y="1195968"/>
                </a:cubicBezTo>
                <a:cubicBezTo>
                  <a:pt x="6969793" y="1199053"/>
                  <a:pt x="6963639" y="1205223"/>
                  <a:pt x="6963639" y="1217561"/>
                </a:cubicBezTo>
                <a:cubicBezTo>
                  <a:pt x="6963639" y="1313186"/>
                  <a:pt x="6960563" y="1408808"/>
                  <a:pt x="6960563" y="1507517"/>
                </a:cubicBezTo>
                <a:cubicBezTo>
                  <a:pt x="6960563" y="1510601"/>
                  <a:pt x="6960563" y="1513686"/>
                  <a:pt x="6963639" y="1519854"/>
                </a:cubicBezTo>
                <a:cubicBezTo>
                  <a:pt x="6966716" y="1516771"/>
                  <a:pt x="6972871" y="1513686"/>
                  <a:pt x="6975948" y="1513686"/>
                </a:cubicBezTo>
                <a:cubicBezTo>
                  <a:pt x="7025180" y="1482839"/>
                  <a:pt x="7074413" y="1451993"/>
                  <a:pt x="7123646" y="1424232"/>
                </a:cubicBezTo>
                <a:cubicBezTo>
                  <a:pt x="7157494" y="1402639"/>
                  <a:pt x="7188265" y="1384132"/>
                  <a:pt x="7222112" y="1365623"/>
                </a:cubicBezTo>
                <a:cubicBezTo>
                  <a:pt x="7231344" y="1362539"/>
                  <a:pt x="7231344" y="1353285"/>
                  <a:pt x="7231344" y="1344031"/>
                </a:cubicBezTo>
                <a:cubicBezTo>
                  <a:pt x="7231344" y="1251492"/>
                  <a:pt x="7234420" y="1155868"/>
                  <a:pt x="7234420" y="1060245"/>
                </a:cubicBezTo>
                <a:cubicBezTo>
                  <a:pt x="7234420" y="1057161"/>
                  <a:pt x="7234420" y="1050992"/>
                  <a:pt x="7234420" y="1044823"/>
                </a:cubicBezTo>
                <a:cubicBezTo>
                  <a:pt x="7234420" y="1044823"/>
                  <a:pt x="7231344" y="1044823"/>
                  <a:pt x="7231344" y="1044823"/>
                </a:cubicBezTo>
                <a:close/>
                <a:moveTo>
                  <a:pt x="6680213" y="1044823"/>
                </a:moveTo>
                <a:cubicBezTo>
                  <a:pt x="6680213" y="1152895"/>
                  <a:pt x="6683289" y="1254793"/>
                  <a:pt x="6683289" y="1359780"/>
                </a:cubicBezTo>
                <a:cubicBezTo>
                  <a:pt x="6769448" y="1412272"/>
                  <a:pt x="6855607" y="1461678"/>
                  <a:pt x="6941763" y="1514171"/>
                </a:cubicBezTo>
                <a:cubicBezTo>
                  <a:pt x="6944841" y="1514171"/>
                  <a:pt x="6947918" y="1517259"/>
                  <a:pt x="6950994" y="1517259"/>
                </a:cubicBezTo>
                <a:cubicBezTo>
                  <a:pt x="6950994" y="1517259"/>
                  <a:pt x="6954072" y="1517259"/>
                  <a:pt x="6954072" y="1517259"/>
                </a:cubicBezTo>
                <a:cubicBezTo>
                  <a:pt x="6954072" y="1514171"/>
                  <a:pt x="6954072" y="1507996"/>
                  <a:pt x="6954072" y="1504908"/>
                </a:cubicBezTo>
                <a:cubicBezTo>
                  <a:pt x="6954072" y="1409185"/>
                  <a:pt x="6950994" y="1313463"/>
                  <a:pt x="6950994" y="1217739"/>
                </a:cubicBezTo>
                <a:cubicBezTo>
                  <a:pt x="6950994" y="1208477"/>
                  <a:pt x="6947918" y="1202300"/>
                  <a:pt x="6938687" y="1196124"/>
                </a:cubicBezTo>
                <a:cubicBezTo>
                  <a:pt x="6858683" y="1149807"/>
                  <a:pt x="6778677" y="1100401"/>
                  <a:pt x="6695598" y="1054085"/>
                </a:cubicBezTo>
                <a:cubicBezTo>
                  <a:pt x="6692521" y="1050998"/>
                  <a:pt x="6686366" y="1047910"/>
                  <a:pt x="6680213" y="1044823"/>
                </a:cubicBezTo>
                <a:close/>
                <a:moveTo>
                  <a:pt x="6673722" y="1044823"/>
                </a:moveTo>
                <a:cubicBezTo>
                  <a:pt x="6667550" y="1047907"/>
                  <a:pt x="6661377" y="1050991"/>
                  <a:pt x="6658291" y="1050991"/>
                </a:cubicBezTo>
                <a:cubicBezTo>
                  <a:pt x="6578053" y="1100344"/>
                  <a:pt x="6494726" y="1149697"/>
                  <a:pt x="6411402" y="1195968"/>
                </a:cubicBezTo>
                <a:cubicBezTo>
                  <a:pt x="6402143" y="1202137"/>
                  <a:pt x="6399057" y="1211390"/>
                  <a:pt x="6399057" y="1220646"/>
                </a:cubicBezTo>
                <a:cubicBezTo>
                  <a:pt x="6399057" y="1313184"/>
                  <a:pt x="6399057" y="1408807"/>
                  <a:pt x="6395970" y="1501347"/>
                </a:cubicBezTo>
                <a:cubicBezTo>
                  <a:pt x="6395970" y="1507515"/>
                  <a:pt x="6399057" y="1513685"/>
                  <a:pt x="6399057" y="1519854"/>
                </a:cubicBezTo>
                <a:cubicBezTo>
                  <a:pt x="6405229" y="1516770"/>
                  <a:pt x="6411402" y="1513685"/>
                  <a:pt x="6414487" y="1510600"/>
                </a:cubicBezTo>
                <a:cubicBezTo>
                  <a:pt x="6494726" y="1464331"/>
                  <a:pt x="6574966" y="1414978"/>
                  <a:pt x="6655205" y="1368707"/>
                </a:cubicBezTo>
                <a:cubicBezTo>
                  <a:pt x="6667550" y="1362539"/>
                  <a:pt x="6670636" y="1356369"/>
                  <a:pt x="6670636" y="1340946"/>
                </a:cubicBezTo>
                <a:cubicBezTo>
                  <a:pt x="6670636" y="1248406"/>
                  <a:pt x="6673722" y="1155868"/>
                  <a:pt x="6673722" y="1063329"/>
                </a:cubicBezTo>
                <a:cubicBezTo>
                  <a:pt x="6673722" y="1057159"/>
                  <a:pt x="6673722" y="1054076"/>
                  <a:pt x="6673722" y="1044823"/>
                </a:cubicBezTo>
                <a:close/>
                <a:moveTo>
                  <a:pt x="491778" y="1044823"/>
                </a:moveTo>
                <a:cubicBezTo>
                  <a:pt x="491778" y="1047911"/>
                  <a:pt x="491778" y="1050998"/>
                  <a:pt x="491778" y="1054086"/>
                </a:cubicBezTo>
                <a:cubicBezTo>
                  <a:pt x="491778" y="1152895"/>
                  <a:pt x="491778" y="1251706"/>
                  <a:pt x="491778" y="1350517"/>
                </a:cubicBezTo>
                <a:cubicBezTo>
                  <a:pt x="491778" y="1356693"/>
                  <a:pt x="497942" y="1362868"/>
                  <a:pt x="504107" y="1365957"/>
                </a:cubicBezTo>
                <a:cubicBezTo>
                  <a:pt x="587335" y="1415362"/>
                  <a:pt x="670564" y="1464767"/>
                  <a:pt x="753793" y="1514171"/>
                </a:cubicBezTo>
                <a:cubicBezTo>
                  <a:pt x="756875" y="1517259"/>
                  <a:pt x="759958" y="1517259"/>
                  <a:pt x="763040" y="1517259"/>
                </a:cubicBezTo>
                <a:cubicBezTo>
                  <a:pt x="763040" y="1412273"/>
                  <a:pt x="763040" y="1307287"/>
                  <a:pt x="763040" y="1205391"/>
                </a:cubicBezTo>
                <a:cubicBezTo>
                  <a:pt x="670564" y="1149808"/>
                  <a:pt x="584253" y="1097314"/>
                  <a:pt x="491778" y="1044823"/>
                </a:cubicBezTo>
                <a:close/>
                <a:moveTo>
                  <a:pt x="479614" y="1044823"/>
                </a:moveTo>
                <a:cubicBezTo>
                  <a:pt x="467307" y="1054077"/>
                  <a:pt x="454998" y="1060245"/>
                  <a:pt x="445767" y="1066415"/>
                </a:cubicBezTo>
                <a:cubicBezTo>
                  <a:pt x="371917" y="1109597"/>
                  <a:pt x="298068" y="1152783"/>
                  <a:pt x="227295" y="1195968"/>
                </a:cubicBezTo>
                <a:cubicBezTo>
                  <a:pt x="218064" y="1199053"/>
                  <a:pt x="211911" y="1205223"/>
                  <a:pt x="211911" y="1217561"/>
                </a:cubicBezTo>
                <a:cubicBezTo>
                  <a:pt x="211911" y="1313186"/>
                  <a:pt x="208833" y="1408808"/>
                  <a:pt x="208833" y="1507517"/>
                </a:cubicBezTo>
                <a:cubicBezTo>
                  <a:pt x="208833" y="1510601"/>
                  <a:pt x="208833" y="1513686"/>
                  <a:pt x="211911" y="1519854"/>
                </a:cubicBezTo>
                <a:cubicBezTo>
                  <a:pt x="214988" y="1516771"/>
                  <a:pt x="221142" y="1513686"/>
                  <a:pt x="224218" y="1513686"/>
                </a:cubicBezTo>
                <a:cubicBezTo>
                  <a:pt x="273452" y="1482839"/>
                  <a:pt x="322684" y="1451993"/>
                  <a:pt x="371917" y="1424232"/>
                </a:cubicBezTo>
                <a:cubicBezTo>
                  <a:pt x="405765" y="1402639"/>
                  <a:pt x="436535" y="1384132"/>
                  <a:pt x="470383" y="1365623"/>
                </a:cubicBezTo>
                <a:cubicBezTo>
                  <a:pt x="479614" y="1362539"/>
                  <a:pt x="479614" y="1353285"/>
                  <a:pt x="479614" y="1344032"/>
                </a:cubicBezTo>
                <a:cubicBezTo>
                  <a:pt x="479614" y="1251492"/>
                  <a:pt x="482691" y="1155868"/>
                  <a:pt x="482691" y="1060245"/>
                </a:cubicBezTo>
                <a:cubicBezTo>
                  <a:pt x="482691" y="1057161"/>
                  <a:pt x="482691" y="1050992"/>
                  <a:pt x="482691" y="1044823"/>
                </a:cubicBezTo>
                <a:cubicBezTo>
                  <a:pt x="482691" y="1044823"/>
                  <a:pt x="479614" y="1044823"/>
                  <a:pt x="479614" y="1044823"/>
                </a:cubicBezTo>
                <a:close/>
                <a:moveTo>
                  <a:pt x="10333566" y="887778"/>
                </a:moveTo>
                <a:cubicBezTo>
                  <a:pt x="10327406" y="887778"/>
                  <a:pt x="10324327" y="887778"/>
                  <a:pt x="10321247" y="890864"/>
                </a:cubicBezTo>
                <a:cubicBezTo>
                  <a:pt x="10238092" y="937150"/>
                  <a:pt x="10154939" y="983438"/>
                  <a:pt x="10074865" y="1029728"/>
                </a:cubicBezTo>
                <a:cubicBezTo>
                  <a:pt x="10068704" y="1032814"/>
                  <a:pt x="10065626" y="1035900"/>
                  <a:pt x="10062545" y="1038986"/>
                </a:cubicBezTo>
                <a:cubicBezTo>
                  <a:pt x="10068704" y="1042072"/>
                  <a:pt x="10071784" y="1045159"/>
                  <a:pt x="10077945" y="1048244"/>
                </a:cubicBezTo>
                <a:cubicBezTo>
                  <a:pt x="10158019" y="1094528"/>
                  <a:pt x="10238092" y="1140817"/>
                  <a:pt x="10318167" y="1187102"/>
                </a:cubicBezTo>
                <a:cubicBezTo>
                  <a:pt x="10324327" y="1190188"/>
                  <a:pt x="10330486" y="1190188"/>
                  <a:pt x="10336646" y="1190188"/>
                </a:cubicBezTo>
                <a:cubicBezTo>
                  <a:pt x="10336646" y="1190188"/>
                  <a:pt x="10339726" y="1190188"/>
                  <a:pt x="10339726" y="1190188"/>
                </a:cubicBezTo>
                <a:cubicBezTo>
                  <a:pt x="10339726" y="1190188"/>
                  <a:pt x="10339726" y="1190188"/>
                  <a:pt x="10342806" y="1190188"/>
                </a:cubicBezTo>
                <a:cubicBezTo>
                  <a:pt x="10342806" y="1190188"/>
                  <a:pt x="10345885" y="1187102"/>
                  <a:pt x="10348965" y="1187102"/>
                </a:cubicBezTo>
                <a:cubicBezTo>
                  <a:pt x="10348965" y="1187102"/>
                  <a:pt x="10352044" y="1184016"/>
                  <a:pt x="10352044" y="1184016"/>
                </a:cubicBezTo>
                <a:cubicBezTo>
                  <a:pt x="10432119" y="1140817"/>
                  <a:pt x="10512193" y="1094528"/>
                  <a:pt x="10589188" y="1051330"/>
                </a:cubicBezTo>
                <a:cubicBezTo>
                  <a:pt x="10592266" y="1051330"/>
                  <a:pt x="10592266" y="1048244"/>
                  <a:pt x="10595347" y="1048244"/>
                </a:cubicBezTo>
                <a:cubicBezTo>
                  <a:pt x="10598427" y="1045159"/>
                  <a:pt x="10601507" y="1042072"/>
                  <a:pt x="10607666" y="1038986"/>
                </a:cubicBezTo>
                <a:cubicBezTo>
                  <a:pt x="10601507" y="1035900"/>
                  <a:pt x="10598427" y="1032814"/>
                  <a:pt x="10592266" y="1029728"/>
                </a:cubicBezTo>
                <a:cubicBezTo>
                  <a:pt x="10512193" y="983438"/>
                  <a:pt x="10429039" y="937150"/>
                  <a:pt x="10345885" y="890864"/>
                </a:cubicBezTo>
                <a:cubicBezTo>
                  <a:pt x="10345885" y="890864"/>
                  <a:pt x="10342806" y="887778"/>
                  <a:pt x="10339726" y="887778"/>
                </a:cubicBezTo>
                <a:cubicBezTo>
                  <a:pt x="10336646" y="887778"/>
                  <a:pt x="10336646" y="887778"/>
                  <a:pt x="10333566" y="887778"/>
                </a:cubicBezTo>
                <a:close/>
                <a:moveTo>
                  <a:pt x="9208782" y="887778"/>
                </a:moveTo>
                <a:cubicBezTo>
                  <a:pt x="9205703" y="887778"/>
                  <a:pt x="9202622" y="887778"/>
                  <a:pt x="9196464" y="890863"/>
                </a:cubicBezTo>
                <a:cubicBezTo>
                  <a:pt x="9113310" y="937149"/>
                  <a:pt x="9030156" y="983438"/>
                  <a:pt x="8946996" y="1029726"/>
                </a:cubicBezTo>
                <a:cubicBezTo>
                  <a:pt x="8943918" y="1032813"/>
                  <a:pt x="8940842" y="1035899"/>
                  <a:pt x="8934683" y="1038985"/>
                </a:cubicBezTo>
                <a:cubicBezTo>
                  <a:pt x="8940842" y="1042071"/>
                  <a:pt x="8943918" y="1045157"/>
                  <a:pt x="8946996" y="1045157"/>
                </a:cubicBezTo>
                <a:cubicBezTo>
                  <a:pt x="9030156" y="1094527"/>
                  <a:pt x="9113310" y="1140814"/>
                  <a:pt x="9196464" y="1187101"/>
                </a:cubicBezTo>
                <a:cubicBezTo>
                  <a:pt x="9199543" y="1190187"/>
                  <a:pt x="9205703" y="1190187"/>
                  <a:pt x="9208782" y="1190187"/>
                </a:cubicBezTo>
                <a:cubicBezTo>
                  <a:pt x="9211862" y="1190187"/>
                  <a:pt x="9214942" y="1190187"/>
                  <a:pt x="9221101" y="1187101"/>
                </a:cubicBezTo>
                <a:cubicBezTo>
                  <a:pt x="9301176" y="1140814"/>
                  <a:pt x="9384313" y="1094527"/>
                  <a:pt x="9467465" y="1048243"/>
                </a:cubicBezTo>
                <a:cubicBezTo>
                  <a:pt x="9470545" y="1045157"/>
                  <a:pt x="9473625" y="1042071"/>
                  <a:pt x="9479785" y="1038985"/>
                </a:cubicBezTo>
                <a:cubicBezTo>
                  <a:pt x="9476705" y="1035899"/>
                  <a:pt x="9473625" y="1032813"/>
                  <a:pt x="9470545" y="1032813"/>
                </a:cubicBezTo>
                <a:cubicBezTo>
                  <a:pt x="9387392" y="983438"/>
                  <a:pt x="9304256" y="937149"/>
                  <a:pt x="9218022" y="890863"/>
                </a:cubicBezTo>
                <a:cubicBezTo>
                  <a:pt x="9214942" y="887778"/>
                  <a:pt x="9211862" y="887778"/>
                  <a:pt x="9208782" y="887778"/>
                </a:cubicBezTo>
                <a:close/>
                <a:moveTo>
                  <a:pt x="3581837" y="887778"/>
                </a:moveTo>
                <a:cubicBezTo>
                  <a:pt x="3575678" y="887778"/>
                  <a:pt x="3572598" y="887778"/>
                  <a:pt x="3569518" y="890864"/>
                </a:cubicBezTo>
                <a:cubicBezTo>
                  <a:pt x="3486365" y="937150"/>
                  <a:pt x="3403210" y="983439"/>
                  <a:pt x="3323137" y="1029728"/>
                </a:cubicBezTo>
                <a:cubicBezTo>
                  <a:pt x="3316977" y="1032814"/>
                  <a:pt x="3313897" y="1035900"/>
                  <a:pt x="3310818" y="1038986"/>
                </a:cubicBezTo>
                <a:cubicBezTo>
                  <a:pt x="3316977" y="1042072"/>
                  <a:pt x="3320057" y="1045159"/>
                  <a:pt x="3326217" y="1048244"/>
                </a:cubicBezTo>
                <a:cubicBezTo>
                  <a:pt x="3406290" y="1094528"/>
                  <a:pt x="3486365" y="1140817"/>
                  <a:pt x="3566439" y="1187102"/>
                </a:cubicBezTo>
                <a:cubicBezTo>
                  <a:pt x="3572598" y="1190188"/>
                  <a:pt x="3578758" y="1190188"/>
                  <a:pt x="3584917" y="1190188"/>
                </a:cubicBezTo>
                <a:cubicBezTo>
                  <a:pt x="3584917" y="1190188"/>
                  <a:pt x="3587997" y="1190188"/>
                  <a:pt x="3587997" y="1190188"/>
                </a:cubicBezTo>
                <a:cubicBezTo>
                  <a:pt x="3587997" y="1190188"/>
                  <a:pt x="3587997" y="1190188"/>
                  <a:pt x="3591077" y="1190188"/>
                </a:cubicBezTo>
                <a:cubicBezTo>
                  <a:pt x="3591077" y="1190188"/>
                  <a:pt x="3594157" y="1187102"/>
                  <a:pt x="3597236" y="1187102"/>
                </a:cubicBezTo>
                <a:cubicBezTo>
                  <a:pt x="3597236" y="1187102"/>
                  <a:pt x="3600316" y="1184016"/>
                  <a:pt x="3600316" y="1184016"/>
                </a:cubicBezTo>
                <a:cubicBezTo>
                  <a:pt x="3680391" y="1140817"/>
                  <a:pt x="3760465" y="1094528"/>
                  <a:pt x="3837460" y="1051330"/>
                </a:cubicBezTo>
                <a:cubicBezTo>
                  <a:pt x="3840539" y="1051330"/>
                  <a:pt x="3840539" y="1048244"/>
                  <a:pt x="3843619" y="1048244"/>
                </a:cubicBezTo>
                <a:cubicBezTo>
                  <a:pt x="3846699" y="1045159"/>
                  <a:pt x="3849778" y="1042072"/>
                  <a:pt x="3855938" y="1038986"/>
                </a:cubicBezTo>
                <a:cubicBezTo>
                  <a:pt x="3849778" y="1035900"/>
                  <a:pt x="3846699" y="1032814"/>
                  <a:pt x="3840539" y="1029728"/>
                </a:cubicBezTo>
                <a:cubicBezTo>
                  <a:pt x="3760465" y="983439"/>
                  <a:pt x="3677311" y="937150"/>
                  <a:pt x="3594157" y="890864"/>
                </a:cubicBezTo>
                <a:cubicBezTo>
                  <a:pt x="3594157" y="890864"/>
                  <a:pt x="3591077" y="887778"/>
                  <a:pt x="3587997" y="887778"/>
                </a:cubicBezTo>
                <a:cubicBezTo>
                  <a:pt x="3584917" y="887778"/>
                  <a:pt x="3584917" y="887778"/>
                  <a:pt x="3581837" y="887778"/>
                </a:cubicBezTo>
                <a:close/>
                <a:moveTo>
                  <a:pt x="2457053" y="887778"/>
                </a:moveTo>
                <a:cubicBezTo>
                  <a:pt x="2453974" y="887778"/>
                  <a:pt x="2450894" y="887778"/>
                  <a:pt x="2444735" y="890863"/>
                </a:cubicBezTo>
                <a:cubicBezTo>
                  <a:pt x="2361581" y="937149"/>
                  <a:pt x="2278427" y="983438"/>
                  <a:pt x="2195268" y="1029726"/>
                </a:cubicBezTo>
                <a:cubicBezTo>
                  <a:pt x="2192189" y="1032813"/>
                  <a:pt x="2189113" y="1035899"/>
                  <a:pt x="2182954" y="1038985"/>
                </a:cubicBezTo>
                <a:cubicBezTo>
                  <a:pt x="2189113" y="1042071"/>
                  <a:pt x="2192189" y="1045157"/>
                  <a:pt x="2195268" y="1045157"/>
                </a:cubicBezTo>
                <a:cubicBezTo>
                  <a:pt x="2278427" y="1094527"/>
                  <a:pt x="2361581" y="1140814"/>
                  <a:pt x="2444735" y="1187101"/>
                </a:cubicBezTo>
                <a:cubicBezTo>
                  <a:pt x="2447814" y="1190187"/>
                  <a:pt x="2453974" y="1190187"/>
                  <a:pt x="2457053" y="1190187"/>
                </a:cubicBezTo>
                <a:cubicBezTo>
                  <a:pt x="2460133" y="1190187"/>
                  <a:pt x="2463213" y="1190187"/>
                  <a:pt x="2469374" y="1187101"/>
                </a:cubicBezTo>
                <a:cubicBezTo>
                  <a:pt x="2549448" y="1140814"/>
                  <a:pt x="2632584" y="1094527"/>
                  <a:pt x="2715737" y="1048243"/>
                </a:cubicBezTo>
                <a:cubicBezTo>
                  <a:pt x="2718817" y="1045157"/>
                  <a:pt x="2721898" y="1042071"/>
                  <a:pt x="2728056" y="1038985"/>
                </a:cubicBezTo>
                <a:cubicBezTo>
                  <a:pt x="2724978" y="1035899"/>
                  <a:pt x="2721898" y="1032813"/>
                  <a:pt x="2718817" y="1032813"/>
                </a:cubicBezTo>
                <a:cubicBezTo>
                  <a:pt x="2635664" y="983438"/>
                  <a:pt x="2552527" y="937149"/>
                  <a:pt x="2466293" y="890863"/>
                </a:cubicBezTo>
                <a:cubicBezTo>
                  <a:pt x="2463213" y="887778"/>
                  <a:pt x="2460133" y="887778"/>
                  <a:pt x="2457053" y="887778"/>
                </a:cubicBezTo>
                <a:close/>
                <a:moveTo>
                  <a:pt x="1323827" y="887776"/>
                </a:moveTo>
                <a:cubicBezTo>
                  <a:pt x="1323827" y="887776"/>
                  <a:pt x="1320748" y="890862"/>
                  <a:pt x="1317666" y="890862"/>
                </a:cubicBezTo>
                <a:cubicBezTo>
                  <a:pt x="1237593" y="937148"/>
                  <a:pt x="1154437" y="983436"/>
                  <a:pt x="1074363" y="1029725"/>
                </a:cubicBezTo>
                <a:cubicBezTo>
                  <a:pt x="1071283" y="1029725"/>
                  <a:pt x="1071283" y="1029725"/>
                  <a:pt x="1071283" y="1029725"/>
                </a:cubicBezTo>
                <a:cubicBezTo>
                  <a:pt x="1068203" y="1032811"/>
                  <a:pt x="1065123" y="1035897"/>
                  <a:pt x="1058964" y="1038983"/>
                </a:cubicBezTo>
                <a:cubicBezTo>
                  <a:pt x="1065123" y="1042069"/>
                  <a:pt x="1068203" y="1045154"/>
                  <a:pt x="1071283" y="1045154"/>
                </a:cubicBezTo>
                <a:cubicBezTo>
                  <a:pt x="1154437" y="1094526"/>
                  <a:pt x="1237593" y="1140813"/>
                  <a:pt x="1320748" y="1187100"/>
                </a:cubicBezTo>
                <a:cubicBezTo>
                  <a:pt x="1323827" y="1190187"/>
                  <a:pt x="1323827" y="1190187"/>
                  <a:pt x="1326907" y="1190187"/>
                </a:cubicBezTo>
                <a:cubicBezTo>
                  <a:pt x="1329987" y="1190187"/>
                  <a:pt x="1333066" y="1190187"/>
                  <a:pt x="1336146" y="1190187"/>
                </a:cubicBezTo>
                <a:cubicBezTo>
                  <a:pt x="1339225" y="1190187"/>
                  <a:pt x="1342305" y="1190187"/>
                  <a:pt x="1345385" y="1187100"/>
                </a:cubicBezTo>
                <a:cubicBezTo>
                  <a:pt x="1425458" y="1140813"/>
                  <a:pt x="1508611" y="1094526"/>
                  <a:pt x="1588685" y="1048241"/>
                </a:cubicBezTo>
                <a:cubicBezTo>
                  <a:pt x="1594845" y="1045154"/>
                  <a:pt x="1597925" y="1042069"/>
                  <a:pt x="1604084" y="1038983"/>
                </a:cubicBezTo>
                <a:cubicBezTo>
                  <a:pt x="1597925" y="1035897"/>
                  <a:pt x="1591766" y="1032811"/>
                  <a:pt x="1588685" y="1029725"/>
                </a:cubicBezTo>
                <a:cubicBezTo>
                  <a:pt x="1508611" y="983436"/>
                  <a:pt x="1425458" y="937148"/>
                  <a:pt x="1345385" y="890862"/>
                </a:cubicBezTo>
                <a:cubicBezTo>
                  <a:pt x="1342305" y="887776"/>
                  <a:pt x="1336146" y="887776"/>
                  <a:pt x="1329987" y="887776"/>
                </a:cubicBezTo>
                <a:cubicBezTo>
                  <a:pt x="1329987" y="887776"/>
                  <a:pt x="1326907" y="887776"/>
                  <a:pt x="1326907" y="887776"/>
                </a:cubicBezTo>
                <a:cubicBezTo>
                  <a:pt x="1326907" y="887776"/>
                  <a:pt x="1323827" y="887776"/>
                  <a:pt x="1323827" y="887776"/>
                </a:cubicBezTo>
                <a:close/>
                <a:moveTo>
                  <a:pt x="8075555" y="887775"/>
                </a:moveTo>
                <a:cubicBezTo>
                  <a:pt x="8075555" y="887775"/>
                  <a:pt x="8072476" y="890862"/>
                  <a:pt x="8069393" y="890862"/>
                </a:cubicBezTo>
                <a:cubicBezTo>
                  <a:pt x="7989322" y="937148"/>
                  <a:pt x="7906166" y="983436"/>
                  <a:pt x="7826092" y="1029725"/>
                </a:cubicBezTo>
                <a:cubicBezTo>
                  <a:pt x="7823012" y="1029725"/>
                  <a:pt x="7823012" y="1029725"/>
                  <a:pt x="7823012" y="1029725"/>
                </a:cubicBezTo>
                <a:cubicBezTo>
                  <a:pt x="7819931" y="1032811"/>
                  <a:pt x="7816852" y="1035897"/>
                  <a:pt x="7810693" y="1038983"/>
                </a:cubicBezTo>
                <a:cubicBezTo>
                  <a:pt x="7816852" y="1042069"/>
                  <a:pt x="7819931" y="1045154"/>
                  <a:pt x="7823012" y="1045154"/>
                </a:cubicBezTo>
                <a:cubicBezTo>
                  <a:pt x="7906166" y="1094526"/>
                  <a:pt x="7989322" y="1140813"/>
                  <a:pt x="8072476" y="1187100"/>
                </a:cubicBezTo>
                <a:cubicBezTo>
                  <a:pt x="8075555" y="1190186"/>
                  <a:pt x="8075555" y="1190186"/>
                  <a:pt x="8078635" y="1190186"/>
                </a:cubicBezTo>
                <a:cubicBezTo>
                  <a:pt x="8081716" y="1190186"/>
                  <a:pt x="8084795" y="1190186"/>
                  <a:pt x="8087875" y="1190186"/>
                </a:cubicBezTo>
                <a:cubicBezTo>
                  <a:pt x="8090954" y="1190186"/>
                  <a:pt x="8094034" y="1190186"/>
                  <a:pt x="8097113" y="1187100"/>
                </a:cubicBezTo>
                <a:cubicBezTo>
                  <a:pt x="8177187" y="1140813"/>
                  <a:pt x="8260340" y="1094526"/>
                  <a:pt x="8340414" y="1048240"/>
                </a:cubicBezTo>
                <a:cubicBezTo>
                  <a:pt x="8346574" y="1045154"/>
                  <a:pt x="8349653" y="1042069"/>
                  <a:pt x="8355813" y="1038983"/>
                </a:cubicBezTo>
                <a:cubicBezTo>
                  <a:pt x="8349653" y="1035897"/>
                  <a:pt x="8343494" y="1032811"/>
                  <a:pt x="8340414" y="1029725"/>
                </a:cubicBezTo>
                <a:cubicBezTo>
                  <a:pt x="8260340" y="983436"/>
                  <a:pt x="8177187" y="937148"/>
                  <a:pt x="8097113" y="890862"/>
                </a:cubicBezTo>
                <a:cubicBezTo>
                  <a:pt x="8094034" y="887775"/>
                  <a:pt x="8087875" y="887775"/>
                  <a:pt x="8081716" y="887775"/>
                </a:cubicBezTo>
                <a:cubicBezTo>
                  <a:pt x="8081716" y="887775"/>
                  <a:pt x="8078635" y="887775"/>
                  <a:pt x="8078635" y="887775"/>
                </a:cubicBezTo>
                <a:cubicBezTo>
                  <a:pt x="8078635" y="887775"/>
                  <a:pt x="8075555" y="887775"/>
                  <a:pt x="8075555" y="887775"/>
                </a:cubicBezTo>
                <a:close/>
                <a:moveTo>
                  <a:pt x="7527029" y="887490"/>
                </a:moveTo>
                <a:cubicBezTo>
                  <a:pt x="7523942" y="886720"/>
                  <a:pt x="7520855" y="886720"/>
                  <a:pt x="7517768" y="888260"/>
                </a:cubicBezTo>
                <a:cubicBezTo>
                  <a:pt x="7517768" y="888260"/>
                  <a:pt x="7514681" y="888260"/>
                  <a:pt x="7514681" y="888260"/>
                </a:cubicBezTo>
                <a:cubicBezTo>
                  <a:pt x="7514681" y="888260"/>
                  <a:pt x="7511594" y="888260"/>
                  <a:pt x="7511594" y="888260"/>
                </a:cubicBezTo>
                <a:cubicBezTo>
                  <a:pt x="7511594" y="888260"/>
                  <a:pt x="7508507" y="891341"/>
                  <a:pt x="7505420" y="891341"/>
                </a:cubicBezTo>
                <a:cubicBezTo>
                  <a:pt x="7499245" y="894422"/>
                  <a:pt x="7496158" y="897502"/>
                  <a:pt x="7493072" y="897502"/>
                </a:cubicBezTo>
                <a:cubicBezTo>
                  <a:pt x="7415893" y="943714"/>
                  <a:pt x="7335628" y="986849"/>
                  <a:pt x="7258451" y="1029982"/>
                </a:cubicBezTo>
                <a:cubicBezTo>
                  <a:pt x="7258451" y="1029982"/>
                  <a:pt x="7255363" y="1033062"/>
                  <a:pt x="7255363" y="1033062"/>
                </a:cubicBezTo>
                <a:cubicBezTo>
                  <a:pt x="7252276" y="1033062"/>
                  <a:pt x="7249190" y="1036143"/>
                  <a:pt x="7246102" y="1039225"/>
                </a:cubicBezTo>
                <a:cubicBezTo>
                  <a:pt x="7249190" y="1042306"/>
                  <a:pt x="7252276" y="1042306"/>
                  <a:pt x="7252276" y="1042306"/>
                </a:cubicBezTo>
                <a:cubicBezTo>
                  <a:pt x="7338715" y="1091598"/>
                  <a:pt x="7425155" y="1140892"/>
                  <a:pt x="7511594" y="1190186"/>
                </a:cubicBezTo>
                <a:cubicBezTo>
                  <a:pt x="7517768" y="1190186"/>
                  <a:pt x="7520855" y="1190186"/>
                  <a:pt x="7527029" y="1190186"/>
                </a:cubicBezTo>
                <a:cubicBezTo>
                  <a:pt x="7530116" y="1190186"/>
                  <a:pt x="7530116" y="1187105"/>
                  <a:pt x="7530116" y="1187105"/>
                </a:cubicBezTo>
                <a:cubicBezTo>
                  <a:pt x="7616556" y="1140892"/>
                  <a:pt x="7699909" y="1094678"/>
                  <a:pt x="7783260" y="1045387"/>
                </a:cubicBezTo>
                <a:cubicBezTo>
                  <a:pt x="7786348" y="1045387"/>
                  <a:pt x="7789435" y="1042306"/>
                  <a:pt x="7792522" y="1039225"/>
                </a:cubicBezTo>
                <a:cubicBezTo>
                  <a:pt x="7786348" y="1033062"/>
                  <a:pt x="7783260" y="1029982"/>
                  <a:pt x="7777086" y="1029982"/>
                </a:cubicBezTo>
                <a:cubicBezTo>
                  <a:pt x="7696822" y="983767"/>
                  <a:pt x="7616556" y="937552"/>
                  <a:pt x="7536290" y="891341"/>
                </a:cubicBezTo>
                <a:cubicBezTo>
                  <a:pt x="7533203" y="889801"/>
                  <a:pt x="7530116" y="888260"/>
                  <a:pt x="7527029" y="887490"/>
                </a:cubicBezTo>
                <a:close/>
                <a:moveTo>
                  <a:pt x="775300" y="887490"/>
                </a:moveTo>
                <a:cubicBezTo>
                  <a:pt x="772213" y="886720"/>
                  <a:pt x="769127" y="886720"/>
                  <a:pt x="766039" y="888260"/>
                </a:cubicBezTo>
                <a:cubicBezTo>
                  <a:pt x="766039" y="888260"/>
                  <a:pt x="762952" y="888260"/>
                  <a:pt x="762952" y="888260"/>
                </a:cubicBezTo>
                <a:cubicBezTo>
                  <a:pt x="762952" y="888260"/>
                  <a:pt x="759865" y="888260"/>
                  <a:pt x="759865" y="888260"/>
                </a:cubicBezTo>
                <a:cubicBezTo>
                  <a:pt x="759865" y="888260"/>
                  <a:pt x="756778" y="891341"/>
                  <a:pt x="753691" y="891341"/>
                </a:cubicBezTo>
                <a:cubicBezTo>
                  <a:pt x="747516" y="894422"/>
                  <a:pt x="744429" y="897504"/>
                  <a:pt x="741342" y="897504"/>
                </a:cubicBezTo>
                <a:cubicBezTo>
                  <a:pt x="664165" y="943714"/>
                  <a:pt x="583899" y="986849"/>
                  <a:pt x="506722" y="1029982"/>
                </a:cubicBezTo>
                <a:cubicBezTo>
                  <a:pt x="506722" y="1029982"/>
                  <a:pt x="503634" y="1033062"/>
                  <a:pt x="503634" y="1033062"/>
                </a:cubicBezTo>
                <a:cubicBezTo>
                  <a:pt x="500547" y="1033062"/>
                  <a:pt x="497461" y="1036143"/>
                  <a:pt x="494372" y="1039225"/>
                </a:cubicBezTo>
                <a:cubicBezTo>
                  <a:pt x="497461" y="1042306"/>
                  <a:pt x="500547" y="1042306"/>
                  <a:pt x="500547" y="1042306"/>
                </a:cubicBezTo>
                <a:cubicBezTo>
                  <a:pt x="586986" y="1091598"/>
                  <a:pt x="673425" y="1140892"/>
                  <a:pt x="759865" y="1190186"/>
                </a:cubicBezTo>
                <a:cubicBezTo>
                  <a:pt x="766039" y="1190186"/>
                  <a:pt x="769127" y="1190186"/>
                  <a:pt x="775300" y="1190186"/>
                </a:cubicBezTo>
                <a:cubicBezTo>
                  <a:pt x="778387" y="1190186"/>
                  <a:pt x="778387" y="1187105"/>
                  <a:pt x="778387" y="1187105"/>
                </a:cubicBezTo>
                <a:cubicBezTo>
                  <a:pt x="864829" y="1140892"/>
                  <a:pt x="948180" y="1094678"/>
                  <a:pt x="1031532" y="1045387"/>
                </a:cubicBezTo>
                <a:cubicBezTo>
                  <a:pt x="1034619" y="1045387"/>
                  <a:pt x="1037706" y="1042306"/>
                  <a:pt x="1040793" y="1039225"/>
                </a:cubicBezTo>
                <a:cubicBezTo>
                  <a:pt x="1034619" y="1033062"/>
                  <a:pt x="1031532" y="1029982"/>
                  <a:pt x="1025357" y="1029982"/>
                </a:cubicBezTo>
                <a:cubicBezTo>
                  <a:pt x="945093" y="983767"/>
                  <a:pt x="864829" y="937552"/>
                  <a:pt x="784562" y="891341"/>
                </a:cubicBezTo>
                <a:cubicBezTo>
                  <a:pt x="781474" y="889801"/>
                  <a:pt x="778387" y="888260"/>
                  <a:pt x="775300" y="887490"/>
                </a:cubicBezTo>
                <a:close/>
                <a:moveTo>
                  <a:pt x="9770516" y="887108"/>
                </a:moveTo>
                <a:cubicBezTo>
                  <a:pt x="9768977" y="886722"/>
                  <a:pt x="9767436" y="886722"/>
                  <a:pt x="9765897" y="888262"/>
                </a:cubicBezTo>
                <a:cubicBezTo>
                  <a:pt x="9762817" y="888262"/>
                  <a:pt x="9759737" y="888262"/>
                  <a:pt x="9756658" y="891345"/>
                </a:cubicBezTo>
                <a:cubicBezTo>
                  <a:pt x="9673503" y="937555"/>
                  <a:pt x="9590350" y="983770"/>
                  <a:pt x="9507195" y="1029986"/>
                </a:cubicBezTo>
                <a:cubicBezTo>
                  <a:pt x="9504115" y="1033066"/>
                  <a:pt x="9501035" y="1036147"/>
                  <a:pt x="9497956" y="1039228"/>
                </a:cubicBezTo>
                <a:cubicBezTo>
                  <a:pt x="9504115" y="1042309"/>
                  <a:pt x="9510275" y="1045389"/>
                  <a:pt x="9513354" y="1048471"/>
                </a:cubicBezTo>
                <a:cubicBezTo>
                  <a:pt x="9593429" y="1094681"/>
                  <a:pt x="9673503" y="1140894"/>
                  <a:pt x="9753578" y="1184026"/>
                </a:cubicBezTo>
                <a:cubicBezTo>
                  <a:pt x="9759737" y="1190188"/>
                  <a:pt x="9765897" y="1190188"/>
                  <a:pt x="9772056" y="1190188"/>
                </a:cubicBezTo>
                <a:cubicBezTo>
                  <a:pt x="9775136" y="1190188"/>
                  <a:pt x="9778216" y="1190188"/>
                  <a:pt x="9784376" y="1187107"/>
                </a:cubicBezTo>
                <a:cubicBezTo>
                  <a:pt x="9802854" y="1177864"/>
                  <a:pt x="9818253" y="1165541"/>
                  <a:pt x="9836732" y="1156299"/>
                </a:cubicBezTo>
                <a:cubicBezTo>
                  <a:pt x="9879848" y="1131650"/>
                  <a:pt x="9919885" y="1110085"/>
                  <a:pt x="9963003" y="1085439"/>
                </a:cubicBezTo>
                <a:cubicBezTo>
                  <a:pt x="9981481" y="1076197"/>
                  <a:pt x="9999959" y="1063874"/>
                  <a:pt x="10018438" y="1054632"/>
                </a:cubicBezTo>
                <a:cubicBezTo>
                  <a:pt x="10021518" y="1051551"/>
                  <a:pt x="10027677" y="1048471"/>
                  <a:pt x="10033837" y="1045389"/>
                </a:cubicBezTo>
                <a:cubicBezTo>
                  <a:pt x="10036916" y="1042309"/>
                  <a:pt x="10039996" y="1042309"/>
                  <a:pt x="10043076" y="1039228"/>
                </a:cubicBezTo>
                <a:cubicBezTo>
                  <a:pt x="10036916" y="1036147"/>
                  <a:pt x="10033837" y="1033066"/>
                  <a:pt x="10030757" y="1029986"/>
                </a:cubicBezTo>
                <a:cubicBezTo>
                  <a:pt x="9947604" y="983770"/>
                  <a:pt x="9864449" y="937555"/>
                  <a:pt x="9784376" y="891345"/>
                </a:cubicBezTo>
                <a:cubicBezTo>
                  <a:pt x="9781296" y="888262"/>
                  <a:pt x="9778216" y="888262"/>
                  <a:pt x="9775136" y="888262"/>
                </a:cubicBezTo>
                <a:cubicBezTo>
                  <a:pt x="9773596" y="888262"/>
                  <a:pt x="9772056" y="887493"/>
                  <a:pt x="9770516" y="887108"/>
                </a:cubicBezTo>
                <a:close/>
                <a:moveTo>
                  <a:pt x="3018788" y="887108"/>
                </a:moveTo>
                <a:cubicBezTo>
                  <a:pt x="3017248" y="886722"/>
                  <a:pt x="3015708" y="886722"/>
                  <a:pt x="3014169" y="888262"/>
                </a:cubicBezTo>
                <a:cubicBezTo>
                  <a:pt x="3011088" y="888262"/>
                  <a:pt x="3008009" y="888262"/>
                  <a:pt x="3004929" y="891345"/>
                </a:cubicBezTo>
                <a:cubicBezTo>
                  <a:pt x="2921774" y="937555"/>
                  <a:pt x="2838621" y="983770"/>
                  <a:pt x="2755466" y="1029986"/>
                </a:cubicBezTo>
                <a:cubicBezTo>
                  <a:pt x="2752388" y="1033066"/>
                  <a:pt x="2749307" y="1036147"/>
                  <a:pt x="2746227" y="1039228"/>
                </a:cubicBezTo>
                <a:cubicBezTo>
                  <a:pt x="2752388" y="1042309"/>
                  <a:pt x="2758546" y="1045389"/>
                  <a:pt x="2761627" y="1048471"/>
                </a:cubicBezTo>
                <a:cubicBezTo>
                  <a:pt x="2841701" y="1094681"/>
                  <a:pt x="2921774" y="1140894"/>
                  <a:pt x="3001849" y="1184026"/>
                </a:cubicBezTo>
                <a:cubicBezTo>
                  <a:pt x="3008009" y="1190188"/>
                  <a:pt x="3014169" y="1190188"/>
                  <a:pt x="3020328" y="1190188"/>
                </a:cubicBezTo>
                <a:cubicBezTo>
                  <a:pt x="3023408" y="1190188"/>
                  <a:pt x="3026488" y="1190188"/>
                  <a:pt x="3032647" y="1187107"/>
                </a:cubicBezTo>
                <a:cubicBezTo>
                  <a:pt x="3051125" y="1177864"/>
                  <a:pt x="3066524" y="1165541"/>
                  <a:pt x="3085003" y="1156299"/>
                </a:cubicBezTo>
                <a:cubicBezTo>
                  <a:pt x="3128121" y="1131650"/>
                  <a:pt x="3168157" y="1110085"/>
                  <a:pt x="3211274" y="1085439"/>
                </a:cubicBezTo>
                <a:cubicBezTo>
                  <a:pt x="3229752" y="1076197"/>
                  <a:pt x="3248231" y="1063874"/>
                  <a:pt x="3266711" y="1054632"/>
                </a:cubicBezTo>
                <a:cubicBezTo>
                  <a:pt x="3269791" y="1051552"/>
                  <a:pt x="3275948" y="1048471"/>
                  <a:pt x="3282109" y="1045389"/>
                </a:cubicBezTo>
                <a:cubicBezTo>
                  <a:pt x="3285189" y="1042309"/>
                  <a:pt x="3288269" y="1042309"/>
                  <a:pt x="3291348" y="1039228"/>
                </a:cubicBezTo>
                <a:cubicBezTo>
                  <a:pt x="3285189" y="1036147"/>
                  <a:pt x="3282109" y="1033066"/>
                  <a:pt x="3279029" y="1029986"/>
                </a:cubicBezTo>
                <a:cubicBezTo>
                  <a:pt x="3195875" y="983770"/>
                  <a:pt x="3112722" y="937555"/>
                  <a:pt x="3032647" y="891345"/>
                </a:cubicBezTo>
                <a:cubicBezTo>
                  <a:pt x="3029567" y="888262"/>
                  <a:pt x="3026488" y="888262"/>
                  <a:pt x="3023408" y="888262"/>
                </a:cubicBezTo>
                <a:cubicBezTo>
                  <a:pt x="3021868" y="888262"/>
                  <a:pt x="3020328" y="887493"/>
                  <a:pt x="3018788" y="887108"/>
                </a:cubicBezTo>
                <a:close/>
                <a:moveTo>
                  <a:pt x="5831755" y="886724"/>
                </a:moveTo>
                <a:cubicBezTo>
                  <a:pt x="5827130" y="886724"/>
                  <a:pt x="5822502" y="888262"/>
                  <a:pt x="5817876" y="891338"/>
                </a:cubicBezTo>
                <a:cubicBezTo>
                  <a:pt x="5734597" y="937476"/>
                  <a:pt x="5654405" y="983618"/>
                  <a:pt x="5571128" y="1029761"/>
                </a:cubicBezTo>
                <a:cubicBezTo>
                  <a:pt x="5568043" y="1032838"/>
                  <a:pt x="5561876" y="1035913"/>
                  <a:pt x="5558790" y="1038990"/>
                </a:cubicBezTo>
                <a:cubicBezTo>
                  <a:pt x="5564958" y="1042065"/>
                  <a:pt x="5568043" y="1045142"/>
                  <a:pt x="5574212" y="1048218"/>
                </a:cubicBezTo>
                <a:cubicBezTo>
                  <a:pt x="5654405" y="1094355"/>
                  <a:pt x="5734597" y="1140495"/>
                  <a:pt x="5817876" y="1186634"/>
                </a:cubicBezTo>
                <a:cubicBezTo>
                  <a:pt x="5827130" y="1192787"/>
                  <a:pt x="5836381" y="1192787"/>
                  <a:pt x="5848719" y="1186634"/>
                </a:cubicBezTo>
                <a:lnTo>
                  <a:pt x="5928739" y="1141619"/>
                </a:lnTo>
                <a:lnTo>
                  <a:pt x="5928739" y="1140414"/>
                </a:lnTo>
                <a:cubicBezTo>
                  <a:pt x="5984183" y="1109565"/>
                  <a:pt x="6036550" y="1078719"/>
                  <a:pt x="6091996" y="1047872"/>
                </a:cubicBezTo>
                <a:lnTo>
                  <a:pt x="6107289" y="1038681"/>
                </a:lnTo>
                <a:lnTo>
                  <a:pt x="6092383" y="1029761"/>
                </a:lnTo>
                <a:cubicBezTo>
                  <a:pt x="6009106" y="983618"/>
                  <a:pt x="5928913" y="937476"/>
                  <a:pt x="5845635" y="891338"/>
                </a:cubicBezTo>
                <a:cubicBezTo>
                  <a:pt x="5841009" y="888262"/>
                  <a:pt x="5836381" y="886724"/>
                  <a:pt x="5831755" y="886724"/>
                </a:cubicBezTo>
                <a:close/>
                <a:moveTo>
                  <a:pt x="5267819" y="886723"/>
                </a:moveTo>
                <a:cubicBezTo>
                  <a:pt x="5263202" y="886723"/>
                  <a:pt x="5258588" y="888261"/>
                  <a:pt x="5253972" y="891336"/>
                </a:cubicBezTo>
                <a:cubicBezTo>
                  <a:pt x="5170891" y="937475"/>
                  <a:pt x="5087811" y="983617"/>
                  <a:pt x="5007807" y="1029760"/>
                </a:cubicBezTo>
                <a:cubicBezTo>
                  <a:pt x="5001653" y="1032837"/>
                  <a:pt x="4998577" y="1035912"/>
                  <a:pt x="4995499" y="1038990"/>
                </a:cubicBezTo>
                <a:cubicBezTo>
                  <a:pt x="5001653" y="1042065"/>
                  <a:pt x="5007807" y="1045142"/>
                  <a:pt x="5010884" y="1048217"/>
                </a:cubicBezTo>
                <a:cubicBezTo>
                  <a:pt x="5090888" y="1094354"/>
                  <a:pt x="5170891" y="1140494"/>
                  <a:pt x="5250895" y="1183557"/>
                </a:cubicBezTo>
                <a:cubicBezTo>
                  <a:pt x="5266280" y="1192787"/>
                  <a:pt x="5275511" y="1192787"/>
                  <a:pt x="5287819" y="1183557"/>
                </a:cubicBezTo>
                <a:cubicBezTo>
                  <a:pt x="5358592" y="1143570"/>
                  <a:pt x="5429363" y="1103581"/>
                  <a:pt x="5503214" y="1063596"/>
                </a:cubicBezTo>
                <a:cubicBezTo>
                  <a:pt x="5515523" y="1054369"/>
                  <a:pt x="5527830" y="1048217"/>
                  <a:pt x="5543215" y="1038990"/>
                </a:cubicBezTo>
                <a:cubicBezTo>
                  <a:pt x="5537061" y="1035912"/>
                  <a:pt x="5533984" y="1032837"/>
                  <a:pt x="5527830" y="1029760"/>
                </a:cubicBezTo>
                <a:cubicBezTo>
                  <a:pt x="5447826" y="983617"/>
                  <a:pt x="5364746" y="937475"/>
                  <a:pt x="5281665" y="891336"/>
                </a:cubicBezTo>
                <a:cubicBezTo>
                  <a:pt x="5277050" y="888261"/>
                  <a:pt x="5272434" y="886723"/>
                  <a:pt x="5267819" y="886723"/>
                </a:cubicBezTo>
                <a:close/>
                <a:moveTo>
                  <a:pt x="11457938" y="886722"/>
                </a:moveTo>
                <a:cubicBezTo>
                  <a:pt x="11454473" y="886722"/>
                  <a:pt x="11451393" y="888260"/>
                  <a:pt x="11448314" y="891336"/>
                </a:cubicBezTo>
                <a:cubicBezTo>
                  <a:pt x="11365160" y="937475"/>
                  <a:pt x="11278925" y="983617"/>
                  <a:pt x="11195772" y="1029759"/>
                </a:cubicBezTo>
                <a:cubicBezTo>
                  <a:pt x="11192692" y="1032835"/>
                  <a:pt x="11189613" y="1035912"/>
                  <a:pt x="11186533" y="1038988"/>
                </a:cubicBezTo>
                <a:cubicBezTo>
                  <a:pt x="11189613" y="1042064"/>
                  <a:pt x="11192692" y="1045139"/>
                  <a:pt x="11195772" y="1045139"/>
                </a:cubicBezTo>
                <a:cubicBezTo>
                  <a:pt x="11278925" y="1094354"/>
                  <a:pt x="11362080" y="1140494"/>
                  <a:pt x="11445234" y="1186634"/>
                </a:cubicBezTo>
                <a:cubicBezTo>
                  <a:pt x="11454473" y="1192787"/>
                  <a:pt x="11463712" y="1192787"/>
                  <a:pt x="11472952" y="1186634"/>
                </a:cubicBezTo>
                <a:cubicBezTo>
                  <a:pt x="11553026" y="1140494"/>
                  <a:pt x="11636179" y="1094354"/>
                  <a:pt x="11719334" y="1048216"/>
                </a:cubicBezTo>
                <a:cubicBezTo>
                  <a:pt x="11722414" y="1045139"/>
                  <a:pt x="11725494" y="1042064"/>
                  <a:pt x="11731653" y="1038988"/>
                </a:cubicBezTo>
                <a:cubicBezTo>
                  <a:pt x="11728573" y="1035912"/>
                  <a:pt x="11725494" y="1032835"/>
                  <a:pt x="11722414" y="1032835"/>
                </a:cubicBezTo>
                <a:cubicBezTo>
                  <a:pt x="11639259" y="983617"/>
                  <a:pt x="11553026" y="937475"/>
                  <a:pt x="11469872" y="891336"/>
                </a:cubicBezTo>
                <a:cubicBezTo>
                  <a:pt x="11465252" y="888260"/>
                  <a:pt x="11461402" y="886722"/>
                  <a:pt x="11457938" y="886722"/>
                </a:cubicBezTo>
                <a:close/>
                <a:moveTo>
                  <a:pt x="4706209" y="886722"/>
                </a:moveTo>
                <a:cubicBezTo>
                  <a:pt x="4702744" y="886722"/>
                  <a:pt x="4699664" y="888260"/>
                  <a:pt x="4696584" y="891336"/>
                </a:cubicBezTo>
                <a:cubicBezTo>
                  <a:pt x="4613430" y="937475"/>
                  <a:pt x="4527196" y="983617"/>
                  <a:pt x="4444043" y="1029759"/>
                </a:cubicBezTo>
                <a:cubicBezTo>
                  <a:pt x="4440963" y="1032837"/>
                  <a:pt x="4437883" y="1035912"/>
                  <a:pt x="4434803" y="1038988"/>
                </a:cubicBezTo>
                <a:cubicBezTo>
                  <a:pt x="4437883" y="1042064"/>
                  <a:pt x="4440963" y="1045140"/>
                  <a:pt x="4444043" y="1045140"/>
                </a:cubicBezTo>
                <a:cubicBezTo>
                  <a:pt x="4527196" y="1094354"/>
                  <a:pt x="4610351" y="1140494"/>
                  <a:pt x="4693504" y="1186634"/>
                </a:cubicBezTo>
                <a:cubicBezTo>
                  <a:pt x="4702744" y="1192787"/>
                  <a:pt x="4711983" y="1192787"/>
                  <a:pt x="4721222" y="1186634"/>
                </a:cubicBezTo>
                <a:cubicBezTo>
                  <a:pt x="4801297" y="1140494"/>
                  <a:pt x="4884450" y="1094354"/>
                  <a:pt x="4967605" y="1048216"/>
                </a:cubicBezTo>
                <a:cubicBezTo>
                  <a:pt x="4970684" y="1045140"/>
                  <a:pt x="4973764" y="1042064"/>
                  <a:pt x="4979924" y="1038988"/>
                </a:cubicBezTo>
                <a:cubicBezTo>
                  <a:pt x="4976844" y="1035912"/>
                  <a:pt x="4973764" y="1032837"/>
                  <a:pt x="4970684" y="1032837"/>
                </a:cubicBezTo>
                <a:cubicBezTo>
                  <a:pt x="4887530" y="983617"/>
                  <a:pt x="4801297" y="937475"/>
                  <a:pt x="4718143" y="891336"/>
                </a:cubicBezTo>
                <a:cubicBezTo>
                  <a:pt x="4713523" y="888260"/>
                  <a:pt x="4709674" y="886722"/>
                  <a:pt x="4706209" y="886722"/>
                </a:cubicBezTo>
                <a:close/>
                <a:moveTo>
                  <a:pt x="6958108" y="886716"/>
                </a:moveTo>
                <a:cubicBezTo>
                  <a:pt x="6954643" y="886716"/>
                  <a:pt x="6951564" y="888254"/>
                  <a:pt x="6948484" y="891331"/>
                </a:cubicBezTo>
                <a:cubicBezTo>
                  <a:pt x="6865330" y="937470"/>
                  <a:pt x="6782175" y="983611"/>
                  <a:pt x="6695942" y="1029753"/>
                </a:cubicBezTo>
                <a:cubicBezTo>
                  <a:pt x="6692862" y="1032830"/>
                  <a:pt x="6689782" y="1035905"/>
                  <a:pt x="6686701" y="1038981"/>
                </a:cubicBezTo>
                <a:cubicBezTo>
                  <a:pt x="6689782" y="1042057"/>
                  <a:pt x="6692862" y="1045134"/>
                  <a:pt x="6695942" y="1045134"/>
                </a:cubicBezTo>
                <a:cubicBezTo>
                  <a:pt x="6779095" y="1094348"/>
                  <a:pt x="6862250" y="1140489"/>
                  <a:pt x="6945404" y="1186628"/>
                </a:cubicBezTo>
                <a:cubicBezTo>
                  <a:pt x="6954643" y="1192781"/>
                  <a:pt x="6963883" y="1192781"/>
                  <a:pt x="6973122" y="1186628"/>
                </a:cubicBezTo>
                <a:cubicBezTo>
                  <a:pt x="7022399" y="1158947"/>
                  <a:pt x="7074756" y="1128185"/>
                  <a:pt x="7124031" y="1100500"/>
                </a:cubicBezTo>
                <a:cubicBezTo>
                  <a:pt x="7154828" y="1082044"/>
                  <a:pt x="7185628" y="1066665"/>
                  <a:pt x="7216425" y="1048210"/>
                </a:cubicBezTo>
                <a:cubicBezTo>
                  <a:pt x="7219505" y="1048210"/>
                  <a:pt x="7225665" y="1045134"/>
                  <a:pt x="7231824" y="1038981"/>
                </a:cubicBezTo>
                <a:cubicBezTo>
                  <a:pt x="7225665" y="1035905"/>
                  <a:pt x="7222585" y="1032830"/>
                  <a:pt x="7219505" y="1029753"/>
                </a:cubicBezTo>
                <a:cubicBezTo>
                  <a:pt x="7188708" y="1014372"/>
                  <a:pt x="7157908" y="995915"/>
                  <a:pt x="7124031" y="977458"/>
                </a:cubicBezTo>
                <a:cubicBezTo>
                  <a:pt x="7074756" y="949774"/>
                  <a:pt x="7022399" y="919014"/>
                  <a:pt x="6970042" y="891331"/>
                </a:cubicBezTo>
                <a:cubicBezTo>
                  <a:pt x="6965423" y="888254"/>
                  <a:pt x="6961573" y="886716"/>
                  <a:pt x="6958108" y="886716"/>
                </a:cubicBezTo>
                <a:close/>
                <a:moveTo>
                  <a:pt x="10894262" y="886338"/>
                </a:moveTo>
                <a:cubicBezTo>
                  <a:pt x="10890412" y="886721"/>
                  <a:pt x="10886562" y="888260"/>
                  <a:pt x="10881942" y="891336"/>
                </a:cubicBezTo>
                <a:cubicBezTo>
                  <a:pt x="10844986" y="912868"/>
                  <a:pt x="10804947" y="934398"/>
                  <a:pt x="10767990" y="955931"/>
                </a:cubicBezTo>
                <a:cubicBezTo>
                  <a:pt x="10724874" y="980540"/>
                  <a:pt x="10678677" y="1005150"/>
                  <a:pt x="10635561" y="1029759"/>
                </a:cubicBezTo>
                <a:cubicBezTo>
                  <a:pt x="10632481" y="1032835"/>
                  <a:pt x="10629400" y="1035911"/>
                  <a:pt x="10623240" y="1038987"/>
                </a:cubicBezTo>
                <a:cubicBezTo>
                  <a:pt x="10629400" y="1042063"/>
                  <a:pt x="10635561" y="1045139"/>
                  <a:pt x="10638641" y="1048216"/>
                </a:cubicBezTo>
                <a:cubicBezTo>
                  <a:pt x="10681757" y="1072823"/>
                  <a:pt x="10724874" y="1097428"/>
                  <a:pt x="10767990" y="1122036"/>
                </a:cubicBezTo>
                <a:cubicBezTo>
                  <a:pt x="10808028" y="1143569"/>
                  <a:pt x="10844986" y="1165100"/>
                  <a:pt x="10885022" y="1186632"/>
                </a:cubicBezTo>
                <a:cubicBezTo>
                  <a:pt x="10894262" y="1192786"/>
                  <a:pt x="10900421" y="1189709"/>
                  <a:pt x="10909660" y="1186632"/>
                </a:cubicBezTo>
                <a:cubicBezTo>
                  <a:pt x="10992815" y="1140493"/>
                  <a:pt x="11072889" y="1094353"/>
                  <a:pt x="11156041" y="1048216"/>
                </a:cubicBezTo>
                <a:cubicBezTo>
                  <a:pt x="11162202" y="1045139"/>
                  <a:pt x="11165282" y="1042063"/>
                  <a:pt x="11168362" y="1038987"/>
                </a:cubicBezTo>
                <a:cubicBezTo>
                  <a:pt x="11165282" y="1035911"/>
                  <a:pt x="11162202" y="1032835"/>
                  <a:pt x="11159122" y="1032835"/>
                </a:cubicBezTo>
                <a:cubicBezTo>
                  <a:pt x="11075969" y="983616"/>
                  <a:pt x="10992815" y="937473"/>
                  <a:pt x="10906580" y="888260"/>
                </a:cubicBezTo>
                <a:cubicBezTo>
                  <a:pt x="10901960" y="886721"/>
                  <a:pt x="10898112" y="885953"/>
                  <a:pt x="10894262" y="886338"/>
                </a:cubicBezTo>
                <a:close/>
                <a:moveTo>
                  <a:pt x="4142532" y="886338"/>
                </a:moveTo>
                <a:cubicBezTo>
                  <a:pt x="4138683" y="886722"/>
                  <a:pt x="4134832" y="888260"/>
                  <a:pt x="4130214" y="891336"/>
                </a:cubicBezTo>
                <a:cubicBezTo>
                  <a:pt x="4093256" y="912868"/>
                  <a:pt x="4053219" y="934398"/>
                  <a:pt x="4016262" y="955931"/>
                </a:cubicBezTo>
                <a:cubicBezTo>
                  <a:pt x="3973146" y="980540"/>
                  <a:pt x="3926948" y="1005150"/>
                  <a:pt x="3883832" y="1029759"/>
                </a:cubicBezTo>
                <a:cubicBezTo>
                  <a:pt x="3880752" y="1032835"/>
                  <a:pt x="3877673" y="1035911"/>
                  <a:pt x="3871513" y="1038987"/>
                </a:cubicBezTo>
                <a:cubicBezTo>
                  <a:pt x="3877673" y="1042063"/>
                  <a:pt x="3883832" y="1045140"/>
                  <a:pt x="3886912" y="1048216"/>
                </a:cubicBezTo>
                <a:cubicBezTo>
                  <a:pt x="3930028" y="1072823"/>
                  <a:pt x="3973146" y="1097428"/>
                  <a:pt x="4016262" y="1122036"/>
                </a:cubicBezTo>
                <a:cubicBezTo>
                  <a:pt x="4056299" y="1143569"/>
                  <a:pt x="4093256" y="1165100"/>
                  <a:pt x="4133293" y="1186632"/>
                </a:cubicBezTo>
                <a:cubicBezTo>
                  <a:pt x="4142532" y="1192786"/>
                  <a:pt x="4148692" y="1189709"/>
                  <a:pt x="4157931" y="1186632"/>
                </a:cubicBezTo>
                <a:cubicBezTo>
                  <a:pt x="4241086" y="1140493"/>
                  <a:pt x="4321159" y="1094353"/>
                  <a:pt x="4404313" y="1048216"/>
                </a:cubicBezTo>
                <a:cubicBezTo>
                  <a:pt x="4410473" y="1045140"/>
                  <a:pt x="4413553" y="1042063"/>
                  <a:pt x="4416633" y="1038987"/>
                </a:cubicBezTo>
                <a:cubicBezTo>
                  <a:pt x="4413553" y="1035911"/>
                  <a:pt x="4410473" y="1032835"/>
                  <a:pt x="4407393" y="1032835"/>
                </a:cubicBezTo>
                <a:cubicBezTo>
                  <a:pt x="4324239" y="983616"/>
                  <a:pt x="4241086" y="937473"/>
                  <a:pt x="4154851" y="888260"/>
                </a:cubicBezTo>
                <a:cubicBezTo>
                  <a:pt x="4150232" y="886722"/>
                  <a:pt x="4146382" y="885953"/>
                  <a:pt x="4142532" y="886338"/>
                </a:cubicBezTo>
                <a:close/>
                <a:moveTo>
                  <a:pt x="6393133" y="886333"/>
                </a:moveTo>
                <a:cubicBezTo>
                  <a:pt x="6389283" y="886716"/>
                  <a:pt x="6385433" y="888254"/>
                  <a:pt x="6380814" y="891331"/>
                </a:cubicBezTo>
                <a:cubicBezTo>
                  <a:pt x="6300739" y="937470"/>
                  <a:pt x="6217586" y="983611"/>
                  <a:pt x="6137511" y="1026676"/>
                </a:cubicBezTo>
                <a:cubicBezTo>
                  <a:pt x="6131352" y="1029753"/>
                  <a:pt x="6128272" y="1032828"/>
                  <a:pt x="6122113" y="1038981"/>
                </a:cubicBezTo>
                <a:cubicBezTo>
                  <a:pt x="6125193" y="1042057"/>
                  <a:pt x="6128272" y="1042057"/>
                  <a:pt x="6131352" y="1045134"/>
                </a:cubicBezTo>
                <a:cubicBezTo>
                  <a:pt x="6214506" y="1091272"/>
                  <a:pt x="6300739" y="1140489"/>
                  <a:pt x="6383894" y="1186628"/>
                </a:cubicBezTo>
                <a:cubicBezTo>
                  <a:pt x="6393133" y="1192781"/>
                  <a:pt x="6399293" y="1189704"/>
                  <a:pt x="6408531" y="1186628"/>
                </a:cubicBezTo>
                <a:cubicBezTo>
                  <a:pt x="6491685" y="1140489"/>
                  <a:pt x="6574839" y="1094348"/>
                  <a:pt x="6654913" y="1048209"/>
                </a:cubicBezTo>
                <a:cubicBezTo>
                  <a:pt x="6661073" y="1045134"/>
                  <a:pt x="6664154" y="1042057"/>
                  <a:pt x="6667232" y="1038981"/>
                </a:cubicBezTo>
                <a:cubicBezTo>
                  <a:pt x="6664154" y="1035904"/>
                  <a:pt x="6661073" y="1032828"/>
                  <a:pt x="6657993" y="1032828"/>
                </a:cubicBezTo>
                <a:cubicBezTo>
                  <a:pt x="6574839" y="983611"/>
                  <a:pt x="6491685" y="937470"/>
                  <a:pt x="6405452" y="888254"/>
                </a:cubicBezTo>
                <a:cubicBezTo>
                  <a:pt x="6400832" y="886716"/>
                  <a:pt x="6396983" y="885948"/>
                  <a:pt x="6393133" y="886333"/>
                </a:cubicBezTo>
                <a:close/>
                <a:moveTo>
                  <a:pt x="1893521" y="885181"/>
                </a:moveTo>
                <a:cubicBezTo>
                  <a:pt x="1890439" y="885181"/>
                  <a:pt x="1884274" y="888261"/>
                  <a:pt x="1881192" y="891342"/>
                </a:cubicBezTo>
                <a:cubicBezTo>
                  <a:pt x="1813375" y="928312"/>
                  <a:pt x="1745555" y="968363"/>
                  <a:pt x="1677738" y="1005335"/>
                </a:cubicBezTo>
                <a:cubicBezTo>
                  <a:pt x="1662327" y="1014578"/>
                  <a:pt x="1646913" y="1020741"/>
                  <a:pt x="1634585" y="1029983"/>
                </a:cubicBezTo>
                <a:cubicBezTo>
                  <a:pt x="1631502" y="1029983"/>
                  <a:pt x="1631502" y="1029983"/>
                  <a:pt x="1631502" y="1029983"/>
                </a:cubicBezTo>
                <a:cubicBezTo>
                  <a:pt x="1628419" y="1033065"/>
                  <a:pt x="1625337" y="1036146"/>
                  <a:pt x="1622255" y="1039226"/>
                </a:cubicBezTo>
                <a:cubicBezTo>
                  <a:pt x="1625337" y="1042308"/>
                  <a:pt x="1628419" y="1042308"/>
                  <a:pt x="1631502" y="1045388"/>
                </a:cubicBezTo>
                <a:cubicBezTo>
                  <a:pt x="1714728" y="1091600"/>
                  <a:pt x="1797961" y="1140893"/>
                  <a:pt x="1884274" y="1187106"/>
                </a:cubicBezTo>
                <a:cubicBezTo>
                  <a:pt x="1887357" y="1190187"/>
                  <a:pt x="1890439" y="1190187"/>
                  <a:pt x="1893521" y="1190187"/>
                </a:cubicBezTo>
                <a:cubicBezTo>
                  <a:pt x="1896604" y="1190187"/>
                  <a:pt x="1902768" y="1190187"/>
                  <a:pt x="1905851" y="1187106"/>
                </a:cubicBezTo>
                <a:cubicBezTo>
                  <a:pt x="1989078" y="1140893"/>
                  <a:pt x="2072305" y="1094681"/>
                  <a:pt x="2155533" y="1048468"/>
                </a:cubicBezTo>
                <a:cubicBezTo>
                  <a:pt x="2158616" y="1045388"/>
                  <a:pt x="2161698" y="1042308"/>
                  <a:pt x="2164780" y="1039226"/>
                </a:cubicBezTo>
                <a:cubicBezTo>
                  <a:pt x="2161698" y="1036146"/>
                  <a:pt x="2158616" y="1033065"/>
                  <a:pt x="2158616" y="1033065"/>
                </a:cubicBezTo>
                <a:cubicBezTo>
                  <a:pt x="2072305" y="983770"/>
                  <a:pt x="1989078" y="937554"/>
                  <a:pt x="1905851" y="888261"/>
                </a:cubicBezTo>
                <a:cubicBezTo>
                  <a:pt x="1899686" y="888261"/>
                  <a:pt x="1896604" y="885181"/>
                  <a:pt x="1893521" y="885181"/>
                </a:cubicBezTo>
                <a:close/>
                <a:moveTo>
                  <a:pt x="8645250" y="885180"/>
                </a:moveTo>
                <a:cubicBezTo>
                  <a:pt x="8642168" y="885180"/>
                  <a:pt x="8636002" y="888261"/>
                  <a:pt x="8632920" y="891342"/>
                </a:cubicBezTo>
                <a:cubicBezTo>
                  <a:pt x="8565104" y="928312"/>
                  <a:pt x="8497284" y="968363"/>
                  <a:pt x="8429466" y="1005335"/>
                </a:cubicBezTo>
                <a:cubicBezTo>
                  <a:pt x="8414055" y="1014578"/>
                  <a:pt x="8398642" y="1020741"/>
                  <a:pt x="8386313" y="1029983"/>
                </a:cubicBezTo>
                <a:cubicBezTo>
                  <a:pt x="8383230" y="1029983"/>
                  <a:pt x="8383230" y="1029983"/>
                  <a:pt x="8383230" y="1029983"/>
                </a:cubicBezTo>
                <a:cubicBezTo>
                  <a:pt x="8380148" y="1033065"/>
                  <a:pt x="8377065" y="1036146"/>
                  <a:pt x="8373984" y="1039226"/>
                </a:cubicBezTo>
                <a:cubicBezTo>
                  <a:pt x="8377065" y="1042307"/>
                  <a:pt x="8380148" y="1042307"/>
                  <a:pt x="8383230" y="1045388"/>
                </a:cubicBezTo>
                <a:cubicBezTo>
                  <a:pt x="8466456" y="1091600"/>
                  <a:pt x="8549689" y="1140893"/>
                  <a:pt x="8636002" y="1187106"/>
                </a:cubicBezTo>
                <a:cubicBezTo>
                  <a:pt x="8639085" y="1190187"/>
                  <a:pt x="8642168" y="1190187"/>
                  <a:pt x="8645250" y="1190187"/>
                </a:cubicBezTo>
                <a:cubicBezTo>
                  <a:pt x="8648333" y="1190187"/>
                  <a:pt x="8654497" y="1190187"/>
                  <a:pt x="8657580" y="1187106"/>
                </a:cubicBezTo>
                <a:cubicBezTo>
                  <a:pt x="8740806" y="1140893"/>
                  <a:pt x="8824034" y="1094680"/>
                  <a:pt x="8907262" y="1048468"/>
                </a:cubicBezTo>
                <a:cubicBezTo>
                  <a:pt x="8910345" y="1045388"/>
                  <a:pt x="8913426" y="1042307"/>
                  <a:pt x="8916508" y="1039226"/>
                </a:cubicBezTo>
                <a:cubicBezTo>
                  <a:pt x="8913426" y="1036146"/>
                  <a:pt x="8910345" y="1033065"/>
                  <a:pt x="8910345" y="1033065"/>
                </a:cubicBezTo>
                <a:cubicBezTo>
                  <a:pt x="8824034" y="983768"/>
                  <a:pt x="8740806" y="937554"/>
                  <a:pt x="8657580" y="888261"/>
                </a:cubicBezTo>
                <a:cubicBezTo>
                  <a:pt x="8651414" y="888261"/>
                  <a:pt x="8648333" y="885180"/>
                  <a:pt x="8645250" y="885180"/>
                </a:cubicBezTo>
                <a:close/>
                <a:moveTo>
                  <a:pt x="10899694" y="560706"/>
                </a:moveTo>
                <a:cubicBezTo>
                  <a:pt x="10899694" y="665692"/>
                  <a:pt x="10899694" y="767591"/>
                  <a:pt x="10902772" y="872578"/>
                </a:cubicBezTo>
                <a:cubicBezTo>
                  <a:pt x="10992006" y="925071"/>
                  <a:pt x="11081241" y="980651"/>
                  <a:pt x="11173553" y="1033147"/>
                </a:cubicBezTo>
                <a:cubicBezTo>
                  <a:pt x="11173553" y="925071"/>
                  <a:pt x="11170476" y="823172"/>
                  <a:pt x="11170476" y="718187"/>
                </a:cubicBezTo>
                <a:cubicBezTo>
                  <a:pt x="11084318" y="665692"/>
                  <a:pt x="10998161" y="616285"/>
                  <a:pt x="10912003" y="563793"/>
                </a:cubicBezTo>
                <a:cubicBezTo>
                  <a:pt x="10908925" y="563793"/>
                  <a:pt x="10905850" y="560706"/>
                  <a:pt x="10902772" y="560706"/>
                </a:cubicBezTo>
                <a:cubicBezTo>
                  <a:pt x="10902772" y="560706"/>
                  <a:pt x="10899694" y="560706"/>
                  <a:pt x="10899694" y="560706"/>
                </a:cubicBezTo>
                <a:close/>
                <a:moveTo>
                  <a:pt x="4147965" y="560706"/>
                </a:moveTo>
                <a:cubicBezTo>
                  <a:pt x="4147965" y="665692"/>
                  <a:pt x="4147965" y="767591"/>
                  <a:pt x="4151043" y="872578"/>
                </a:cubicBezTo>
                <a:cubicBezTo>
                  <a:pt x="4240277" y="925071"/>
                  <a:pt x="4329512" y="980651"/>
                  <a:pt x="4421824" y="1033147"/>
                </a:cubicBezTo>
                <a:cubicBezTo>
                  <a:pt x="4421824" y="925071"/>
                  <a:pt x="4418747" y="823172"/>
                  <a:pt x="4418747" y="718187"/>
                </a:cubicBezTo>
                <a:cubicBezTo>
                  <a:pt x="4332590" y="665692"/>
                  <a:pt x="4246432" y="616287"/>
                  <a:pt x="4160274" y="563793"/>
                </a:cubicBezTo>
                <a:cubicBezTo>
                  <a:pt x="4157196" y="563793"/>
                  <a:pt x="4154121" y="560706"/>
                  <a:pt x="4151043" y="560706"/>
                </a:cubicBezTo>
                <a:cubicBezTo>
                  <a:pt x="4151043" y="560706"/>
                  <a:pt x="4147965" y="560706"/>
                  <a:pt x="4147965" y="560706"/>
                </a:cubicBezTo>
                <a:close/>
                <a:moveTo>
                  <a:pt x="10338999" y="560705"/>
                </a:moveTo>
                <a:cubicBezTo>
                  <a:pt x="10338999" y="563787"/>
                  <a:pt x="10338999" y="563787"/>
                  <a:pt x="10338999" y="566870"/>
                </a:cubicBezTo>
                <a:cubicBezTo>
                  <a:pt x="10338999" y="665511"/>
                  <a:pt x="10338999" y="764153"/>
                  <a:pt x="10338999" y="862792"/>
                </a:cubicBezTo>
                <a:cubicBezTo>
                  <a:pt x="10338999" y="868958"/>
                  <a:pt x="10342083" y="875123"/>
                  <a:pt x="10348246" y="878208"/>
                </a:cubicBezTo>
                <a:cubicBezTo>
                  <a:pt x="10351330" y="878208"/>
                  <a:pt x="10351330" y="878208"/>
                  <a:pt x="10351330" y="878208"/>
                </a:cubicBezTo>
                <a:cubicBezTo>
                  <a:pt x="10422227" y="921361"/>
                  <a:pt x="10490043" y="961432"/>
                  <a:pt x="10557859" y="1001508"/>
                </a:cubicBezTo>
                <a:cubicBezTo>
                  <a:pt x="10585602" y="1016921"/>
                  <a:pt x="10607179" y="1029252"/>
                  <a:pt x="10610262" y="1029252"/>
                </a:cubicBezTo>
                <a:cubicBezTo>
                  <a:pt x="10610262" y="924442"/>
                  <a:pt x="10610262" y="822720"/>
                  <a:pt x="10607179" y="717916"/>
                </a:cubicBezTo>
                <a:cubicBezTo>
                  <a:pt x="10607179" y="717916"/>
                  <a:pt x="10604097" y="714833"/>
                  <a:pt x="10601015" y="714833"/>
                </a:cubicBezTo>
                <a:cubicBezTo>
                  <a:pt x="10530116" y="671678"/>
                  <a:pt x="10459218" y="628520"/>
                  <a:pt x="10388320" y="585365"/>
                </a:cubicBezTo>
                <a:cubicBezTo>
                  <a:pt x="10363659" y="573036"/>
                  <a:pt x="10345164" y="563787"/>
                  <a:pt x="10338999" y="560705"/>
                </a:cubicBezTo>
                <a:close/>
                <a:moveTo>
                  <a:pt x="3587270" y="560705"/>
                </a:moveTo>
                <a:cubicBezTo>
                  <a:pt x="3587270" y="563787"/>
                  <a:pt x="3587270" y="563787"/>
                  <a:pt x="3587270" y="566870"/>
                </a:cubicBezTo>
                <a:cubicBezTo>
                  <a:pt x="3587270" y="665511"/>
                  <a:pt x="3587270" y="764153"/>
                  <a:pt x="3587270" y="862792"/>
                </a:cubicBezTo>
                <a:cubicBezTo>
                  <a:pt x="3587270" y="868958"/>
                  <a:pt x="3590354" y="875123"/>
                  <a:pt x="3596519" y="878208"/>
                </a:cubicBezTo>
                <a:cubicBezTo>
                  <a:pt x="3599601" y="878208"/>
                  <a:pt x="3599601" y="878208"/>
                  <a:pt x="3599601" y="878208"/>
                </a:cubicBezTo>
                <a:cubicBezTo>
                  <a:pt x="3670499" y="921361"/>
                  <a:pt x="3738315" y="961433"/>
                  <a:pt x="3806131" y="1001508"/>
                </a:cubicBezTo>
                <a:cubicBezTo>
                  <a:pt x="3833874" y="1016921"/>
                  <a:pt x="3855450" y="1029252"/>
                  <a:pt x="3858533" y="1029252"/>
                </a:cubicBezTo>
                <a:cubicBezTo>
                  <a:pt x="3858533" y="924444"/>
                  <a:pt x="3858533" y="822720"/>
                  <a:pt x="3855450" y="717916"/>
                </a:cubicBezTo>
                <a:cubicBezTo>
                  <a:pt x="3855450" y="717916"/>
                  <a:pt x="3852369" y="714833"/>
                  <a:pt x="3849286" y="714833"/>
                </a:cubicBezTo>
                <a:cubicBezTo>
                  <a:pt x="3778387" y="671678"/>
                  <a:pt x="3707490" y="628520"/>
                  <a:pt x="3636591" y="585365"/>
                </a:cubicBezTo>
                <a:cubicBezTo>
                  <a:pt x="3611931" y="573036"/>
                  <a:pt x="3593436" y="563787"/>
                  <a:pt x="3587270" y="560705"/>
                </a:cubicBezTo>
                <a:close/>
                <a:moveTo>
                  <a:pt x="9775708" y="560704"/>
                </a:moveTo>
                <a:cubicBezTo>
                  <a:pt x="9775708" y="665691"/>
                  <a:pt x="9778785" y="767590"/>
                  <a:pt x="9778785" y="872577"/>
                </a:cubicBezTo>
                <a:cubicBezTo>
                  <a:pt x="9824940" y="900367"/>
                  <a:pt x="9868019" y="928155"/>
                  <a:pt x="9914176" y="952857"/>
                </a:cubicBezTo>
                <a:cubicBezTo>
                  <a:pt x="9957255" y="980650"/>
                  <a:pt x="10000334" y="1005353"/>
                  <a:pt x="10046490" y="1033145"/>
                </a:cubicBezTo>
                <a:cubicBezTo>
                  <a:pt x="10046490" y="1026970"/>
                  <a:pt x="10049566" y="1023881"/>
                  <a:pt x="10049566" y="1023881"/>
                </a:cubicBezTo>
                <a:cubicBezTo>
                  <a:pt x="10046490" y="925068"/>
                  <a:pt x="10046490" y="826257"/>
                  <a:pt x="10046490" y="730536"/>
                </a:cubicBezTo>
                <a:cubicBezTo>
                  <a:pt x="10046490" y="721273"/>
                  <a:pt x="10043413" y="715097"/>
                  <a:pt x="10034182" y="712010"/>
                </a:cubicBezTo>
                <a:cubicBezTo>
                  <a:pt x="9951100" y="662603"/>
                  <a:pt x="9871097" y="613196"/>
                  <a:pt x="9788017" y="563792"/>
                </a:cubicBezTo>
                <a:cubicBezTo>
                  <a:pt x="9784939" y="563792"/>
                  <a:pt x="9781862" y="560704"/>
                  <a:pt x="9775708" y="560704"/>
                </a:cubicBezTo>
                <a:close/>
                <a:moveTo>
                  <a:pt x="9766147" y="560704"/>
                </a:moveTo>
                <a:cubicBezTo>
                  <a:pt x="9763075" y="560704"/>
                  <a:pt x="9760003" y="560704"/>
                  <a:pt x="9756932" y="563792"/>
                </a:cubicBezTo>
                <a:cubicBezTo>
                  <a:pt x="9673995" y="613196"/>
                  <a:pt x="9591059" y="662603"/>
                  <a:pt x="9508123" y="712010"/>
                </a:cubicBezTo>
                <a:cubicBezTo>
                  <a:pt x="9498908" y="715097"/>
                  <a:pt x="9498908" y="724360"/>
                  <a:pt x="9495836" y="733624"/>
                </a:cubicBezTo>
                <a:cubicBezTo>
                  <a:pt x="9495836" y="826257"/>
                  <a:pt x="9495836" y="921980"/>
                  <a:pt x="9492764" y="1017705"/>
                </a:cubicBezTo>
                <a:cubicBezTo>
                  <a:pt x="9492764" y="1020793"/>
                  <a:pt x="9495836" y="1026970"/>
                  <a:pt x="9495836" y="1033145"/>
                </a:cubicBezTo>
                <a:cubicBezTo>
                  <a:pt x="9498908" y="1030056"/>
                  <a:pt x="9498908" y="1030056"/>
                  <a:pt x="9498908" y="1030056"/>
                </a:cubicBezTo>
                <a:cubicBezTo>
                  <a:pt x="9498908" y="1030056"/>
                  <a:pt x="9501980" y="1030056"/>
                  <a:pt x="9501980" y="1030056"/>
                </a:cubicBezTo>
                <a:cubicBezTo>
                  <a:pt x="9584916" y="980650"/>
                  <a:pt x="9670923" y="928155"/>
                  <a:pt x="9753860" y="878752"/>
                </a:cubicBezTo>
                <a:cubicBezTo>
                  <a:pt x="9763075" y="875663"/>
                  <a:pt x="9763075" y="869488"/>
                  <a:pt x="9766147" y="860224"/>
                </a:cubicBezTo>
                <a:cubicBezTo>
                  <a:pt x="9766147" y="764502"/>
                  <a:pt x="9766147" y="668780"/>
                  <a:pt x="9769219" y="569968"/>
                </a:cubicBezTo>
                <a:cubicBezTo>
                  <a:pt x="9769219" y="566880"/>
                  <a:pt x="9766147" y="563792"/>
                  <a:pt x="9766147" y="560704"/>
                </a:cubicBezTo>
                <a:close/>
                <a:moveTo>
                  <a:pt x="3023979" y="560704"/>
                </a:moveTo>
                <a:cubicBezTo>
                  <a:pt x="3023979" y="665691"/>
                  <a:pt x="3027057" y="767590"/>
                  <a:pt x="3027057" y="872577"/>
                </a:cubicBezTo>
                <a:cubicBezTo>
                  <a:pt x="3073213" y="900367"/>
                  <a:pt x="3116291" y="928155"/>
                  <a:pt x="3162448" y="952859"/>
                </a:cubicBezTo>
                <a:cubicBezTo>
                  <a:pt x="3205526" y="980650"/>
                  <a:pt x="3248605" y="1005353"/>
                  <a:pt x="3294761" y="1033145"/>
                </a:cubicBezTo>
                <a:cubicBezTo>
                  <a:pt x="3294761" y="1026970"/>
                  <a:pt x="3297838" y="1023881"/>
                  <a:pt x="3297838" y="1023881"/>
                </a:cubicBezTo>
                <a:cubicBezTo>
                  <a:pt x="3294761" y="925068"/>
                  <a:pt x="3294761" y="826257"/>
                  <a:pt x="3294761" y="730536"/>
                </a:cubicBezTo>
                <a:cubicBezTo>
                  <a:pt x="3294761" y="721273"/>
                  <a:pt x="3291683" y="715099"/>
                  <a:pt x="3282453" y="712010"/>
                </a:cubicBezTo>
                <a:cubicBezTo>
                  <a:pt x="3199372" y="662603"/>
                  <a:pt x="3119369" y="613196"/>
                  <a:pt x="3036288" y="563792"/>
                </a:cubicBezTo>
                <a:cubicBezTo>
                  <a:pt x="3033210" y="563792"/>
                  <a:pt x="3030135" y="560704"/>
                  <a:pt x="3023979" y="560704"/>
                </a:cubicBezTo>
                <a:close/>
                <a:moveTo>
                  <a:pt x="3014418" y="560704"/>
                </a:moveTo>
                <a:cubicBezTo>
                  <a:pt x="3011347" y="560704"/>
                  <a:pt x="3008275" y="560704"/>
                  <a:pt x="3005203" y="563792"/>
                </a:cubicBezTo>
                <a:cubicBezTo>
                  <a:pt x="2922267" y="613196"/>
                  <a:pt x="2839331" y="662603"/>
                  <a:pt x="2756395" y="712010"/>
                </a:cubicBezTo>
                <a:cubicBezTo>
                  <a:pt x="2747179" y="715097"/>
                  <a:pt x="2747179" y="724361"/>
                  <a:pt x="2744108" y="733624"/>
                </a:cubicBezTo>
                <a:cubicBezTo>
                  <a:pt x="2744108" y="826257"/>
                  <a:pt x="2744108" y="921980"/>
                  <a:pt x="2741036" y="1017705"/>
                </a:cubicBezTo>
                <a:cubicBezTo>
                  <a:pt x="2741036" y="1020793"/>
                  <a:pt x="2744108" y="1026970"/>
                  <a:pt x="2744108" y="1033145"/>
                </a:cubicBezTo>
                <a:cubicBezTo>
                  <a:pt x="2747179" y="1030058"/>
                  <a:pt x="2747179" y="1030058"/>
                  <a:pt x="2747179" y="1030058"/>
                </a:cubicBezTo>
                <a:cubicBezTo>
                  <a:pt x="2747179" y="1030058"/>
                  <a:pt x="2750252" y="1030058"/>
                  <a:pt x="2750252" y="1030058"/>
                </a:cubicBezTo>
                <a:cubicBezTo>
                  <a:pt x="2833188" y="980650"/>
                  <a:pt x="2919195" y="928155"/>
                  <a:pt x="3002133" y="878752"/>
                </a:cubicBezTo>
                <a:cubicBezTo>
                  <a:pt x="3011347" y="875663"/>
                  <a:pt x="3011347" y="869488"/>
                  <a:pt x="3014418" y="860224"/>
                </a:cubicBezTo>
                <a:cubicBezTo>
                  <a:pt x="3014418" y="764502"/>
                  <a:pt x="3014418" y="668780"/>
                  <a:pt x="3017490" y="569968"/>
                </a:cubicBezTo>
                <a:cubicBezTo>
                  <a:pt x="3017490" y="566880"/>
                  <a:pt x="3014418" y="563792"/>
                  <a:pt x="3014418" y="560704"/>
                </a:cubicBezTo>
                <a:close/>
                <a:moveTo>
                  <a:pt x="1900011" y="560704"/>
                </a:moveTo>
                <a:cubicBezTo>
                  <a:pt x="1900011" y="665690"/>
                  <a:pt x="1900011" y="767589"/>
                  <a:pt x="1903093" y="872575"/>
                </a:cubicBezTo>
                <a:cubicBezTo>
                  <a:pt x="1992484" y="925067"/>
                  <a:pt x="2081877" y="977562"/>
                  <a:pt x="2171272" y="1033144"/>
                </a:cubicBezTo>
                <a:cubicBezTo>
                  <a:pt x="2171272" y="925067"/>
                  <a:pt x="2171272" y="823169"/>
                  <a:pt x="2168187" y="718184"/>
                </a:cubicBezTo>
                <a:cubicBezTo>
                  <a:pt x="2081877" y="665690"/>
                  <a:pt x="1995568" y="616284"/>
                  <a:pt x="1912340" y="563791"/>
                </a:cubicBezTo>
                <a:cubicBezTo>
                  <a:pt x="1909258" y="563791"/>
                  <a:pt x="1906177" y="560704"/>
                  <a:pt x="1903093" y="560704"/>
                </a:cubicBezTo>
                <a:cubicBezTo>
                  <a:pt x="1900011" y="560704"/>
                  <a:pt x="1900011" y="560704"/>
                  <a:pt x="1900011" y="560704"/>
                </a:cubicBezTo>
                <a:close/>
                <a:moveTo>
                  <a:pt x="8651740" y="560703"/>
                </a:moveTo>
                <a:cubicBezTo>
                  <a:pt x="8651740" y="665689"/>
                  <a:pt x="8651740" y="767589"/>
                  <a:pt x="8654821" y="872575"/>
                </a:cubicBezTo>
                <a:cubicBezTo>
                  <a:pt x="8744213" y="925067"/>
                  <a:pt x="8833606" y="977561"/>
                  <a:pt x="8923000" y="1033144"/>
                </a:cubicBezTo>
                <a:cubicBezTo>
                  <a:pt x="8923000" y="925067"/>
                  <a:pt x="8923000" y="823168"/>
                  <a:pt x="8919915" y="718184"/>
                </a:cubicBezTo>
                <a:cubicBezTo>
                  <a:pt x="8833606" y="665689"/>
                  <a:pt x="8747296" y="616283"/>
                  <a:pt x="8664069" y="563791"/>
                </a:cubicBezTo>
                <a:cubicBezTo>
                  <a:pt x="8660987" y="563791"/>
                  <a:pt x="8657904" y="560703"/>
                  <a:pt x="8654821" y="560703"/>
                </a:cubicBezTo>
                <a:cubicBezTo>
                  <a:pt x="8651740" y="560703"/>
                  <a:pt x="8651740" y="560703"/>
                  <a:pt x="8651740" y="560703"/>
                </a:cubicBezTo>
                <a:close/>
                <a:moveTo>
                  <a:pt x="8087149" y="560703"/>
                </a:moveTo>
                <a:cubicBezTo>
                  <a:pt x="8087149" y="665508"/>
                  <a:pt x="8090241" y="767233"/>
                  <a:pt x="8090241" y="868956"/>
                </a:cubicBezTo>
                <a:cubicBezTo>
                  <a:pt x="8090241" y="868956"/>
                  <a:pt x="8090241" y="872037"/>
                  <a:pt x="8093331" y="872037"/>
                </a:cubicBezTo>
                <a:cubicBezTo>
                  <a:pt x="8099515" y="878204"/>
                  <a:pt x="8114972" y="887450"/>
                  <a:pt x="8133521" y="899781"/>
                </a:cubicBezTo>
                <a:cubicBezTo>
                  <a:pt x="8176806" y="924440"/>
                  <a:pt x="8220087" y="949100"/>
                  <a:pt x="8263371" y="976844"/>
                </a:cubicBezTo>
                <a:cubicBezTo>
                  <a:pt x="8309744" y="1001504"/>
                  <a:pt x="8349937" y="1026166"/>
                  <a:pt x="8362303" y="1029248"/>
                </a:cubicBezTo>
                <a:cubicBezTo>
                  <a:pt x="8359211" y="924440"/>
                  <a:pt x="8359211" y="822718"/>
                  <a:pt x="8359211" y="717912"/>
                </a:cubicBezTo>
                <a:cubicBezTo>
                  <a:pt x="8353029" y="714831"/>
                  <a:pt x="8340662" y="705582"/>
                  <a:pt x="8328296" y="699418"/>
                </a:cubicBezTo>
                <a:cubicBezTo>
                  <a:pt x="8278827" y="668592"/>
                  <a:pt x="8226271" y="637764"/>
                  <a:pt x="8176806" y="610023"/>
                </a:cubicBezTo>
                <a:cubicBezTo>
                  <a:pt x="8133521" y="585363"/>
                  <a:pt x="8096423" y="563785"/>
                  <a:pt x="8087149" y="560703"/>
                </a:cubicBezTo>
                <a:close/>
                <a:moveTo>
                  <a:pt x="1335420" y="560703"/>
                </a:moveTo>
                <a:cubicBezTo>
                  <a:pt x="1335420" y="665508"/>
                  <a:pt x="1338512" y="767233"/>
                  <a:pt x="1338512" y="868956"/>
                </a:cubicBezTo>
                <a:cubicBezTo>
                  <a:pt x="1338512" y="868956"/>
                  <a:pt x="1338512" y="872038"/>
                  <a:pt x="1341604" y="872038"/>
                </a:cubicBezTo>
                <a:cubicBezTo>
                  <a:pt x="1347786" y="878204"/>
                  <a:pt x="1363243" y="887452"/>
                  <a:pt x="1381792" y="899782"/>
                </a:cubicBezTo>
                <a:cubicBezTo>
                  <a:pt x="1425077" y="924440"/>
                  <a:pt x="1468359" y="949100"/>
                  <a:pt x="1511642" y="976844"/>
                </a:cubicBezTo>
                <a:cubicBezTo>
                  <a:pt x="1558016" y="1001504"/>
                  <a:pt x="1598209" y="1026166"/>
                  <a:pt x="1610573" y="1029248"/>
                </a:cubicBezTo>
                <a:cubicBezTo>
                  <a:pt x="1607482" y="924440"/>
                  <a:pt x="1607482" y="822718"/>
                  <a:pt x="1607482" y="717913"/>
                </a:cubicBezTo>
                <a:cubicBezTo>
                  <a:pt x="1601300" y="714831"/>
                  <a:pt x="1588933" y="705583"/>
                  <a:pt x="1576568" y="699418"/>
                </a:cubicBezTo>
                <a:cubicBezTo>
                  <a:pt x="1527099" y="668593"/>
                  <a:pt x="1474543" y="637764"/>
                  <a:pt x="1425077" y="610023"/>
                </a:cubicBezTo>
                <a:cubicBezTo>
                  <a:pt x="1381792" y="585363"/>
                  <a:pt x="1344694" y="563785"/>
                  <a:pt x="1335420" y="560703"/>
                </a:cubicBezTo>
                <a:close/>
                <a:moveTo>
                  <a:pt x="6399864" y="560700"/>
                </a:moveTo>
                <a:cubicBezTo>
                  <a:pt x="6399864" y="665686"/>
                  <a:pt x="6402942" y="767585"/>
                  <a:pt x="6402942" y="872571"/>
                </a:cubicBezTo>
                <a:cubicBezTo>
                  <a:pt x="6492176" y="925065"/>
                  <a:pt x="6581411" y="980645"/>
                  <a:pt x="6673723" y="1033140"/>
                </a:cubicBezTo>
                <a:cubicBezTo>
                  <a:pt x="6673723" y="925065"/>
                  <a:pt x="6673723" y="823166"/>
                  <a:pt x="6670645" y="718181"/>
                </a:cubicBezTo>
                <a:cubicBezTo>
                  <a:pt x="6584488" y="665686"/>
                  <a:pt x="6498331" y="616281"/>
                  <a:pt x="6412173" y="563788"/>
                </a:cubicBezTo>
                <a:cubicBezTo>
                  <a:pt x="6409095" y="563788"/>
                  <a:pt x="6406018" y="560700"/>
                  <a:pt x="6402942" y="560700"/>
                </a:cubicBezTo>
                <a:cubicBezTo>
                  <a:pt x="6402942" y="560700"/>
                  <a:pt x="6399864" y="560700"/>
                  <a:pt x="6399864" y="560700"/>
                </a:cubicBezTo>
                <a:close/>
                <a:moveTo>
                  <a:pt x="12018490" y="558111"/>
                </a:moveTo>
                <a:cubicBezTo>
                  <a:pt x="12012307" y="561196"/>
                  <a:pt x="12009215" y="561196"/>
                  <a:pt x="12009215" y="564281"/>
                </a:cubicBezTo>
                <a:cubicBezTo>
                  <a:pt x="11925739" y="613634"/>
                  <a:pt x="11842266" y="662989"/>
                  <a:pt x="11755700" y="712345"/>
                </a:cubicBezTo>
                <a:cubicBezTo>
                  <a:pt x="11746426" y="715430"/>
                  <a:pt x="11746426" y="724683"/>
                  <a:pt x="11746426" y="733937"/>
                </a:cubicBezTo>
                <a:cubicBezTo>
                  <a:pt x="11743333" y="826474"/>
                  <a:pt x="11743333" y="922099"/>
                  <a:pt x="11743333" y="1017723"/>
                </a:cubicBezTo>
                <a:cubicBezTo>
                  <a:pt x="11743333" y="1020809"/>
                  <a:pt x="11743333" y="1026979"/>
                  <a:pt x="11743333" y="1033148"/>
                </a:cubicBezTo>
                <a:cubicBezTo>
                  <a:pt x="11746426" y="1030063"/>
                  <a:pt x="11749517" y="1030063"/>
                  <a:pt x="11749517" y="1030063"/>
                </a:cubicBezTo>
                <a:cubicBezTo>
                  <a:pt x="11836083" y="980706"/>
                  <a:pt x="11919558" y="928267"/>
                  <a:pt x="12006123" y="878914"/>
                </a:cubicBezTo>
                <a:cubicBezTo>
                  <a:pt x="12015398" y="875829"/>
                  <a:pt x="12015398" y="869660"/>
                  <a:pt x="12015398" y="860406"/>
                </a:cubicBezTo>
                <a:cubicBezTo>
                  <a:pt x="12018490" y="764783"/>
                  <a:pt x="12018490" y="669161"/>
                  <a:pt x="12018490" y="570450"/>
                </a:cubicBezTo>
                <a:cubicBezTo>
                  <a:pt x="12018490" y="567365"/>
                  <a:pt x="12018490" y="564281"/>
                  <a:pt x="12018490" y="558111"/>
                </a:cubicBezTo>
                <a:close/>
                <a:moveTo>
                  <a:pt x="6963170" y="558111"/>
                </a:moveTo>
                <a:cubicBezTo>
                  <a:pt x="6963170" y="567365"/>
                  <a:pt x="6963170" y="570450"/>
                  <a:pt x="6963170" y="576619"/>
                </a:cubicBezTo>
                <a:cubicBezTo>
                  <a:pt x="6963170" y="669162"/>
                  <a:pt x="6963170" y="761700"/>
                  <a:pt x="6963170" y="857321"/>
                </a:cubicBezTo>
                <a:cubicBezTo>
                  <a:pt x="6963170" y="869661"/>
                  <a:pt x="6969336" y="875829"/>
                  <a:pt x="6978582" y="882001"/>
                </a:cubicBezTo>
                <a:cubicBezTo>
                  <a:pt x="7027902" y="912847"/>
                  <a:pt x="7077224" y="940605"/>
                  <a:pt x="7126544" y="968368"/>
                </a:cubicBezTo>
                <a:cubicBezTo>
                  <a:pt x="7157369" y="986878"/>
                  <a:pt x="7191278" y="1005386"/>
                  <a:pt x="7222103" y="1023895"/>
                </a:cubicBezTo>
                <a:cubicBezTo>
                  <a:pt x="7225186" y="1026980"/>
                  <a:pt x="7228268" y="1030065"/>
                  <a:pt x="7234432" y="1033149"/>
                </a:cubicBezTo>
                <a:cubicBezTo>
                  <a:pt x="7234432" y="1026980"/>
                  <a:pt x="7234432" y="1020811"/>
                  <a:pt x="7234432" y="1017726"/>
                </a:cubicBezTo>
                <a:cubicBezTo>
                  <a:pt x="7234432" y="922099"/>
                  <a:pt x="7234432" y="826476"/>
                  <a:pt x="7234432" y="730854"/>
                </a:cubicBezTo>
                <a:cubicBezTo>
                  <a:pt x="7234432" y="721600"/>
                  <a:pt x="7228268" y="715430"/>
                  <a:pt x="7219020" y="709261"/>
                </a:cubicBezTo>
                <a:cubicBezTo>
                  <a:pt x="7188195" y="690754"/>
                  <a:pt x="7157369" y="672246"/>
                  <a:pt x="7123461" y="653735"/>
                </a:cubicBezTo>
                <a:cubicBezTo>
                  <a:pt x="7074142" y="622889"/>
                  <a:pt x="7024819" y="595128"/>
                  <a:pt x="6975500" y="564281"/>
                </a:cubicBezTo>
                <a:cubicBezTo>
                  <a:pt x="6972417" y="561196"/>
                  <a:pt x="6969336" y="561196"/>
                  <a:pt x="6963170" y="558111"/>
                </a:cubicBezTo>
                <a:close/>
                <a:moveTo>
                  <a:pt x="6393386" y="558111"/>
                </a:moveTo>
                <a:cubicBezTo>
                  <a:pt x="6371784" y="570450"/>
                  <a:pt x="6350181" y="582789"/>
                  <a:pt x="6331664" y="595128"/>
                </a:cubicBezTo>
                <a:lnTo>
                  <a:pt x="6180957" y="682215"/>
                </a:lnTo>
                <a:lnTo>
                  <a:pt x="6132397" y="711621"/>
                </a:lnTo>
                <a:cubicBezTo>
                  <a:pt x="6123156" y="714705"/>
                  <a:pt x="6120076" y="723960"/>
                  <a:pt x="6120076" y="733214"/>
                </a:cubicBezTo>
                <a:cubicBezTo>
                  <a:pt x="6120076" y="828843"/>
                  <a:pt x="6116994" y="921389"/>
                  <a:pt x="6116994" y="1017022"/>
                </a:cubicBezTo>
                <a:cubicBezTo>
                  <a:pt x="6116994" y="1023191"/>
                  <a:pt x="6116994" y="1026277"/>
                  <a:pt x="6120076" y="1032448"/>
                </a:cubicBezTo>
                <a:cubicBezTo>
                  <a:pt x="6126236" y="1029362"/>
                  <a:pt x="6129317" y="1026277"/>
                  <a:pt x="6135477" y="1023191"/>
                </a:cubicBezTo>
                <a:cubicBezTo>
                  <a:pt x="6178601" y="998513"/>
                  <a:pt x="6221727" y="973833"/>
                  <a:pt x="6264851" y="946067"/>
                </a:cubicBezTo>
                <a:cubicBezTo>
                  <a:pt x="6264851" y="946067"/>
                  <a:pt x="6264851" y="946067"/>
                  <a:pt x="6264851" y="947223"/>
                </a:cubicBezTo>
                <a:lnTo>
                  <a:pt x="6264851" y="948419"/>
                </a:lnTo>
                <a:lnTo>
                  <a:pt x="6377956" y="882001"/>
                </a:lnTo>
                <a:cubicBezTo>
                  <a:pt x="6387215" y="875830"/>
                  <a:pt x="6390301" y="869661"/>
                  <a:pt x="6390301" y="857321"/>
                </a:cubicBezTo>
                <a:cubicBezTo>
                  <a:pt x="6390301" y="764784"/>
                  <a:pt x="6393386" y="669162"/>
                  <a:pt x="6393386" y="573535"/>
                </a:cubicBezTo>
                <a:cubicBezTo>
                  <a:pt x="6393386" y="570450"/>
                  <a:pt x="6393386" y="564281"/>
                  <a:pt x="6393386" y="558111"/>
                </a:cubicBezTo>
                <a:close/>
                <a:moveTo>
                  <a:pt x="5830052" y="558111"/>
                </a:moveTo>
                <a:cubicBezTo>
                  <a:pt x="5823879" y="561196"/>
                  <a:pt x="5820794" y="561196"/>
                  <a:pt x="5817708" y="564281"/>
                </a:cubicBezTo>
                <a:cubicBezTo>
                  <a:pt x="5734382" y="610550"/>
                  <a:pt x="5651057" y="659905"/>
                  <a:pt x="5570817" y="709262"/>
                </a:cubicBezTo>
                <a:cubicBezTo>
                  <a:pt x="5561558" y="715430"/>
                  <a:pt x="5555387" y="721600"/>
                  <a:pt x="5555387" y="733937"/>
                </a:cubicBezTo>
                <a:cubicBezTo>
                  <a:pt x="5555387" y="826475"/>
                  <a:pt x="5552300" y="922099"/>
                  <a:pt x="5552300" y="1017725"/>
                </a:cubicBezTo>
                <a:cubicBezTo>
                  <a:pt x="5552300" y="1023895"/>
                  <a:pt x="5552300" y="1026979"/>
                  <a:pt x="5555387" y="1033149"/>
                </a:cubicBezTo>
                <a:cubicBezTo>
                  <a:pt x="5558473" y="1030065"/>
                  <a:pt x="5561558" y="1030065"/>
                  <a:pt x="5564644" y="1026979"/>
                </a:cubicBezTo>
                <a:cubicBezTo>
                  <a:pt x="5647971" y="977622"/>
                  <a:pt x="5731295" y="928268"/>
                  <a:pt x="5814622" y="878915"/>
                </a:cubicBezTo>
                <a:cubicBezTo>
                  <a:pt x="5823879" y="875830"/>
                  <a:pt x="5826966" y="866576"/>
                  <a:pt x="5826966" y="857321"/>
                </a:cubicBezTo>
                <a:cubicBezTo>
                  <a:pt x="5826966" y="764784"/>
                  <a:pt x="5826966" y="669162"/>
                  <a:pt x="5830052" y="573535"/>
                </a:cubicBezTo>
                <a:cubicBezTo>
                  <a:pt x="5830052" y="570450"/>
                  <a:pt x="5830052" y="564281"/>
                  <a:pt x="5830052" y="558111"/>
                </a:cubicBezTo>
                <a:close/>
                <a:moveTo>
                  <a:pt x="5271952" y="558111"/>
                </a:moveTo>
                <a:cubicBezTo>
                  <a:pt x="5271952" y="666074"/>
                  <a:pt x="5275044" y="767868"/>
                  <a:pt x="5275044" y="872746"/>
                </a:cubicBezTo>
                <a:cubicBezTo>
                  <a:pt x="5321419" y="900508"/>
                  <a:pt x="5364702" y="928267"/>
                  <a:pt x="5411076" y="952943"/>
                </a:cubicBezTo>
                <a:cubicBezTo>
                  <a:pt x="5454359" y="980707"/>
                  <a:pt x="5500734" y="1008469"/>
                  <a:pt x="5547108" y="1033148"/>
                </a:cubicBezTo>
                <a:cubicBezTo>
                  <a:pt x="5547108" y="1026979"/>
                  <a:pt x="5547108" y="1023894"/>
                  <a:pt x="5547108" y="1023894"/>
                </a:cubicBezTo>
                <a:cubicBezTo>
                  <a:pt x="5547108" y="925183"/>
                  <a:pt x="5547108" y="826475"/>
                  <a:pt x="5544016" y="730852"/>
                </a:cubicBezTo>
                <a:cubicBezTo>
                  <a:pt x="5544016" y="721598"/>
                  <a:pt x="5540926" y="715430"/>
                  <a:pt x="5534743" y="712345"/>
                </a:cubicBezTo>
                <a:cubicBezTo>
                  <a:pt x="5451269" y="662989"/>
                  <a:pt x="5367794" y="613634"/>
                  <a:pt x="5287411" y="564281"/>
                </a:cubicBezTo>
                <a:cubicBezTo>
                  <a:pt x="5281229" y="564281"/>
                  <a:pt x="5278136" y="561196"/>
                  <a:pt x="5271952" y="558111"/>
                </a:cubicBezTo>
                <a:close/>
                <a:moveTo>
                  <a:pt x="5266760" y="558111"/>
                </a:moveTo>
                <a:cubicBezTo>
                  <a:pt x="5260577" y="561196"/>
                  <a:pt x="5257487" y="561196"/>
                  <a:pt x="5257487" y="564281"/>
                </a:cubicBezTo>
                <a:cubicBezTo>
                  <a:pt x="5174012" y="613634"/>
                  <a:pt x="5090538" y="662989"/>
                  <a:pt x="5003971" y="712345"/>
                </a:cubicBezTo>
                <a:cubicBezTo>
                  <a:pt x="4994697" y="715430"/>
                  <a:pt x="4994697" y="724683"/>
                  <a:pt x="4994697" y="733937"/>
                </a:cubicBezTo>
                <a:cubicBezTo>
                  <a:pt x="4991604" y="826474"/>
                  <a:pt x="4991604" y="922099"/>
                  <a:pt x="4991604" y="1017723"/>
                </a:cubicBezTo>
                <a:cubicBezTo>
                  <a:pt x="4991604" y="1020809"/>
                  <a:pt x="4991604" y="1026979"/>
                  <a:pt x="4991604" y="1033148"/>
                </a:cubicBezTo>
                <a:cubicBezTo>
                  <a:pt x="4994697" y="1030063"/>
                  <a:pt x="4997788" y="1030063"/>
                  <a:pt x="4997788" y="1030063"/>
                </a:cubicBezTo>
                <a:cubicBezTo>
                  <a:pt x="5084354" y="980707"/>
                  <a:pt x="5167828" y="928267"/>
                  <a:pt x="5254394" y="878914"/>
                </a:cubicBezTo>
                <a:cubicBezTo>
                  <a:pt x="5263670" y="875829"/>
                  <a:pt x="5263670" y="869661"/>
                  <a:pt x="5263670" y="860406"/>
                </a:cubicBezTo>
                <a:cubicBezTo>
                  <a:pt x="5266760" y="764783"/>
                  <a:pt x="5266760" y="669161"/>
                  <a:pt x="5266760" y="570450"/>
                </a:cubicBezTo>
                <a:cubicBezTo>
                  <a:pt x="5266760" y="567365"/>
                  <a:pt x="5266760" y="564281"/>
                  <a:pt x="5266760" y="558111"/>
                </a:cubicBezTo>
                <a:close/>
                <a:moveTo>
                  <a:pt x="211441" y="558111"/>
                </a:moveTo>
                <a:cubicBezTo>
                  <a:pt x="211441" y="567365"/>
                  <a:pt x="211441" y="570450"/>
                  <a:pt x="211441" y="576619"/>
                </a:cubicBezTo>
                <a:cubicBezTo>
                  <a:pt x="211441" y="669162"/>
                  <a:pt x="211441" y="761700"/>
                  <a:pt x="211441" y="857321"/>
                </a:cubicBezTo>
                <a:cubicBezTo>
                  <a:pt x="211441" y="869661"/>
                  <a:pt x="217607" y="875830"/>
                  <a:pt x="226853" y="882001"/>
                </a:cubicBezTo>
                <a:cubicBezTo>
                  <a:pt x="276174" y="912847"/>
                  <a:pt x="325495" y="940605"/>
                  <a:pt x="374814" y="968368"/>
                </a:cubicBezTo>
                <a:cubicBezTo>
                  <a:pt x="405640" y="986878"/>
                  <a:pt x="439549" y="1005386"/>
                  <a:pt x="470374" y="1023895"/>
                </a:cubicBezTo>
                <a:cubicBezTo>
                  <a:pt x="473457" y="1026980"/>
                  <a:pt x="476539" y="1030065"/>
                  <a:pt x="482704" y="1033149"/>
                </a:cubicBezTo>
                <a:cubicBezTo>
                  <a:pt x="482704" y="1026980"/>
                  <a:pt x="482704" y="1020811"/>
                  <a:pt x="482704" y="1017726"/>
                </a:cubicBezTo>
                <a:cubicBezTo>
                  <a:pt x="482704" y="922099"/>
                  <a:pt x="482704" y="826476"/>
                  <a:pt x="482704" y="730854"/>
                </a:cubicBezTo>
                <a:cubicBezTo>
                  <a:pt x="482704" y="721600"/>
                  <a:pt x="476539" y="715431"/>
                  <a:pt x="467291" y="709262"/>
                </a:cubicBezTo>
                <a:cubicBezTo>
                  <a:pt x="436466" y="690754"/>
                  <a:pt x="405640" y="672246"/>
                  <a:pt x="371732" y="653736"/>
                </a:cubicBezTo>
                <a:cubicBezTo>
                  <a:pt x="322413" y="622889"/>
                  <a:pt x="273091" y="595128"/>
                  <a:pt x="223772" y="564281"/>
                </a:cubicBezTo>
                <a:cubicBezTo>
                  <a:pt x="220689" y="561196"/>
                  <a:pt x="217607" y="561196"/>
                  <a:pt x="211441" y="558111"/>
                </a:cubicBezTo>
                <a:close/>
                <a:moveTo>
                  <a:pt x="11463476" y="558110"/>
                </a:moveTo>
                <a:cubicBezTo>
                  <a:pt x="11463476" y="567364"/>
                  <a:pt x="11460390" y="570449"/>
                  <a:pt x="11460390" y="576618"/>
                </a:cubicBezTo>
                <a:cubicBezTo>
                  <a:pt x="11463476" y="669159"/>
                  <a:pt x="11463476" y="761697"/>
                  <a:pt x="11463476" y="857320"/>
                </a:cubicBezTo>
                <a:cubicBezTo>
                  <a:pt x="11463476" y="869660"/>
                  <a:pt x="11469649" y="875829"/>
                  <a:pt x="11478908" y="881999"/>
                </a:cubicBezTo>
                <a:cubicBezTo>
                  <a:pt x="11559146" y="928266"/>
                  <a:pt x="11639386" y="977621"/>
                  <a:pt x="11716540" y="1023893"/>
                </a:cubicBezTo>
                <a:cubicBezTo>
                  <a:pt x="11722712" y="1026978"/>
                  <a:pt x="11728883" y="1030062"/>
                  <a:pt x="11735056" y="1033147"/>
                </a:cubicBezTo>
                <a:cubicBezTo>
                  <a:pt x="11738142" y="1026978"/>
                  <a:pt x="11738142" y="1023893"/>
                  <a:pt x="11738142" y="1020808"/>
                </a:cubicBezTo>
                <a:cubicBezTo>
                  <a:pt x="11735056" y="922099"/>
                  <a:pt x="11735056" y="826474"/>
                  <a:pt x="11735056" y="730851"/>
                </a:cubicBezTo>
                <a:cubicBezTo>
                  <a:pt x="11735056" y="718514"/>
                  <a:pt x="11728883" y="715429"/>
                  <a:pt x="11722712" y="709260"/>
                </a:cubicBezTo>
                <a:cubicBezTo>
                  <a:pt x="11639386" y="662988"/>
                  <a:pt x="11559146" y="613634"/>
                  <a:pt x="11475821" y="564279"/>
                </a:cubicBezTo>
                <a:cubicBezTo>
                  <a:pt x="11472734" y="561195"/>
                  <a:pt x="11469649" y="561195"/>
                  <a:pt x="11463476" y="558110"/>
                </a:cubicBezTo>
                <a:close/>
                <a:moveTo>
                  <a:pt x="11454709" y="558110"/>
                </a:moveTo>
                <a:cubicBezTo>
                  <a:pt x="11451622" y="561195"/>
                  <a:pt x="11448535" y="561195"/>
                  <a:pt x="11448535" y="561195"/>
                </a:cubicBezTo>
                <a:cubicBezTo>
                  <a:pt x="11362124" y="610549"/>
                  <a:pt x="11278798" y="662988"/>
                  <a:pt x="11192387" y="712344"/>
                </a:cubicBezTo>
                <a:cubicBezTo>
                  <a:pt x="11186215" y="715429"/>
                  <a:pt x="11183129" y="721597"/>
                  <a:pt x="11183129" y="730851"/>
                </a:cubicBezTo>
                <a:cubicBezTo>
                  <a:pt x="11183129" y="826474"/>
                  <a:pt x="11180042" y="922098"/>
                  <a:pt x="11180042" y="1020808"/>
                </a:cubicBezTo>
                <a:cubicBezTo>
                  <a:pt x="11180042" y="1023893"/>
                  <a:pt x="11180042" y="1026978"/>
                  <a:pt x="11183129" y="1033147"/>
                </a:cubicBezTo>
                <a:cubicBezTo>
                  <a:pt x="11186215" y="1030062"/>
                  <a:pt x="11189301" y="1026978"/>
                  <a:pt x="11192387" y="1026978"/>
                </a:cubicBezTo>
                <a:cubicBezTo>
                  <a:pt x="11275712" y="977621"/>
                  <a:pt x="11359038" y="928266"/>
                  <a:pt x="11439278" y="881999"/>
                </a:cubicBezTo>
                <a:cubicBezTo>
                  <a:pt x="11448535" y="875829"/>
                  <a:pt x="11454709" y="869660"/>
                  <a:pt x="11454709" y="857320"/>
                </a:cubicBezTo>
                <a:cubicBezTo>
                  <a:pt x="11454709" y="764782"/>
                  <a:pt x="11454709" y="669159"/>
                  <a:pt x="11457794" y="573533"/>
                </a:cubicBezTo>
                <a:cubicBezTo>
                  <a:pt x="11457794" y="570449"/>
                  <a:pt x="11454709" y="564279"/>
                  <a:pt x="11454709" y="558110"/>
                </a:cubicBezTo>
                <a:close/>
                <a:moveTo>
                  <a:pt x="4711748" y="558110"/>
                </a:moveTo>
                <a:cubicBezTo>
                  <a:pt x="4711748" y="567364"/>
                  <a:pt x="4708661" y="570449"/>
                  <a:pt x="4708661" y="576618"/>
                </a:cubicBezTo>
                <a:cubicBezTo>
                  <a:pt x="4711748" y="669159"/>
                  <a:pt x="4711748" y="761697"/>
                  <a:pt x="4711748" y="857320"/>
                </a:cubicBezTo>
                <a:cubicBezTo>
                  <a:pt x="4711748" y="869660"/>
                  <a:pt x="4717919" y="875829"/>
                  <a:pt x="4727178" y="881999"/>
                </a:cubicBezTo>
                <a:cubicBezTo>
                  <a:pt x="4807418" y="928266"/>
                  <a:pt x="4887657" y="977622"/>
                  <a:pt x="4964810" y="1023893"/>
                </a:cubicBezTo>
                <a:cubicBezTo>
                  <a:pt x="4970983" y="1026978"/>
                  <a:pt x="4977154" y="1030062"/>
                  <a:pt x="4983327" y="1033147"/>
                </a:cubicBezTo>
                <a:cubicBezTo>
                  <a:pt x="4986413" y="1026978"/>
                  <a:pt x="4986413" y="1023893"/>
                  <a:pt x="4986413" y="1020808"/>
                </a:cubicBezTo>
                <a:cubicBezTo>
                  <a:pt x="4983327" y="922099"/>
                  <a:pt x="4983327" y="826474"/>
                  <a:pt x="4983327" y="730852"/>
                </a:cubicBezTo>
                <a:cubicBezTo>
                  <a:pt x="4983327" y="718514"/>
                  <a:pt x="4977154" y="715429"/>
                  <a:pt x="4970983" y="709260"/>
                </a:cubicBezTo>
                <a:cubicBezTo>
                  <a:pt x="4887657" y="662988"/>
                  <a:pt x="4807418" y="613634"/>
                  <a:pt x="4724092" y="564279"/>
                </a:cubicBezTo>
                <a:cubicBezTo>
                  <a:pt x="4721005" y="561195"/>
                  <a:pt x="4717919" y="561195"/>
                  <a:pt x="4711748" y="558110"/>
                </a:cubicBezTo>
                <a:close/>
                <a:moveTo>
                  <a:pt x="4702979" y="558110"/>
                </a:moveTo>
                <a:cubicBezTo>
                  <a:pt x="4699893" y="561195"/>
                  <a:pt x="4696808" y="561195"/>
                  <a:pt x="4696808" y="561195"/>
                </a:cubicBezTo>
                <a:cubicBezTo>
                  <a:pt x="4610395" y="610549"/>
                  <a:pt x="4527070" y="662988"/>
                  <a:pt x="4440658" y="712344"/>
                </a:cubicBezTo>
                <a:cubicBezTo>
                  <a:pt x="4434486" y="715429"/>
                  <a:pt x="4431399" y="721598"/>
                  <a:pt x="4431399" y="730852"/>
                </a:cubicBezTo>
                <a:cubicBezTo>
                  <a:pt x="4431399" y="826474"/>
                  <a:pt x="4428313" y="922098"/>
                  <a:pt x="4428313" y="1020808"/>
                </a:cubicBezTo>
                <a:cubicBezTo>
                  <a:pt x="4428313" y="1023893"/>
                  <a:pt x="4428313" y="1026978"/>
                  <a:pt x="4431399" y="1033147"/>
                </a:cubicBezTo>
                <a:cubicBezTo>
                  <a:pt x="4434486" y="1030062"/>
                  <a:pt x="4437573" y="1026978"/>
                  <a:pt x="4440658" y="1026978"/>
                </a:cubicBezTo>
                <a:cubicBezTo>
                  <a:pt x="4523983" y="977622"/>
                  <a:pt x="4607309" y="928266"/>
                  <a:pt x="4687549" y="881999"/>
                </a:cubicBezTo>
                <a:cubicBezTo>
                  <a:pt x="4696808" y="875829"/>
                  <a:pt x="4702979" y="869660"/>
                  <a:pt x="4702979" y="857320"/>
                </a:cubicBezTo>
                <a:cubicBezTo>
                  <a:pt x="4702979" y="764782"/>
                  <a:pt x="4702979" y="669159"/>
                  <a:pt x="4706065" y="573533"/>
                </a:cubicBezTo>
                <a:cubicBezTo>
                  <a:pt x="4706065" y="570449"/>
                  <a:pt x="4702979" y="564279"/>
                  <a:pt x="4702979" y="558110"/>
                </a:cubicBezTo>
                <a:close/>
                <a:moveTo>
                  <a:pt x="10893206" y="558109"/>
                </a:moveTo>
                <a:cubicBezTo>
                  <a:pt x="10868589" y="570448"/>
                  <a:pt x="10850127" y="582786"/>
                  <a:pt x="10831665" y="595125"/>
                </a:cubicBezTo>
                <a:cubicBezTo>
                  <a:pt x="10810125" y="607464"/>
                  <a:pt x="10788585" y="619802"/>
                  <a:pt x="10767046" y="632139"/>
                </a:cubicBezTo>
                <a:cubicBezTo>
                  <a:pt x="10720890" y="659902"/>
                  <a:pt x="10677811" y="684582"/>
                  <a:pt x="10631655" y="712343"/>
                </a:cubicBezTo>
                <a:cubicBezTo>
                  <a:pt x="10622424" y="715428"/>
                  <a:pt x="10622424" y="724682"/>
                  <a:pt x="10622424" y="733936"/>
                </a:cubicBezTo>
                <a:cubicBezTo>
                  <a:pt x="10619346" y="829559"/>
                  <a:pt x="10619346" y="922098"/>
                  <a:pt x="10619346" y="1017723"/>
                </a:cubicBezTo>
                <a:cubicBezTo>
                  <a:pt x="10619346" y="1023893"/>
                  <a:pt x="10619346" y="1026978"/>
                  <a:pt x="10619346" y="1033147"/>
                </a:cubicBezTo>
                <a:cubicBezTo>
                  <a:pt x="10625502" y="1030062"/>
                  <a:pt x="10628578" y="1030062"/>
                  <a:pt x="10628578" y="1026978"/>
                </a:cubicBezTo>
                <a:cubicBezTo>
                  <a:pt x="10631655" y="1026978"/>
                  <a:pt x="10634732" y="1026978"/>
                  <a:pt x="10634732" y="1023893"/>
                </a:cubicBezTo>
                <a:cubicBezTo>
                  <a:pt x="10677811" y="999214"/>
                  <a:pt x="10720890" y="974536"/>
                  <a:pt x="10763969" y="946773"/>
                </a:cubicBezTo>
                <a:cubicBezTo>
                  <a:pt x="10803970" y="925181"/>
                  <a:pt x="10840896" y="903592"/>
                  <a:pt x="10877820" y="881997"/>
                </a:cubicBezTo>
                <a:cubicBezTo>
                  <a:pt x="10887052" y="875827"/>
                  <a:pt x="10890128" y="869659"/>
                  <a:pt x="10890128" y="857319"/>
                </a:cubicBezTo>
                <a:cubicBezTo>
                  <a:pt x="10890128" y="764781"/>
                  <a:pt x="10893206" y="669159"/>
                  <a:pt x="10893206" y="573533"/>
                </a:cubicBezTo>
                <a:cubicBezTo>
                  <a:pt x="10893206" y="570448"/>
                  <a:pt x="10893206" y="564278"/>
                  <a:pt x="10893206" y="558109"/>
                </a:cubicBezTo>
                <a:close/>
                <a:moveTo>
                  <a:pt x="10329914" y="558109"/>
                </a:moveTo>
                <a:cubicBezTo>
                  <a:pt x="10323761" y="561193"/>
                  <a:pt x="10320683" y="561193"/>
                  <a:pt x="10317606" y="564278"/>
                </a:cubicBezTo>
                <a:cubicBezTo>
                  <a:pt x="10237603" y="610548"/>
                  <a:pt x="10154521" y="659902"/>
                  <a:pt x="10074518" y="709258"/>
                </a:cubicBezTo>
                <a:cubicBezTo>
                  <a:pt x="10062210" y="715428"/>
                  <a:pt x="10059133" y="721596"/>
                  <a:pt x="10059133" y="733935"/>
                </a:cubicBezTo>
                <a:cubicBezTo>
                  <a:pt x="10059133" y="826473"/>
                  <a:pt x="10056055" y="922096"/>
                  <a:pt x="10056055" y="1017721"/>
                </a:cubicBezTo>
                <a:cubicBezTo>
                  <a:pt x="10056055" y="1020807"/>
                  <a:pt x="10056055" y="1026977"/>
                  <a:pt x="10059133" y="1033146"/>
                </a:cubicBezTo>
                <a:cubicBezTo>
                  <a:pt x="10059133" y="1030061"/>
                  <a:pt x="10059133" y="1030061"/>
                  <a:pt x="10059133" y="1030061"/>
                </a:cubicBezTo>
                <a:cubicBezTo>
                  <a:pt x="10062210" y="1030061"/>
                  <a:pt x="10065287" y="1026977"/>
                  <a:pt x="10068365" y="1026977"/>
                </a:cubicBezTo>
                <a:cubicBezTo>
                  <a:pt x="10148367" y="977620"/>
                  <a:pt x="10231448" y="928265"/>
                  <a:pt x="10314529" y="881996"/>
                </a:cubicBezTo>
                <a:cubicBezTo>
                  <a:pt x="10320683" y="878913"/>
                  <a:pt x="10323761" y="875827"/>
                  <a:pt x="10323761" y="872743"/>
                </a:cubicBezTo>
                <a:cubicBezTo>
                  <a:pt x="10326837" y="869657"/>
                  <a:pt x="10326837" y="863488"/>
                  <a:pt x="10326837" y="857319"/>
                </a:cubicBezTo>
                <a:cubicBezTo>
                  <a:pt x="10326837" y="764781"/>
                  <a:pt x="10329914" y="669158"/>
                  <a:pt x="10329914" y="573532"/>
                </a:cubicBezTo>
                <a:cubicBezTo>
                  <a:pt x="10329914" y="570448"/>
                  <a:pt x="10329914" y="564278"/>
                  <a:pt x="10329914" y="558109"/>
                </a:cubicBezTo>
                <a:close/>
                <a:moveTo>
                  <a:pt x="4141476" y="558109"/>
                </a:moveTo>
                <a:cubicBezTo>
                  <a:pt x="4116860" y="570448"/>
                  <a:pt x="4098397" y="582786"/>
                  <a:pt x="4079935" y="595125"/>
                </a:cubicBezTo>
                <a:cubicBezTo>
                  <a:pt x="4058396" y="607464"/>
                  <a:pt x="4036857" y="619802"/>
                  <a:pt x="4015317" y="632139"/>
                </a:cubicBezTo>
                <a:cubicBezTo>
                  <a:pt x="3969161" y="659903"/>
                  <a:pt x="3926082" y="684582"/>
                  <a:pt x="3879927" y="712343"/>
                </a:cubicBezTo>
                <a:cubicBezTo>
                  <a:pt x="3870696" y="715428"/>
                  <a:pt x="3870696" y="724682"/>
                  <a:pt x="3870696" y="733936"/>
                </a:cubicBezTo>
                <a:cubicBezTo>
                  <a:pt x="3867618" y="829559"/>
                  <a:pt x="3867618" y="922098"/>
                  <a:pt x="3867618" y="1017723"/>
                </a:cubicBezTo>
                <a:cubicBezTo>
                  <a:pt x="3867618" y="1023893"/>
                  <a:pt x="3867618" y="1026978"/>
                  <a:pt x="3867618" y="1033147"/>
                </a:cubicBezTo>
                <a:cubicBezTo>
                  <a:pt x="3873774" y="1030062"/>
                  <a:pt x="3876849" y="1030062"/>
                  <a:pt x="3876849" y="1026978"/>
                </a:cubicBezTo>
                <a:cubicBezTo>
                  <a:pt x="3879927" y="1026978"/>
                  <a:pt x="3883003" y="1026978"/>
                  <a:pt x="3883003" y="1023893"/>
                </a:cubicBezTo>
                <a:cubicBezTo>
                  <a:pt x="3926082" y="999214"/>
                  <a:pt x="3969161" y="974536"/>
                  <a:pt x="4012240" y="946773"/>
                </a:cubicBezTo>
                <a:cubicBezTo>
                  <a:pt x="4052241" y="925181"/>
                  <a:pt x="4089166" y="903592"/>
                  <a:pt x="4126092" y="881997"/>
                </a:cubicBezTo>
                <a:cubicBezTo>
                  <a:pt x="4135323" y="875828"/>
                  <a:pt x="4138399" y="869659"/>
                  <a:pt x="4138399" y="857319"/>
                </a:cubicBezTo>
                <a:cubicBezTo>
                  <a:pt x="4138399" y="764782"/>
                  <a:pt x="4141476" y="669159"/>
                  <a:pt x="4141476" y="573533"/>
                </a:cubicBezTo>
                <a:cubicBezTo>
                  <a:pt x="4141476" y="570448"/>
                  <a:pt x="4141476" y="564278"/>
                  <a:pt x="4141476" y="558109"/>
                </a:cubicBezTo>
                <a:close/>
                <a:moveTo>
                  <a:pt x="3578186" y="558109"/>
                </a:moveTo>
                <a:cubicBezTo>
                  <a:pt x="3572032" y="561193"/>
                  <a:pt x="3568955" y="561193"/>
                  <a:pt x="3565877" y="564278"/>
                </a:cubicBezTo>
                <a:cubicBezTo>
                  <a:pt x="3485874" y="610548"/>
                  <a:pt x="3402794" y="659903"/>
                  <a:pt x="3322790" y="709258"/>
                </a:cubicBezTo>
                <a:cubicBezTo>
                  <a:pt x="3310482" y="715428"/>
                  <a:pt x="3307404" y="721596"/>
                  <a:pt x="3307404" y="733935"/>
                </a:cubicBezTo>
                <a:cubicBezTo>
                  <a:pt x="3307404" y="826473"/>
                  <a:pt x="3304327" y="922096"/>
                  <a:pt x="3304327" y="1017721"/>
                </a:cubicBezTo>
                <a:cubicBezTo>
                  <a:pt x="3304327" y="1020807"/>
                  <a:pt x="3304327" y="1026977"/>
                  <a:pt x="3307404" y="1033146"/>
                </a:cubicBezTo>
                <a:cubicBezTo>
                  <a:pt x="3307404" y="1030061"/>
                  <a:pt x="3307404" y="1030061"/>
                  <a:pt x="3307404" y="1030061"/>
                </a:cubicBezTo>
                <a:cubicBezTo>
                  <a:pt x="3310482" y="1030061"/>
                  <a:pt x="3313558" y="1026977"/>
                  <a:pt x="3316636" y="1026977"/>
                </a:cubicBezTo>
                <a:cubicBezTo>
                  <a:pt x="3396639" y="977620"/>
                  <a:pt x="3479720" y="928266"/>
                  <a:pt x="3562801" y="881997"/>
                </a:cubicBezTo>
                <a:cubicBezTo>
                  <a:pt x="3568955" y="878913"/>
                  <a:pt x="3572032" y="875828"/>
                  <a:pt x="3572032" y="872743"/>
                </a:cubicBezTo>
                <a:cubicBezTo>
                  <a:pt x="3575109" y="869657"/>
                  <a:pt x="3575109" y="863488"/>
                  <a:pt x="3575109" y="857319"/>
                </a:cubicBezTo>
                <a:cubicBezTo>
                  <a:pt x="3575109" y="764781"/>
                  <a:pt x="3578186" y="669158"/>
                  <a:pt x="3578186" y="573532"/>
                </a:cubicBezTo>
                <a:cubicBezTo>
                  <a:pt x="3578186" y="570448"/>
                  <a:pt x="3578186" y="564278"/>
                  <a:pt x="3578186" y="558109"/>
                </a:cubicBezTo>
                <a:close/>
                <a:moveTo>
                  <a:pt x="9212434" y="558108"/>
                </a:moveTo>
                <a:cubicBezTo>
                  <a:pt x="9212434" y="567362"/>
                  <a:pt x="9212434" y="573531"/>
                  <a:pt x="9212434" y="576616"/>
                </a:cubicBezTo>
                <a:cubicBezTo>
                  <a:pt x="9215512" y="669156"/>
                  <a:pt x="9215512" y="761695"/>
                  <a:pt x="9215512" y="857318"/>
                </a:cubicBezTo>
                <a:cubicBezTo>
                  <a:pt x="9215512" y="869657"/>
                  <a:pt x="9218588" y="875826"/>
                  <a:pt x="9230896" y="881996"/>
                </a:cubicBezTo>
                <a:cubicBezTo>
                  <a:pt x="9310901" y="928263"/>
                  <a:pt x="9390887" y="977619"/>
                  <a:pt x="9467812" y="1023890"/>
                </a:cubicBezTo>
                <a:cubicBezTo>
                  <a:pt x="9473967" y="1026974"/>
                  <a:pt x="9477044" y="1030060"/>
                  <a:pt x="9486275" y="1033144"/>
                </a:cubicBezTo>
                <a:cubicBezTo>
                  <a:pt x="9486275" y="1026974"/>
                  <a:pt x="9486275" y="1023890"/>
                  <a:pt x="9486275" y="1020805"/>
                </a:cubicBezTo>
                <a:cubicBezTo>
                  <a:pt x="9486275" y="922095"/>
                  <a:pt x="9483198" y="826471"/>
                  <a:pt x="9483198" y="730849"/>
                </a:cubicBezTo>
                <a:cubicBezTo>
                  <a:pt x="9483198" y="718510"/>
                  <a:pt x="9480121" y="715425"/>
                  <a:pt x="9470889" y="709256"/>
                </a:cubicBezTo>
                <a:cubicBezTo>
                  <a:pt x="9390887" y="662985"/>
                  <a:pt x="9307823" y="613631"/>
                  <a:pt x="9224742" y="564277"/>
                </a:cubicBezTo>
                <a:cubicBezTo>
                  <a:pt x="9221665" y="564277"/>
                  <a:pt x="9218588" y="561192"/>
                  <a:pt x="9212434" y="558108"/>
                </a:cubicBezTo>
                <a:close/>
                <a:moveTo>
                  <a:pt x="9205945" y="558108"/>
                </a:moveTo>
                <a:cubicBezTo>
                  <a:pt x="9202867" y="561188"/>
                  <a:pt x="9199791" y="561188"/>
                  <a:pt x="9199791" y="561188"/>
                </a:cubicBezTo>
                <a:cubicBezTo>
                  <a:pt x="9113633" y="610456"/>
                  <a:pt x="9030553" y="662805"/>
                  <a:pt x="8944392" y="712075"/>
                </a:cubicBezTo>
                <a:cubicBezTo>
                  <a:pt x="8935164" y="715156"/>
                  <a:pt x="8935164" y="721314"/>
                  <a:pt x="8935164" y="730552"/>
                </a:cubicBezTo>
                <a:cubicBezTo>
                  <a:pt x="8932086" y="826011"/>
                  <a:pt x="8932086" y="921471"/>
                  <a:pt x="8932086" y="1020012"/>
                </a:cubicBezTo>
                <a:cubicBezTo>
                  <a:pt x="8932086" y="1023091"/>
                  <a:pt x="8932086" y="1026170"/>
                  <a:pt x="8932086" y="1029251"/>
                </a:cubicBezTo>
                <a:cubicBezTo>
                  <a:pt x="8938240" y="1029251"/>
                  <a:pt x="8938240" y="1026170"/>
                  <a:pt x="8941316" y="1026170"/>
                </a:cubicBezTo>
                <a:cubicBezTo>
                  <a:pt x="9024399" y="976899"/>
                  <a:pt x="9107479" y="927629"/>
                  <a:pt x="9190560" y="881440"/>
                </a:cubicBezTo>
                <a:cubicBezTo>
                  <a:pt x="9199791" y="875280"/>
                  <a:pt x="9202867" y="869122"/>
                  <a:pt x="9202867" y="856804"/>
                </a:cubicBezTo>
                <a:cubicBezTo>
                  <a:pt x="9202867" y="764425"/>
                  <a:pt x="9202867" y="668966"/>
                  <a:pt x="9205945" y="573504"/>
                </a:cubicBezTo>
                <a:cubicBezTo>
                  <a:pt x="9205945" y="570425"/>
                  <a:pt x="9205945" y="564267"/>
                  <a:pt x="9205945" y="558108"/>
                </a:cubicBezTo>
                <a:close/>
                <a:moveTo>
                  <a:pt x="2460707" y="558108"/>
                </a:moveTo>
                <a:cubicBezTo>
                  <a:pt x="2460707" y="567362"/>
                  <a:pt x="2460707" y="573531"/>
                  <a:pt x="2460707" y="576616"/>
                </a:cubicBezTo>
                <a:cubicBezTo>
                  <a:pt x="2463783" y="669157"/>
                  <a:pt x="2463783" y="761695"/>
                  <a:pt x="2463783" y="857318"/>
                </a:cubicBezTo>
                <a:cubicBezTo>
                  <a:pt x="2463783" y="869657"/>
                  <a:pt x="2466860" y="875826"/>
                  <a:pt x="2479168" y="881996"/>
                </a:cubicBezTo>
                <a:cubicBezTo>
                  <a:pt x="2559172" y="928263"/>
                  <a:pt x="2639158" y="977619"/>
                  <a:pt x="2716084" y="1023891"/>
                </a:cubicBezTo>
                <a:cubicBezTo>
                  <a:pt x="2722238" y="1026974"/>
                  <a:pt x="2725316" y="1030060"/>
                  <a:pt x="2734547" y="1033144"/>
                </a:cubicBezTo>
                <a:cubicBezTo>
                  <a:pt x="2734547" y="1026974"/>
                  <a:pt x="2734547" y="1023891"/>
                  <a:pt x="2734547" y="1020806"/>
                </a:cubicBezTo>
                <a:cubicBezTo>
                  <a:pt x="2734547" y="922095"/>
                  <a:pt x="2731470" y="826471"/>
                  <a:pt x="2731470" y="730849"/>
                </a:cubicBezTo>
                <a:cubicBezTo>
                  <a:pt x="2731470" y="718510"/>
                  <a:pt x="2728393" y="715425"/>
                  <a:pt x="2719162" y="709256"/>
                </a:cubicBezTo>
                <a:cubicBezTo>
                  <a:pt x="2639158" y="662985"/>
                  <a:pt x="2556094" y="613631"/>
                  <a:pt x="2473014" y="564277"/>
                </a:cubicBezTo>
                <a:cubicBezTo>
                  <a:pt x="2469938" y="564277"/>
                  <a:pt x="2466860" y="561192"/>
                  <a:pt x="2460707" y="558108"/>
                </a:cubicBezTo>
                <a:close/>
                <a:moveTo>
                  <a:pt x="2454217" y="558108"/>
                </a:moveTo>
                <a:cubicBezTo>
                  <a:pt x="2451140" y="561188"/>
                  <a:pt x="2448063" y="561188"/>
                  <a:pt x="2448063" y="561188"/>
                </a:cubicBezTo>
                <a:cubicBezTo>
                  <a:pt x="2361905" y="610456"/>
                  <a:pt x="2278825" y="662805"/>
                  <a:pt x="2192663" y="712077"/>
                </a:cubicBezTo>
                <a:cubicBezTo>
                  <a:pt x="2183435" y="715156"/>
                  <a:pt x="2183435" y="721314"/>
                  <a:pt x="2183435" y="730552"/>
                </a:cubicBezTo>
                <a:cubicBezTo>
                  <a:pt x="2180359" y="826011"/>
                  <a:pt x="2180359" y="921472"/>
                  <a:pt x="2180359" y="1020012"/>
                </a:cubicBezTo>
                <a:cubicBezTo>
                  <a:pt x="2180359" y="1023091"/>
                  <a:pt x="2180359" y="1026170"/>
                  <a:pt x="2180359" y="1029251"/>
                </a:cubicBezTo>
                <a:cubicBezTo>
                  <a:pt x="2186511" y="1029251"/>
                  <a:pt x="2186511" y="1026170"/>
                  <a:pt x="2189587" y="1026170"/>
                </a:cubicBezTo>
                <a:cubicBezTo>
                  <a:pt x="2272671" y="976899"/>
                  <a:pt x="2355750" y="927629"/>
                  <a:pt x="2438831" y="881440"/>
                </a:cubicBezTo>
                <a:cubicBezTo>
                  <a:pt x="2448063" y="875280"/>
                  <a:pt x="2451140" y="869122"/>
                  <a:pt x="2451140" y="856804"/>
                </a:cubicBezTo>
                <a:cubicBezTo>
                  <a:pt x="2451140" y="764425"/>
                  <a:pt x="2451140" y="668966"/>
                  <a:pt x="2454217" y="573504"/>
                </a:cubicBezTo>
                <a:cubicBezTo>
                  <a:pt x="2454217" y="570425"/>
                  <a:pt x="2454217" y="564267"/>
                  <a:pt x="2454217" y="558108"/>
                </a:cubicBezTo>
                <a:close/>
                <a:moveTo>
                  <a:pt x="8642654" y="558106"/>
                </a:moveTo>
                <a:cubicBezTo>
                  <a:pt x="8621012" y="570445"/>
                  <a:pt x="8602463" y="582784"/>
                  <a:pt x="8580823" y="595122"/>
                </a:cubicBezTo>
                <a:cubicBezTo>
                  <a:pt x="8515894" y="632137"/>
                  <a:pt x="8450966" y="672241"/>
                  <a:pt x="8386044" y="709255"/>
                </a:cubicBezTo>
                <a:cubicBezTo>
                  <a:pt x="8379859" y="712340"/>
                  <a:pt x="8373678" y="715425"/>
                  <a:pt x="8373678" y="721595"/>
                </a:cubicBezTo>
                <a:cubicBezTo>
                  <a:pt x="8370585" y="724680"/>
                  <a:pt x="8370585" y="727763"/>
                  <a:pt x="8370585" y="730848"/>
                </a:cubicBezTo>
                <a:cubicBezTo>
                  <a:pt x="8370585" y="826470"/>
                  <a:pt x="8367495" y="925179"/>
                  <a:pt x="8367495" y="1023890"/>
                </a:cubicBezTo>
                <a:cubicBezTo>
                  <a:pt x="8367495" y="1023890"/>
                  <a:pt x="8370585" y="1026974"/>
                  <a:pt x="8370585" y="1033144"/>
                </a:cubicBezTo>
                <a:cubicBezTo>
                  <a:pt x="8373678" y="1030059"/>
                  <a:pt x="8376769" y="1026974"/>
                  <a:pt x="8379859" y="1026974"/>
                </a:cubicBezTo>
                <a:cubicBezTo>
                  <a:pt x="8463331" y="977618"/>
                  <a:pt x="8546812" y="928262"/>
                  <a:pt x="8627196" y="881995"/>
                </a:cubicBezTo>
                <a:cubicBezTo>
                  <a:pt x="8636471" y="875825"/>
                  <a:pt x="8639562" y="869656"/>
                  <a:pt x="8639562" y="857318"/>
                </a:cubicBezTo>
                <a:cubicBezTo>
                  <a:pt x="8642654" y="764778"/>
                  <a:pt x="8642654" y="669156"/>
                  <a:pt x="8642654" y="573530"/>
                </a:cubicBezTo>
                <a:cubicBezTo>
                  <a:pt x="8642654" y="570445"/>
                  <a:pt x="8642654" y="564276"/>
                  <a:pt x="8642654" y="558106"/>
                </a:cubicBezTo>
                <a:close/>
                <a:moveTo>
                  <a:pt x="8078871" y="558106"/>
                </a:moveTo>
                <a:cubicBezTo>
                  <a:pt x="8072699" y="561185"/>
                  <a:pt x="8072699" y="561185"/>
                  <a:pt x="8069611" y="564265"/>
                </a:cubicBezTo>
                <a:cubicBezTo>
                  <a:pt x="7986288" y="610455"/>
                  <a:pt x="7902959" y="659725"/>
                  <a:pt x="7822720" y="708996"/>
                </a:cubicBezTo>
                <a:cubicBezTo>
                  <a:pt x="7822720" y="708996"/>
                  <a:pt x="7819633" y="708996"/>
                  <a:pt x="7819633" y="708996"/>
                </a:cubicBezTo>
                <a:cubicBezTo>
                  <a:pt x="7819633" y="712075"/>
                  <a:pt x="7816548" y="712075"/>
                  <a:pt x="7816548" y="712075"/>
                </a:cubicBezTo>
                <a:cubicBezTo>
                  <a:pt x="7816548" y="712075"/>
                  <a:pt x="7816548" y="715154"/>
                  <a:pt x="7813461" y="715154"/>
                </a:cubicBezTo>
                <a:cubicBezTo>
                  <a:pt x="7810376" y="718234"/>
                  <a:pt x="7807288" y="724392"/>
                  <a:pt x="7807288" y="730551"/>
                </a:cubicBezTo>
                <a:cubicBezTo>
                  <a:pt x="7807288" y="826010"/>
                  <a:pt x="7807288" y="921469"/>
                  <a:pt x="7804204" y="1016930"/>
                </a:cubicBezTo>
                <a:cubicBezTo>
                  <a:pt x="7804204" y="1020010"/>
                  <a:pt x="7807288" y="1026168"/>
                  <a:pt x="7807288" y="1029248"/>
                </a:cubicBezTo>
                <a:cubicBezTo>
                  <a:pt x="7810376" y="1029248"/>
                  <a:pt x="7816548" y="1026168"/>
                  <a:pt x="7819633" y="1026168"/>
                </a:cubicBezTo>
                <a:cubicBezTo>
                  <a:pt x="7899873" y="976898"/>
                  <a:pt x="7983201" y="927627"/>
                  <a:pt x="8063438" y="881438"/>
                </a:cubicBezTo>
                <a:cubicBezTo>
                  <a:pt x="8072699" y="875279"/>
                  <a:pt x="8075786" y="869121"/>
                  <a:pt x="8078871" y="856803"/>
                </a:cubicBezTo>
                <a:cubicBezTo>
                  <a:pt x="8078871" y="764424"/>
                  <a:pt x="8078871" y="668964"/>
                  <a:pt x="8078871" y="573503"/>
                </a:cubicBezTo>
                <a:cubicBezTo>
                  <a:pt x="8081957" y="570424"/>
                  <a:pt x="8078871" y="564265"/>
                  <a:pt x="8078871" y="558106"/>
                </a:cubicBezTo>
                <a:close/>
                <a:moveTo>
                  <a:pt x="1890925" y="558106"/>
                </a:moveTo>
                <a:cubicBezTo>
                  <a:pt x="1869285" y="570445"/>
                  <a:pt x="1850735" y="582784"/>
                  <a:pt x="1829094" y="595123"/>
                </a:cubicBezTo>
                <a:cubicBezTo>
                  <a:pt x="1764165" y="632137"/>
                  <a:pt x="1699237" y="672241"/>
                  <a:pt x="1634315" y="709256"/>
                </a:cubicBezTo>
                <a:cubicBezTo>
                  <a:pt x="1628131" y="712341"/>
                  <a:pt x="1621949" y="715425"/>
                  <a:pt x="1621949" y="721595"/>
                </a:cubicBezTo>
                <a:cubicBezTo>
                  <a:pt x="1618858" y="724680"/>
                  <a:pt x="1618858" y="727763"/>
                  <a:pt x="1618858" y="730848"/>
                </a:cubicBezTo>
                <a:cubicBezTo>
                  <a:pt x="1618858" y="826471"/>
                  <a:pt x="1615766" y="925179"/>
                  <a:pt x="1615766" y="1023890"/>
                </a:cubicBezTo>
                <a:cubicBezTo>
                  <a:pt x="1615766" y="1023890"/>
                  <a:pt x="1618858" y="1026974"/>
                  <a:pt x="1618858" y="1033144"/>
                </a:cubicBezTo>
                <a:cubicBezTo>
                  <a:pt x="1621949" y="1030059"/>
                  <a:pt x="1625041" y="1026974"/>
                  <a:pt x="1628131" y="1026974"/>
                </a:cubicBezTo>
                <a:cubicBezTo>
                  <a:pt x="1711603" y="977618"/>
                  <a:pt x="1795083" y="928262"/>
                  <a:pt x="1875468" y="881995"/>
                </a:cubicBezTo>
                <a:cubicBezTo>
                  <a:pt x="1884743" y="875825"/>
                  <a:pt x="1887835" y="869656"/>
                  <a:pt x="1887835" y="857318"/>
                </a:cubicBezTo>
                <a:cubicBezTo>
                  <a:pt x="1890925" y="764778"/>
                  <a:pt x="1890925" y="669156"/>
                  <a:pt x="1890925" y="573530"/>
                </a:cubicBezTo>
                <a:cubicBezTo>
                  <a:pt x="1890925" y="570445"/>
                  <a:pt x="1890925" y="564276"/>
                  <a:pt x="1890925" y="558106"/>
                </a:cubicBezTo>
                <a:close/>
                <a:moveTo>
                  <a:pt x="1327143" y="558106"/>
                </a:moveTo>
                <a:cubicBezTo>
                  <a:pt x="1320972" y="561185"/>
                  <a:pt x="1320972" y="561185"/>
                  <a:pt x="1317883" y="564265"/>
                </a:cubicBezTo>
                <a:cubicBezTo>
                  <a:pt x="1234559" y="610456"/>
                  <a:pt x="1151230" y="659725"/>
                  <a:pt x="1070991" y="708996"/>
                </a:cubicBezTo>
                <a:cubicBezTo>
                  <a:pt x="1070991" y="708996"/>
                  <a:pt x="1067905" y="708996"/>
                  <a:pt x="1067905" y="708996"/>
                </a:cubicBezTo>
                <a:cubicBezTo>
                  <a:pt x="1067905" y="712075"/>
                  <a:pt x="1064820" y="712075"/>
                  <a:pt x="1064820" y="712075"/>
                </a:cubicBezTo>
                <a:cubicBezTo>
                  <a:pt x="1064820" y="712075"/>
                  <a:pt x="1064820" y="715154"/>
                  <a:pt x="1061734" y="715154"/>
                </a:cubicBezTo>
                <a:cubicBezTo>
                  <a:pt x="1058647" y="718234"/>
                  <a:pt x="1055561" y="724392"/>
                  <a:pt x="1055561" y="730551"/>
                </a:cubicBezTo>
                <a:cubicBezTo>
                  <a:pt x="1055561" y="826010"/>
                  <a:pt x="1055561" y="921469"/>
                  <a:pt x="1052475" y="1016930"/>
                </a:cubicBezTo>
                <a:cubicBezTo>
                  <a:pt x="1052475" y="1020010"/>
                  <a:pt x="1055561" y="1026169"/>
                  <a:pt x="1055561" y="1029248"/>
                </a:cubicBezTo>
                <a:cubicBezTo>
                  <a:pt x="1058647" y="1029248"/>
                  <a:pt x="1064820" y="1026169"/>
                  <a:pt x="1067905" y="1026169"/>
                </a:cubicBezTo>
                <a:cubicBezTo>
                  <a:pt x="1148145" y="976898"/>
                  <a:pt x="1231472" y="927627"/>
                  <a:pt x="1311709" y="881438"/>
                </a:cubicBezTo>
                <a:cubicBezTo>
                  <a:pt x="1320972" y="875280"/>
                  <a:pt x="1324057" y="869121"/>
                  <a:pt x="1327143" y="856803"/>
                </a:cubicBezTo>
                <a:cubicBezTo>
                  <a:pt x="1327143" y="764424"/>
                  <a:pt x="1327143" y="668964"/>
                  <a:pt x="1327143" y="573503"/>
                </a:cubicBezTo>
                <a:cubicBezTo>
                  <a:pt x="1330228" y="570424"/>
                  <a:pt x="1327143" y="564265"/>
                  <a:pt x="1327143" y="558106"/>
                </a:cubicBezTo>
                <a:close/>
                <a:moveTo>
                  <a:pt x="7523855" y="558105"/>
                </a:moveTo>
                <a:cubicBezTo>
                  <a:pt x="7526930" y="666069"/>
                  <a:pt x="7526930" y="767862"/>
                  <a:pt x="7526930" y="872740"/>
                </a:cubicBezTo>
                <a:cubicBezTo>
                  <a:pt x="7613090" y="922093"/>
                  <a:pt x="7696171" y="971447"/>
                  <a:pt x="7782327" y="1023887"/>
                </a:cubicBezTo>
                <a:cubicBezTo>
                  <a:pt x="7788482" y="1026972"/>
                  <a:pt x="7791559" y="1030056"/>
                  <a:pt x="7797713" y="1033141"/>
                </a:cubicBezTo>
                <a:cubicBezTo>
                  <a:pt x="7797713" y="925178"/>
                  <a:pt x="7794636" y="823384"/>
                  <a:pt x="7794636" y="721593"/>
                </a:cubicBezTo>
                <a:cubicBezTo>
                  <a:pt x="7794636" y="718508"/>
                  <a:pt x="7791559" y="718508"/>
                  <a:pt x="7791559" y="715423"/>
                </a:cubicBezTo>
                <a:cubicBezTo>
                  <a:pt x="7705401" y="666069"/>
                  <a:pt x="7622321" y="616714"/>
                  <a:pt x="7536162" y="564275"/>
                </a:cubicBezTo>
                <a:cubicBezTo>
                  <a:pt x="7533086" y="561190"/>
                  <a:pt x="7530008" y="561190"/>
                  <a:pt x="7523855" y="558105"/>
                </a:cubicBezTo>
                <a:close/>
                <a:moveTo>
                  <a:pt x="7514288" y="558105"/>
                </a:moveTo>
                <a:cubicBezTo>
                  <a:pt x="7511210" y="561190"/>
                  <a:pt x="7508133" y="561190"/>
                  <a:pt x="7505057" y="564275"/>
                </a:cubicBezTo>
                <a:cubicBezTo>
                  <a:pt x="7425053" y="613629"/>
                  <a:pt x="7341972" y="662984"/>
                  <a:pt x="7258892" y="712338"/>
                </a:cubicBezTo>
                <a:cubicBezTo>
                  <a:pt x="7249660" y="715423"/>
                  <a:pt x="7246583" y="721593"/>
                  <a:pt x="7246583" y="733931"/>
                </a:cubicBezTo>
                <a:cubicBezTo>
                  <a:pt x="7246583" y="826469"/>
                  <a:pt x="7243507" y="922093"/>
                  <a:pt x="7243507" y="1014633"/>
                </a:cubicBezTo>
                <a:cubicBezTo>
                  <a:pt x="7243507" y="1020802"/>
                  <a:pt x="7243507" y="1023887"/>
                  <a:pt x="7243507" y="1033141"/>
                </a:cubicBezTo>
                <a:cubicBezTo>
                  <a:pt x="7246583" y="1030056"/>
                  <a:pt x="7249660" y="1030056"/>
                  <a:pt x="7249660" y="1030056"/>
                </a:cubicBezTo>
                <a:cubicBezTo>
                  <a:pt x="7335818" y="980701"/>
                  <a:pt x="7418899" y="928262"/>
                  <a:pt x="7505057" y="878908"/>
                </a:cubicBezTo>
                <a:cubicBezTo>
                  <a:pt x="7511210" y="875823"/>
                  <a:pt x="7514288" y="869655"/>
                  <a:pt x="7514288" y="860401"/>
                </a:cubicBezTo>
                <a:cubicBezTo>
                  <a:pt x="7514288" y="764777"/>
                  <a:pt x="7517366" y="666069"/>
                  <a:pt x="7517366" y="570444"/>
                </a:cubicBezTo>
                <a:cubicBezTo>
                  <a:pt x="7517366" y="567359"/>
                  <a:pt x="7517366" y="564275"/>
                  <a:pt x="7514288" y="558105"/>
                </a:cubicBezTo>
                <a:close/>
                <a:moveTo>
                  <a:pt x="6953596" y="558105"/>
                </a:moveTo>
                <a:cubicBezTo>
                  <a:pt x="6950524" y="561190"/>
                  <a:pt x="6947453" y="561190"/>
                  <a:pt x="6947453" y="561190"/>
                </a:cubicBezTo>
                <a:cubicBezTo>
                  <a:pt x="6861445" y="610543"/>
                  <a:pt x="6778506" y="662983"/>
                  <a:pt x="6692500" y="712338"/>
                </a:cubicBezTo>
                <a:cubicBezTo>
                  <a:pt x="6686356" y="715422"/>
                  <a:pt x="6683284" y="721591"/>
                  <a:pt x="6683284" y="730846"/>
                </a:cubicBezTo>
                <a:cubicBezTo>
                  <a:pt x="6683284" y="826468"/>
                  <a:pt x="6680213" y="922093"/>
                  <a:pt x="6680213" y="1020802"/>
                </a:cubicBezTo>
                <a:cubicBezTo>
                  <a:pt x="6680213" y="1023887"/>
                  <a:pt x="6680213" y="1026972"/>
                  <a:pt x="6683284" y="1033141"/>
                </a:cubicBezTo>
                <a:cubicBezTo>
                  <a:pt x="6686356" y="1030056"/>
                  <a:pt x="6689428" y="1026972"/>
                  <a:pt x="6692500" y="1026972"/>
                </a:cubicBezTo>
                <a:cubicBezTo>
                  <a:pt x="6775436" y="977615"/>
                  <a:pt x="6858373" y="928261"/>
                  <a:pt x="6938238" y="881993"/>
                </a:cubicBezTo>
                <a:cubicBezTo>
                  <a:pt x="6947453" y="875823"/>
                  <a:pt x="6953596" y="869654"/>
                  <a:pt x="6953596" y="857315"/>
                </a:cubicBezTo>
                <a:cubicBezTo>
                  <a:pt x="6953596" y="764776"/>
                  <a:pt x="6953596" y="669154"/>
                  <a:pt x="6956668" y="573529"/>
                </a:cubicBezTo>
                <a:cubicBezTo>
                  <a:pt x="6956668" y="570444"/>
                  <a:pt x="6953596" y="564275"/>
                  <a:pt x="6953596" y="558105"/>
                </a:cubicBezTo>
                <a:close/>
                <a:moveTo>
                  <a:pt x="772126" y="558105"/>
                </a:moveTo>
                <a:cubicBezTo>
                  <a:pt x="775202" y="666069"/>
                  <a:pt x="775202" y="767862"/>
                  <a:pt x="775202" y="872740"/>
                </a:cubicBezTo>
                <a:cubicBezTo>
                  <a:pt x="861361" y="922093"/>
                  <a:pt x="944443" y="971447"/>
                  <a:pt x="1030599" y="1023887"/>
                </a:cubicBezTo>
                <a:cubicBezTo>
                  <a:pt x="1036754" y="1026972"/>
                  <a:pt x="1039830" y="1030058"/>
                  <a:pt x="1045984" y="1033141"/>
                </a:cubicBezTo>
                <a:cubicBezTo>
                  <a:pt x="1045984" y="925178"/>
                  <a:pt x="1042908" y="823384"/>
                  <a:pt x="1042908" y="721593"/>
                </a:cubicBezTo>
                <a:cubicBezTo>
                  <a:pt x="1042908" y="718508"/>
                  <a:pt x="1039830" y="718508"/>
                  <a:pt x="1039830" y="715423"/>
                </a:cubicBezTo>
                <a:cubicBezTo>
                  <a:pt x="953673" y="666069"/>
                  <a:pt x="870592" y="616714"/>
                  <a:pt x="784433" y="564275"/>
                </a:cubicBezTo>
                <a:cubicBezTo>
                  <a:pt x="781356" y="561190"/>
                  <a:pt x="778280" y="561190"/>
                  <a:pt x="772126" y="558105"/>
                </a:cubicBezTo>
                <a:close/>
                <a:moveTo>
                  <a:pt x="762559" y="558105"/>
                </a:moveTo>
                <a:cubicBezTo>
                  <a:pt x="759482" y="561190"/>
                  <a:pt x="756406" y="561190"/>
                  <a:pt x="753328" y="564275"/>
                </a:cubicBezTo>
                <a:cubicBezTo>
                  <a:pt x="673324" y="613629"/>
                  <a:pt x="590244" y="662984"/>
                  <a:pt x="507163" y="712338"/>
                </a:cubicBezTo>
                <a:cubicBezTo>
                  <a:pt x="497931" y="715423"/>
                  <a:pt x="494854" y="721593"/>
                  <a:pt x="494854" y="733931"/>
                </a:cubicBezTo>
                <a:cubicBezTo>
                  <a:pt x="494854" y="826469"/>
                  <a:pt x="491778" y="922093"/>
                  <a:pt x="491778" y="1014633"/>
                </a:cubicBezTo>
                <a:cubicBezTo>
                  <a:pt x="491778" y="1020802"/>
                  <a:pt x="491778" y="1023887"/>
                  <a:pt x="491778" y="1033141"/>
                </a:cubicBezTo>
                <a:cubicBezTo>
                  <a:pt x="494854" y="1030058"/>
                  <a:pt x="497931" y="1030058"/>
                  <a:pt x="497931" y="1030058"/>
                </a:cubicBezTo>
                <a:cubicBezTo>
                  <a:pt x="584089" y="980701"/>
                  <a:pt x="667171" y="928262"/>
                  <a:pt x="753328" y="878908"/>
                </a:cubicBezTo>
                <a:cubicBezTo>
                  <a:pt x="759482" y="875823"/>
                  <a:pt x="762559" y="869655"/>
                  <a:pt x="762559" y="860401"/>
                </a:cubicBezTo>
                <a:cubicBezTo>
                  <a:pt x="762559" y="764777"/>
                  <a:pt x="765636" y="666069"/>
                  <a:pt x="765636" y="570444"/>
                </a:cubicBezTo>
                <a:cubicBezTo>
                  <a:pt x="765636" y="567359"/>
                  <a:pt x="765636" y="564275"/>
                  <a:pt x="762559" y="558105"/>
                </a:cubicBezTo>
                <a:close/>
                <a:moveTo>
                  <a:pt x="5836543" y="558102"/>
                </a:moveTo>
                <a:cubicBezTo>
                  <a:pt x="5836543" y="561186"/>
                  <a:pt x="5836543" y="564271"/>
                  <a:pt x="5836543" y="567356"/>
                </a:cubicBezTo>
                <a:cubicBezTo>
                  <a:pt x="5836543" y="666064"/>
                  <a:pt x="5836543" y="764773"/>
                  <a:pt x="5836543" y="863481"/>
                </a:cubicBezTo>
                <a:cubicBezTo>
                  <a:pt x="5839619" y="869650"/>
                  <a:pt x="5842696" y="875819"/>
                  <a:pt x="5848850" y="878903"/>
                </a:cubicBezTo>
                <a:lnTo>
                  <a:pt x="5928739" y="926758"/>
                </a:lnTo>
                <a:lnTo>
                  <a:pt x="5928739" y="924473"/>
                </a:lnTo>
                <a:cubicBezTo>
                  <a:pt x="5986495" y="959178"/>
                  <a:pt x="6056380" y="1000825"/>
                  <a:pt x="6091611" y="1019480"/>
                </a:cubicBezTo>
                <a:lnTo>
                  <a:pt x="6110350" y="1027918"/>
                </a:lnTo>
                <a:lnTo>
                  <a:pt x="6108863" y="874662"/>
                </a:lnTo>
                <a:cubicBezTo>
                  <a:pt x="6108093" y="822610"/>
                  <a:pt x="6107324" y="770942"/>
                  <a:pt x="6107324" y="718503"/>
                </a:cubicBezTo>
                <a:cubicBezTo>
                  <a:pt x="6018089" y="662980"/>
                  <a:pt x="5928854" y="610541"/>
                  <a:pt x="5836543" y="558102"/>
                </a:cubicBezTo>
                <a:close/>
                <a:moveTo>
                  <a:pt x="10616752" y="401055"/>
                </a:moveTo>
                <a:cubicBezTo>
                  <a:pt x="10610597" y="401055"/>
                  <a:pt x="10604444" y="401055"/>
                  <a:pt x="10598289" y="407216"/>
                </a:cubicBezTo>
                <a:cubicBezTo>
                  <a:pt x="10518286" y="453430"/>
                  <a:pt x="10438282" y="496562"/>
                  <a:pt x="10358279" y="542775"/>
                </a:cubicBezTo>
                <a:cubicBezTo>
                  <a:pt x="10352124" y="545856"/>
                  <a:pt x="10349047" y="545856"/>
                  <a:pt x="10342893" y="552018"/>
                </a:cubicBezTo>
                <a:cubicBezTo>
                  <a:pt x="10349047" y="555098"/>
                  <a:pt x="10352124" y="558180"/>
                  <a:pt x="10355202" y="558180"/>
                </a:cubicBezTo>
                <a:cubicBezTo>
                  <a:pt x="10438282" y="607473"/>
                  <a:pt x="10521362" y="653687"/>
                  <a:pt x="10604444" y="699901"/>
                </a:cubicBezTo>
                <a:cubicBezTo>
                  <a:pt x="10604444" y="702981"/>
                  <a:pt x="10607520" y="702981"/>
                  <a:pt x="10607520" y="702981"/>
                </a:cubicBezTo>
                <a:cubicBezTo>
                  <a:pt x="10616752" y="706062"/>
                  <a:pt x="10622905" y="702981"/>
                  <a:pt x="10629060" y="699901"/>
                </a:cubicBezTo>
                <a:cubicBezTo>
                  <a:pt x="10656753" y="684497"/>
                  <a:pt x="10681369" y="669092"/>
                  <a:pt x="10709063" y="653687"/>
                </a:cubicBezTo>
                <a:cubicBezTo>
                  <a:pt x="10758295" y="625958"/>
                  <a:pt x="10804452" y="601312"/>
                  <a:pt x="10853685" y="573583"/>
                </a:cubicBezTo>
                <a:cubicBezTo>
                  <a:pt x="10865993" y="567423"/>
                  <a:pt x="10875224" y="561261"/>
                  <a:pt x="10890610" y="552018"/>
                </a:cubicBezTo>
                <a:cubicBezTo>
                  <a:pt x="10884456" y="548937"/>
                  <a:pt x="10878301" y="545856"/>
                  <a:pt x="10875224" y="542775"/>
                </a:cubicBezTo>
                <a:cubicBezTo>
                  <a:pt x="10838300" y="521210"/>
                  <a:pt x="10801374" y="502723"/>
                  <a:pt x="10764451" y="481157"/>
                </a:cubicBezTo>
                <a:cubicBezTo>
                  <a:pt x="10721372" y="456511"/>
                  <a:pt x="10678293" y="431864"/>
                  <a:pt x="10632136" y="407216"/>
                </a:cubicBezTo>
                <a:cubicBezTo>
                  <a:pt x="10625983" y="401055"/>
                  <a:pt x="10622905" y="401055"/>
                  <a:pt x="10616752" y="401055"/>
                </a:cubicBezTo>
                <a:close/>
                <a:moveTo>
                  <a:pt x="10052811" y="401055"/>
                </a:moveTo>
                <a:cubicBezTo>
                  <a:pt x="10049726" y="401055"/>
                  <a:pt x="10046643" y="401055"/>
                  <a:pt x="10040474" y="404135"/>
                </a:cubicBezTo>
                <a:cubicBezTo>
                  <a:pt x="9960280" y="450349"/>
                  <a:pt x="9877003" y="496561"/>
                  <a:pt x="9793726" y="542775"/>
                </a:cubicBezTo>
                <a:cubicBezTo>
                  <a:pt x="9790641" y="545856"/>
                  <a:pt x="9784471" y="548936"/>
                  <a:pt x="9778303" y="552018"/>
                </a:cubicBezTo>
                <a:cubicBezTo>
                  <a:pt x="9784471" y="555098"/>
                  <a:pt x="9787556" y="558180"/>
                  <a:pt x="9790641" y="558180"/>
                </a:cubicBezTo>
                <a:cubicBezTo>
                  <a:pt x="9873919" y="607473"/>
                  <a:pt x="9957197" y="653687"/>
                  <a:pt x="10043558" y="702981"/>
                </a:cubicBezTo>
                <a:cubicBezTo>
                  <a:pt x="10043558" y="702981"/>
                  <a:pt x="10046643" y="702981"/>
                  <a:pt x="10049726" y="702981"/>
                </a:cubicBezTo>
                <a:cubicBezTo>
                  <a:pt x="10052811" y="706062"/>
                  <a:pt x="10052811" y="706062"/>
                  <a:pt x="10052811" y="706062"/>
                </a:cubicBezTo>
                <a:cubicBezTo>
                  <a:pt x="10052811" y="706062"/>
                  <a:pt x="10055896" y="702981"/>
                  <a:pt x="10055896" y="702981"/>
                </a:cubicBezTo>
                <a:cubicBezTo>
                  <a:pt x="10058980" y="702981"/>
                  <a:pt x="10062064" y="702981"/>
                  <a:pt x="10065149" y="699901"/>
                </a:cubicBezTo>
                <a:cubicBezTo>
                  <a:pt x="10148426" y="653687"/>
                  <a:pt x="10228620" y="607473"/>
                  <a:pt x="10311896" y="561261"/>
                </a:cubicBezTo>
                <a:cubicBezTo>
                  <a:pt x="10314981" y="561261"/>
                  <a:pt x="10318066" y="558180"/>
                  <a:pt x="10324234" y="555098"/>
                </a:cubicBezTo>
                <a:cubicBezTo>
                  <a:pt x="10324234" y="555098"/>
                  <a:pt x="10324234" y="552018"/>
                  <a:pt x="10327318" y="552018"/>
                </a:cubicBezTo>
                <a:cubicBezTo>
                  <a:pt x="10321149" y="548936"/>
                  <a:pt x="10318066" y="545856"/>
                  <a:pt x="10314981" y="545856"/>
                </a:cubicBezTo>
                <a:cubicBezTo>
                  <a:pt x="10231703" y="496561"/>
                  <a:pt x="10148426" y="450349"/>
                  <a:pt x="10065149" y="404135"/>
                </a:cubicBezTo>
                <a:cubicBezTo>
                  <a:pt x="10062064" y="401055"/>
                  <a:pt x="10058980" y="401055"/>
                  <a:pt x="10058980" y="401055"/>
                </a:cubicBezTo>
                <a:cubicBezTo>
                  <a:pt x="10055896" y="401055"/>
                  <a:pt x="10055896" y="401055"/>
                  <a:pt x="10055896" y="401055"/>
                </a:cubicBezTo>
                <a:cubicBezTo>
                  <a:pt x="10055896" y="401055"/>
                  <a:pt x="10052811" y="401055"/>
                  <a:pt x="10052811" y="401055"/>
                </a:cubicBezTo>
                <a:close/>
                <a:moveTo>
                  <a:pt x="3865023" y="401055"/>
                </a:moveTo>
                <a:cubicBezTo>
                  <a:pt x="3858869" y="401055"/>
                  <a:pt x="3852715" y="401055"/>
                  <a:pt x="3846560" y="407216"/>
                </a:cubicBezTo>
                <a:cubicBezTo>
                  <a:pt x="3766557" y="453430"/>
                  <a:pt x="3686554" y="496562"/>
                  <a:pt x="3606550" y="542776"/>
                </a:cubicBezTo>
                <a:cubicBezTo>
                  <a:pt x="3600395" y="545856"/>
                  <a:pt x="3597319" y="545856"/>
                  <a:pt x="3591165" y="552018"/>
                </a:cubicBezTo>
                <a:cubicBezTo>
                  <a:pt x="3597319" y="555098"/>
                  <a:pt x="3600395" y="558180"/>
                  <a:pt x="3603473" y="558180"/>
                </a:cubicBezTo>
                <a:cubicBezTo>
                  <a:pt x="3686554" y="607473"/>
                  <a:pt x="3769635" y="653687"/>
                  <a:pt x="3852715" y="699901"/>
                </a:cubicBezTo>
                <a:cubicBezTo>
                  <a:pt x="3852715" y="702982"/>
                  <a:pt x="3855792" y="702982"/>
                  <a:pt x="3855792" y="702982"/>
                </a:cubicBezTo>
                <a:cubicBezTo>
                  <a:pt x="3865023" y="706062"/>
                  <a:pt x="3871178" y="702982"/>
                  <a:pt x="3877331" y="699901"/>
                </a:cubicBezTo>
                <a:cubicBezTo>
                  <a:pt x="3905026" y="684497"/>
                  <a:pt x="3929642" y="669092"/>
                  <a:pt x="3957334" y="653687"/>
                </a:cubicBezTo>
                <a:cubicBezTo>
                  <a:pt x="4006568" y="625959"/>
                  <a:pt x="4052723" y="601312"/>
                  <a:pt x="4101956" y="573585"/>
                </a:cubicBezTo>
                <a:cubicBezTo>
                  <a:pt x="4114265" y="567423"/>
                  <a:pt x="4123495" y="561261"/>
                  <a:pt x="4138880" y="552018"/>
                </a:cubicBezTo>
                <a:cubicBezTo>
                  <a:pt x="4132727" y="548937"/>
                  <a:pt x="4126572" y="545856"/>
                  <a:pt x="4123495" y="542776"/>
                </a:cubicBezTo>
                <a:cubicBezTo>
                  <a:pt x="4086571" y="521210"/>
                  <a:pt x="4049646" y="502723"/>
                  <a:pt x="4012722" y="481157"/>
                </a:cubicBezTo>
                <a:cubicBezTo>
                  <a:pt x="3969643" y="456511"/>
                  <a:pt x="3926564" y="431864"/>
                  <a:pt x="3880408" y="407216"/>
                </a:cubicBezTo>
                <a:cubicBezTo>
                  <a:pt x="3874255" y="401055"/>
                  <a:pt x="3871178" y="401055"/>
                  <a:pt x="3865023" y="401055"/>
                </a:cubicBezTo>
                <a:close/>
                <a:moveTo>
                  <a:pt x="3301083" y="401055"/>
                </a:moveTo>
                <a:cubicBezTo>
                  <a:pt x="3297999" y="401055"/>
                  <a:pt x="3294914" y="401055"/>
                  <a:pt x="3288746" y="404135"/>
                </a:cubicBezTo>
                <a:cubicBezTo>
                  <a:pt x="3208551" y="450349"/>
                  <a:pt x="3125275" y="496562"/>
                  <a:pt x="3041998" y="542776"/>
                </a:cubicBezTo>
                <a:cubicBezTo>
                  <a:pt x="3038913" y="545856"/>
                  <a:pt x="3032744" y="548936"/>
                  <a:pt x="3026575" y="552018"/>
                </a:cubicBezTo>
                <a:cubicBezTo>
                  <a:pt x="3032744" y="555098"/>
                  <a:pt x="3035828" y="558180"/>
                  <a:pt x="3038913" y="558180"/>
                </a:cubicBezTo>
                <a:cubicBezTo>
                  <a:pt x="3122190" y="607473"/>
                  <a:pt x="3205468" y="653687"/>
                  <a:pt x="3291829" y="702982"/>
                </a:cubicBezTo>
                <a:cubicBezTo>
                  <a:pt x="3291829" y="702982"/>
                  <a:pt x="3294914" y="702982"/>
                  <a:pt x="3297999" y="702982"/>
                </a:cubicBezTo>
                <a:cubicBezTo>
                  <a:pt x="3301083" y="706062"/>
                  <a:pt x="3301083" y="706062"/>
                  <a:pt x="3301083" y="706062"/>
                </a:cubicBezTo>
                <a:cubicBezTo>
                  <a:pt x="3301083" y="706062"/>
                  <a:pt x="3304167" y="702982"/>
                  <a:pt x="3304167" y="702982"/>
                </a:cubicBezTo>
                <a:cubicBezTo>
                  <a:pt x="3307252" y="702982"/>
                  <a:pt x="3310336" y="702982"/>
                  <a:pt x="3313421" y="699901"/>
                </a:cubicBezTo>
                <a:cubicBezTo>
                  <a:pt x="3396698" y="653687"/>
                  <a:pt x="3476891" y="607473"/>
                  <a:pt x="3560167" y="561261"/>
                </a:cubicBezTo>
                <a:cubicBezTo>
                  <a:pt x="3563252" y="561261"/>
                  <a:pt x="3566337" y="558180"/>
                  <a:pt x="3572506" y="555098"/>
                </a:cubicBezTo>
                <a:cubicBezTo>
                  <a:pt x="3572506" y="555098"/>
                  <a:pt x="3572506" y="552018"/>
                  <a:pt x="3575590" y="552018"/>
                </a:cubicBezTo>
                <a:cubicBezTo>
                  <a:pt x="3569422" y="548936"/>
                  <a:pt x="3566337" y="545856"/>
                  <a:pt x="3563252" y="545856"/>
                </a:cubicBezTo>
                <a:cubicBezTo>
                  <a:pt x="3479974" y="496562"/>
                  <a:pt x="3396698" y="450349"/>
                  <a:pt x="3313421" y="404135"/>
                </a:cubicBezTo>
                <a:cubicBezTo>
                  <a:pt x="3310336" y="401055"/>
                  <a:pt x="3307252" y="401055"/>
                  <a:pt x="3307252" y="401055"/>
                </a:cubicBezTo>
                <a:cubicBezTo>
                  <a:pt x="3304167" y="401055"/>
                  <a:pt x="3304167" y="401055"/>
                  <a:pt x="3304167" y="401055"/>
                </a:cubicBezTo>
                <a:cubicBezTo>
                  <a:pt x="3304167" y="401055"/>
                  <a:pt x="3301083" y="401055"/>
                  <a:pt x="3301083" y="401055"/>
                </a:cubicBezTo>
                <a:close/>
                <a:moveTo>
                  <a:pt x="8928419" y="401054"/>
                </a:moveTo>
                <a:cubicBezTo>
                  <a:pt x="8922260" y="401054"/>
                  <a:pt x="8919180" y="401054"/>
                  <a:pt x="8913020" y="404135"/>
                </a:cubicBezTo>
                <a:cubicBezTo>
                  <a:pt x="8832946" y="450347"/>
                  <a:pt x="8749792" y="496561"/>
                  <a:pt x="8669719" y="542775"/>
                </a:cubicBezTo>
                <a:cubicBezTo>
                  <a:pt x="8666638" y="545855"/>
                  <a:pt x="8660478" y="548936"/>
                  <a:pt x="8654319" y="552017"/>
                </a:cubicBezTo>
                <a:cubicBezTo>
                  <a:pt x="8660478" y="555097"/>
                  <a:pt x="8660478" y="555097"/>
                  <a:pt x="8660478" y="558180"/>
                </a:cubicBezTo>
                <a:cubicBezTo>
                  <a:pt x="8746712" y="604392"/>
                  <a:pt x="8832946" y="653686"/>
                  <a:pt x="8919180" y="702981"/>
                </a:cubicBezTo>
                <a:cubicBezTo>
                  <a:pt x="8922260" y="702981"/>
                  <a:pt x="8925339" y="706062"/>
                  <a:pt x="8928419" y="706062"/>
                </a:cubicBezTo>
                <a:cubicBezTo>
                  <a:pt x="8931499" y="706062"/>
                  <a:pt x="8934579" y="702981"/>
                  <a:pt x="8937658" y="702981"/>
                </a:cubicBezTo>
                <a:cubicBezTo>
                  <a:pt x="9020813" y="653686"/>
                  <a:pt x="9107046" y="607473"/>
                  <a:pt x="9193279" y="558180"/>
                </a:cubicBezTo>
                <a:cubicBezTo>
                  <a:pt x="9196360" y="558180"/>
                  <a:pt x="9196360" y="555097"/>
                  <a:pt x="9199440" y="552017"/>
                </a:cubicBezTo>
                <a:cubicBezTo>
                  <a:pt x="9193279" y="548936"/>
                  <a:pt x="9190201" y="545855"/>
                  <a:pt x="9184040" y="542775"/>
                </a:cubicBezTo>
                <a:cubicBezTo>
                  <a:pt x="9103966" y="496561"/>
                  <a:pt x="9023893" y="450347"/>
                  <a:pt x="8943818" y="404135"/>
                </a:cubicBezTo>
                <a:cubicBezTo>
                  <a:pt x="8937658" y="401054"/>
                  <a:pt x="8931499" y="401054"/>
                  <a:pt x="8928419" y="401054"/>
                </a:cubicBezTo>
                <a:close/>
                <a:moveTo>
                  <a:pt x="7798272" y="401054"/>
                </a:moveTo>
                <a:cubicBezTo>
                  <a:pt x="7795192" y="401054"/>
                  <a:pt x="7792113" y="404135"/>
                  <a:pt x="7792113" y="404135"/>
                </a:cubicBezTo>
                <a:cubicBezTo>
                  <a:pt x="7708959" y="450347"/>
                  <a:pt x="7628885" y="496561"/>
                  <a:pt x="7545730" y="542775"/>
                </a:cubicBezTo>
                <a:cubicBezTo>
                  <a:pt x="7542650" y="545855"/>
                  <a:pt x="7536490" y="545855"/>
                  <a:pt x="7530331" y="552017"/>
                </a:cubicBezTo>
                <a:cubicBezTo>
                  <a:pt x="7536490" y="555097"/>
                  <a:pt x="7536490" y="558178"/>
                  <a:pt x="7539570" y="558178"/>
                </a:cubicBezTo>
                <a:cubicBezTo>
                  <a:pt x="7622725" y="607472"/>
                  <a:pt x="7708959" y="653686"/>
                  <a:pt x="7792113" y="699900"/>
                </a:cubicBezTo>
                <a:cubicBezTo>
                  <a:pt x="7795192" y="702981"/>
                  <a:pt x="7798272" y="706061"/>
                  <a:pt x="7804432" y="706061"/>
                </a:cubicBezTo>
                <a:cubicBezTo>
                  <a:pt x="7807512" y="702981"/>
                  <a:pt x="7810591" y="702981"/>
                  <a:pt x="7813671" y="699900"/>
                </a:cubicBezTo>
                <a:cubicBezTo>
                  <a:pt x="7896825" y="653686"/>
                  <a:pt x="7979979" y="607472"/>
                  <a:pt x="8066213" y="558178"/>
                </a:cubicBezTo>
                <a:cubicBezTo>
                  <a:pt x="8069292" y="558178"/>
                  <a:pt x="8072372" y="555097"/>
                  <a:pt x="8075452" y="552017"/>
                </a:cubicBezTo>
                <a:cubicBezTo>
                  <a:pt x="8069292" y="548936"/>
                  <a:pt x="8066213" y="545855"/>
                  <a:pt x="8063133" y="542775"/>
                </a:cubicBezTo>
                <a:cubicBezTo>
                  <a:pt x="7979979" y="496561"/>
                  <a:pt x="7896825" y="450347"/>
                  <a:pt x="7816751" y="404135"/>
                </a:cubicBezTo>
                <a:cubicBezTo>
                  <a:pt x="7810591" y="401054"/>
                  <a:pt x="7807512" y="401054"/>
                  <a:pt x="7804432" y="401054"/>
                </a:cubicBezTo>
                <a:cubicBezTo>
                  <a:pt x="7801352" y="401054"/>
                  <a:pt x="7801352" y="401054"/>
                  <a:pt x="7798272" y="401054"/>
                </a:cubicBezTo>
                <a:close/>
                <a:moveTo>
                  <a:pt x="2176690" y="401054"/>
                </a:moveTo>
                <a:cubicBezTo>
                  <a:pt x="2170531" y="401054"/>
                  <a:pt x="2167451" y="401054"/>
                  <a:pt x="2161291" y="404135"/>
                </a:cubicBezTo>
                <a:cubicBezTo>
                  <a:pt x="2081218" y="450349"/>
                  <a:pt x="1998064" y="496562"/>
                  <a:pt x="1917990" y="542775"/>
                </a:cubicBezTo>
                <a:cubicBezTo>
                  <a:pt x="1914910" y="545855"/>
                  <a:pt x="1908750" y="548936"/>
                  <a:pt x="1902590" y="552017"/>
                </a:cubicBezTo>
                <a:cubicBezTo>
                  <a:pt x="1908750" y="555097"/>
                  <a:pt x="1908750" y="555097"/>
                  <a:pt x="1908750" y="558180"/>
                </a:cubicBezTo>
                <a:cubicBezTo>
                  <a:pt x="1994984" y="604392"/>
                  <a:pt x="2081218" y="653686"/>
                  <a:pt x="2167451" y="702981"/>
                </a:cubicBezTo>
                <a:cubicBezTo>
                  <a:pt x="2170531" y="702981"/>
                  <a:pt x="2173611" y="706062"/>
                  <a:pt x="2176690" y="706062"/>
                </a:cubicBezTo>
                <a:cubicBezTo>
                  <a:pt x="2179770" y="706062"/>
                  <a:pt x="2182851" y="702981"/>
                  <a:pt x="2185930" y="702981"/>
                </a:cubicBezTo>
                <a:cubicBezTo>
                  <a:pt x="2269083" y="653686"/>
                  <a:pt x="2355317" y="607473"/>
                  <a:pt x="2441552" y="558180"/>
                </a:cubicBezTo>
                <a:cubicBezTo>
                  <a:pt x="2444632" y="558180"/>
                  <a:pt x="2444632" y="555097"/>
                  <a:pt x="2447712" y="552017"/>
                </a:cubicBezTo>
                <a:cubicBezTo>
                  <a:pt x="2441552" y="548936"/>
                  <a:pt x="2438472" y="545855"/>
                  <a:pt x="2432313" y="542775"/>
                </a:cubicBezTo>
                <a:cubicBezTo>
                  <a:pt x="2352238" y="496562"/>
                  <a:pt x="2272164" y="450349"/>
                  <a:pt x="2192090" y="404135"/>
                </a:cubicBezTo>
                <a:cubicBezTo>
                  <a:pt x="2185930" y="401054"/>
                  <a:pt x="2179770" y="401054"/>
                  <a:pt x="2176690" y="401054"/>
                </a:cubicBezTo>
                <a:close/>
                <a:moveTo>
                  <a:pt x="1046544" y="401054"/>
                </a:moveTo>
                <a:cubicBezTo>
                  <a:pt x="1043464" y="401054"/>
                  <a:pt x="1040384" y="404135"/>
                  <a:pt x="1040384" y="404135"/>
                </a:cubicBezTo>
                <a:cubicBezTo>
                  <a:pt x="957230" y="450349"/>
                  <a:pt x="877156" y="496561"/>
                  <a:pt x="794001" y="542775"/>
                </a:cubicBezTo>
                <a:cubicBezTo>
                  <a:pt x="790921" y="545855"/>
                  <a:pt x="784762" y="545855"/>
                  <a:pt x="778602" y="552017"/>
                </a:cubicBezTo>
                <a:cubicBezTo>
                  <a:pt x="784762" y="555097"/>
                  <a:pt x="784762" y="558178"/>
                  <a:pt x="787841" y="558178"/>
                </a:cubicBezTo>
                <a:cubicBezTo>
                  <a:pt x="870996" y="607472"/>
                  <a:pt x="957230" y="653686"/>
                  <a:pt x="1040384" y="699900"/>
                </a:cubicBezTo>
                <a:cubicBezTo>
                  <a:pt x="1043464" y="702981"/>
                  <a:pt x="1046544" y="706061"/>
                  <a:pt x="1052703" y="706061"/>
                </a:cubicBezTo>
                <a:cubicBezTo>
                  <a:pt x="1055783" y="702981"/>
                  <a:pt x="1058863" y="702981"/>
                  <a:pt x="1061942" y="699900"/>
                </a:cubicBezTo>
                <a:cubicBezTo>
                  <a:pt x="1145096" y="653686"/>
                  <a:pt x="1228250" y="607472"/>
                  <a:pt x="1314484" y="558178"/>
                </a:cubicBezTo>
                <a:cubicBezTo>
                  <a:pt x="1317564" y="558178"/>
                  <a:pt x="1320643" y="555097"/>
                  <a:pt x="1323724" y="552017"/>
                </a:cubicBezTo>
                <a:cubicBezTo>
                  <a:pt x="1317564" y="548936"/>
                  <a:pt x="1314484" y="545855"/>
                  <a:pt x="1311404" y="542775"/>
                </a:cubicBezTo>
                <a:cubicBezTo>
                  <a:pt x="1228250" y="496561"/>
                  <a:pt x="1145096" y="450349"/>
                  <a:pt x="1065022" y="404135"/>
                </a:cubicBezTo>
                <a:cubicBezTo>
                  <a:pt x="1058863" y="401054"/>
                  <a:pt x="1055783" y="401054"/>
                  <a:pt x="1052703" y="401054"/>
                </a:cubicBezTo>
                <a:cubicBezTo>
                  <a:pt x="1049623" y="401054"/>
                  <a:pt x="1049623" y="401054"/>
                  <a:pt x="1046544" y="401054"/>
                </a:cubicBezTo>
                <a:close/>
                <a:moveTo>
                  <a:pt x="11731507" y="400250"/>
                </a:moveTo>
                <a:cubicBezTo>
                  <a:pt x="11645350" y="449674"/>
                  <a:pt x="11559192" y="496010"/>
                  <a:pt x="11476112" y="545434"/>
                </a:cubicBezTo>
                <a:cubicBezTo>
                  <a:pt x="11473034" y="545434"/>
                  <a:pt x="11469957" y="548523"/>
                  <a:pt x="11466881" y="551611"/>
                </a:cubicBezTo>
                <a:cubicBezTo>
                  <a:pt x="11473034" y="554701"/>
                  <a:pt x="11476112" y="557790"/>
                  <a:pt x="11482265" y="560879"/>
                </a:cubicBezTo>
                <a:cubicBezTo>
                  <a:pt x="11562269" y="607214"/>
                  <a:pt x="11642272" y="650460"/>
                  <a:pt x="11725353" y="699886"/>
                </a:cubicBezTo>
                <a:cubicBezTo>
                  <a:pt x="11737661" y="706063"/>
                  <a:pt x="11743815" y="706063"/>
                  <a:pt x="11756125" y="696796"/>
                </a:cubicBezTo>
                <a:cubicBezTo>
                  <a:pt x="11836127" y="653549"/>
                  <a:pt x="11916131" y="607214"/>
                  <a:pt x="11996134" y="560879"/>
                </a:cubicBezTo>
                <a:cubicBezTo>
                  <a:pt x="12002288" y="557790"/>
                  <a:pt x="12008443" y="557790"/>
                  <a:pt x="12014596" y="551611"/>
                </a:cubicBezTo>
                <a:cubicBezTo>
                  <a:pt x="12008443" y="548523"/>
                  <a:pt x="12008443" y="548523"/>
                  <a:pt x="12008443" y="545434"/>
                </a:cubicBezTo>
                <a:cubicBezTo>
                  <a:pt x="11922285" y="499098"/>
                  <a:pt x="11836127" y="449674"/>
                  <a:pt x="11749969" y="400250"/>
                </a:cubicBezTo>
                <a:cubicBezTo>
                  <a:pt x="11743815" y="397161"/>
                  <a:pt x="11737661" y="397161"/>
                  <a:pt x="11731507" y="400250"/>
                </a:cubicBezTo>
                <a:close/>
                <a:moveTo>
                  <a:pt x="4979778" y="400250"/>
                </a:moveTo>
                <a:cubicBezTo>
                  <a:pt x="4893619" y="449674"/>
                  <a:pt x="4807463" y="496010"/>
                  <a:pt x="4724382" y="545434"/>
                </a:cubicBezTo>
                <a:cubicBezTo>
                  <a:pt x="4721305" y="545434"/>
                  <a:pt x="4718228" y="548523"/>
                  <a:pt x="4715151" y="551611"/>
                </a:cubicBezTo>
                <a:cubicBezTo>
                  <a:pt x="4721305" y="554701"/>
                  <a:pt x="4724382" y="557790"/>
                  <a:pt x="4730536" y="560879"/>
                </a:cubicBezTo>
                <a:cubicBezTo>
                  <a:pt x="4810540" y="607214"/>
                  <a:pt x="4890543" y="650460"/>
                  <a:pt x="4973624" y="699886"/>
                </a:cubicBezTo>
                <a:cubicBezTo>
                  <a:pt x="4985932" y="706063"/>
                  <a:pt x="4992086" y="706063"/>
                  <a:pt x="5004395" y="696796"/>
                </a:cubicBezTo>
                <a:cubicBezTo>
                  <a:pt x="5084398" y="653549"/>
                  <a:pt x="5164402" y="607214"/>
                  <a:pt x="5244404" y="560879"/>
                </a:cubicBezTo>
                <a:cubicBezTo>
                  <a:pt x="5250559" y="557790"/>
                  <a:pt x="5256713" y="557790"/>
                  <a:pt x="5262867" y="551611"/>
                </a:cubicBezTo>
                <a:cubicBezTo>
                  <a:pt x="5256713" y="548523"/>
                  <a:pt x="5256713" y="548523"/>
                  <a:pt x="5256713" y="545434"/>
                </a:cubicBezTo>
                <a:cubicBezTo>
                  <a:pt x="5170556" y="499099"/>
                  <a:pt x="5084398" y="449674"/>
                  <a:pt x="4998240" y="400250"/>
                </a:cubicBezTo>
                <a:cubicBezTo>
                  <a:pt x="4992086" y="397162"/>
                  <a:pt x="4985932" y="397162"/>
                  <a:pt x="4979778" y="400250"/>
                </a:cubicBezTo>
                <a:close/>
                <a:moveTo>
                  <a:pt x="9479390" y="400241"/>
                </a:moveTo>
                <a:cubicBezTo>
                  <a:pt x="9396235" y="449535"/>
                  <a:pt x="9310004" y="495748"/>
                  <a:pt x="9226850" y="545043"/>
                </a:cubicBezTo>
                <a:cubicBezTo>
                  <a:pt x="9223771" y="545043"/>
                  <a:pt x="9220691" y="548123"/>
                  <a:pt x="9217611" y="551204"/>
                </a:cubicBezTo>
                <a:cubicBezTo>
                  <a:pt x="9223771" y="554285"/>
                  <a:pt x="9226850" y="557365"/>
                  <a:pt x="9229930" y="560447"/>
                </a:cubicBezTo>
                <a:cubicBezTo>
                  <a:pt x="9313084" y="606660"/>
                  <a:pt x="9393155" y="649793"/>
                  <a:pt x="9473230" y="699088"/>
                </a:cubicBezTo>
                <a:cubicBezTo>
                  <a:pt x="9479390" y="702168"/>
                  <a:pt x="9485549" y="702168"/>
                  <a:pt x="9488629" y="702168"/>
                </a:cubicBezTo>
                <a:cubicBezTo>
                  <a:pt x="9494788" y="702168"/>
                  <a:pt x="9497868" y="702168"/>
                  <a:pt x="9504028" y="699088"/>
                </a:cubicBezTo>
                <a:cubicBezTo>
                  <a:pt x="9522506" y="686764"/>
                  <a:pt x="9544064" y="674440"/>
                  <a:pt x="9565622" y="662116"/>
                </a:cubicBezTo>
                <a:cubicBezTo>
                  <a:pt x="9614900" y="637469"/>
                  <a:pt x="9661096" y="609740"/>
                  <a:pt x="9707293" y="585094"/>
                </a:cubicBezTo>
                <a:cubicBezTo>
                  <a:pt x="9722691" y="575852"/>
                  <a:pt x="9738091" y="566608"/>
                  <a:pt x="9753489" y="557365"/>
                </a:cubicBezTo>
                <a:cubicBezTo>
                  <a:pt x="9756569" y="557365"/>
                  <a:pt x="9756569" y="554285"/>
                  <a:pt x="9762728" y="551204"/>
                </a:cubicBezTo>
                <a:cubicBezTo>
                  <a:pt x="9759649" y="548123"/>
                  <a:pt x="9756569" y="548123"/>
                  <a:pt x="9756569" y="545043"/>
                </a:cubicBezTo>
                <a:cubicBezTo>
                  <a:pt x="9670336" y="498829"/>
                  <a:pt x="9584101" y="449535"/>
                  <a:pt x="9497868" y="400241"/>
                </a:cubicBezTo>
                <a:cubicBezTo>
                  <a:pt x="9497868" y="400241"/>
                  <a:pt x="9497868" y="400241"/>
                  <a:pt x="9494788" y="400241"/>
                </a:cubicBezTo>
                <a:cubicBezTo>
                  <a:pt x="9491709" y="397161"/>
                  <a:pt x="9488629" y="397161"/>
                  <a:pt x="9485549" y="400241"/>
                </a:cubicBezTo>
                <a:cubicBezTo>
                  <a:pt x="9482469" y="400241"/>
                  <a:pt x="9482469" y="400241"/>
                  <a:pt x="9479390" y="400241"/>
                </a:cubicBezTo>
                <a:close/>
                <a:moveTo>
                  <a:pt x="2727661" y="400241"/>
                </a:moveTo>
                <a:cubicBezTo>
                  <a:pt x="2644506" y="449535"/>
                  <a:pt x="2558275" y="495748"/>
                  <a:pt x="2475122" y="545043"/>
                </a:cubicBezTo>
                <a:cubicBezTo>
                  <a:pt x="2472042" y="545043"/>
                  <a:pt x="2468962" y="548123"/>
                  <a:pt x="2465883" y="551204"/>
                </a:cubicBezTo>
                <a:cubicBezTo>
                  <a:pt x="2472042" y="554285"/>
                  <a:pt x="2475122" y="557365"/>
                  <a:pt x="2478201" y="560447"/>
                </a:cubicBezTo>
                <a:cubicBezTo>
                  <a:pt x="2561355" y="606660"/>
                  <a:pt x="2641427" y="649793"/>
                  <a:pt x="2721501" y="699088"/>
                </a:cubicBezTo>
                <a:cubicBezTo>
                  <a:pt x="2727661" y="702168"/>
                  <a:pt x="2733821" y="702168"/>
                  <a:pt x="2736901" y="702168"/>
                </a:cubicBezTo>
                <a:cubicBezTo>
                  <a:pt x="2743060" y="702168"/>
                  <a:pt x="2746140" y="702168"/>
                  <a:pt x="2752300" y="699088"/>
                </a:cubicBezTo>
                <a:cubicBezTo>
                  <a:pt x="2770778" y="686764"/>
                  <a:pt x="2792336" y="674440"/>
                  <a:pt x="2813894" y="662116"/>
                </a:cubicBezTo>
                <a:cubicBezTo>
                  <a:pt x="2863172" y="637469"/>
                  <a:pt x="2909368" y="609740"/>
                  <a:pt x="2955564" y="585094"/>
                </a:cubicBezTo>
                <a:cubicBezTo>
                  <a:pt x="2970963" y="575852"/>
                  <a:pt x="2986363" y="566608"/>
                  <a:pt x="3001760" y="557365"/>
                </a:cubicBezTo>
                <a:cubicBezTo>
                  <a:pt x="3004841" y="557365"/>
                  <a:pt x="3004841" y="554285"/>
                  <a:pt x="3011001" y="551204"/>
                </a:cubicBezTo>
                <a:cubicBezTo>
                  <a:pt x="3007921" y="548123"/>
                  <a:pt x="3004841" y="548123"/>
                  <a:pt x="3004841" y="545043"/>
                </a:cubicBezTo>
                <a:cubicBezTo>
                  <a:pt x="2918607" y="498829"/>
                  <a:pt x="2832374" y="449535"/>
                  <a:pt x="2746140" y="400241"/>
                </a:cubicBezTo>
                <a:cubicBezTo>
                  <a:pt x="2746140" y="400241"/>
                  <a:pt x="2746140" y="400241"/>
                  <a:pt x="2743060" y="400241"/>
                </a:cubicBezTo>
                <a:cubicBezTo>
                  <a:pt x="2739980" y="397161"/>
                  <a:pt x="2736901" y="397161"/>
                  <a:pt x="2733821" y="400241"/>
                </a:cubicBezTo>
                <a:cubicBezTo>
                  <a:pt x="2730741" y="400241"/>
                  <a:pt x="2730741" y="400241"/>
                  <a:pt x="2727661" y="400241"/>
                </a:cubicBezTo>
                <a:close/>
                <a:moveTo>
                  <a:pt x="1612530" y="399471"/>
                </a:moveTo>
                <a:cubicBezTo>
                  <a:pt x="1609065" y="400241"/>
                  <a:pt x="1605216" y="401782"/>
                  <a:pt x="1600596" y="403322"/>
                </a:cubicBezTo>
                <a:cubicBezTo>
                  <a:pt x="1600596" y="403322"/>
                  <a:pt x="1600596" y="403322"/>
                  <a:pt x="1597516" y="403322"/>
                </a:cubicBezTo>
                <a:cubicBezTo>
                  <a:pt x="1517441" y="449534"/>
                  <a:pt x="1434288" y="495748"/>
                  <a:pt x="1354213" y="541960"/>
                </a:cubicBezTo>
                <a:cubicBezTo>
                  <a:pt x="1348055" y="545043"/>
                  <a:pt x="1344975" y="548123"/>
                  <a:pt x="1341895" y="551204"/>
                </a:cubicBezTo>
                <a:cubicBezTo>
                  <a:pt x="1348055" y="554284"/>
                  <a:pt x="1351133" y="557365"/>
                  <a:pt x="1357293" y="560447"/>
                </a:cubicBezTo>
                <a:cubicBezTo>
                  <a:pt x="1437368" y="606660"/>
                  <a:pt x="1517441" y="652873"/>
                  <a:pt x="1600596" y="699086"/>
                </a:cubicBezTo>
                <a:cubicBezTo>
                  <a:pt x="1603676" y="702168"/>
                  <a:pt x="1606756" y="702168"/>
                  <a:pt x="1612915" y="702168"/>
                </a:cubicBezTo>
                <a:cubicBezTo>
                  <a:pt x="1615994" y="702168"/>
                  <a:pt x="1622154" y="702168"/>
                  <a:pt x="1628313" y="699086"/>
                </a:cubicBezTo>
                <a:cubicBezTo>
                  <a:pt x="1702228" y="655954"/>
                  <a:pt x="1776143" y="612822"/>
                  <a:pt x="1850057" y="572770"/>
                </a:cubicBezTo>
                <a:cubicBezTo>
                  <a:pt x="1862377" y="566608"/>
                  <a:pt x="1871617" y="560447"/>
                  <a:pt x="1887016" y="551204"/>
                </a:cubicBezTo>
                <a:cubicBezTo>
                  <a:pt x="1880857" y="548123"/>
                  <a:pt x="1877777" y="545043"/>
                  <a:pt x="1871617" y="541960"/>
                </a:cubicBezTo>
                <a:cubicBezTo>
                  <a:pt x="1791542" y="495748"/>
                  <a:pt x="1708388" y="449534"/>
                  <a:pt x="1628313" y="403322"/>
                </a:cubicBezTo>
                <a:cubicBezTo>
                  <a:pt x="1625234" y="403322"/>
                  <a:pt x="1622154" y="400241"/>
                  <a:pt x="1622154" y="400241"/>
                </a:cubicBezTo>
                <a:cubicBezTo>
                  <a:pt x="1619074" y="398699"/>
                  <a:pt x="1615994" y="398699"/>
                  <a:pt x="1612530" y="399471"/>
                </a:cubicBezTo>
                <a:close/>
                <a:moveTo>
                  <a:pt x="8364259" y="399469"/>
                </a:moveTo>
                <a:cubicBezTo>
                  <a:pt x="8360794" y="400241"/>
                  <a:pt x="8356944" y="401782"/>
                  <a:pt x="8352325" y="403322"/>
                </a:cubicBezTo>
                <a:cubicBezTo>
                  <a:pt x="8352325" y="403322"/>
                  <a:pt x="8352325" y="403322"/>
                  <a:pt x="8349245" y="403322"/>
                </a:cubicBezTo>
                <a:cubicBezTo>
                  <a:pt x="8269170" y="449534"/>
                  <a:pt x="8186017" y="495748"/>
                  <a:pt x="8105942" y="541960"/>
                </a:cubicBezTo>
                <a:cubicBezTo>
                  <a:pt x="8099782" y="545043"/>
                  <a:pt x="8096703" y="548123"/>
                  <a:pt x="8093623" y="551204"/>
                </a:cubicBezTo>
                <a:cubicBezTo>
                  <a:pt x="8099782" y="554284"/>
                  <a:pt x="8102862" y="557365"/>
                  <a:pt x="8109022" y="560447"/>
                </a:cubicBezTo>
                <a:cubicBezTo>
                  <a:pt x="8189097" y="606660"/>
                  <a:pt x="8269170" y="652873"/>
                  <a:pt x="8352325" y="699086"/>
                </a:cubicBezTo>
                <a:cubicBezTo>
                  <a:pt x="8355404" y="702167"/>
                  <a:pt x="8358484" y="702167"/>
                  <a:pt x="8364644" y="702167"/>
                </a:cubicBezTo>
                <a:cubicBezTo>
                  <a:pt x="8367723" y="702167"/>
                  <a:pt x="8373883" y="702167"/>
                  <a:pt x="8380042" y="699086"/>
                </a:cubicBezTo>
                <a:cubicBezTo>
                  <a:pt x="8453956" y="655954"/>
                  <a:pt x="8527872" y="612822"/>
                  <a:pt x="8601786" y="572769"/>
                </a:cubicBezTo>
                <a:cubicBezTo>
                  <a:pt x="8614105" y="566608"/>
                  <a:pt x="8623346" y="560447"/>
                  <a:pt x="8638743" y="551204"/>
                </a:cubicBezTo>
                <a:cubicBezTo>
                  <a:pt x="8632585" y="548123"/>
                  <a:pt x="8629504" y="545043"/>
                  <a:pt x="8623346" y="541960"/>
                </a:cubicBezTo>
                <a:cubicBezTo>
                  <a:pt x="8543270" y="495748"/>
                  <a:pt x="8460116" y="449534"/>
                  <a:pt x="8380042" y="403322"/>
                </a:cubicBezTo>
                <a:cubicBezTo>
                  <a:pt x="8376962" y="403322"/>
                  <a:pt x="8373883" y="400241"/>
                  <a:pt x="8373883" y="400241"/>
                </a:cubicBezTo>
                <a:cubicBezTo>
                  <a:pt x="8370803" y="398699"/>
                  <a:pt x="8367723" y="398699"/>
                  <a:pt x="8364259" y="399469"/>
                </a:cubicBezTo>
                <a:close/>
                <a:moveTo>
                  <a:pt x="6113914" y="399276"/>
                </a:moveTo>
                <a:cubicBezTo>
                  <a:pt x="6107754" y="399276"/>
                  <a:pt x="6101593" y="401590"/>
                  <a:pt x="6095433" y="406217"/>
                </a:cubicBezTo>
                <a:lnTo>
                  <a:pt x="6011022" y="453903"/>
                </a:lnTo>
                <a:lnTo>
                  <a:pt x="5928739" y="501848"/>
                </a:lnTo>
                <a:cubicBezTo>
                  <a:pt x="5928739" y="501848"/>
                  <a:pt x="5928739" y="501848"/>
                  <a:pt x="5928739" y="500691"/>
                </a:cubicBezTo>
                <a:lnTo>
                  <a:pt x="5928739" y="500388"/>
                </a:lnTo>
                <a:lnTo>
                  <a:pt x="5855167" y="541950"/>
                </a:lnTo>
                <a:cubicBezTo>
                  <a:pt x="5849005" y="545035"/>
                  <a:pt x="5845924" y="545035"/>
                  <a:pt x="5839765" y="551204"/>
                </a:cubicBezTo>
                <a:cubicBezTo>
                  <a:pt x="5845924" y="554289"/>
                  <a:pt x="5849005" y="557374"/>
                  <a:pt x="5852085" y="557374"/>
                </a:cubicBezTo>
                <a:lnTo>
                  <a:pt x="5928739" y="600970"/>
                </a:lnTo>
                <a:lnTo>
                  <a:pt x="5928739" y="600563"/>
                </a:lnTo>
                <a:lnTo>
                  <a:pt x="6043883" y="666457"/>
                </a:lnTo>
                <a:lnTo>
                  <a:pt x="6101593" y="699281"/>
                </a:lnTo>
                <a:lnTo>
                  <a:pt x="6103020" y="699817"/>
                </a:lnTo>
                <a:lnTo>
                  <a:pt x="6115125" y="703454"/>
                </a:lnTo>
                <a:lnTo>
                  <a:pt x="6126236" y="699281"/>
                </a:lnTo>
                <a:cubicBezTo>
                  <a:pt x="6172441" y="674603"/>
                  <a:pt x="6218646" y="646835"/>
                  <a:pt x="6264851" y="622156"/>
                </a:cubicBezTo>
                <a:cubicBezTo>
                  <a:pt x="6264851" y="622156"/>
                  <a:pt x="6264851" y="622156"/>
                  <a:pt x="6264851" y="623313"/>
                </a:cubicBezTo>
                <a:lnTo>
                  <a:pt x="6264851" y="623540"/>
                </a:lnTo>
                <a:lnTo>
                  <a:pt x="6353824" y="572799"/>
                </a:lnTo>
                <a:cubicBezTo>
                  <a:pt x="6366145" y="566629"/>
                  <a:pt x="6375385" y="560459"/>
                  <a:pt x="6390788" y="551204"/>
                </a:cubicBezTo>
                <a:cubicBezTo>
                  <a:pt x="6384627" y="548119"/>
                  <a:pt x="6378467" y="545034"/>
                  <a:pt x="6375385" y="541950"/>
                </a:cubicBezTo>
                <a:lnTo>
                  <a:pt x="6264851" y="478895"/>
                </a:lnTo>
                <a:lnTo>
                  <a:pt x="6264851" y="480253"/>
                </a:lnTo>
                <a:cubicBezTo>
                  <a:pt x="6221727" y="455574"/>
                  <a:pt x="6175521" y="430896"/>
                  <a:pt x="6132397" y="406217"/>
                </a:cubicBezTo>
                <a:cubicBezTo>
                  <a:pt x="6126236" y="401590"/>
                  <a:pt x="6120076" y="399276"/>
                  <a:pt x="6113914" y="399276"/>
                </a:cubicBezTo>
                <a:close/>
                <a:moveTo>
                  <a:pt x="11178744" y="398705"/>
                </a:moveTo>
                <a:cubicBezTo>
                  <a:pt x="11173355" y="398705"/>
                  <a:pt x="11167966" y="400250"/>
                  <a:pt x="11161806" y="403338"/>
                </a:cubicBezTo>
                <a:cubicBezTo>
                  <a:pt x="11081732" y="449674"/>
                  <a:pt x="11001658" y="496010"/>
                  <a:pt x="10918504" y="542344"/>
                </a:cubicBezTo>
                <a:cubicBezTo>
                  <a:pt x="10915424" y="545434"/>
                  <a:pt x="10909265" y="548523"/>
                  <a:pt x="10906185" y="551611"/>
                </a:cubicBezTo>
                <a:cubicBezTo>
                  <a:pt x="10909265" y="554701"/>
                  <a:pt x="10909265" y="554701"/>
                  <a:pt x="10912345" y="557790"/>
                </a:cubicBezTo>
                <a:cubicBezTo>
                  <a:pt x="10995498" y="604125"/>
                  <a:pt x="11081732" y="653549"/>
                  <a:pt x="11167966" y="702974"/>
                </a:cubicBezTo>
                <a:cubicBezTo>
                  <a:pt x="11174125" y="706063"/>
                  <a:pt x="11180285" y="706063"/>
                  <a:pt x="11189524" y="702974"/>
                </a:cubicBezTo>
                <a:cubicBezTo>
                  <a:pt x="11272678" y="653549"/>
                  <a:pt x="11358912" y="607214"/>
                  <a:pt x="11442066" y="557790"/>
                </a:cubicBezTo>
                <a:cubicBezTo>
                  <a:pt x="11445146" y="557790"/>
                  <a:pt x="11448226" y="554701"/>
                  <a:pt x="11451305" y="551611"/>
                </a:cubicBezTo>
                <a:cubicBezTo>
                  <a:pt x="11445146" y="548523"/>
                  <a:pt x="11442066" y="545434"/>
                  <a:pt x="11435906" y="542344"/>
                </a:cubicBezTo>
                <a:cubicBezTo>
                  <a:pt x="11355832" y="496010"/>
                  <a:pt x="11275758" y="449674"/>
                  <a:pt x="11195683" y="403338"/>
                </a:cubicBezTo>
                <a:cubicBezTo>
                  <a:pt x="11189524" y="400250"/>
                  <a:pt x="11184134" y="398705"/>
                  <a:pt x="11178744" y="398705"/>
                </a:cubicBezTo>
                <a:close/>
                <a:moveTo>
                  <a:pt x="5550089" y="398705"/>
                </a:moveTo>
                <a:cubicBezTo>
                  <a:pt x="5545858" y="398705"/>
                  <a:pt x="5542012" y="400250"/>
                  <a:pt x="5537397" y="403339"/>
                </a:cubicBezTo>
                <a:cubicBezTo>
                  <a:pt x="5457393" y="449674"/>
                  <a:pt x="5374313" y="496010"/>
                  <a:pt x="5291232" y="542346"/>
                </a:cubicBezTo>
                <a:cubicBezTo>
                  <a:pt x="5288155" y="545434"/>
                  <a:pt x="5285078" y="548523"/>
                  <a:pt x="5275847" y="551611"/>
                </a:cubicBezTo>
                <a:cubicBezTo>
                  <a:pt x="5282000" y="554702"/>
                  <a:pt x="5285078" y="557790"/>
                  <a:pt x="5288155" y="557790"/>
                </a:cubicBezTo>
                <a:cubicBezTo>
                  <a:pt x="5371237" y="607214"/>
                  <a:pt x="5457393" y="653550"/>
                  <a:pt x="5540474" y="702974"/>
                </a:cubicBezTo>
                <a:cubicBezTo>
                  <a:pt x="5549704" y="706064"/>
                  <a:pt x="5555859" y="706064"/>
                  <a:pt x="5565091" y="699886"/>
                </a:cubicBezTo>
                <a:cubicBezTo>
                  <a:pt x="5645093" y="653550"/>
                  <a:pt x="5728174" y="607214"/>
                  <a:pt x="5811254" y="560879"/>
                </a:cubicBezTo>
                <a:cubicBezTo>
                  <a:pt x="5814332" y="557790"/>
                  <a:pt x="5820486" y="554702"/>
                  <a:pt x="5823563" y="551611"/>
                </a:cubicBezTo>
                <a:cubicBezTo>
                  <a:pt x="5820486" y="548523"/>
                  <a:pt x="5817409" y="545434"/>
                  <a:pt x="5814332" y="545434"/>
                </a:cubicBezTo>
                <a:cubicBezTo>
                  <a:pt x="5731253" y="496010"/>
                  <a:pt x="5648172" y="449674"/>
                  <a:pt x="5565091" y="403339"/>
                </a:cubicBezTo>
                <a:cubicBezTo>
                  <a:pt x="5558935" y="400250"/>
                  <a:pt x="5554320" y="398705"/>
                  <a:pt x="5550089" y="398705"/>
                </a:cubicBezTo>
                <a:close/>
                <a:moveTo>
                  <a:pt x="4427015" y="398705"/>
                </a:moveTo>
                <a:cubicBezTo>
                  <a:pt x="4421626" y="398705"/>
                  <a:pt x="4416236" y="400250"/>
                  <a:pt x="4410078" y="403339"/>
                </a:cubicBezTo>
                <a:cubicBezTo>
                  <a:pt x="4330003" y="449674"/>
                  <a:pt x="4249929" y="496010"/>
                  <a:pt x="4166775" y="542344"/>
                </a:cubicBezTo>
                <a:cubicBezTo>
                  <a:pt x="4163695" y="545434"/>
                  <a:pt x="4157535" y="548523"/>
                  <a:pt x="4154456" y="551611"/>
                </a:cubicBezTo>
                <a:cubicBezTo>
                  <a:pt x="4157535" y="554701"/>
                  <a:pt x="4157535" y="554701"/>
                  <a:pt x="4160615" y="557790"/>
                </a:cubicBezTo>
                <a:cubicBezTo>
                  <a:pt x="4243769" y="604125"/>
                  <a:pt x="4330003" y="653549"/>
                  <a:pt x="4416236" y="702974"/>
                </a:cubicBezTo>
                <a:cubicBezTo>
                  <a:pt x="4422396" y="706063"/>
                  <a:pt x="4428556" y="706063"/>
                  <a:pt x="4437795" y="702974"/>
                </a:cubicBezTo>
                <a:cubicBezTo>
                  <a:pt x="4520949" y="653549"/>
                  <a:pt x="4607183" y="607214"/>
                  <a:pt x="4690337" y="557790"/>
                </a:cubicBezTo>
                <a:cubicBezTo>
                  <a:pt x="4693416" y="557790"/>
                  <a:pt x="4696497" y="554701"/>
                  <a:pt x="4699576" y="551611"/>
                </a:cubicBezTo>
                <a:cubicBezTo>
                  <a:pt x="4693416" y="548523"/>
                  <a:pt x="4690337" y="545434"/>
                  <a:pt x="4684177" y="542344"/>
                </a:cubicBezTo>
                <a:cubicBezTo>
                  <a:pt x="4604104" y="496010"/>
                  <a:pt x="4524029" y="449674"/>
                  <a:pt x="4443954" y="403339"/>
                </a:cubicBezTo>
                <a:cubicBezTo>
                  <a:pt x="4437794" y="400250"/>
                  <a:pt x="4432405" y="398705"/>
                  <a:pt x="4427015" y="398705"/>
                </a:cubicBezTo>
                <a:close/>
                <a:moveTo>
                  <a:pt x="6678904" y="398703"/>
                </a:moveTo>
                <a:cubicBezTo>
                  <a:pt x="6673515" y="398703"/>
                  <a:pt x="6668125" y="400248"/>
                  <a:pt x="6661966" y="403337"/>
                </a:cubicBezTo>
                <a:cubicBezTo>
                  <a:pt x="6581891" y="449673"/>
                  <a:pt x="6501817" y="496007"/>
                  <a:pt x="6418663" y="542343"/>
                </a:cubicBezTo>
                <a:cubicBezTo>
                  <a:pt x="6415583" y="545431"/>
                  <a:pt x="6412503" y="548521"/>
                  <a:pt x="6406343" y="551610"/>
                </a:cubicBezTo>
                <a:cubicBezTo>
                  <a:pt x="6409423" y="554698"/>
                  <a:pt x="6409423" y="554698"/>
                  <a:pt x="6412503" y="557788"/>
                </a:cubicBezTo>
                <a:cubicBezTo>
                  <a:pt x="6498738" y="604123"/>
                  <a:pt x="6581891" y="653547"/>
                  <a:pt x="6668125" y="702971"/>
                </a:cubicBezTo>
                <a:cubicBezTo>
                  <a:pt x="6677365" y="706061"/>
                  <a:pt x="6680444" y="706061"/>
                  <a:pt x="6689684" y="702971"/>
                </a:cubicBezTo>
                <a:cubicBezTo>
                  <a:pt x="6772837" y="653547"/>
                  <a:pt x="6859071" y="607212"/>
                  <a:pt x="6945305" y="557788"/>
                </a:cubicBezTo>
                <a:cubicBezTo>
                  <a:pt x="6945305" y="557788"/>
                  <a:pt x="6948384" y="554698"/>
                  <a:pt x="6951464" y="551610"/>
                </a:cubicBezTo>
                <a:cubicBezTo>
                  <a:pt x="6945305" y="548521"/>
                  <a:pt x="6942225" y="545431"/>
                  <a:pt x="6936066" y="542343"/>
                </a:cubicBezTo>
                <a:cubicBezTo>
                  <a:pt x="6855992" y="496007"/>
                  <a:pt x="6775917" y="449673"/>
                  <a:pt x="6695843" y="403337"/>
                </a:cubicBezTo>
                <a:cubicBezTo>
                  <a:pt x="6689684" y="400248"/>
                  <a:pt x="6684294" y="398703"/>
                  <a:pt x="6678904" y="398703"/>
                </a:cubicBezTo>
                <a:close/>
                <a:moveTo>
                  <a:pt x="7240495" y="397158"/>
                </a:moveTo>
                <a:cubicBezTo>
                  <a:pt x="7234321" y="400241"/>
                  <a:pt x="7231234" y="400241"/>
                  <a:pt x="7228147" y="403321"/>
                </a:cubicBezTo>
                <a:cubicBezTo>
                  <a:pt x="7144795" y="449534"/>
                  <a:pt x="7058356" y="495747"/>
                  <a:pt x="6975004" y="545042"/>
                </a:cubicBezTo>
                <a:cubicBezTo>
                  <a:pt x="6971916" y="545042"/>
                  <a:pt x="6968829" y="548122"/>
                  <a:pt x="6965742" y="551204"/>
                </a:cubicBezTo>
                <a:cubicBezTo>
                  <a:pt x="6971916" y="554284"/>
                  <a:pt x="6975004" y="557364"/>
                  <a:pt x="6981178" y="560447"/>
                </a:cubicBezTo>
                <a:cubicBezTo>
                  <a:pt x="7030571" y="588174"/>
                  <a:pt x="7076878" y="615902"/>
                  <a:pt x="7126273" y="643630"/>
                </a:cubicBezTo>
                <a:cubicBezTo>
                  <a:pt x="7126273" y="643630"/>
                  <a:pt x="7126273" y="643630"/>
                  <a:pt x="7126273" y="640549"/>
                </a:cubicBezTo>
                <a:cubicBezTo>
                  <a:pt x="7160230" y="662115"/>
                  <a:pt x="7194189" y="680601"/>
                  <a:pt x="7228147" y="699085"/>
                </a:cubicBezTo>
                <a:cubicBezTo>
                  <a:pt x="7231234" y="699085"/>
                  <a:pt x="7231234" y="702167"/>
                  <a:pt x="7231234" y="702167"/>
                </a:cubicBezTo>
                <a:cubicBezTo>
                  <a:pt x="7237408" y="702167"/>
                  <a:pt x="7240495" y="702167"/>
                  <a:pt x="7246669" y="702167"/>
                </a:cubicBezTo>
                <a:cubicBezTo>
                  <a:pt x="7246669" y="702167"/>
                  <a:pt x="7249756" y="699085"/>
                  <a:pt x="7249756" y="699085"/>
                </a:cubicBezTo>
                <a:cubicBezTo>
                  <a:pt x="7333109" y="652873"/>
                  <a:pt x="7419548" y="606659"/>
                  <a:pt x="7502899" y="557364"/>
                </a:cubicBezTo>
                <a:cubicBezTo>
                  <a:pt x="7505987" y="557364"/>
                  <a:pt x="7509074" y="554284"/>
                  <a:pt x="7512162" y="551204"/>
                </a:cubicBezTo>
                <a:cubicBezTo>
                  <a:pt x="7512162" y="551204"/>
                  <a:pt x="7512162" y="551204"/>
                  <a:pt x="7512162" y="548122"/>
                </a:cubicBezTo>
                <a:cubicBezTo>
                  <a:pt x="7505987" y="548122"/>
                  <a:pt x="7502899" y="545042"/>
                  <a:pt x="7499812" y="541960"/>
                </a:cubicBezTo>
                <a:cubicBezTo>
                  <a:pt x="7416461" y="495747"/>
                  <a:pt x="7336196" y="449534"/>
                  <a:pt x="7252843" y="403321"/>
                </a:cubicBezTo>
                <a:cubicBezTo>
                  <a:pt x="7246669" y="400241"/>
                  <a:pt x="7243582" y="397158"/>
                  <a:pt x="7240495" y="397158"/>
                </a:cubicBezTo>
                <a:close/>
                <a:moveTo>
                  <a:pt x="488766" y="397158"/>
                </a:moveTo>
                <a:cubicBezTo>
                  <a:pt x="482592" y="400241"/>
                  <a:pt x="479505" y="400241"/>
                  <a:pt x="476418" y="403321"/>
                </a:cubicBezTo>
                <a:cubicBezTo>
                  <a:pt x="393066" y="449534"/>
                  <a:pt x="306628" y="495747"/>
                  <a:pt x="223275" y="545042"/>
                </a:cubicBezTo>
                <a:cubicBezTo>
                  <a:pt x="220188" y="545042"/>
                  <a:pt x="217101" y="548122"/>
                  <a:pt x="214014" y="551204"/>
                </a:cubicBezTo>
                <a:cubicBezTo>
                  <a:pt x="220188" y="554284"/>
                  <a:pt x="223275" y="557365"/>
                  <a:pt x="229449" y="560447"/>
                </a:cubicBezTo>
                <a:cubicBezTo>
                  <a:pt x="278843" y="588174"/>
                  <a:pt x="325150" y="615902"/>
                  <a:pt x="374543" y="643630"/>
                </a:cubicBezTo>
                <a:cubicBezTo>
                  <a:pt x="374543" y="643630"/>
                  <a:pt x="374543" y="643630"/>
                  <a:pt x="374543" y="640549"/>
                </a:cubicBezTo>
                <a:cubicBezTo>
                  <a:pt x="408502" y="662115"/>
                  <a:pt x="442459" y="680601"/>
                  <a:pt x="476418" y="699085"/>
                </a:cubicBezTo>
                <a:cubicBezTo>
                  <a:pt x="479505" y="699085"/>
                  <a:pt x="479505" y="702168"/>
                  <a:pt x="479505" y="702168"/>
                </a:cubicBezTo>
                <a:cubicBezTo>
                  <a:pt x="485679" y="702168"/>
                  <a:pt x="488766" y="702168"/>
                  <a:pt x="494941" y="702168"/>
                </a:cubicBezTo>
                <a:cubicBezTo>
                  <a:pt x="494941" y="702168"/>
                  <a:pt x="498028" y="699085"/>
                  <a:pt x="498028" y="699085"/>
                </a:cubicBezTo>
                <a:cubicBezTo>
                  <a:pt x="581381" y="652873"/>
                  <a:pt x="667819" y="606659"/>
                  <a:pt x="751171" y="557365"/>
                </a:cubicBezTo>
                <a:cubicBezTo>
                  <a:pt x="754258" y="557365"/>
                  <a:pt x="757345" y="554284"/>
                  <a:pt x="760432" y="551204"/>
                </a:cubicBezTo>
                <a:cubicBezTo>
                  <a:pt x="760432" y="551204"/>
                  <a:pt x="760432" y="551204"/>
                  <a:pt x="760432" y="548122"/>
                </a:cubicBezTo>
                <a:cubicBezTo>
                  <a:pt x="754258" y="548122"/>
                  <a:pt x="751171" y="545042"/>
                  <a:pt x="748084" y="541960"/>
                </a:cubicBezTo>
                <a:cubicBezTo>
                  <a:pt x="664732" y="495747"/>
                  <a:pt x="584467" y="449534"/>
                  <a:pt x="501115" y="403321"/>
                </a:cubicBezTo>
                <a:cubicBezTo>
                  <a:pt x="494941" y="400241"/>
                  <a:pt x="491853" y="397158"/>
                  <a:pt x="488766" y="397158"/>
                </a:cubicBezTo>
                <a:close/>
                <a:moveTo>
                  <a:pt x="6119530" y="74240"/>
                </a:moveTo>
                <a:lnTo>
                  <a:pt x="6119530" y="91691"/>
                </a:lnTo>
                <a:cubicBezTo>
                  <a:pt x="6119530" y="184228"/>
                  <a:pt x="6122607" y="276770"/>
                  <a:pt x="6122607" y="369309"/>
                </a:cubicBezTo>
                <a:cubicBezTo>
                  <a:pt x="6122607" y="381646"/>
                  <a:pt x="6125684" y="387816"/>
                  <a:pt x="6137992" y="393986"/>
                </a:cubicBezTo>
                <a:cubicBezTo>
                  <a:pt x="6202610" y="431000"/>
                  <a:pt x="6264151" y="471102"/>
                  <a:pt x="6328769" y="508117"/>
                </a:cubicBezTo>
                <a:cubicBezTo>
                  <a:pt x="6350309" y="520455"/>
                  <a:pt x="6368770" y="532794"/>
                  <a:pt x="6393388" y="545131"/>
                </a:cubicBezTo>
                <a:cubicBezTo>
                  <a:pt x="6393388" y="437171"/>
                  <a:pt x="6393388" y="335378"/>
                  <a:pt x="6390311" y="230498"/>
                </a:cubicBezTo>
                <a:lnTo>
                  <a:pt x="6167315" y="98404"/>
                </a:lnTo>
                <a:lnTo>
                  <a:pt x="6134466" y="81244"/>
                </a:lnTo>
                <a:close/>
                <a:moveTo>
                  <a:pt x="10619346" y="73983"/>
                </a:moveTo>
                <a:cubicBezTo>
                  <a:pt x="10622424" y="175601"/>
                  <a:pt x="10622424" y="277219"/>
                  <a:pt x="10622424" y="378837"/>
                </a:cubicBezTo>
                <a:cubicBezTo>
                  <a:pt x="10625502" y="381916"/>
                  <a:pt x="10625502" y="388075"/>
                  <a:pt x="10628578" y="388075"/>
                </a:cubicBezTo>
                <a:cubicBezTo>
                  <a:pt x="10674735" y="415790"/>
                  <a:pt x="10720890" y="443503"/>
                  <a:pt x="10767046" y="471217"/>
                </a:cubicBezTo>
                <a:cubicBezTo>
                  <a:pt x="10788585" y="483535"/>
                  <a:pt x="10807048" y="495853"/>
                  <a:pt x="10828588" y="508169"/>
                </a:cubicBezTo>
                <a:cubicBezTo>
                  <a:pt x="10850127" y="520487"/>
                  <a:pt x="10868589" y="532805"/>
                  <a:pt x="10893206" y="545122"/>
                </a:cubicBezTo>
                <a:cubicBezTo>
                  <a:pt x="10893206" y="437346"/>
                  <a:pt x="10890128" y="335727"/>
                  <a:pt x="10890128" y="231028"/>
                </a:cubicBezTo>
                <a:cubicBezTo>
                  <a:pt x="10825510" y="190997"/>
                  <a:pt x="10763969" y="154045"/>
                  <a:pt x="10699351" y="117093"/>
                </a:cubicBezTo>
                <a:cubicBezTo>
                  <a:pt x="10659348" y="95537"/>
                  <a:pt x="10628578" y="77061"/>
                  <a:pt x="10619346" y="73983"/>
                </a:cubicBezTo>
                <a:close/>
                <a:moveTo>
                  <a:pt x="10609781" y="73983"/>
                </a:moveTo>
                <a:cubicBezTo>
                  <a:pt x="10606704" y="73983"/>
                  <a:pt x="10603626" y="73983"/>
                  <a:pt x="10603626" y="77061"/>
                </a:cubicBezTo>
                <a:cubicBezTo>
                  <a:pt x="10520546" y="126331"/>
                  <a:pt x="10437465" y="175601"/>
                  <a:pt x="10351308" y="224869"/>
                </a:cubicBezTo>
                <a:cubicBezTo>
                  <a:pt x="10345154" y="227949"/>
                  <a:pt x="10342076" y="234108"/>
                  <a:pt x="10342076" y="243347"/>
                </a:cubicBezTo>
                <a:cubicBezTo>
                  <a:pt x="10342076" y="338806"/>
                  <a:pt x="10338999" y="434265"/>
                  <a:pt x="10338999" y="529725"/>
                </a:cubicBezTo>
                <a:cubicBezTo>
                  <a:pt x="10338999" y="532804"/>
                  <a:pt x="10338999" y="538963"/>
                  <a:pt x="10338999" y="545122"/>
                </a:cubicBezTo>
                <a:cubicBezTo>
                  <a:pt x="10342076" y="542042"/>
                  <a:pt x="10342076" y="542042"/>
                  <a:pt x="10342076" y="542042"/>
                </a:cubicBezTo>
                <a:cubicBezTo>
                  <a:pt x="10428234" y="492773"/>
                  <a:pt x="10511314" y="443503"/>
                  <a:pt x="10597473" y="394234"/>
                </a:cubicBezTo>
                <a:cubicBezTo>
                  <a:pt x="10603626" y="388075"/>
                  <a:pt x="10606704" y="384995"/>
                  <a:pt x="10609781" y="378837"/>
                </a:cubicBezTo>
                <a:cubicBezTo>
                  <a:pt x="10609781" y="375757"/>
                  <a:pt x="10609781" y="375757"/>
                  <a:pt x="10609781" y="372678"/>
                </a:cubicBezTo>
                <a:cubicBezTo>
                  <a:pt x="10609781" y="277219"/>
                  <a:pt x="10612858" y="178680"/>
                  <a:pt x="10612858" y="83220"/>
                </a:cubicBezTo>
                <a:cubicBezTo>
                  <a:pt x="10612858" y="80140"/>
                  <a:pt x="10609781" y="77061"/>
                  <a:pt x="10609781" y="73983"/>
                </a:cubicBezTo>
                <a:close/>
                <a:moveTo>
                  <a:pt x="10058651" y="73983"/>
                </a:moveTo>
                <a:cubicBezTo>
                  <a:pt x="10058651" y="77061"/>
                  <a:pt x="10058651" y="83220"/>
                  <a:pt x="10058651" y="86299"/>
                </a:cubicBezTo>
                <a:cubicBezTo>
                  <a:pt x="10058651" y="181759"/>
                  <a:pt x="10058651" y="277219"/>
                  <a:pt x="10058651" y="372678"/>
                </a:cubicBezTo>
                <a:cubicBezTo>
                  <a:pt x="10058651" y="381916"/>
                  <a:pt x="10064817" y="388075"/>
                  <a:pt x="10074064" y="394234"/>
                </a:cubicBezTo>
                <a:cubicBezTo>
                  <a:pt x="10154210" y="440424"/>
                  <a:pt x="10234355" y="489694"/>
                  <a:pt x="10314502" y="535884"/>
                </a:cubicBezTo>
                <a:cubicBezTo>
                  <a:pt x="10320667" y="538963"/>
                  <a:pt x="10323749" y="542042"/>
                  <a:pt x="10329914" y="545122"/>
                </a:cubicBezTo>
                <a:cubicBezTo>
                  <a:pt x="10329914" y="538963"/>
                  <a:pt x="10329914" y="538963"/>
                  <a:pt x="10329914" y="535884"/>
                </a:cubicBezTo>
                <a:cubicBezTo>
                  <a:pt x="10329914" y="437346"/>
                  <a:pt x="10329914" y="338806"/>
                  <a:pt x="10329914" y="240268"/>
                </a:cubicBezTo>
                <a:cubicBezTo>
                  <a:pt x="10329914" y="240268"/>
                  <a:pt x="10326831" y="237187"/>
                  <a:pt x="10326831" y="237187"/>
                </a:cubicBezTo>
                <a:cubicBezTo>
                  <a:pt x="10326831" y="234107"/>
                  <a:pt x="10326831" y="234107"/>
                  <a:pt x="10326831" y="234107"/>
                </a:cubicBezTo>
                <a:cubicBezTo>
                  <a:pt x="10326831" y="231028"/>
                  <a:pt x="10323749" y="227949"/>
                  <a:pt x="10317584" y="224869"/>
                </a:cubicBezTo>
                <a:cubicBezTo>
                  <a:pt x="10234355" y="175601"/>
                  <a:pt x="10151127" y="126331"/>
                  <a:pt x="10064817" y="77061"/>
                </a:cubicBezTo>
                <a:cubicBezTo>
                  <a:pt x="10064817" y="73983"/>
                  <a:pt x="10061735" y="73983"/>
                  <a:pt x="10058651" y="73983"/>
                </a:cubicBezTo>
                <a:close/>
                <a:moveTo>
                  <a:pt x="3867618" y="73983"/>
                </a:moveTo>
                <a:cubicBezTo>
                  <a:pt x="3870696" y="175601"/>
                  <a:pt x="3870696" y="277219"/>
                  <a:pt x="3870696" y="378837"/>
                </a:cubicBezTo>
                <a:cubicBezTo>
                  <a:pt x="3873774" y="381916"/>
                  <a:pt x="3873774" y="388075"/>
                  <a:pt x="3876849" y="388075"/>
                </a:cubicBezTo>
                <a:cubicBezTo>
                  <a:pt x="3923006" y="415790"/>
                  <a:pt x="3969161" y="443505"/>
                  <a:pt x="4015317" y="471218"/>
                </a:cubicBezTo>
                <a:cubicBezTo>
                  <a:pt x="4036857" y="483535"/>
                  <a:pt x="4055319" y="495853"/>
                  <a:pt x="4076858" y="508169"/>
                </a:cubicBezTo>
                <a:cubicBezTo>
                  <a:pt x="4098397" y="520487"/>
                  <a:pt x="4116860" y="532805"/>
                  <a:pt x="4141476" y="545122"/>
                </a:cubicBezTo>
                <a:cubicBezTo>
                  <a:pt x="4141476" y="437346"/>
                  <a:pt x="4138399" y="335727"/>
                  <a:pt x="4138399" y="231028"/>
                </a:cubicBezTo>
                <a:cubicBezTo>
                  <a:pt x="4073781" y="190997"/>
                  <a:pt x="4012240" y="154045"/>
                  <a:pt x="3947623" y="117093"/>
                </a:cubicBezTo>
                <a:cubicBezTo>
                  <a:pt x="3907620" y="95537"/>
                  <a:pt x="3876849" y="77061"/>
                  <a:pt x="3867618" y="73983"/>
                </a:cubicBezTo>
                <a:close/>
                <a:moveTo>
                  <a:pt x="3858052" y="73983"/>
                </a:moveTo>
                <a:cubicBezTo>
                  <a:pt x="3854976" y="73983"/>
                  <a:pt x="3851898" y="73983"/>
                  <a:pt x="3851898" y="77061"/>
                </a:cubicBezTo>
                <a:cubicBezTo>
                  <a:pt x="3768817" y="126331"/>
                  <a:pt x="3685737" y="175601"/>
                  <a:pt x="3599579" y="224869"/>
                </a:cubicBezTo>
                <a:cubicBezTo>
                  <a:pt x="3593426" y="227949"/>
                  <a:pt x="3590348" y="234108"/>
                  <a:pt x="3590348" y="243347"/>
                </a:cubicBezTo>
                <a:cubicBezTo>
                  <a:pt x="3590348" y="338806"/>
                  <a:pt x="3587270" y="434265"/>
                  <a:pt x="3587270" y="529725"/>
                </a:cubicBezTo>
                <a:cubicBezTo>
                  <a:pt x="3587270" y="532804"/>
                  <a:pt x="3587270" y="538963"/>
                  <a:pt x="3587270" y="545122"/>
                </a:cubicBezTo>
                <a:cubicBezTo>
                  <a:pt x="3590348" y="542042"/>
                  <a:pt x="3590348" y="542042"/>
                  <a:pt x="3590348" y="542042"/>
                </a:cubicBezTo>
                <a:cubicBezTo>
                  <a:pt x="3676505" y="492773"/>
                  <a:pt x="3759586" y="443503"/>
                  <a:pt x="3845744" y="394234"/>
                </a:cubicBezTo>
                <a:cubicBezTo>
                  <a:pt x="3851898" y="388075"/>
                  <a:pt x="3854976" y="384996"/>
                  <a:pt x="3858052" y="378837"/>
                </a:cubicBezTo>
                <a:cubicBezTo>
                  <a:pt x="3858052" y="375758"/>
                  <a:pt x="3858052" y="375758"/>
                  <a:pt x="3858052" y="372678"/>
                </a:cubicBezTo>
                <a:cubicBezTo>
                  <a:pt x="3858052" y="277219"/>
                  <a:pt x="3861129" y="178680"/>
                  <a:pt x="3861129" y="83220"/>
                </a:cubicBezTo>
                <a:cubicBezTo>
                  <a:pt x="3861129" y="80142"/>
                  <a:pt x="3858052" y="77061"/>
                  <a:pt x="3858052" y="73983"/>
                </a:cubicBezTo>
                <a:close/>
                <a:moveTo>
                  <a:pt x="3306922" y="73983"/>
                </a:moveTo>
                <a:cubicBezTo>
                  <a:pt x="3306922" y="77061"/>
                  <a:pt x="3306922" y="83220"/>
                  <a:pt x="3306922" y="86299"/>
                </a:cubicBezTo>
                <a:cubicBezTo>
                  <a:pt x="3306922" y="181759"/>
                  <a:pt x="3306922" y="277219"/>
                  <a:pt x="3306922" y="372678"/>
                </a:cubicBezTo>
                <a:cubicBezTo>
                  <a:pt x="3306922" y="381916"/>
                  <a:pt x="3313088" y="388075"/>
                  <a:pt x="3322335" y="394234"/>
                </a:cubicBezTo>
                <a:cubicBezTo>
                  <a:pt x="3402482" y="440424"/>
                  <a:pt x="3482627" y="489694"/>
                  <a:pt x="3562773" y="535884"/>
                </a:cubicBezTo>
                <a:cubicBezTo>
                  <a:pt x="3568938" y="538963"/>
                  <a:pt x="3572021" y="542042"/>
                  <a:pt x="3578186" y="545122"/>
                </a:cubicBezTo>
                <a:cubicBezTo>
                  <a:pt x="3578186" y="538963"/>
                  <a:pt x="3578186" y="538963"/>
                  <a:pt x="3578186" y="535884"/>
                </a:cubicBezTo>
                <a:cubicBezTo>
                  <a:pt x="3578186" y="437346"/>
                  <a:pt x="3578186" y="338806"/>
                  <a:pt x="3578186" y="240268"/>
                </a:cubicBezTo>
                <a:cubicBezTo>
                  <a:pt x="3578186" y="240268"/>
                  <a:pt x="3575104" y="237187"/>
                  <a:pt x="3575104" y="237187"/>
                </a:cubicBezTo>
                <a:cubicBezTo>
                  <a:pt x="3575104" y="234107"/>
                  <a:pt x="3575104" y="234107"/>
                  <a:pt x="3575104" y="234107"/>
                </a:cubicBezTo>
                <a:cubicBezTo>
                  <a:pt x="3575104" y="231028"/>
                  <a:pt x="3572021" y="227949"/>
                  <a:pt x="3565855" y="224869"/>
                </a:cubicBezTo>
                <a:cubicBezTo>
                  <a:pt x="3482627" y="175601"/>
                  <a:pt x="3399400" y="126331"/>
                  <a:pt x="3313088" y="77061"/>
                </a:cubicBezTo>
                <a:cubicBezTo>
                  <a:pt x="3313088" y="73983"/>
                  <a:pt x="3310006" y="73983"/>
                  <a:pt x="3306922" y="73983"/>
                </a:cubicBezTo>
                <a:close/>
                <a:moveTo>
                  <a:pt x="8371375" y="73981"/>
                </a:moveTo>
                <a:cubicBezTo>
                  <a:pt x="8371375" y="80140"/>
                  <a:pt x="8371375" y="86299"/>
                  <a:pt x="8371375" y="92457"/>
                </a:cubicBezTo>
                <a:cubicBezTo>
                  <a:pt x="8371375" y="184838"/>
                  <a:pt x="8371375" y="277219"/>
                  <a:pt x="8371375" y="369598"/>
                </a:cubicBezTo>
                <a:cubicBezTo>
                  <a:pt x="8374458" y="381916"/>
                  <a:pt x="8377540" y="388075"/>
                  <a:pt x="8386788" y="394233"/>
                </a:cubicBezTo>
                <a:cubicBezTo>
                  <a:pt x="8451521" y="431185"/>
                  <a:pt x="8516254" y="471217"/>
                  <a:pt x="8580988" y="508168"/>
                </a:cubicBezTo>
                <a:cubicBezTo>
                  <a:pt x="8599482" y="520486"/>
                  <a:pt x="8621061" y="532803"/>
                  <a:pt x="8642638" y="545121"/>
                </a:cubicBezTo>
                <a:cubicBezTo>
                  <a:pt x="8642638" y="437344"/>
                  <a:pt x="8642638" y="335726"/>
                  <a:pt x="8639555" y="231027"/>
                </a:cubicBezTo>
                <a:cubicBezTo>
                  <a:pt x="8565575" y="187917"/>
                  <a:pt x="8491594" y="141726"/>
                  <a:pt x="8417612" y="98616"/>
                </a:cubicBezTo>
                <a:cubicBezTo>
                  <a:pt x="8392952" y="86299"/>
                  <a:pt x="8377540" y="77060"/>
                  <a:pt x="8371375" y="73981"/>
                </a:cubicBezTo>
                <a:close/>
                <a:moveTo>
                  <a:pt x="7806786" y="73981"/>
                </a:moveTo>
                <a:cubicBezTo>
                  <a:pt x="7806786" y="77060"/>
                  <a:pt x="7806786" y="83219"/>
                  <a:pt x="7806786" y="86298"/>
                </a:cubicBezTo>
                <a:cubicBezTo>
                  <a:pt x="7806786" y="181758"/>
                  <a:pt x="7809878" y="277219"/>
                  <a:pt x="7809878" y="372677"/>
                </a:cubicBezTo>
                <a:cubicBezTo>
                  <a:pt x="7809878" y="381916"/>
                  <a:pt x="7812969" y="388074"/>
                  <a:pt x="7822244" y="394233"/>
                </a:cubicBezTo>
                <a:cubicBezTo>
                  <a:pt x="7902627" y="440423"/>
                  <a:pt x="7986100" y="489693"/>
                  <a:pt x="8066484" y="538962"/>
                </a:cubicBezTo>
                <a:cubicBezTo>
                  <a:pt x="8072667" y="538962"/>
                  <a:pt x="8075759" y="542041"/>
                  <a:pt x="8078851" y="545121"/>
                </a:cubicBezTo>
                <a:cubicBezTo>
                  <a:pt x="8081942" y="538962"/>
                  <a:pt x="8081942" y="532803"/>
                  <a:pt x="8081942" y="529724"/>
                </a:cubicBezTo>
                <a:cubicBezTo>
                  <a:pt x="8078851" y="434264"/>
                  <a:pt x="8078851" y="338805"/>
                  <a:pt x="8078851" y="243346"/>
                </a:cubicBezTo>
                <a:cubicBezTo>
                  <a:pt x="8078851" y="234106"/>
                  <a:pt x="8075759" y="227948"/>
                  <a:pt x="8066484" y="221789"/>
                </a:cubicBezTo>
                <a:cubicBezTo>
                  <a:pt x="7983010" y="175600"/>
                  <a:pt x="7902627" y="126330"/>
                  <a:pt x="7819152" y="77060"/>
                </a:cubicBezTo>
                <a:cubicBezTo>
                  <a:pt x="7819152" y="77060"/>
                  <a:pt x="7816061" y="73981"/>
                  <a:pt x="7812969" y="73981"/>
                </a:cubicBezTo>
                <a:cubicBezTo>
                  <a:pt x="7809878" y="73981"/>
                  <a:pt x="7809878" y="73981"/>
                  <a:pt x="7806786" y="73981"/>
                </a:cubicBezTo>
                <a:close/>
                <a:moveTo>
                  <a:pt x="1619646" y="73981"/>
                </a:moveTo>
                <a:cubicBezTo>
                  <a:pt x="1619646" y="80140"/>
                  <a:pt x="1619646" y="86299"/>
                  <a:pt x="1619646" y="92457"/>
                </a:cubicBezTo>
                <a:cubicBezTo>
                  <a:pt x="1619646" y="184838"/>
                  <a:pt x="1619646" y="277219"/>
                  <a:pt x="1619646" y="369598"/>
                </a:cubicBezTo>
                <a:cubicBezTo>
                  <a:pt x="1622729" y="381916"/>
                  <a:pt x="1625811" y="388075"/>
                  <a:pt x="1635059" y="394234"/>
                </a:cubicBezTo>
                <a:cubicBezTo>
                  <a:pt x="1699792" y="431185"/>
                  <a:pt x="1764526" y="471217"/>
                  <a:pt x="1829260" y="508168"/>
                </a:cubicBezTo>
                <a:cubicBezTo>
                  <a:pt x="1847754" y="520486"/>
                  <a:pt x="1869332" y="532803"/>
                  <a:pt x="1890909" y="545121"/>
                </a:cubicBezTo>
                <a:cubicBezTo>
                  <a:pt x="1890909" y="437344"/>
                  <a:pt x="1890909" y="335726"/>
                  <a:pt x="1887828" y="231027"/>
                </a:cubicBezTo>
                <a:cubicBezTo>
                  <a:pt x="1813847" y="187917"/>
                  <a:pt x="1739865" y="141726"/>
                  <a:pt x="1665883" y="98616"/>
                </a:cubicBezTo>
                <a:cubicBezTo>
                  <a:pt x="1641224" y="86299"/>
                  <a:pt x="1625811" y="77060"/>
                  <a:pt x="1619646" y="73981"/>
                </a:cubicBezTo>
                <a:close/>
                <a:moveTo>
                  <a:pt x="1055057" y="73981"/>
                </a:moveTo>
                <a:cubicBezTo>
                  <a:pt x="1055057" y="77060"/>
                  <a:pt x="1055057" y="83219"/>
                  <a:pt x="1055057" y="86298"/>
                </a:cubicBezTo>
                <a:cubicBezTo>
                  <a:pt x="1055057" y="181758"/>
                  <a:pt x="1058149" y="277219"/>
                  <a:pt x="1058149" y="372677"/>
                </a:cubicBezTo>
                <a:cubicBezTo>
                  <a:pt x="1058149" y="381916"/>
                  <a:pt x="1061240" y="388074"/>
                  <a:pt x="1070516" y="394233"/>
                </a:cubicBezTo>
                <a:cubicBezTo>
                  <a:pt x="1150898" y="440423"/>
                  <a:pt x="1234372" y="489693"/>
                  <a:pt x="1314755" y="538962"/>
                </a:cubicBezTo>
                <a:cubicBezTo>
                  <a:pt x="1320938" y="538962"/>
                  <a:pt x="1324030" y="542041"/>
                  <a:pt x="1327122" y="545121"/>
                </a:cubicBezTo>
                <a:cubicBezTo>
                  <a:pt x="1330214" y="538962"/>
                  <a:pt x="1330214" y="532803"/>
                  <a:pt x="1330214" y="529724"/>
                </a:cubicBezTo>
                <a:cubicBezTo>
                  <a:pt x="1327122" y="434264"/>
                  <a:pt x="1327122" y="338805"/>
                  <a:pt x="1327122" y="243346"/>
                </a:cubicBezTo>
                <a:cubicBezTo>
                  <a:pt x="1327122" y="234107"/>
                  <a:pt x="1324030" y="227948"/>
                  <a:pt x="1314755" y="221789"/>
                </a:cubicBezTo>
                <a:cubicBezTo>
                  <a:pt x="1231281" y="175600"/>
                  <a:pt x="1150898" y="126331"/>
                  <a:pt x="1067424" y="77060"/>
                </a:cubicBezTo>
                <a:cubicBezTo>
                  <a:pt x="1067424" y="77060"/>
                  <a:pt x="1064332" y="73981"/>
                  <a:pt x="1061240" y="73981"/>
                </a:cubicBezTo>
                <a:cubicBezTo>
                  <a:pt x="1058149" y="73981"/>
                  <a:pt x="1058149" y="73981"/>
                  <a:pt x="1055057" y="73981"/>
                </a:cubicBezTo>
                <a:close/>
                <a:moveTo>
                  <a:pt x="6110300" y="71597"/>
                </a:moveTo>
                <a:lnTo>
                  <a:pt x="6099225" y="77142"/>
                </a:lnTo>
                <a:lnTo>
                  <a:pt x="5851901" y="224320"/>
                </a:lnTo>
                <a:cubicBezTo>
                  <a:pt x="5842686" y="227405"/>
                  <a:pt x="5839614" y="233574"/>
                  <a:pt x="5839614" y="242830"/>
                </a:cubicBezTo>
                <a:cubicBezTo>
                  <a:pt x="5839614" y="338452"/>
                  <a:pt x="5836543" y="434076"/>
                  <a:pt x="5836543" y="529700"/>
                </a:cubicBezTo>
                <a:cubicBezTo>
                  <a:pt x="5836543" y="532784"/>
                  <a:pt x="5836543" y="538953"/>
                  <a:pt x="5836543" y="545122"/>
                </a:cubicBezTo>
                <a:cubicBezTo>
                  <a:pt x="5839614" y="542037"/>
                  <a:pt x="5842686" y="542037"/>
                  <a:pt x="5842686" y="542037"/>
                </a:cubicBezTo>
                <a:cubicBezTo>
                  <a:pt x="5928694" y="492684"/>
                  <a:pt x="6014703" y="440245"/>
                  <a:pt x="6097638" y="390891"/>
                </a:cubicBezTo>
                <a:lnTo>
                  <a:pt x="6109160" y="373536"/>
                </a:lnTo>
                <a:lnTo>
                  <a:pt x="6109961" y="369026"/>
                </a:lnTo>
                <a:lnTo>
                  <a:pt x="6112997" y="82427"/>
                </a:lnTo>
                <a:close/>
                <a:moveTo>
                  <a:pt x="5556194" y="70089"/>
                </a:moveTo>
                <a:cubicBezTo>
                  <a:pt x="5556194" y="76258"/>
                  <a:pt x="5556194" y="82427"/>
                  <a:pt x="5556194" y="85512"/>
                </a:cubicBezTo>
                <a:cubicBezTo>
                  <a:pt x="5556194" y="181135"/>
                  <a:pt x="5556194" y="276760"/>
                  <a:pt x="5556194" y="372383"/>
                </a:cubicBezTo>
                <a:cubicBezTo>
                  <a:pt x="5559271" y="381637"/>
                  <a:pt x="5562350" y="387806"/>
                  <a:pt x="5571579" y="393976"/>
                </a:cubicBezTo>
                <a:cubicBezTo>
                  <a:pt x="5651583" y="440245"/>
                  <a:pt x="5731587" y="489600"/>
                  <a:pt x="5814668" y="535868"/>
                </a:cubicBezTo>
                <a:cubicBezTo>
                  <a:pt x="5817745" y="538953"/>
                  <a:pt x="5823899" y="542037"/>
                  <a:pt x="5830052" y="545122"/>
                </a:cubicBezTo>
                <a:cubicBezTo>
                  <a:pt x="5830052" y="538953"/>
                  <a:pt x="5830052" y="538953"/>
                  <a:pt x="5830052" y="535868"/>
                </a:cubicBezTo>
                <a:cubicBezTo>
                  <a:pt x="5830052" y="437161"/>
                  <a:pt x="5826976" y="338452"/>
                  <a:pt x="5826976" y="239745"/>
                </a:cubicBezTo>
                <a:cubicBezTo>
                  <a:pt x="5826976" y="233574"/>
                  <a:pt x="5823899" y="227405"/>
                  <a:pt x="5817745" y="224320"/>
                </a:cubicBezTo>
                <a:cubicBezTo>
                  <a:pt x="5734664" y="174966"/>
                  <a:pt x="5648506" y="125612"/>
                  <a:pt x="5565426" y="76258"/>
                </a:cubicBezTo>
                <a:cubicBezTo>
                  <a:pt x="5562350" y="73174"/>
                  <a:pt x="5559271" y="73174"/>
                  <a:pt x="5556194" y="70089"/>
                </a:cubicBezTo>
                <a:close/>
                <a:moveTo>
                  <a:pt x="5549704" y="70089"/>
                </a:moveTo>
                <a:cubicBezTo>
                  <a:pt x="5543533" y="73173"/>
                  <a:pt x="5543533" y="73173"/>
                  <a:pt x="5540445" y="73173"/>
                </a:cubicBezTo>
                <a:cubicBezTo>
                  <a:pt x="5457121" y="122527"/>
                  <a:pt x="5370709" y="174966"/>
                  <a:pt x="5284298" y="224320"/>
                </a:cubicBezTo>
                <a:cubicBezTo>
                  <a:pt x="5278125" y="227405"/>
                  <a:pt x="5275038" y="233574"/>
                  <a:pt x="5275038" y="242830"/>
                </a:cubicBezTo>
                <a:cubicBezTo>
                  <a:pt x="5275038" y="338452"/>
                  <a:pt x="5275038" y="434076"/>
                  <a:pt x="5271952" y="532783"/>
                </a:cubicBezTo>
                <a:cubicBezTo>
                  <a:pt x="5271952" y="535868"/>
                  <a:pt x="5275038" y="538953"/>
                  <a:pt x="5275038" y="545122"/>
                </a:cubicBezTo>
                <a:cubicBezTo>
                  <a:pt x="5278125" y="542037"/>
                  <a:pt x="5281211" y="542037"/>
                  <a:pt x="5284298" y="538953"/>
                </a:cubicBezTo>
                <a:cubicBezTo>
                  <a:pt x="5367624" y="489600"/>
                  <a:pt x="5450948" y="440245"/>
                  <a:pt x="5534274" y="390891"/>
                </a:cubicBezTo>
                <a:cubicBezTo>
                  <a:pt x="5543533" y="387806"/>
                  <a:pt x="5546620" y="378552"/>
                  <a:pt x="5546620" y="369298"/>
                </a:cubicBezTo>
                <a:cubicBezTo>
                  <a:pt x="5546620" y="276760"/>
                  <a:pt x="5546620" y="181135"/>
                  <a:pt x="5549704" y="85512"/>
                </a:cubicBezTo>
                <a:cubicBezTo>
                  <a:pt x="5549704" y="82427"/>
                  <a:pt x="5549704" y="76258"/>
                  <a:pt x="5549704" y="70089"/>
                </a:cubicBezTo>
                <a:close/>
                <a:moveTo>
                  <a:pt x="11743333" y="70088"/>
                </a:moveTo>
                <a:cubicBezTo>
                  <a:pt x="11743333" y="178051"/>
                  <a:pt x="11746426" y="279844"/>
                  <a:pt x="11746426" y="384722"/>
                </a:cubicBezTo>
                <a:cubicBezTo>
                  <a:pt x="11836083" y="440245"/>
                  <a:pt x="11925739" y="492684"/>
                  <a:pt x="12018490" y="545122"/>
                </a:cubicBezTo>
                <a:cubicBezTo>
                  <a:pt x="12018490" y="437161"/>
                  <a:pt x="12018490" y="335368"/>
                  <a:pt x="12015398" y="230490"/>
                </a:cubicBezTo>
                <a:cubicBezTo>
                  <a:pt x="11925739" y="178051"/>
                  <a:pt x="11836083" y="122527"/>
                  <a:pt x="11743333" y="70088"/>
                </a:cubicBezTo>
                <a:close/>
                <a:moveTo>
                  <a:pt x="11738142" y="70088"/>
                </a:moveTo>
                <a:cubicBezTo>
                  <a:pt x="11731959" y="73173"/>
                  <a:pt x="11728867" y="76258"/>
                  <a:pt x="11725775" y="76258"/>
                </a:cubicBezTo>
                <a:cubicBezTo>
                  <a:pt x="11642302" y="125612"/>
                  <a:pt x="11561918" y="174966"/>
                  <a:pt x="11478445" y="221236"/>
                </a:cubicBezTo>
                <a:cubicBezTo>
                  <a:pt x="11469170" y="227405"/>
                  <a:pt x="11466078" y="233573"/>
                  <a:pt x="11466078" y="245913"/>
                </a:cubicBezTo>
                <a:cubicBezTo>
                  <a:pt x="11462986" y="338452"/>
                  <a:pt x="11462986" y="434076"/>
                  <a:pt x="11462986" y="529698"/>
                </a:cubicBezTo>
                <a:cubicBezTo>
                  <a:pt x="11462986" y="532783"/>
                  <a:pt x="11462986" y="538953"/>
                  <a:pt x="11462986" y="545122"/>
                </a:cubicBezTo>
                <a:cubicBezTo>
                  <a:pt x="11469170" y="542037"/>
                  <a:pt x="11472261" y="542037"/>
                  <a:pt x="11475353" y="538953"/>
                </a:cubicBezTo>
                <a:cubicBezTo>
                  <a:pt x="11558826" y="489600"/>
                  <a:pt x="11642302" y="440245"/>
                  <a:pt x="11725775" y="393975"/>
                </a:cubicBezTo>
                <a:cubicBezTo>
                  <a:pt x="11735050" y="387805"/>
                  <a:pt x="11735050" y="381636"/>
                  <a:pt x="11735050" y="372383"/>
                </a:cubicBezTo>
                <a:cubicBezTo>
                  <a:pt x="11738142" y="276759"/>
                  <a:pt x="11738142" y="181134"/>
                  <a:pt x="11738142" y="85512"/>
                </a:cubicBezTo>
                <a:cubicBezTo>
                  <a:pt x="11738142" y="82427"/>
                  <a:pt x="11738142" y="76258"/>
                  <a:pt x="11738142" y="70088"/>
                </a:cubicBezTo>
                <a:close/>
                <a:moveTo>
                  <a:pt x="11183129" y="70088"/>
                </a:moveTo>
                <a:cubicBezTo>
                  <a:pt x="11183129" y="79342"/>
                  <a:pt x="11180042" y="82427"/>
                  <a:pt x="11180042" y="88597"/>
                </a:cubicBezTo>
                <a:cubicBezTo>
                  <a:pt x="11183129" y="181134"/>
                  <a:pt x="11183129" y="273674"/>
                  <a:pt x="11183129" y="366213"/>
                </a:cubicBezTo>
                <a:cubicBezTo>
                  <a:pt x="11183129" y="381636"/>
                  <a:pt x="11189301" y="387805"/>
                  <a:pt x="11198560" y="393975"/>
                </a:cubicBezTo>
                <a:cubicBezTo>
                  <a:pt x="11278798" y="440244"/>
                  <a:pt x="11359038" y="489600"/>
                  <a:pt x="11439278" y="535868"/>
                </a:cubicBezTo>
                <a:cubicBezTo>
                  <a:pt x="11445449" y="538953"/>
                  <a:pt x="11448535" y="542037"/>
                  <a:pt x="11457794" y="545122"/>
                </a:cubicBezTo>
                <a:cubicBezTo>
                  <a:pt x="11457794" y="535868"/>
                  <a:pt x="11457794" y="532783"/>
                  <a:pt x="11457794" y="526614"/>
                </a:cubicBezTo>
                <a:cubicBezTo>
                  <a:pt x="11457794" y="434075"/>
                  <a:pt x="11454709" y="341537"/>
                  <a:pt x="11454709" y="245913"/>
                </a:cubicBezTo>
                <a:cubicBezTo>
                  <a:pt x="11454709" y="233573"/>
                  <a:pt x="11451622" y="227404"/>
                  <a:pt x="11439278" y="221236"/>
                </a:cubicBezTo>
                <a:cubicBezTo>
                  <a:pt x="11359038" y="174965"/>
                  <a:pt x="11278798" y="125612"/>
                  <a:pt x="11198560" y="79342"/>
                </a:cubicBezTo>
                <a:cubicBezTo>
                  <a:pt x="11195473" y="76258"/>
                  <a:pt x="11189301" y="73173"/>
                  <a:pt x="11183129" y="70088"/>
                </a:cubicBezTo>
                <a:close/>
                <a:moveTo>
                  <a:pt x="11174361" y="70088"/>
                </a:moveTo>
                <a:cubicBezTo>
                  <a:pt x="11168188" y="73173"/>
                  <a:pt x="11165103" y="73173"/>
                  <a:pt x="11162015" y="76258"/>
                </a:cubicBezTo>
                <a:cubicBezTo>
                  <a:pt x="11081776" y="122527"/>
                  <a:pt x="10998451" y="171880"/>
                  <a:pt x="10918212" y="218151"/>
                </a:cubicBezTo>
                <a:cubicBezTo>
                  <a:pt x="10905867" y="227404"/>
                  <a:pt x="10902781" y="233573"/>
                  <a:pt x="10902781" y="248998"/>
                </a:cubicBezTo>
                <a:cubicBezTo>
                  <a:pt x="10902781" y="341537"/>
                  <a:pt x="10899694" y="430990"/>
                  <a:pt x="10899694" y="523529"/>
                </a:cubicBezTo>
                <a:cubicBezTo>
                  <a:pt x="10899694" y="529698"/>
                  <a:pt x="10899694" y="535868"/>
                  <a:pt x="10899694" y="545122"/>
                </a:cubicBezTo>
                <a:cubicBezTo>
                  <a:pt x="10905867" y="542037"/>
                  <a:pt x="10908953" y="542037"/>
                  <a:pt x="10912040" y="538953"/>
                </a:cubicBezTo>
                <a:cubicBezTo>
                  <a:pt x="10995364" y="489598"/>
                  <a:pt x="11078691" y="440244"/>
                  <a:pt x="11162015" y="390890"/>
                </a:cubicBezTo>
                <a:cubicBezTo>
                  <a:pt x="11171274" y="387805"/>
                  <a:pt x="11174361" y="378551"/>
                  <a:pt x="11174361" y="369298"/>
                </a:cubicBezTo>
                <a:cubicBezTo>
                  <a:pt x="11174361" y="276759"/>
                  <a:pt x="11174361" y="181134"/>
                  <a:pt x="11177446" y="85512"/>
                </a:cubicBezTo>
                <a:cubicBezTo>
                  <a:pt x="11177446" y="82427"/>
                  <a:pt x="11174361" y="76258"/>
                  <a:pt x="11174361" y="70088"/>
                </a:cubicBezTo>
                <a:close/>
                <a:moveTo>
                  <a:pt x="10049566" y="70088"/>
                </a:moveTo>
                <a:cubicBezTo>
                  <a:pt x="10046490" y="73175"/>
                  <a:pt x="10043413" y="73175"/>
                  <a:pt x="10043413" y="73175"/>
                </a:cubicBezTo>
                <a:cubicBezTo>
                  <a:pt x="9957255" y="122581"/>
                  <a:pt x="9874173" y="175074"/>
                  <a:pt x="9788017" y="224478"/>
                </a:cubicBezTo>
                <a:cubicBezTo>
                  <a:pt x="9781862" y="227567"/>
                  <a:pt x="9778785" y="233743"/>
                  <a:pt x="9778785" y="243008"/>
                </a:cubicBezTo>
                <a:cubicBezTo>
                  <a:pt x="9778785" y="338729"/>
                  <a:pt x="9775708" y="434452"/>
                  <a:pt x="9775708" y="533261"/>
                </a:cubicBezTo>
                <a:cubicBezTo>
                  <a:pt x="9775708" y="536349"/>
                  <a:pt x="9775708" y="539438"/>
                  <a:pt x="9778785" y="542526"/>
                </a:cubicBezTo>
                <a:cubicBezTo>
                  <a:pt x="9781862" y="542526"/>
                  <a:pt x="9784939" y="539438"/>
                  <a:pt x="9784939" y="539438"/>
                </a:cubicBezTo>
                <a:cubicBezTo>
                  <a:pt x="9868019" y="490032"/>
                  <a:pt x="9951100" y="440628"/>
                  <a:pt x="10034182" y="394310"/>
                </a:cubicBezTo>
                <a:cubicBezTo>
                  <a:pt x="10037258" y="391223"/>
                  <a:pt x="10037258" y="391223"/>
                  <a:pt x="10037258" y="391223"/>
                </a:cubicBezTo>
                <a:cubicBezTo>
                  <a:pt x="10037258" y="391223"/>
                  <a:pt x="10040335" y="388134"/>
                  <a:pt x="10040335" y="388134"/>
                </a:cubicBezTo>
                <a:cubicBezTo>
                  <a:pt x="10040335" y="388134"/>
                  <a:pt x="10040335" y="388134"/>
                  <a:pt x="10043413" y="385046"/>
                </a:cubicBezTo>
                <a:cubicBezTo>
                  <a:pt x="10046490" y="381958"/>
                  <a:pt x="10046490" y="375783"/>
                  <a:pt x="10046490" y="369608"/>
                </a:cubicBezTo>
                <a:cubicBezTo>
                  <a:pt x="10046490" y="276973"/>
                  <a:pt x="10049566" y="181249"/>
                  <a:pt x="10049566" y="85527"/>
                </a:cubicBezTo>
                <a:cubicBezTo>
                  <a:pt x="10049566" y="82439"/>
                  <a:pt x="10049566" y="76263"/>
                  <a:pt x="10049566" y="70088"/>
                </a:cubicBezTo>
                <a:close/>
                <a:moveTo>
                  <a:pt x="4991604" y="70088"/>
                </a:moveTo>
                <a:cubicBezTo>
                  <a:pt x="4991604" y="178051"/>
                  <a:pt x="4994697" y="279844"/>
                  <a:pt x="4994697" y="384722"/>
                </a:cubicBezTo>
                <a:cubicBezTo>
                  <a:pt x="5084354" y="440245"/>
                  <a:pt x="5174012" y="492684"/>
                  <a:pt x="5266760" y="545122"/>
                </a:cubicBezTo>
                <a:cubicBezTo>
                  <a:pt x="5266760" y="437161"/>
                  <a:pt x="5266760" y="335368"/>
                  <a:pt x="5263670" y="230490"/>
                </a:cubicBezTo>
                <a:cubicBezTo>
                  <a:pt x="5174012" y="178051"/>
                  <a:pt x="5084354" y="122527"/>
                  <a:pt x="4991604" y="70088"/>
                </a:cubicBezTo>
                <a:close/>
                <a:moveTo>
                  <a:pt x="4986413" y="70088"/>
                </a:moveTo>
                <a:cubicBezTo>
                  <a:pt x="4980230" y="73173"/>
                  <a:pt x="4977138" y="76258"/>
                  <a:pt x="4974046" y="76258"/>
                </a:cubicBezTo>
                <a:cubicBezTo>
                  <a:pt x="4890572" y="125612"/>
                  <a:pt x="4810189" y="174966"/>
                  <a:pt x="4726715" y="221236"/>
                </a:cubicBezTo>
                <a:cubicBezTo>
                  <a:pt x="4717440" y="227405"/>
                  <a:pt x="4714349" y="233573"/>
                  <a:pt x="4714349" y="245913"/>
                </a:cubicBezTo>
                <a:cubicBezTo>
                  <a:pt x="4711257" y="338452"/>
                  <a:pt x="4711257" y="434076"/>
                  <a:pt x="4711257" y="529698"/>
                </a:cubicBezTo>
                <a:cubicBezTo>
                  <a:pt x="4711257" y="532783"/>
                  <a:pt x="4711257" y="538953"/>
                  <a:pt x="4711257" y="545122"/>
                </a:cubicBezTo>
                <a:cubicBezTo>
                  <a:pt x="4717440" y="542037"/>
                  <a:pt x="4720533" y="542037"/>
                  <a:pt x="4723623" y="538953"/>
                </a:cubicBezTo>
                <a:cubicBezTo>
                  <a:pt x="4807098" y="489600"/>
                  <a:pt x="4890572" y="440245"/>
                  <a:pt x="4974046" y="393975"/>
                </a:cubicBezTo>
                <a:cubicBezTo>
                  <a:pt x="4983321" y="387805"/>
                  <a:pt x="4983321" y="381636"/>
                  <a:pt x="4983321" y="372383"/>
                </a:cubicBezTo>
                <a:cubicBezTo>
                  <a:pt x="4986413" y="276760"/>
                  <a:pt x="4986413" y="181134"/>
                  <a:pt x="4986413" y="85512"/>
                </a:cubicBezTo>
                <a:cubicBezTo>
                  <a:pt x="4986413" y="82427"/>
                  <a:pt x="4986413" y="76258"/>
                  <a:pt x="4986413" y="70088"/>
                </a:cubicBezTo>
                <a:close/>
                <a:moveTo>
                  <a:pt x="4431399" y="70088"/>
                </a:moveTo>
                <a:cubicBezTo>
                  <a:pt x="4431399" y="79342"/>
                  <a:pt x="4428313" y="82427"/>
                  <a:pt x="4428313" y="88597"/>
                </a:cubicBezTo>
                <a:cubicBezTo>
                  <a:pt x="4431399" y="181134"/>
                  <a:pt x="4431399" y="273674"/>
                  <a:pt x="4431399" y="366213"/>
                </a:cubicBezTo>
                <a:cubicBezTo>
                  <a:pt x="4431399" y="381636"/>
                  <a:pt x="4437573" y="387805"/>
                  <a:pt x="4446831" y="393975"/>
                </a:cubicBezTo>
                <a:cubicBezTo>
                  <a:pt x="4527070" y="440244"/>
                  <a:pt x="4607309" y="489600"/>
                  <a:pt x="4687549" y="535868"/>
                </a:cubicBezTo>
                <a:cubicBezTo>
                  <a:pt x="4693721" y="538953"/>
                  <a:pt x="4696808" y="542037"/>
                  <a:pt x="4706065" y="545122"/>
                </a:cubicBezTo>
                <a:cubicBezTo>
                  <a:pt x="4706065" y="535868"/>
                  <a:pt x="4706065" y="532783"/>
                  <a:pt x="4706065" y="526614"/>
                </a:cubicBezTo>
                <a:cubicBezTo>
                  <a:pt x="4706065" y="434075"/>
                  <a:pt x="4702979" y="341537"/>
                  <a:pt x="4702979" y="245913"/>
                </a:cubicBezTo>
                <a:cubicBezTo>
                  <a:pt x="4702979" y="233573"/>
                  <a:pt x="4699893" y="227404"/>
                  <a:pt x="4687549" y="221236"/>
                </a:cubicBezTo>
                <a:cubicBezTo>
                  <a:pt x="4607309" y="174965"/>
                  <a:pt x="4527070" y="125612"/>
                  <a:pt x="4446831" y="79342"/>
                </a:cubicBezTo>
                <a:cubicBezTo>
                  <a:pt x="4443744" y="76258"/>
                  <a:pt x="4437573" y="73173"/>
                  <a:pt x="4431399" y="70088"/>
                </a:cubicBezTo>
                <a:close/>
                <a:moveTo>
                  <a:pt x="4422632" y="70088"/>
                </a:moveTo>
                <a:cubicBezTo>
                  <a:pt x="4416459" y="73173"/>
                  <a:pt x="4413372" y="73173"/>
                  <a:pt x="4410287" y="76258"/>
                </a:cubicBezTo>
                <a:cubicBezTo>
                  <a:pt x="4330049" y="122527"/>
                  <a:pt x="4246721" y="171880"/>
                  <a:pt x="4166483" y="218151"/>
                </a:cubicBezTo>
                <a:cubicBezTo>
                  <a:pt x="4154138" y="227404"/>
                  <a:pt x="4151052" y="233573"/>
                  <a:pt x="4151052" y="248998"/>
                </a:cubicBezTo>
                <a:cubicBezTo>
                  <a:pt x="4151052" y="341537"/>
                  <a:pt x="4147965" y="430990"/>
                  <a:pt x="4147965" y="523529"/>
                </a:cubicBezTo>
                <a:cubicBezTo>
                  <a:pt x="4147965" y="529698"/>
                  <a:pt x="4147965" y="535868"/>
                  <a:pt x="4147965" y="545122"/>
                </a:cubicBezTo>
                <a:cubicBezTo>
                  <a:pt x="4154138" y="542037"/>
                  <a:pt x="4157224" y="542037"/>
                  <a:pt x="4160310" y="538953"/>
                </a:cubicBezTo>
                <a:cubicBezTo>
                  <a:pt x="4243635" y="489598"/>
                  <a:pt x="4326961" y="440244"/>
                  <a:pt x="4410287" y="390890"/>
                </a:cubicBezTo>
                <a:cubicBezTo>
                  <a:pt x="4419546" y="387805"/>
                  <a:pt x="4422632" y="378551"/>
                  <a:pt x="4422632" y="369298"/>
                </a:cubicBezTo>
                <a:cubicBezTo>
                  <a:pt x="4422632" y="276759"/>
                  <a:pt x="4422632" y="181134"/>
                  <a:pt x="4425717" y="85512"/>
                </a:cubicBezTo>
                <a:cubicBezTo>
                  <a:pt x="4425717" y="82427"/>
                  <a:pt x="4422632" y="76258"/>
                  <a:pt x="4422632" y="70088"/>
                </a:cubicBezTo>
                <a:close/>
                <a:moveTo>
                  <a:pt x="3297838" y="70088"/>
                </a:moveTo>
                <a:cubicBezTo>
                  <a:pt x="3294761" y="73175"/>
                  <a:pt x="3291683" y="73175"/>
                  <a:pt x="3291683" y="73175"/>
                </a:cubicBezTo>
                <a:cubicBezTo>
                  <a:pt x="3205526" y="122581"/>
                  <a:pt x="3122446" y="175074"/>
                  <a:pt x="3036288" y="224478"/>
                </a:cubicBezTo>
                <a:cubicBezTo>
                  <a:pt x="3030135" y="227567"/>
                  <a:pt x="3027057" y="233743"/>
                  <a:pt x="3027057" y="243008"/>
                </a:cubicBezTo>
                <a:cubicBezTo>
                  <a:pt x="3027057" y="338729"/>
                  <a:pt x="3023979" y="434452"/>
                  <a:pt x="3023979" y="533262"/>
                </a:cubicBezTo>
                <a:cubicBezTo>
                  <a:pt x="3023979" y="536349"/>
                  <a:pt x="3023979" y="539438"/>
                  <a:pt x="3027057" y="542526"/>
                </a:cubicBezTo>
                <a:cubicBezTo>
                  <a:pt x="3030135" y="542526"/>
                  <a:pt x="3033210" y="539438"/>
                  <a:pt x="3033210" y="539438"/>
                </a:cubicBezTo>
                <a:cubicBezTo>
                  <a:pt x="3116291" y="490032"/>
                  <a:pt x="3199372" y="440628"/>
                  <a:pt x="3282453" y="394310"/>
                </a:cubicBezTo>
                <a:cubicBezTo>
                  <a:pt x="3285531" y="391223"/>
                  <a:pt x="3285531" y="391223"/>
                  <a:pt x="3285531" y="391223"/>
                </a:cubicBezTo>
                <a:cubicBezTo>
                  <a:pt x="3285531" y="391223"/>
                  <a:pt x="3288607" y="388134"/>
                  <a:pt x="3288607" y="388134"/>
                </a:cubicBezTo>
                <a:cubicBezTo>
                  <a:pt x="3288607" y="388134"/>
                  <a:pt x="3288607" y="388134"/>
                  <a:pt x="3291683" y="385046"/>
                </a:cubicBezTo>
                <a:cubicBezTo>
                  <a:pt x="3294761" y="381958"/>
                  <a:pt x="3294761" y="375783"/>
                  <a:pt x="3294761" y="369608"/>
                </a:cubicBezTo>
                <a:cubicBezTo>
                  <a:pt x="3294761" y="276973"/>
                  <a:pt x="3297838" y="181249"/>
                  <a:pt x="3297838" y="85527"/>
                </a:cubicBezTo>
                <a:cubicBezTo>
                  <a:pt x="3297838" y="82439"/>
                  <a:pt x="3297838" y="76263"/>
                  <a:pt x="3297838" y="70088"/>
                </a:cubicBezTo>
                <a:close/>
                <a:moveTo>
                  <a:pt x="9495360" y="70087"/>
                </a:moveTo>
                <a:cubicBezTo>
                  <a:pt x="9495360" y="178050"/>
                  <a:pt x="9498438" y="282927"/>
                  <a:pt x="9498438" y="384721"/>
                </a:cubicBezTo>
                <a:cubicBezTo>
                  <a:pt x="9587672" y="437159"/>
                  <a:pt x="9676907" y="489598"/>
                  <a:pt x="9769219" y="545122"/>
                </a:cubicBezTo>
                <a:cubicBezTo>
                  <a:pt x="9766142" y="437159"/>
                  <a:pt x="9766142" y="335366"/>
                  <a:pt x="9766142" y="230489"/>
                </a:cubicBezTo>
                <a:cubicBezTo>
                  <a:pt x="9679984" y="181134"/>
                  <a:pt x="9596903" y="128695"/>
                  <a:pt x="9507669" y="79341"/>
                </a:cubicBezTo>
                <a:cubicBezTo>
                  <a:pt x="9504591" y="76256"/>
                  <a:pt x="9501514" y="73172"/>
                  <a:pt x="9495360" y="70087"/>
                </a:cubicBezTo>
                <a:close/>
                <a:moveTo>
                  <a:pt x="9485799" y="70087"/>
                </a:moveTo>
                <a:cubicBezTo>
                  <a:pt x="9482728" y="73172"/>
                  <a:pt x="9479656" y="76256"/>
                  <a:pt x="9476584" y="76256"/>
                </a:cubicBezTo>
                <a:cubicBezTo>
                  <a:pt x="9393647" y="125611"/>
                  <a:pt x="9310714" y="174965"/>
                  <a:pt x="9230850" y="221234"/>
                </a:cubicBezTo>
                <a:cubicBezTo>
                  <a:pt x="9221635" y="227404"/>
                  <a:pt x="9218563" y="233572"/>
                  <a:pt x="9215490" y="245912"/>
                </a:cubicBezTo>
                <a:cubicBezTo>
                  <a:pt x="9215490" y="338451"/>
                  <a:pt x="9215490" y="434074"/>
                  <a:pt x="9212418" y="529698"/>
                </a:cubicBezTo>
                <a:cubicBezTo>
                  <a:pt x="9212418" y="532783"/>
                  <a:pt x="9215490" y="538953"/>
                  <a:pt x="9215490" y="545121"/>
                </a:cubicBezTo>
                <a:cubicBezTo>
                  <a:pt x="9218563" y="542037"/>
                  <a:pt x="9224706" y="542037"/>
                  <a:pt x="9227778" y="538953"/>
                </a:cubicBezTo>
                <a:cubicBezTo>
                  <a:pt x="9307642" y="489598"/>
                  <a:pt x="9390575" y="443328"/>
                  <a:pt x="9473512" y="393975"/>
                </a:cubicBezTo>
                <a:cubicBezTo>
                  <a:pt x="9473512" y="390890"/>
                  <a:pt x="9473512" y="390890"/>
                  <a:pt x="9473512" y="390890"/>
                </a:cubicBezTo>
                <a:cubicBezTo>
                  <a:pt x="9479656" y="387805"/>
                  <a:pt x="9482728" y="384721"/>
                  <a:pt x="9482728" y="381636"/>
                </a:cubicBezTo>
                <a:cubicBezTo>
                  <a:pt x="9482728" y="378551"/>
                  <a:pt x="9485799" y="375466"/>
                  <a:pt x="9485799" y="372382"/>
                </a:cubicBezTo>
                <a:cubicBezTo>
                  <a:pt x="9485799" y="276758"/>
                  <a:pt x="9485799" y="181134"/>
                  <a:pt x="9488871" y="85511"/>
                </a:cubicBezTo>
                <a:cubicBezTo>
                  <a:pt x="9488871" y="82426"/>
                  <a:pt x="9485799" y="76256"/>
                  <a:pt x="9485799" y="70087"/>
                </a:cubicBezTo>
                <a:close/>
                <a:moveTo>
                  <a:pt x="8935148" y="70087"/>
                </a:moveTo>
                <a:cubicBezTo>
                  <a:pt x="8932071" y="79341"/>
                  <a:pt x="8932071" y="82426"/>
                  <a:pt x="8932071" y="88595"/>
                </a:cubicBezTo>
                <a:cubicBezTo>
                  <a:pt x="8935148" y="181134"/>
                  <a:pt x="8935148" y="273674"/>
                  <a:pt x="8935148" y="366212"/>
                </a:cubicBezTo>
                <a:cubicBezTo>
                  <a:pt x="8935148" y="381636"/>
                  <a:pt x="8938226" y="387805"/>
                  <a:pt x="8950533" y="393975"/>
                </a:cubicBezTo>
                <a:cubicBezTo>
                  <a:pt x="9030537" y="440243"/>
                  <a:pt x="9110540" y="489597"/>
                  <a:pt x="9190545" y="535868"/>
                </a:cubicBezTo>
                <a:cubicBezTo>
                  <a:pt x="9193621" y="538953"/>
                  <a:pt x="9199776" y="542036"/>
                  <a:pt x="9205930" y="545121"/>
                </a:cubicBezTo>
                <a:cubicBezTo>
                  <a:pt x="9205930" y="535868"/>
                  <a:pt x="9205930" y="529698"/>
                  <a:pt x="9205930" y="526614"/>
                </a:cubicBezTo>
                <a:cubicBezTo>
                  <a:pt x="9205930" y="434074"/>
                  <a:pt x="9202853" y="341536"/>
                  <a:pt x="9202853" y="245912"/>
                </a:cubicBezTo>
                <a:cubicBezTo>
                  <a:pt x="9202853" y="233572"/>
                  <a:pt x="9199776" y="227404"/>
                  <a:pt x="9187467" y="221234"/>
                </a:cubicBezTo>
                <a:cubicBezTo>
                  <a:pt x="9107464" y="174965"/>
                  <a:pt x="9027460" y="125611"/>
                  <a:pt x="8950533" y="79341"/>
                </a:cubicBezTo>
                <a:cubicBezTo>
                  <a:pt x="8944379" y="76256"/>
                  <a:pt x="8941302" y="73172"/>
                  <a:pt x="8935148" y="70087"/>
                </a:cubicBezTo>
                <a:close/>
                <a:moveTo>
                  <a:pt x="8922504" y="70087"/>
                </a:moveTo>
                <a:cubicBezTo>
                  <a:pt x="8919428" y="73172"/>
                  <a:pt x="8916351" y="73172"/>
                  <a:pt x="8913273" y="76256"/>
                </a:cubicBezTo>
                <a:cubicBezTo>
                  <a:pt x="8830193" y="122526"/>
                  <a:pt x="8750190" y="171880"/>
                  <a:pt x="8670186" y="218150"/>
                </a:cubicBezTo>
                <a:cubicBezTo>
                  <a:pt x="8657878" y="227403"/>
                  <a:pt x="8654801" y="233572"/>
                  <a:pt x="8654801" y="248996"/>
                </a:cubicBezTo>
                <a:cubicBezTo>
                  <a:pt x="8654801" y="341536"/>
                  <a:pt x="8651723" y="430989"/>
                  <a:pt x="8651723" y="523529"/>
                </a:cubicBezTo>
                <a:cubicBezTo>
                  <a:pt x="8651723" y="529698"/>
                  <a:pt x="8651723" y="535868"/>
                  <a:pt x="8651723" y="545121"/>
                </a:cubicBezTo>
                <a:cubicBezTo>
                  <a:pt x="8654801" y="542036"/>
                  <a:pt x="8657878" y="542036"/>
                  <a:pt x="8660955" y="538953"/>
                </a:cubicBezTo>
                <a:cubicBezTo>
                  <a:pt x="8744035" y="489597"/>
                  <a:pt x="8827116" y="440243"/>
                  <a:pt x="8910196" y="390890"/>
                </a:cubicBezTo>
                <a:cubicBezTo>
                  <a:pt x="8919428" y="387805"/>
                  <a:pt x="8922504" y="378551"/>
                  <a:pt x="8922504" y="369297"/>
                </a:cubicBezTo>
                <a:cubicBezTo>
                  <a:pt x="8922504" y="276758"/>
                  <a:pt x="8922504" y="181134"/>
                  <a:pt x="8925582" y="85511"/>
                </a:cubicBezTo>
                <a:cubicBezTo>
                  <a:pt x="8925582" y="82426"/>
                  <a:pt x="8925582" y="76256"/>
                  <a:pt x="8922504" y="70087"/>
                </a:cubicBezTo>
                <a:close/>
                <a:moveTo>
                  <a:pt x="8362290" y="70087"/>
                </a:moveTo>
                <a:cubicBezTo>
                  <a:pt x="8359198" y="73172"/>
                  <a:pt x="8356106" y="73172"/>
                  <a:pt x="8353015" y="76256"/>
                </a:cubicBezTo>
                <a:cubicBezTo>
                  <a:pt x="8349923" y="76256"/>
                  <a:pt x="8346832" y="79341"/>
                  <a:pt x="8343740" y="79341"/>
                </a:cubicBezTo>
                <a:cubicBezTo>
                  <a:pt x="8266450" y="128695"/>
                  <a:pt x="8186066" y="174965"/>
                  <a:pt x="8105684" y="221233"/>
                </a:cubicBezTo>
                <a:cubicBezTo>
                  <a:pt x="8096408" y="227403"/>
                  <a:pt x="8090226" y="233572"/>
                  <a:pt x="8090226" y="248996"/>
                </a:cubicBezTo>
                <a:cubicBezTo>
                  <a:pt x="8090226" y="341535"/>
                  <a:pt x="8090226" y="434074"/>
                  <a:pt x="8087134" y="526614"/>
                </a:cubicBezTo>
                <a:cubicBezTo>
                  <a:pt x="8087134" y="529698"/>
                  <a:pt x="8087134" y="535867"/>
                  <a:pt x="8087134" y="545121"/>
                </a:cubicBezTo>
                <a:cubicBezTo>
                  <a:pt x="8090226" y="545121"/>
                  <a:pt x="8090226" y="545121"/>
                  <a:pt x="8090226" y="542036"/>
                </a:cubicBezTo>
                <a:cubicBezTo>
                  <a:pt x="8096408" y="538951"/>
                  <a:pt x="8102592" y="538951"/>
                  <a:pt x="8105684" y="535867"/>
                </a:cubicBezTo>
                <a:cubicBezTo>
                  <a:pt x="8186066" y="489597"/>
                  <a:pt x="8263357" y="440243"/>
                  <a:pt x="8343740" y="393973"/>
                </a:cubicBezTo>
                <a:cubicBezTo>
                  <a:pt x="8356106" y="387805"/>
                  <a:pt x="8359198" y="381636"/>
                  <a:pt x="8359198" y="366211"/>
                </a:cubicBezTo>
                <a:cubicBezTo>
                  <a:pt x="8359198" y="273673"/>
                  <a:pt x="8362290" y="181134"/>
                  <a:pt x="8362290" y="88594"/>
                </a:cubicBezTo>
                <a:cubicBezTo>
                  <a:pt x="8362290" y="82425"/>
                  <a:pt x="8362290" y="79341"/>
                  <a:pt x="8362290" y="73172"/>
                </a:cubicBezTo>
                <a:cubicBezTo>
                  <a:pt x="8362290" y="73172"/>
                  <a:pt x="8362290" y="70087"/>
                  <a:pt x="8362290" y="70087"/>
                </a:cubicBezTo>
                <a:close/>
                <a:moveTo>
                  <a:pt x="7798508" y="70087"/>
                </a:moveTo>
                <a:cubicBezTo>
                  <a:pt x="7795422" y="73174"/>
                  <a:pt x="7795422" y="73174"/>
                  <a:pt x="7792335" y="73174"/>
                </a:cubicBezTo>
                <a:cubicBezTo>
                  <a:pt x="7709010" y="122579"/>
                  <a:pt x="7622598" y="171985"/>
                  <a:pt x="7539273" y="224478"/>
                </a:cubicBezTo>
                <a:cubicBezTo>
                  <a:pt x="7530015" y="227565"/>
                  <a:pt x="7530015" y="233742"/>
                  <a:pt x="7526928" y="243006"/>
                </a:cubicBezTo>
                <a:cubicBezTo>
                  <a:pt x="7526928" y="338728"/>
                  <a:pt x="7526928" y="434450"/>
                  <a:pt x="7523842" y="533261"/>
                </a:cubicBezTo>
                <a:cubicBezTo>
                  <a:pt x="7523842" y="536349"/>
                  <a:pt x="7526928" y="539437"/>
                  <a:pt x="7526928" y="542525"/>
                </a:cubicBezTo>
                <a:cubicBezTo>
                  <a:pt x="7530015" y="542525"/>
                  <a:pt x="7533101" y="539437"/>
                  <a:pt x="7536187" y="539437"/>
                </a:cubicBezTo>
                <a:cubicBezTo>
                  <a:pt x="7619512" y="490031"/>
                  <a:pt x="7702839" y="440626"/>
                  <a:pt x="7783077" y="394308"/>
                </a:cubicBezTo>
                <a:cubicBezTo>
                  <a:pt x="7792335" y="388133"/>
                  <a:pt x="7798508" y="381958"/>
                  <a:pt x="7798508" y="369606"/>
                </a:cubicBezTo>
                <a:cubicBezTo>
                  <a:pt x="7798508" y="273884"/>
                  <a:pt x="7798508" y="181248"/>
                  <a:pt x="7801594" y="85526"/>
                </a:cubicBezTo>
                <a:cubicBezTo>
                  <a:pt x="7801594" y="82439"/>
                  <a:pt x="7798508" y="76262"/>
                  <a:pt x="7798508" y="70087"/>
                </a:cubicBezTo>
                <a:close/>
                <a:moveTo>
                  <a:pt x="2743631" y="70087"/>
                </a:moveTo>
                <a:cubicBezTo>
                  <a:pt x="2743631" y="178051"/>
                  <a:pt x="2746709" y="282927"/>
                  <a:pt x="2746709" y="384721"/>
                </a:cubicBezTo>
                <a:cubicBezTo>
                  <a:pt x="2835943" y="437159"/>
                  <a:pt x="2925178" y="489598"/>
                  <a:pt x="3017490" y="545122"/>
                </a:cubicBezTo>
                <a:cubicBezTo>
                  <a:pt x="3014413" y="437159"/>
                  <a:pt x="3014413" y="335366"/>
                  <a:pt x="3014413" y="230489"/>
                </a:cubicBezTo>
                <a:cubicBezTo>
                  <a:pt x="2928256" y="181134"/>
                  <a:pt x="2845175" y="128695"/>
                  <a:pt x="2755941" y="79341"/>
                </a:cubicBezTo>
                <a:cubicBezTo>
                  <a:pt x="2752863" y="76256"/>
                  <a:pt x="2749787" y="73172"/>
                  <a:pt x="2743631" y="70087"/>
                </a:cubicBezTo>
                <a:close/>
                <a:moveTo>
                  <a:pt x="2734071" y="70087"/>
                </a:moveTo>
                <a:cubicBezTo>
                  <a:pt x="2730999" y="73172"/>
                  <a:pt x="2727927" y="76256"/>
                  <a:pt x="2724856" y="76256"/>
                </a:cubicBezTo>
                <a:cubicBezTo>
                  <a:pt x="2641920" y="125611"/>
                  <a:pt x="2558986" y="174965"/>
                  <a:pt x="2479121" y="221234"/>
                </a:cubicBezTo>
                <a:cubicBezTo>
                  <a:pt x="2469906" y="227404"/>
                  <a:pt x="2466834" y="233573"/>
                  <a:pt x="2463762" y="245912"/>
                </a:cubicBezTo>
                <a:cubicBezTo>
                  <a:pt x="2463762" y="338451"/>
                  <a:pt x="2463762" y="434074"/>
                  <a:pt x="2460691" y="529698"/>
                </a:cubicBezTo>
                <a:cubicBezTo>
                  <a:pt x="2460691" y="532783"/>
                  <a:pt x="2463762" y="538953"/>
                  <a:pt x="2463762" y="545121"/>
                </a:cubicBezTo>
                <a:cubicBezTo>
                  <a:pt x="2466834" y="542037"/>
                  <a:pt x="2472977" y="542037"/>
                  <a:pt x="2476049" y="538953"/>
                </a:cubicBezTo>
                <a:cubicBezTo>
                  <a:pt x="2555914" y="489598"/>
                  <a:pt x="2638848" y="443328"/>
                  <a:pt x="2721785" y="393975"/>
                </a:cubicBezTo>
                <a:cubicBezTo>
                  <a:pt x="2721785" y="390890"/>
                  <a:pt x="2721785" y="390890"/>
                  <a:pt x="2721785" y="390890"/>
                </a:cubicBezTo>
                <a:cubicBezTo>
                  <a:pt x="2727927" y="387805"/>
                  <a:pt x="2730999" y="384721"/>
                  <a:pt x="2730999" y="381636"/>
                </a:cubicBezTo>
                <a:cubicBezTo>
                  <a:pt x="2730999" y="378551"/>
                  <a:pt x="2734071" y="375466"/>
                  <a:pt x="2734071" y="372382"/>
                </a:cubicBezTo>
                <a:cubicBezTo>
                  <a:pt x="2734071" y="276758"/>
                  <a:pt x="2734071" y="181134"/>
                  <a:pt x="2737143" y="85511"/>
                </a:cubicBezTo>
                <a:cubicBezTo>
                  <a:pt x="2737143" y="82426"/>
                  <a:pt x="2734071" y="76256"/>
                  <a:pt x="2734071" y="70087"/>
                </a:cubicBezTo>
                <a:close/>
                <a:moveTo>
                  <a:pt x="2183420" y="70087"/>
                </a:moveTo>
                <a:cubicBezTo>
                  <a:pt x="2180342" y="79341"/>
                  <a:pt x="2180342" y="82426"/>
                  <a:pt x="2180342" y="88595"/>
                </a:cubicBezTo>
                <a:cubicBezTo>
                  <a:pt x="2183420" y="181134"/>
                  <a:pt x="2183420" y="273674"/>
                  <a:pt x="2183420" y="366212"/>
                </a:cubicBezTo>
                <a:cubicBezTo>
                  <a:pt x="2183420" y="381636"/>
                  <a:pt x="2186497" y="387805"/>
                  <a:pt x="2198804" y="393975"/>
                </a:cubicBezTo>
                <a:cubicBezTo>
                  <a:pt x="2278809" y="440243"/>
                  <a:pt x="2358812" y="489597"/>
                  <a:pt x="2438816" y="535868"/>
                </a:cubicBezTo>
                <a:cubicBezTo>
                  <a:pt x="2441893" y="538953"/>
                  <a:pt x="2448048" y="542036"/>
                  <a:pt x="2454201" y="545121"/>
                </a:cubicBezTo>
                <a:cubicBezTo>
                  <a:pt x="2454201" y="535868"/>
                  <a:pt x="2454201" y="529698"/>
                  <a:pt x="2454201" y="526614"/>
                </a:cubicBezTo>
                <a:cubicBezTo>
                  <a:pt x="2454201" y="434074"/>
                  <a:pt x="2451125" y="341536"/>
                  <a:pt x="2451125" y="245912"/>
                </a:cubicBezTo>
                <a:cubicBezTo>
                  <a:pt x="2451125" y="233573"/>
                  <a:pt x="2448048" y="227404"/>
                  <a:pt x="2435739" y="221234"/>
                </a:cubicBezTo>
                <a:cubicBezTo>
                  <a:pt x="2355736" y="174965"/>
                  <a:pt x="2275731" y="125611"/>
                  <a:pt x="2198804" y="79341"/>
                </a:cubicBezTo>
                <a:cubicBezTo>
                  <a:pt x="2192651" y="76256"/>
                  <a:pt x="2189574" y="73172"/>
                  <a:pt x="2183420" y="70087"/>
                </a:cubicBezTo>
                <a:close/>
                <a:moveTo>
                  <a:pt x="2170777" y="70087"/>
                </a:moveTo>
                <a:cubicBezTo>
                  <a:pt x="2167699" y="73172"/>
                  <a:pt x="2164622" y="73172"/>
                  <a:pt x="2161546" y="76256"/>
                </a:cubicBezTo>
                <a:cubicBezTo>
                  <a:pt x="2078464" y="122526"/>
                  <a:pt x="1998461" y="171880"/>
                  <a:pt x="1918457" y="218150"/>
                </a:cubicBezTo>
                <a:cubicBezTo>
                  <a:pt x="1906148" y="227404"/>
                  <a:pt x="1903072" y="233573"/>
                  <a:pt x="1903072" y="248997"/>
                </a:cubicBezTo>
                <a:cubicBezTo>
                  <a:pt x="1903072" y="341536"/>
                  <a:pt x="1899994" y="430989"/>
                  <a:pt x="1899994" y="523529"/>
                </a:cubicBezTo>
                <a:cubicBezTo>
                  <a:pt x="1899994" y="529698"/>
                  <a:pt x="1899994" y="535868"/>
                  <a:pt x="1899994" y="545121"/>
                </a:cubicBezTo>
                <a:cubicBezTo>
                  <a:pt x="1903072" y="542036"/>
                  <a:pt x="1906148" y="542036"/>
                  <a:pt x="1909226" y="538953"/>
                </a:cubicBezTo>
                <a:cubicBezTo>
                  <a:pt x="1992306" y="489597"/>
                  <a:pt x="2075387" y="440243"/>
                  <a:pt x="2158468" y="390890"/>
                </a:cubicBezTo>
                <a:cubicBezTo>
                  <a:pt x="2167699" y="387805"/>
                  <a:pt x="2170777" y="378551"/>
                  <a:pt x="2170777" y="369297"/>
                </a:cubicBezTo>
                <a:cubicBezTo>
                  <a:pt x="2170777" y="276758"/>
                  <a:pt x="2170777" y="181134"/>
                  <a:pt x="2173854" y="85511"/>
                </a:cubicBezTo>
                <a:cubicBezTo>
                  <a:pt x="2173854" y="82426"/>
                  <a:pt x="2173854" y="76256"/>
                  <a:pt x="2170777" y="70087"/>
                </a:cubicBezTo>
                <a:close/>
                <a:moveTo>
                  <a:pt x="1610561" y="70087"/>
                </a:moveTo>
                <a:cubicBezTo>
                  <a:pt x="1607469" y="73172"/>
                  <a:pt x="1604378" y="73172"/>
                  <a:pt x="1601286" y="76256"/>
                </a:cubicBezTo>
                <a:cubicBezTo>
                  <a:pt x="1598195" y="76256"/>
                  <a:pt x="1595103" y="79341"/>
                  <a:pt x="1592012" y="79341"/>
                </a:cubicBezTo>
                <a:cubicBezTo>
                  <a:pt x="1514721" y="128695"/>
                  <a:pt x="1434337" y="174965"/>
                  <a:pt x="1353955" y="221233"/>
                </a:cubicBezTo>
                <a:cubicBezTo>
                  <a:pt x="1344680" y="227404"/>
                  <a:pt x="1338498" y="233573"/>
                  <a:pt x="1338498" y="248997"/>
                </a:cubicBezTo>
                <a:cubicBezTo>
                  <a:pt x="1338498" y="341535"/>
                  <a:pt x="1338498" y="434074"/>
                  <a:pt x="1335405" y="526614"/>
                </a:cubicBezTo>
                <a:cubicBezTo>
                  <a:pt x="1335405" y="529698"/>
                  <a:pt x="1335405" y="535867"/>
                  <a:pt x="1335405" y="545121"/>
                </a:cubicBezTo>
                <a:cubicBezTo>
                  <a:pt x="1338498" y="545121"/>
                  <a:pt x="1338498" y="545121"/>
                  <a:pt x="1338498" y="542036"/>
                </a:cubicBezTo>
                <a:cubicBezTo>
                  <a:pt x="1344680" y="538951"/>
                  <a:pt x="1350865" y="538951"/>
                  <a:pt x="1353955" y="535867"/>
                </a:cubicBezTo>
                <a:cubicBezTo>
                  <a:pt x="1434337" y="489597"/>
                  <a:pt x="1511629" y="440243"/>
                  <a:pt x="1592012" y="393973"/>
                </a:cubicBezTo>
                <a:cubicBezTo>
                  <a:pt x="1604378" y="387805"/>
                  <a:pt x="1607469" y="381636"/>
                  <a:pt x="1607469" y="366212"/>
                </a:cubicBezTo>
                <a:cubicBezTo>
                  <a:pt x="1607469" y="273673"/>
                  <a:pt x="1610561" y="181134"/>
                  <a:pt x="1610561" y="88595"/>
                </a:cubicBezTo>
                <a:cubicBezTo>
                  <a:pt x="1610561" y="82425"/>
                  <a:pt x="1610561" y="79341"/>
                  <a:pt x="1610561" y="73172"/>
                </a:cubicBezTo>
                <a:cubicBezTo>
                  <a:pt x="1610561" y="73172"/>
                  <a:pt x="1610561" y="70087"/>
                  <a:pt x="1610561" y="70087"/>
                </a:cubicBezTo>
                <a:close/>
                <a:moveTo>
                  <a:pt x="1046780" y="70087"/>
                </a:moveTo>
                <a:cubicBezTo>
                  <a:pt x="1043693" y="73174"/>
                  <a:pt x="1043693" y="73174"/>
                  <a:pt x="1040607" y="73174"/>
                </a:cubicBezTo>
                <a:cubicBezTo>
                  <a:pt x="957282" y="122579"/>
                  <a:pt x="870869" y="171985"/>
                  <a:pt x="787544" y="224478"/>
                </a:cubicBezTo>
                <a:cubicBezTo>
                  <a:pt x="778286" y="227565"/>
                  <a:pt x="778286" y="233742"/>
                  <a:pt x="775200" y="243006"/>
                </a:cubicBezTo>
                <a:cubicBezTo>
                  <a:pt x="775200" y="338728"/>
                  <a:pt x="775200" y="434450"/>
                  <a:pt x="772113" y="533261"/>
                </a:cubicBezTo>
                <a:cubicBezTo>
                  <a:pt x="772113" y="536349"/>
                  <a:pt x="775200" y="539438"/>
                  <a:pt x="775200" y="542525"/>
                </a:cubicBezTo>
                <a:cubicBezTo>
                  <a:pt x="778286" y="542525"/>
                  <a:pt x="781372" y="539438"/>
                  <a:pt x="784457" y="539438"/>
                </a:cubicBezTo>
                <a:cubicBezTo>
                  <a:pt x="867784" y="490032"/>
                  <a:pt x="951110" y="440626"/>
                  <a:pt x="1031348" y="394308"/>
                </a:cubicBezTo>
                <a:cubicBezTo>
                  <a:pt x="1040607" y="388133"/>
                  <a:pt x="1046780" y="381958"/>
                  <a:pt x="1046780" y="369606"/>
                </a:cubicBezTo>
                <a:cubicBezTo>
                  <a:pt x="1046780" y="273884"/>
                  <a:pt x="1046780" y="181248"/>
                  <a:pt x="1049865" y="85527"/>
                </a:cubicBezTo>
                <a:cubicBezTo>
                  <a:pt x="1049865" y="82439"/>
                  <a:pt x="1046780" y="76262"/>
                  <a:pt x="1046780" y="70087"/>
                </a:cubicBezTo>
                <a:close/>
                <a:moveTo>
                  <a:pt x="7243494" y="70086"/>
                </a:moveTo>
                <a:cubicBezTo>
                  <a:pt x="7246572" y="178050"/>
                  <a:pt x="7246572" y="282926"/>
                  <a:pt x="7246572" y="384719"/>
                </a:cubicBezTo>
                <a:cubicBezTo>
                  <a:pt x="7335806" y="437158"/>
                  <a:pt x="7425041" y="489597"/>
                  <a:pt x="7517353" y="545121"/>
                </a:cubicBezTo>
                <a:cubicBezTo>
                  <a:pt x="7517353" y="437158"/>
                  <a:pt x="7514275" y="335365"/>
                  <a:pt x="7514275" y="230487"/>
                </a:cubicBezTo>
                <a:cubicBezTo>
                  <a:pt x="7468119" y="202726"/>
                  <a:pt x="7425041" y="174965"/>
                  <a:pt x="7378885" y="150287"/>
                </a:cubicBezTo>
                <a:cubicBezTo>
                  <a:pt x="7335806" y="122526"/>
                  <a:pt x="7292727" y="97848"/>
                  <a:pt x="7243494" y="70086"/>
                </a:cubicBezTo>
                <a:close/>
                <a:moveTo>
                  <a:pt x="7237005" y="70086"/>
                </a:moveTo>
                <a:cubicBezTo>
                  <a:pt x="7230852" y="73171"/>
                  <a:pt x="7224696" y="76255"/>
                  <a:pt x="7221620" y="79340"/>
                </a:cubicBezTo>
                <a:cubicBezTo>
                  <a:pt x="7190849" y="97848"/>
                  <a:pt x="7157002" y="116357"/>
                  <a:pt x="7126231" y="134864"/>
                </a:cubicBezTo>
                <a:cubicBezTo>
                  <a:pt x="7076998" y="162626"/>
                  <a:pt x="7027764" y="193472"/>
                  <a:pt x="6978532" y="221233"/>
                </a:cubicBezTo>
                <a:cubicBezTo>
                  <a:pt x="6969300" y="227403"/>
                  <a:pt x="6966222" y="233572"/>
                  <a:pt x="6966222" y="245911"/>
                </a:cubicBezTo>
                <a:cubicBezTo>
                  <a:pt x="6966222" y="338450"/>
                  <a:pt x="6963147" y="434074"/>
                  <a:pt x="6963147" y="529697"/>
                </a:cubicBezTo>
                <a:cubicBezTo>
                  <a:pt x="6963147" y="532782"/>
                  <a:pt x="6963147" y="538951"/>
                  <a:pt x="6963147" y="545120"/>
                </a:cubicBezTo>
                <a:cubicBezTo>
                  <a:pt x="6969300" y="542036"/>
                  <a:pt x="6972378" y="542036"/>
                  <a:pt x="6975455" y="538951"/>
                </a:cubicBezTo>
                <a:cubicBezTo>
                  <a:pt x="7024688" y="511190"/>
                  <a:pt x="7073920" y="480343"/>
                  <a:pt x="7123154" y="452582"/>
                </a:cubicBezTo>
                <a:cubicBezTo>
                  <a:pt x="7123154" y="452582"/>
                  <a:pt x="7123154" y="452582"/>
                  <a:pt x="7123154" y="449497"/>
                </a:cubicBezTo>
                <a:cubicBezTo>
                  <a:pt x="7157002" y="430989"/>
                  <a:pt x="7187773" y="412481"/>
                  <a:pt x="7218543" y="393973"/>
                </a:cubicBezTo>
                <a:cubicBezTo>
                  <a:pt x="7230852" y="387804"/>
                  <a:pt x="7233928" y="381635"/>
                  <a:pt x="7233928" y="366211"/>
                </a:cubicBezTo>
                <a:cubicBezTo>
                  <a:pt x="7233928" y="273672"/>
                  <a:pt x="7237005" y="181133"/>
                  <a:pt x="7237005" y="88594"/>
                </a:cubicBezTo>
                <a:cubicBezTo>
                  <a:pt x="7237005" y="85510"/>
                  <a:pt x="7237005" y="79340"/>
                  <a:pt x="7237005" y="70086"/>
                </a:cubicBezTo>
                <a:close/>
                <a:moveTo>
                  <a:pt x="6682798" y="70086"/>
                </a:moveTo>
                <a:cubicBezTo>
                  <a:pt x="6682798" y="79340"/>
                  <a:pt x="6682798" y="82425"/>
                  <a:pt x="6682798" y="88594"/>
                </a:cubicBezTo>
                <a:cubicBezTo>
                  <a:pt x="6682798" y="181133"/>
                  <a:pt x="6682798" y="273672"/>
                  <a:pt x="6682798" y="366211"/>
                </a:cubicBezTo>
                <a:cubicBezTo>
                  <a:pt x="6682798" y="381635"/>
                  <a:pt x="6688952" y="387804"/>
                  <a:pt x="6698184" y="393973"/>
                </a:cubicBezTo>
                <a:cubicBezTo>
                  <a:pt x="6778188" y="440243"/>
                  <a:pt x="6858191" y="489596"/>
                  <a:pt x="6938195" y="535867"/>
                </a:cubicBezTo>
                <a:cubicBezTo>
                  <a:pt x="6944349" y="538951"/>
                  <a:pt x="6947426" y="542035"/>
                  <a:pt x="6956658" y="545120"/>
                </a:cubicBezTo>
                <a:cubicBezTo>
                  <a:pt x="6956658" y="535867"/>
                  <a:pt x="6956658" y="532782"/>
                  <a:pt x="6956658" y="526613"/>
                </a:cubicBezTo>
                <a:cubicBezTo>
                  <a:pt x="6956658" y="434074"/>
                  <a:pt x="6953580" y="341535"/>
                  <a:pt x="6953580" y="245911"/>
                </a:cubicBezTo>
                <a:cubicBezTo>
                  <a:pt x="6953580" y="233572"/>
                  <a:pt x="6950502" y="227403"/>
                  <a:pt x="6938195" y="221233"/>
                </a:cubicBezTo>
                <a:cubicBezTo>
                  <a:pt x="6858191" y="174964"/>
                  <a:pt x="6778188" y="125609"/>
                  <a:pt x="6698184" y="79340"/>
                </a:cubicBezTo>
                <a:cubicBezTo>
                  <a:pt x="6695106" y="76255"/>
                  <a:pt x="6688952" y="73171"/>
                  <a:pt x="6682798" y="70086"/>
                </a:cubicBezTo>
                <a:close/>
                <a:moveTo>
                  <a:pt x="6673237" y="70086"/>
                </a:moveTo>
                <a:cubicBezTo>
                  <a:pt x="6667094" y="73171"/>
                  <a:pt x="6664022" y="73171"/>
                  <a:pt x="6660950" y="76255"/>
                </a:cubicBezTo>
                <a:cubicBezTo>
                  <a:pt x="6581086" y="122525"/>
                  <a:pt x="6501221" y="171880"/>
                  <a:pt x="6418285" y="218148"/>
                </a:cubicBezTo>
                <a:cubicBezTo>
                  <a:pt x="6405997" y="227403"/>
                  <a:pt x="6402926" y="233572"/>
                  <a:pt x="6402926" y="248996"/>
                </a:cubicBezTo>
                <a:cubicBezTo>
                  <a:pt x="6402926" y="341533"/>
                  <a:pt x="6399855" y="430989"/>
                  <a:pt x="6399855" y="523528"/>
                </a:cubicBezTo>
                <a:cubicBezTo>
                  <a:pt x="6399855" y="529697"/>
                  <a:pt x="6399855" y="535866"/>
                  <a:pt x="6399855" y="545120"/>
                </a:cubicBezTo>
                <a:cubicBezTo>
                  <a:pt x="6405997" y="542035"/>
                  <a:pt x="6409071" y="542035"/>
                  <a:pt x="6412141" y="538950"/>
                </a:cubicBezTo>
                <a:cubicBezTo>
                  <a:pt x="6495077" y="489596"/>
                  <a:pt x="6578014" y="440243"/>
                  <a:pt x="6660950" y="390889"/>
                </a:cubicBezTo>
                <a:cubicBezTo>
                  <a:pt x="6670166" y="387804"/>
                  <a:pt x="6673237" y="378550"/>
                  <a:pt x="6673237" y="369296"/>
                </a:cubicBezTo>
                <a:cubicBezTo>
                  <a:pt x="6673237" y="276757"/>
                  <a:pt x="6673237" y="181133"/>
                  <a:pt x="6676309" y="85510"/>
                </a:cubicBezTo>
                <a:cubicBezTo>
                  <a:pt x="6676309" y="82425"/>
                  <a:pt x="6673237" y="76255"/>
                  <a:pt x="6673237" y="70086"/>
                </a:cubicBezTo>
                <a:close/>
                <a:moveTo>
                  <a:pt x="491765" y="70086"/>
                </a:moveTo>
                <a:cubicBezTo>
                  <a:pt x="494842" y="178050"/>
                  <a:pt x="494842" y="282926"/>
                  <a:pt x="494842" y="384719"/>
                </a:cubicBezTo>
                <a:cubicBezTo>
                  <a:pt x="584077" y="437158"/>
                  <a:pt x="673312" y="489597"/>
                  <a:pt x="765623" y="545121"/>
                </a:cubicBezTo>
                <a:cubicBezTo>
                  <a:pt x="765623" y="437158"/>
                  <a:pt x="762547" y="335365"/>
                  <a:pt x="762547" y="230489"/>
                </a:cubicBezTo>
                <a:cubicBezTo>
                  <a:pt x="716392" y="202726"/>
                  <a:pt x="673312" y="174965"/>
                  <a:pt x="627156" y="150287"/>
                </a:cubicBezTo>
                <a:cubicBezTo>
                  <a:pt x="584077" y="122526"/>
                  <a:pt x="540998" y="97849"/>
                  <a:pt x="491765" y="70086"/>
                </a:cubicBezTo>
                <a:close/>
                <a:moveTo>
                  <a:pt x="485276" y="70086"/>
                </a:moveTo>
                <a:cubicBezTo>
                  <a:pt x="479122" y="73171"/>
                  <a:pt x="472968" y="76256"/>
                  <a:pt x="469891" y="79341"/>
                </a:cubicBezTo>
                <a:cubicBezTo>
                  <a:pt x="439120" y="97848"/>
                  <a:pt x="405273" y="116357"/>
                  <a:pt x="374502" y="134864"/>
                </a:cubicBezTo>
                <a:cubicBezTo>
                  <a:pt x="325268" y="162626"/>
                  <a:pt x="276036" y="193472"/>
                  <a:pt x="226803" y="221233"/>
                </a:cubicBezTo>
                <a:cubicBezTo>
                  <a:pt x="217571" y="227404"/>
                  <a:pt x="214494" y="233573"/>
                  <a:pt x="214494" y="245911"/>
                </a:cubicBezTo>
                <a:cubicBezTo>
                  <a:pt x="214494" y="338450"/>
                  <a:pt x="211418" y="434074"/>
                  <a:pt x="211418" y="529697"/>
                </a:cubicBezTo>
                <a:cubicBezTo>
                  <a:pt x="211418" y="532782"/>
                  <a:pt x="211418" y="538951"/>
                  <a:pt x="211418" y="545120"/>
                </a:cubicBezTo>
                <a:cubicBezTo>
                  <a:pt x="217571" y="542036"/>
                  <a:pt x="220649" y="542036"/>
                  <a:pt x="223725" y="538951"/>
                </a:cubicBezTo>
                <a:cubicBezTo>
                  <a:pt x="272958" y="511190"/>
                  <a:pt x="322192" y="480343"/>
                  <a:pt x="371425" y="452582"/>
                </a:cubicBezTo>
                <a:cubicBezTo>
                  <a:pt x="371425" y="452582"/>
                  <a:pt x="371425" y="452582"/>
                  <a:pt x="371425" y="449497"/>
                </a:cubicBezTo>
                <a:cubicBezTo>
                  <a:pt x="405273" y="430989"/>
                  <a:pt x="436043" y="412481"/>
                  <a:pt x="466814" y="393973"/>
                </a:cubicBezTo>
                <a:cubicBezTo>
                  <a:pt x="479122" y="387804"/>
                  <a:pt x="482199" y="381635"/>
                  <a:pt x="482199" y="366212"/>
                </a:cubicBezTo>
                <a:cubicBezTo>
                  <a:pt x="482199" y="273672"/>
                  <a:pt x="485276" y="181133"/>
                  <a:pt x="485276" y="88595"/>
                </a:cubicBezTo>
                <a:cubicBezTo>
                  <a:pt x="485276" y="85510"/>
                  <a:pt x="485276" y="79341"/>
                  <a:pt x="485276" y="70086"/>
                </a:cubicBezTo>
                <a:close/>
                <a:moveTo>
                  <a:pt x="12184062" y="0"/>
                </a:moveTo>
                <a:lnTo>
                  <a:pt x="12193588" y="0"/>
                </a:lnTo>
                <a:lnTo>
                  <a:pt x="12193588" y="5489"/>
                </a:lnTo>
                <a:close/>
                <a:moveTo>
                  <a:pt x="367516" y="0"/>
                </a:moveTo>
                <a:lnTo>
                  <a:pt x="387767" y="0"/>
                </a:lnTo>
                <a:lnTo>
                  <a:pt x="483074" y="54541"/>
                </a:lnTo>
                <a:cubicBezTo>
                  <a:pt x="483074" y="57626"/>
                  <a:pt x="486155" y="57626"/>
                  <a:pt x="486155" y="57626"/>
                </a:cubicBezTo>
                <a:cubicBezTo>
                  <a:pt x="486155" y="48372"/>
                  <a:pt x="486155" y="42201"/>
                  <a:pt x="486155" y="36032"/>
                </a:cubicBezTo>
                <a:lnTo>
                  <a:pt x="485648" y="0"/>
                </a:lnTo>
                <a:lnTo>
                  <a:pt x="495395" y="0"/>
                </a:lnTo>
                <a:lnTo>
                  <a:pt x="495395" y="39117"/>
                </a:lnTo>
                <a:cubicBezTo>
                  <a:pt x="495395" y="45286"/>
                  <a:pt x="495395" y="48372"/>
                  <a:pt x="495395" y="57626"/>
                </a:cubicBezTo>
                <a:cubicBezTo>
                  <a:pt x="498475" y="54541"/>
                  <a:pt x="501556" y="51457"/>
                  <a:pt x="504636" y="51457"/>
                </a:cubicBezTo>
                <a:lnTo>
                  <a:pt x="593186" y="0"/>
                </a:lnTo>
                <a:lnTo>
                  <a:pt x="609755" y="0"/>
                </a:lnTo>
                <a:lnTo>
                  <a:pt x="513653" y="54761"/>
                </a:lnTo>
                <a:cubicBezTo>
                  <a:pt x="507494" y="57842"/>
                  <a:pt x="504414" y="57842"/>
                  <a:pt x="498254" y="64004"/>
                </a:cubicBezTo>
                <a:cubicBezTo>
                  <a:pt x="504414" y="67085"/>
                  <a:pt x="507494" y="70166"/>
                  <a:pt x="507494" y="70166"/>
                </a:cubicBezTo>
                <a:cubicBezTo>
                  <a:pt x="593728" y="119460"/>
                  <a:pt x="676881" y="165672"/>
                  <a:pt x="760036" y="211886"/>
                </a:cubicBezTo>
                <a:cubicBezTo>
                  <a:pt x="763116" y="214967"/>
                  <a:pt x="766196" y="218048"/>
                  <a:pt x="772355" y="218048"/>
                </a:cubicBezTo>
                <a:cubicBezTo>
                  <a:pt x="775435" y="218048"/>
                  <a:pt x="778515" y="214967"/>
                  <a:pt x="784674" y="211886"/>
                </a:cubicBezTo>
                <a:cubicBezTo>
                  <a:pt x="864748" y="165672"/>
                  <a:pt x="947902" y="119460"/>
                  <a:pt x="1031056" y="73246"/>
                </a:cubicBezTo>
                <a:cubicBezTo>
                  <a:pt x="1034135" y="70166"/>
                  <a:pt x="1040295" y="67085"/>
                  <a:pt x="1043375" y="64004"/>
                </a:cubicBezTo>
                <a:cubicBezTo>
                  <a:pt x="1037215" y="60923"/>
                  <a:pt x="1034135" y="57842"/>
                  <a:pt x="1027976" y="54761"/>
                </a:cubicBezTo>
                <a:lnTo>
                  <a:pt x="931875" y="0"/>
                </a:lnTo>
                <a:lnTo>
                  <a:pt x="952480" y="0"/>
                </a:lnTo>
                <a:lnTo>
                  <a:pt x="1049859" y="57626"/>
                </a:lnTo>
                <a:lnTo>
                  <a:pt x="1049121" y="0"/>
                </a:lnTo>
                <a:lnTo>
                  <a:pt x="1056561" y="0"/>
                </a:lnTo>
                <a:lnTo>
                  <a:pt x="1056019" y="39117"/>
                </a:lnTo>
                <a:cubicBezTo>
                  <a:pt x="1056019" y="45286"/>
                  <a:pt x="1056019" y="48372"/>
                  <a:pt x="1056019" y="51457"/>
                </a:cubicBezTo>
                <a:cubicBezTo>
                  <a:pt x="1059099" y="54541"/>
                  <a:pt x="1059099" y="54541"/>
                  <a:pt x="1059099" y="57626"/>
                </a:cubicBezTo>
                <a:cubicBezTo>
                  <a:pt x="1062179" y="54541"/>
                  <a:pt x="1068340" y="51457"/>
                  <a:pt x="1071419" y="51457"/>
                </a:cubicBezTo>
                <a:lnTo>
                  <a:pt x="1157783" y="0"/>
                </a:lnTo>
                <a:lnTo>
                  <a:pt x="1172047" y="0"/>
                </a:lnTo>
                <a:lnTo>
                  <a:pt x="1073865" y="55246"/>
                </a:lnTo>
                <a:cubicBezTo>
                  <a:pt x="1070787" y="58328"/>
                  <a:pt x="1064626" y="61409"/>
                  <a:pt x="1061546" y="64489"/>
                </a:cubicBezTo>
                <a:cubicBezTo>
                  <a:pt x="1067707" y="67570"/>
                  <a:pt x="1070787" y="70651"/>
                  <a:pt x="1073865" y="73732"/>
                </a:cubicBezTo>
                <a:cubicBezTo>
                  <a:pt x="1157020" y="119945"/>
                  <a:pt x="1237095" y="166159"/>
                  <a:pt x="1317168" y="212371"/>
                </a:cubicBezTo>
                <a:cubicBezTo>
                  <a:pt x="1323328" y="215452"/>
                  <a:pt x="1326408" y="215452"/>
                  <a:pt x="1332567" y="215452"/>
                </a:cubicBezTo>
                <a:cubicBezTo>
                  <a:pt x="1335647" y="215452"/>
                  <a:pt x="1341807" y="215452"/>
                  <a:pt x="1347966" y="212371"/>
                </a:cubicBezTo>
                <a:cubicBezTo>
                  <a:pt x="1428041" y="166159"/>
                  <a:pt x="1508114" y="119945"/>
                  <a:pt x="1588188" y="73732"/>
                </a:cubicBezTo>
                <a:cubicBezTo>
                  <a:pt x="1594348" y="70651"/>
                  <a:pt x="1600508" y="67570"/>
                  <a:pt x="1606668" y="64489"/>
                </a:cubicBezTo>
                <a:cubicBezTo>
                  <a:pt x="1600508" y="61409"/>
                  <a:pt x="1597428" y="58328"/>
                  <a:pt x="1591268" y="55246"/>
                </a:cubicBezTo>
                <a:lnTo>
                  <a:pt x="1493088" y="0"/>
                </a:lnTo>
                <a:lnTo>
                  <a:pt x="1514209" y="0"/>
                </a:lnTo>
                <a:lnTo>
                  <a:pt x="1610479" y="57626"/>
                </a:lnTo>
                <a:lnTo>
                  <a:pt x="1610479" y="0"/>
                </a:lnTo>
                <a:lnTo>
                  <a:pt x="1620262" y="0"/>
                </a:lnTo>
                <a:lnTo>
                  <a:pt x="1619720" y="39117"/>
                </a:lnTo>
                <a:cubicBezTo>
                  <a:pt x="1619720" y="45286"/>
                  <a:pt x="1619720" y="48372"/>
                  <a:pt x="1619720" y="51457"/>
                </a:cubicBezTo>
                <a:cubicBezTo>
                  <a:pt x="1619720" y="54541"/>
                  <a:pt x="1619720" y="54541"/>
                  <a:pt x="1619720" y="54541"/>
                </a:cubicBezTo>
                <a:cubicBezTo>
                  <a:pt x="1622800" y="54541"/>
                  <a:pt x="1625878" y="54541"/>
                  <a:pt x="1628960" y="51457"/>
                </a:cubicBezTo>
                <a:lnTo>
                  <a:pt x="1715667" y="0"/>
                </a:lnTo>
                <a:lnTo>
                  <a:pt x="1734744" y="0"/>
                </a:lnTo>
                <a:lnTo>
                  <a:pt x="1674597" y="33196"/>
                </a:lnTo>
                <a:cubicBezTo>
                  <a:pt x="1662279" y="42439"/>
                  <a:pt x="1649960" y="48600"/>
                  <a:pt x="1637642" y="54761"/>
                </a:cubicBezTo>
                <a:cubicBezTo>
                  <a:pt x="1634562" y="54761"/>
                  <a:pt x="1634562" y="57842"/>
                  <a:pt x="1631481" y="57842"/>
                </a:cubicBezTo>
                <a:cubicBezTo>
                  <a:pt x="1628401" y="57842"/>
                  <a:pt x="1628401" y="60924"/>
                  <a:pt x="1622244" y="64005"/>
                </a:cubicBezTo>
                <a:cubicBezTo>
                  <a:pt x="1628401" y="67085"/>
                  <a:pt x="1631481" y="70166"/>
                  <a:pt x="1634562" y="70166"/>
                </a:cubicBezTo>
                <a:cubicBezTo>
                  <a:pt x="1717716" y="119460"/>
                  <a:pt x="1800869" y="165674"/>
                  <a:pt x="1884023" y="211886"/>
                </a:cubicBezTo>
                <a:cubicBezTo>
                  <a:pt x="1890183" y="214968"/>
                  <a:pt x="1893263" y="218048"/>
                  <a:pt x="1896343" y="218048"/>
                </a:cubicBezTo>
                <a:cubicBezTo>
                  <a:pt x="1899423" y="214968"/>
                  <a:pt x="1902502" y="214968"/>
                  <a:pt x="1908662" y="211886"/>
                </a:cubicBezTo>
                <a:cubicBezTo>
                  <a:pt x="1991817" y="165674"/>
                  <a:pt x="2071890" y="119460"/>
                  <a:pt x="2155045" y="73247"/>
                </a:cubicBezTo>
                <a:cubicBezTo>
                  <a:pt x="2161202" y="70166"/>
                  <a:pt x="2164283" y="67085"/>
                  <a:pt x="2167363" y="64005"/>
                </a:cubicBezTo>
                <a:cubicBezTo>
                  <a:pt x="2164283" y="60924"/>
                  <a:pt x="2161202" y="57842"/>
                  <a:pt x="2158125" y="57842"/>
                </a:cubicBezTo>
                <a:lnTo>
                  <a:pt x="2056309" y="0"/>
                </a:lnTo>
                <a:lnTo>
                  <a:pt x="2076880" y="0"/>
                </a:lnTo>
                <a:lnTo>
                  <a:pt x="2158780" y="48372"/>
                </a:lnTo>
                <a:cubicBezTo>
                  <a:pt x="2161860" y="51457"/>
                  <a:pt x="2168019" y="54541"/>
                  <a:pt x="2174182" y="57626"/>
                </a:cubicBezTo>
                <a:cubicBezTo>
                  <a:pt x="2174182" y="51457"/>
                  <a:pt x="2174182" y="45286"/>
                  <a:pt x="2174182" y="42201"/>
                </a:cubicBezTo>
                <a:lnTo>
                  <a:pt x="2173605" y="0"/>
                </a:lnTo>
                <a:lnTo>
                  <a:pt x="2183426" y="0"/>
                </a:lnTo>
                <a:lnTo>
                  <a:pt x="2183426" y="42201"/>
                </a:lnTo>
                <a:cubicBezTo>
                  <a:pt x="2183426" y="45286"/>
                  <a:pt x="2183426" y="51457"/>
                  <a:pt x="2183426" y="57626"/>
                </a:cubicBezTo>
                <a:cubicBezTo>
                  <a:pt x="2186504" y="54541"/>
                  <a:pt x="2189583" y="54541"/>
                  <a:pt x="2192660" y="51457"/>
                </a:cubicBezTo>
                <a:lnTo>
                  <a:pt x="2281213" y="0"/>
                </a:lnTo>
                <a:lnTo>
                  <a:pt x="2294183" y="0"/>
                </a:lnTo>
                <a:lnTo>
                  <a:pt x="2194773" y="55247"/>
                </a:lnTo>
                <a:cubicBezTo>
                  <a:pt x="2191693" y="58328"/>
                  <a:pt x="2188615" y="61409"/>
                  <a:pt x="2185535" y="64489"/>
                </a:cubicBezTo>
                <a:cubicBezTo>
                  <a:pt x="2191693" y="67571"/>
                  <a:pt x="2197854" y="73732"/>
                  <a:pt x="2204013" y="76814"/>
                </a:cubicBezTo>
                <a:cubicBezTo>
                  <a:pt x="2284089" y="119946"/>
                  <a:pt x="2364162" y="166159"/>
                  <a:pt x="2441156" y="212372"/>
                </a:cubicBezTo>
                <a:cubicBezTo>
                  <a:pt x="2447315" y="215452"/>
                  <a:pt x="2453475" y="215452"/>
                  <a:pt x="2459636" y="215452"/>
                </a:cubicBezTo>
                <a:cubicBezTo>
                  <a:pt x="2462714" y="215452"/>
                  <a:pt x="2468873" y="212372"/>
                  <a:pt x="2475033" y="209291"/>
                </a:cubicBezTo>
                <a:cubicBezTo>
                  <a:pt x="2527390" y="178482"/>
                  <a:pt x="2582826" y="150755"/>
                  <a:pt x="2635180" y="119946"/>
                </a:cubicBezTo>
                <a:cubicBezTo>
                  <a:pt x="2659817" y="104541"/>
                  <a:pt x="2684456" y="92217"/>
                  <a:pt x="2706014" y="79894"/>
                </a:cubicBezTo>
                <a:cubicBezTo>
                  <a:pt x="2712175" y="76814"/>
                  <a:pt x="2718334" y="73732"/>
                  <a:pt x="2724493" y="70651"/>
                </a:cubicBezTo>
                <a:cubicBezTo>
                  <a:pt x="2724493" y="67571"/>
                  <a:pt x="2727572" y="67571"/>
                  <a:pt x="2730653" y="64489"/>
                </a:cubicBezTo>
                <a:cubicBezTo>
                  <a:pt x="2724493" y="61409"/>
                  <a:pt x="2721414" y="58328"/>
                  <a:pt x="2718334" y="55247"/>
                </a:cubicBezTo>
                <a:lnTo>
                  <a:pt x="2620152" y="0"/>
                </a:lnTo>
                <a:lnTo>
                  <a:pt x="2638536" y="0"/>
                </a:lnTo>
                <a:lnTo>
                  <a:pt x="2719378" y="48372"/>
                </a:lnTo>
                <a:cubicBezTo>
                  <a:pt x="2725539" y="51457"/>
                  <a:pt x="2728619" y="54541"/>
                  <a:pt x="2737861" y="57626"/>
                </a:cubicBezTo>
                <a:cubicBezTo>
                  <a:pt x="2737861" y="54541"/>
                  <a:pt x="2737861" y="54541"/>
                  <a:pt x="2737861" y="54541"/>
                </a:cubicBezTo>
                <a:lnTo>
                  <a:pt x="2737154" y="0"/>
                </a:lnTo>
                <a:lnTo>
                  <a:pt x="2744565" y="0"/>
                </a:lnTo>
                <a:lnTo>
                  <a:pt x="2744022" y="39117"/>
                </a:lnTo>
                <a:cubicBezTo>
                  <a:pt x="2744022" y="45286"/>
                  <a:pt x="2744022" y="48372"/>
                  <a:pt x="2744022" y="57626"/>
                </a:cubicBezTo>
                <a:cubicBezTo>
                  <a:pt x="2747102" y="54541"/>
                  <a:pt x="2747102" y="54541"/>
                  <a:pt x="2747102" y="54541"/>
                </a:cubicBezTo>
                <a:cubicBezTo>
                  <a:pt x="2750182" y="54541"/>
                  <a:pt x="2753262" y="54541"/>
                  <a:pt x="2753262" y="51457"/>
                </a:cubicBezTo>
                <a:lnTo>
                  <a:pt x="2841038" y="0"/>
                </a:lnTo>
                <a:lnTo>
                  <a:pt x="2859761" y="0"/>
                </a:lnTo>
                <a:lnTo>
                  <a:pt x="2764735" y="54761"/>
                </a:lnTo>
                <a:cubicBezTo>
                  <a:pt x="2758565" y="57844"/>
                  <a:pt x="2755480" y="57844"/>
                  <a:pt x="2746227" y="64005"/>
                </a:cubicBezTo>
                <a:cubicBezTo>
                  <a:pt x="2752396" y="67086"/>
                  <a:pt x="2755480" y="67086"/>
                  <a:pt x="2755480" y="70166"/>
                </a:cubicBezTo>
                <a:cubicBezTo>
                  <a:pt x="2841842" y="119461"/>
                  <a:pt x="2928204" y="165674"/>
                  <a:pt x="3011482" y="214968"/>
                </a:cubicBezTo>
                <a:cubicBezTo>
                  <a:pt x="3014567" y="214968"/>
                  <a:pt x="3014567" y="214968"/>
                  <a:pt x="3014567" y="214968"/>
                </a:cubicBezTo>
                <a:cubicBezTo>
                  <a:pt x="3020735" y="218048"/>
                  <a:pt x="3023819" y="218048"/>
                  <a:pt x="3029988" y="214968"/>
                </a:cubicBezTo>
                <a:cubicBezTo>
                  <a:pt x="3029988" y="214968"/>
                  <a:pt x="3029988" y="214968"/>
                  <a:pt x="3033073" y="214968"/>
                </a:cubicBezTo>
                <a:cubicBezTo>
                  <a:pt x="3116350" y="165674"/>
                  <a:pt x="3199627" y="119461"/>
                  <a:pt x="3282905" y="73247"/>
                </a:cubicBezTo>
                <a:cubicBezTo>
                  <a:pt x="3285990" y="70166"/>
                  <a:pt x="3289073" y="67086"/>
                  <a:pt x="3295242" y="64005"/>
                </a:cubicBezTo>
                <a:cubicBezTo>
                  <a:pt x="3289073" y="60924"/>
                  <a:pt x="3282905" y="57844"/>
                  <a:pt x="3279821" y="54761"/>
                </a:cubicBezTo>
                <a:lnTo>
                  <a:pt x="3183575" y="0"/>
                </a:lnTo>
                <a:lnTo>
                  <a:pt x="3202212" y="0"/>
                </a:lnTo>
                <a:lnTo>
                  <a:pt x="3298484" y="57626"/>
                </a:lnTo>
                <a:lnTo>
                  <a:pt x="3298484" y="0"/>
                </a:lnTo>
                <a:lnTo>
                  <a:pt x="3308368" y="0"/>
                </a:lnTo>
                <a:lnTo>
                  <a:pt x="3307724" y="48372"/>
                </a:lnTo>
                <a:cubicBezTo>
                  <a:pt x="3307724" y="51457"/>
                  <a:pt x="3307724" y="54541"/>
                  <a:pt x="3310804" y="57626"/>
                </a:cubicBezTo>
                <a:cubicBezTo>
                  <a:pt x="3313885" y="54541"/>
                  <a:pt x="3316964" y="51457"/>
                  <a:pt x="3320045" y="51457"/>
                </a:cubicBezTo>
                <a:lnTo>
                  <a:pt x="3407502" y="0"/>
                </a:lnTo>
                <a:lnTo>
                  <a:pt x="3422305" y="0"/>
                </a:lnTo>
                <a:lnTo>
                  <a:pt x="3329296" y="51905"/>
                </a:lnTo>
                <a:cubicBezTo>
                  <a:pt x="3323137" y="54990"/>
                  <a:pt x="3320057" y="58076"/>
                  <a:pt x="3313897" y="61162"/>
                </a:cubicBezTo>
                <a:cubicBezTo>
                  <a:pt x="3310818" y="61162"/>
                  <a:pt x="3310818" y="61162"/>
                  <a:pt x="3310818" y="64247"/>
                </a:cubicBezTo>
                <a:cubicBezTo>
                  <a:pt x="3316977" y="67334"/>
                  <a:pt x="3320057" y="70420"/>
                  <a:pt x="3326217" y="73504"/>
                </a:cubicBezTo>
                <a:cubicBezTo>
                  <a:pt x="3406290" y="119793"/>
                  <a:pt x="3489444" y="166079"/>
                  <a:pt x="3569518" y="212368"/>
                </a:cubicBezTo>
                <a:cubicBezTo>
                  <a:pt x="3572598" y="212368"/>
                  <a:pt x="3575678" y="215453"/>
                  <a:pt x="3575678" y="215453"/>
                </a:cubicBezTo>
                <a:cubicBezTo>
                  <a:pt x="3581837" y="215453"/>
                  <a:pt x="3584917" y="215453"/>
                  <a:pt x="3587997" y="215453"/>
                </a:cubicBezTo>
                <a:cubicBezTo>
                  <a:pt x="3587997" y="215453"/>
                  <a:pt x="3591077" y="215453"/>
                  <a:pt x="3591077" y="215453"/>
                </a:cubicBezTo>
                <a:cubicBezTo>
                  <a:pt x="3594157" y="212368"/>
                  <a:pt x="3597236" y="212368"/>
                  <a:pt x="3597236" y="212368"/>
                </a:cubicBezTo>
                <a:cubicBezTo>
                  <a:pt x="3680391" y="166079"/>
                  <a:pt x="3760465" y="119793"/>
                  <a:pt x="3840539" y="73504"/>
                </a:cubicBezTo>
                <a:cubicBezTo>
                  <a:pt x="3846699" y="70420"/>
                  <a:pt x="3849778" y="67334"/>
                  <a:pt x="3855938" y="64247"/>
                </a:cubicBezTo>
                <a:cubicBezTo>
                  <a:pt x="3849778" y="61162"/>
                  <a:pt x="3846699" y="58076"/>
                  <a:pt x="3843619" y="54990"/>
                </a:cubicBezTo>
                <a:lnTo>
                  <a:pt x="3746051" y="0"/>
                </a:lnTo>
                <a:lnTo>
                  <a:pt x="3764807" y="0"/>
                </a:lnTo>
                <a:lnTo>
                  <a:pt x="3862185" y="57626"/>
                </a:lnTo>
                <a:lnTo>
                  <a:pt x="3861448" y="0"/>
                </a:lnTo>
                <a:lnTo>
                  <a:pt x="3868957" y="0"/>
                </a:lnTo>
                <a:lnTo>
                  <a:pt x="3868345" y="45286"/>
                </a:lnTo>
                <a:cubicBezTo>
                  <a:pt x="3868345" y="48372"/>
                  <a:pt x="3871427" y="51457"/>
                  <a:pt x="3871427" y="54541"/>
                </a:cubicBezTo>
                <a:cubicBezTo>
                  <a:pt x="3874507" y="54541"/>
                  <a:pt x="3877588" y="54541"/>
                  <a:pt x="3877588" y="51457"/>
                </a:cubicBezTo>
                <a:cubicBezTo>
                  <a:pt x="3880667" y="51457"/>
                  <a:pt x="3883748" y="48372"/>
                  <a:pt x="3886828" y="48372"/>
                </a:cubicBezTo>
                <a:lnTo>
                  <a:pt x="3968013" y="0"/>
                </a:lnTo>
                <a:lnTo>
                  <a:pt x="3987563" y="0"/>
                </a:lnTo>
                <a:lnTo>
                  <a:pt x="3883348" y="58096"/>
                </a:lnTo>
                <a:cubicBezTo>
                  <a:pt x="3880268" y="58096"/>
                  <a:pt x="3877188" y="61171"/>
                  <a:pt x="3874108" y="64248"/>
                </a:cubicBezTo>
                <a:cubicBezTo>
                  <a:pt x="3877188" y="67323"/>
                  <a:pt x="3880268" y="70400"/>
                  <a:pt x="3883348" y="70400"/>
                </a:cubicBezTo>
                <a:cubicBezTo>
                  <a:pt x="3929544" y="95008"/>
                  <a:pt x="3972661" y="122692"/>
                  <a:pt x="4015779" y="147301"/>
                </a:cubicBezTo>
                <a:cubicBezTo>
                  <a:pt x="4055815" y="168833"/>
                  <a:pt x="4095852" y="190365"/>
                  <a:pt x="4132809" y="211898"/>
                </a:cubicBezTo>
                <a:cubicBezTo>
                  <a:pt x="4142048" y="218050"/>
                  <a:pt x="4151288" y="218050"/>
                  <a:pt x="4157447" y="211898"/>
                </a:cubicBezTo>
                <a:cubicBezTo>
                  <a:pt x="4240601" y="165757"/>
                  <a:pt x="4323755" y="119616"/>
                  <a:pt x="4406909" y="73477"/>
                </a:cubicBezTo>
                <a:cubicBezTo>
                  <a:pt x="4409989" y="70400"/>
                  <a:pt x="4413069" y="67323"/>
                  <a:pt x="4419228" y="64248"/>
                </a:cubicBezTo>
                <a:cubicBezTo>
                  <a:pt x="4416149" y="61171"/>
                  <a:pt x="4413069" y="58096"/>
                  <a:pt x="4409989" y="58096"/>
                </a:cubicBezTo>
                <a:lnTo>
                  <a:pt x="4306301" y="0"/>
                </a:lnTo>
                <a:lnTo>
                  <a:pt x="4325504" y="0"/>
                </a:lnTo>
                <a:lnTo>
                  <a:pt x="4407405" y="48372"/>
                </a:lnTo>
                <a:cubicBezTo>
                  <a:pt x="4413565" y="51457"/>
                  <a:pt x="4416647" y="54541"/>
                  <a:pt x="4422807" y="57626"/>
                </a:cubicBezTo>
                <a:cubicBezTo>
                  <a:pt x="4425887" y="51457"/>
                  <a:pt x="4425887" y="48372"/>
                  <a:pt x="4425887" y="42201"/>
                </a:cubicBezTo>
                <a:lnTo>
                  <a:pt x="4425310" y="0"/>
                </a:lnTo>
                <a:lnTo>
                  <a:pt x="4432626" y="0"/>
                </a:lnTo>
                <a:lnTo>
                  <a:pt x="4432048" y="42201"/>
                </a:lnTo>
                <a:cubicBezTo>
                  <a:pt x="4432048" y="45286"/>
                  <a:pt x="4432048" y="51457"/>
                  <a:pt x="4432048" y="57626"/>
                </a:cubicBezTo>
                <a:cubicBezTo>
                  <a:pt x="4438209" y="54541"/>
                  <a:pt x="4441289" y="54541"/>
                  <a:pt x="4441289" y="51457"/>
                </a:cubicBezTo>
                <a:lnTo>
                  <a:pt x="4530932" y="0"/>
                </a:lnTo>
                <a:lnTo>
                  <a:pt x="4544958" y="0"/>
                </a:lnTo>
                <a:lnTo>
                  <a:pt x="4447112" y="55021"/>
                </a:lnTo>
                <a:cubicBezTo>
                  <a:pt x="4440957" y="58096"/>
                  <a:pt x="4440957" y="61171"/>
                  <a:pt x="4434803" y="64248"/>
                </a:cubicBezTo>
                <a:cubicBezTo>
                  <a:pt x="4440957" y="67323"/>
                  <a:pt x="4447112" y="73477"/>
                  <a:pt x="4453266" y="76552"/>
                </a:cubicBezTo>
                <a:cubicBezTo>
                  <a:pt x="4533269" y="119616"/>
                  <a:pt x="4613273" y="165757"/>
                  <a:pt x="4690200" y="211898"/>
                </a:cubicBezTo>
                <a:cubicBezTo>
                  <a:pt x="4705585" y="218050"/>
                  <a:pt x="4714816" y="218050"/>
                  <a:pt x="4727124" y="208821"/>
                </a:cubicBezTo>
                <a:cubicBezTo>
                  <a:pt x="4797896" y="168833"/>
                  <a:pt x="4871747" y="128845"/>
                  <a:pt x="4942518" y="88856"/>
                </a:cubicBezTo>
                <a:cubicBezTo>
                  <a:pt x="4954826" y="79628"/>
                  <a:pt x="4967134" y="73477"/>
                  <a:pt x="4982519" y="64248"/>
                </a:cubicBezTo>
                <a:cubicBezTo>
                  <a:pt x="4976366" y="61171"/>
                  <a:pt x="4973289" y="58096"/>
                  <a:pt x="4967134" y="55021"/>
                </a:cubicBezTo>
                <a:lnTo>
                  <a:pt x="4869288" y="0"/>
                </a:lnTo>
                <a:lnTo>
                  <a:pt x="4887177" y="0"/>
                </a:lnTo>
                <a:lnTo>
                  <a:pt x="4968028" y="48372"/>
                </a:lnTo>
                <a:cubicBezTo>
                  <a:pt x="4974187" y="51457"/>
                  <a:pt x="4980350" y="54541"/>
                  <a:pt x="4986510" y="57626"/>
                </a:cubicBezTo>
                <a:lnTo>
                  <a:pt x="4986510" y="0"/>
                </a:lnTo>
                <a:lnTo>
                  <a:pt x="4993212" y="0"/>
                </a:lnTo>
                <a:lnTo>
                  <a:pt x="4992670" y="39117"/>
                </a:lnTo>
                <a:cubicBezTo>
                  <a:pt x="4992670" y="45286"/>
                  <a:pt x="4992670" y="48372"/>
                  <a:pt x="4992670" y="57626"/>
                </a:cubicBezTo>
                <a:cubicBezTo>
                  <a:pt x="4998831" y="54541"/>
                  <a:pt x="4998831" y="54541"/>
                  <a:pt x="5001911" y="54541"/>
                </a:cubicBezTo>
                <a:lnTo>
                  <a:pt x="5094162" y="0"/>
                </a:lnTo>
                <a:lnTo>
                  <a:pt x="5108978" y="0"/>
                </a:lnTo>
                <a:lnTo>
                  <a:pt x="5013493" y="55021"/>
                </a:lnTo>
                <a:cubicBezTo>
                  <a:pt x="5007334" y="58096"/>
                  <a:pt x="5004254" y="58096"/>
                  <a:pt x="4998095" y="64248"/>
                </a:cubicBezTo>
                <a:cubicBezTo>
                  <a:pt x="5001175" y="67323"/>
                  <a:pt x="5004254" y="67323"/>
                  <a:pt x="5004254" y="70400"/>
                </a:cubicBezTo>
                <a:cubicBezTo>
                  <a:pt x="5090488" y="119617"/>
                  <a:pt x="5176722" y="165757"/>
                  <a:pt x="5259876" y="214974"/>
                </a:cubicBezTo>
                <a:cubicBezTo>
                  <a:pt x="5269115" y="218050"/>
                  <a:pt x="5275275" y="218050"/>
                  <a:pt x="5281435" y="214974"/>
                </a:cubicBezTo>
                <a:cubicBezTo>
                  <a:pt x="5367668" y="165757"/>
                  <a:pt x="5450823" y="119617"/>
                  <a:pt x="5533976" y="73477"/>
                </a:cubicBezTo>
                <a:cubicBezTo>
                  <a:pt x="5537055" y="70400"/>
                  <a:pt x="5540135" y="67323"/>
                  <a:pt x="5543215" y="64248"/>
                </a:cubicBezTo>
                <a:cubicBezTo>
                  <a:pt x="5537055" y="61173"/>
                  <a:pt x="5533976" y="58096"/>
                  <a:pt x="5527816" y="55021"/>
                </a:cubicBezTo>
                <a:lnTo>
                  <a:pt x="5432332" y="0"/>
                </a:lnTo>
                <a:lnTo>
                  <a:pt x="5449557" y="0"/>
                </a:lnTo>
                <a:lnTo>
                  <a:pt x="5550212" y="60711"/>
                </a:lnTo>
                <a:lnTo>
                  <a:pt x="5549444" y="0"/>
                </a:lnTo>
                <a:lnTo>
                  <a:pt x="5557017" y="0"/>
                </a:lnTo>
                <a:lnTo>
                  <a:pt x="5556373" y="48372"/>
                </a:lnTo>
                <a:cubicBezTo>
                  <a:pt x="5556373" y="51457"/>
                  <a:pt x="5556373" y="54541"/>
                  <a:pt x="5559454" y="57626"/>
                </a:cubicBezTo>
                <a:cubicBezTo>
                  <a:pt x="5562533" y="54541"/>
                  <a:pt x="5568694" y="54541"/>
                  <a:pt x="5571774" y="51457"/>
                </a:cubicBezTo>
                <a:lnTo>
                  <a:pt x="5659231" y="0"/>
                </a:lnTo>
                <a:lnTo>
                  <a:pt x="5670812" y="0"/>
                </a:lnTo>
                <a:lnTo>
                  <a:pt x="5577297" y="51944"/>
                </a:lnTo>
                <a:cubicBezTo>
                  <a:pt x="5571128" y="55021"/>
                  <a:pt x="5564958" y="58097"/>
                  <a:pt x="5558790" y="64248"/>
                </a:cubicBezTo>
                <a:cubicBezTo>
                  <a:pt x="5564958" y="67325"/>
                  <a:pt x="5571128" y="70400"/>
                  <a:pt x="5574212" y="73477"/>
                </a:cubicBezTo>
                <a:cubicBezTo>
                  <a:pt x="5654405" y="119617"/>
                  <a:pt x="5737682" y="165757"/>
                  <a:pt x="5817876" y="211898"/>
                </a:cubicBezTo>
                <a:cubicBezTo>
                  <a:pt x="5830213" y="218050"/>
                  <a:pt x="5836381" y="218050"/>
                  <a:pt x="5848719" y="211898"/>
                </a:cubicBezTo>
                <a:lnTo>
                  <a:pt x="5928739" y="166440"/>
                </a:lnTo>
                <a:lnTo>
                  <a:pt x="5928739" y="165596"/>
                </a:lnTo>
                <a:cubicBezTo>
                  <a:pt x="5981103" y="134747"/>
                  <a:pt x="6036550" y="103898"/>
                  <a:pt x="6091996" y="73050"/>
                </a:cubicBezTo>
                <a:lnTo>
                  <a:pt x="6098737" y="69674"/>
                </a:lnTo>
                <a:lnTo>
                  <a:pt x="6107805" y="64248"/>
                </a:lnTo>
                <a:cubicBezTo>
                  <a:pt x="6101636" y="61173"/>
                  <a:pt x="6098551" y="58097"/>
                  <a:pt x="6092383" y="55021"/>
                </a:cubicBezTo>
                <a:lnTo>
                  <a:pt x="5995530" y="0"/>
                </a:lnTo>
                <a:lnTo>
                  <a:pt x="6015430" y="0"/>
                </a:lnTo>
                <a:lnTo>
                  <a:pt x="6113555" y="57416"/>
                </a:lnTo>
                <a:lnTo>
                  <a:pt x="6113071" y="19606"/>
                </a:lnTo>
                <a:lnTo>
                  <a:pt x="6112636" y="0"/>
                </a:lnTo>
                <a:lnTo>
                  <a:pt x="6120261" y="0"/>
                </a:lnTo>
                <a:lnTo>
                  <a:pt x="6120076" y="13365"/>
                </a:lnTo>
                <a:lnTo>
                  <a:pt x="6120076" y="45286"/>
                </a:lnTo>
                <a:lnTo>
                  <a:pt x="6120076" y="57447"/>
                </a:lnTo>
                <a:lnTo>
                  <a:pt x="6121862" y="56552"/>
                </a:lnTo>
                <a:lnTo>
                  <a:pt x="6135477" y="48372"/>
                </a:lnTo>
                <a:lnTo>
                  <a:pt x="6216623" y="0"/>
                </a:lnTo>
                <a:lnTo>
                  <a:pt x="6235597" y="0"/>
                </a:lnTo>
                <a:lnTo>
                  <a:pt x="6137524" y="55017"/>
                </a:lnTo>
                <a:lnTo>
                  <a:pt x="6125746" y="62066"/>
                </a:lnTo>
                <a:lnTo>
                  <a:pt x="6123156" y="63796"/>
                </a:lnTo>
                <a:lnTo>
                  <a:pt x="6128931" y="67651"/>
                </a:lnTo>
                <a:lnTo>
                  <a:pt x="6134439" y="70398"/>
                </a:lnTo>
                <a:cubicBezTo>
                  <a:pt x="6217717" y="119615"/>
                  <a:pt x="6300995" y="165755"/>
                  <a:pt x="6387357" y="211895"/>
                </a:cubicBezTo>
                <a:cubicBezTo>
                  <a:pt x="6396611" y="218047"/>
                  <a:pt x="6402779" y="218047"/>
                  <a:pt x="6412032" y="211895"/>
                </a:cubicBezTo>
                <a:cubicBezTo>
                  <a:pt x="6492225" y="165755"/>
                  <a:pt x="6575502" y="119615"/>
                  <a:pt x="6658780" y="73474"/>
                </a:cubicBezTo>
                <a:cubicBezTo>
                  <a:pt x="6661864" y="70398"/>
                  <a:pt x="6668034" y="67322"/>
                  <a:pt x="6671117" y="64247"/>
                </a:cubicBezTo>
                <a:cubicBezTo>
                  <a:pt x="6668034" y="61170"/>
                  <a:pt x="6664949" y="58094"/>
                  <a:pt x="6661864" y="58094"/>
                </a:cubicBezTo>
                <a:lnTo>
                  <a:pt x="6558026" y="0"/>
                </a:lnTo>
                <a:lnTo>
                  <a:pt x="6576876" y="0"/>
                </a:lnTo>
                <a:lnTo>
                  <a:pt x="6658776" y="48372"/>
                </a:lnTo>
                <a:cubicBezTo>
                  <a:pt x="6664937" y="51457"/>
                  <a:pt x="6668016" y="54541"/>
                  <a:pt x="6677258" y="57626"/>
                </a:cubicBezTo>
                <a:cubicBezTo>
                  <a:pt x="6677258" y="51457"/>
                  <a:pt x="6677258" y="48372"/>
                  <a:pt x="6677258" y="42201"/>
                </a:cubicBezTo>
                <a:lnTo>
                  <a:pt x="6676681" y="0"/>
                </a:lnTo>
                <a:lnTo>
                  <a:pt x="6683996" y="0"/>
                </a:lnTo>
                <a:lnTo>
                  <a:pt x="6683419" y="42201"/>
                </a:lnTo>
                <a:cubicBezTo>
                  <a:pt x="6683419" y="45286"/>
                  <a:pt x="6683419" y="51457"/>
                  <a:pt x="6683419" y="57626"/>
                </a:cubicBezTo>
                <a:cubicBezTo>
                  <a:pt x="6689580" y="54541"/>
                  <a:pt x="6692660" y="54541"/>
                  <a:pt x="6692660" y="51457"/>
                </a:cubicBezTo>
                <a:lnTo>
                  <a:pt x="6782304" y="0"/>
                </a:lnTo>
                <a:lnTo>
                  <a:pt x="6796939" y="0"/>
                </a:lnTo>
                <a:lnTo>
                  <a:pt x="6699010" y="55018"/>
                </a:lnTo>
                <a:cubicBezTo>
                  <a:pt x="6695931" y="58094"/>
                  <a:pt x="6692851" y="61170"/>
                  <a:pt x="6686692" y="64247"/>
                </a:cubicBezTo>
                <a:cubicBezTo>
                  <a:pt x="6692851" y="67322"/>
                  <a:pt x="6699010" y="73474"/>
                  <a:pt x="6705170" y="76550"/>
                </a:cubicBezTo>
                <a:cubicBezTo>
                  <a:pt x="6785245" y="119615"/>
                  <a:pt x="6865319" y="165755"/>
                  <a:pt x="6945393" y="211897"/>
                </a:cubicBezTo>
                <a:cubicBezTo>
                  <a:pt x="6957712" y="218047"/>
                  <a:pt x="6966952" y="218047"/>
                  <a:pt x="6979271" y="208820"/>
                </a:cubicBezTo>
                <a:cubicBezTo>
                  <a:pt x="7028547" y="181135"/>
                  <a:pt x="7077823" y="153451"/>
                  <a:pt x="7124020" y="125767"/>
                </a:cubicBezTo>
                <a:cubicBezTo>
                  <a:pt x="7157898" y="107311"/>
                  <a:pt x="7191775" y="88855"/>
                  <a:pt x="7225653" y="70399"/>
                </a:cubicBezTo>
                <a:cubicBezTo>
                  <a:pt x="7225653" y="67322"/>
                  <a:pt x="7228733" y="67322"/>
                  <a:pt x="7231812" y="64247"/>
                </a:cubicBezTo>
                <a:cubicBezTo>
                  <a:pt x="7225653" y="58094"/>
                  <a:pt x="7222573" y="55018"/>
                  <a:pt x="7216413" y="55018"/>
                </a:cubicBezTo>
                <a:cubicBezTo>
                  <a:pt x="7185615" y="36561"/>
                  <a:pt x="7154818" y="18105"/>
                  <a:pt x="7124020" y="2725"/>
                </a:cubicBezTo>
                <a:lnTo>
                  <a:pt x="7119246" y="0"/>
                </a:lnTo>
                <a:lnTo>
                  <a:pt x="7139497" y="0"/>
                </a:lnTo>
                <a:lnTo>
                  <a:pt x="7234803" y="54541"/>
                </a:lnTo>
                <a:cubicBezTo>
                  <a:pt x="7234803" y="57626"/>
                  <a:pt x="7237883" y="57626"/>
                  <a:pt x="7237883" y="57626"/>
                </a:cubicBezTo>
                <a:cubicBezTo>
                  <a:pt x="7237883" y="48372"/>
                  <a:pt x="7237883" y="42201"/>
                  <a:pt x="7237883" y="36032"/>
                </a:cubicBezTo>
                <a:lnTo>
                  <a:pt x="7237376" y="0"/>
                </a:lnTo>
                <a:lnTo>
                  <a:pt x="7247123" y="0"/>
                </a:lnTo>
                <a:lnTo>
                  <a:pt x="7247123" y="39117"/>
                </a:lnTo>
                <a:cubicBezTo>
                  <a:pt x="7247123" y="45286"/>
                  <a:pt x="7247123" y="48372"/>
                  <a:pt x="7247123" y="57626"/>
                </a:cubicBezTo>
                <a:cubicBezTo>
                  <a:pt x="7250204" y="54541"/>
                  <a:pt x="7253284" y="51457"/>
                  <a:pt x="7256366" y="51457"/>
                </a:cubicBezTo>
                <a:lnTo>
                  <a:pt x="7344916" y="0"/>
                </a:lnTo>
                <a:lnTo>
                  <a:pt x="7361484" y="0"/>
                </a:lnTo>
                <a:lnTo>
                  <a:pt x="7265382" y="54761"/>
                </a:lnTo>
                <a:cubicBezTo>
                  <a:pt x="7259222" y="57842"/>
                  <a:pt x="7256143" y="57842"/>
                  <a:pt x="7249983" y="64004"/>
                </a:cubicBezTo>
                <a:cubicBezTo>
                  <a:pt x="7256143" y="67085"/>
                  <a:pt x="7259222" y="70166"/>
                  <a:pt x="7259222" y="70166"/>
                </a:cubicBezTo>
                <a:cubicBezTo>
                  <a:pt x="7345457" y="119460"/>
                  <a:pt x="7428610" y="165672"/>
                  <a:pt x="7511765" y="211886"/>
                </a:cubicBezTo>
                <a:cubicBezTo>
                  <a:pt x="7514845" y="214967"/>
                  <a:pt x="7517924" y="218048"/>
                  <a:pt x="7524084" y="218048"/>
                </a:cubicBezTo>
                <a:cubicBezTo>
                  <a:pt x="7527164" y="218048"/>
                  <a:pt x="7530244" y="214967"/>
                  <a:pt x="7536403" y="211886"/>
                </a:cubicBezTo>
                <a:cubicBezTo>
                  <a:pt x="7616476" y="165672"/>
                  <a:pt x="7699631" y="119460"/>
                  <a:pt x="7782785" y="73246"/>
                </a:cubicBezTo>
                <a:cubicBezTo>
                  <a:pt x="7785864" y="70166"/>
                  <a:pt x="7792024" y="67085"/>
                  <a:pt x="7795103" y="64004"/>
                </a:cubicBezTo>
                <a:cubicBezTo>
                  <a:pt x="7788944" y="60923"/>
                  <a:pt x="7785864" y="57842"/>
                  <a:pt x="7779705" y="54761"/>
                </a:cubicBezTo>
                <a:lnTo>
                  <a:pt x="7683604" y="0"/>
                </a:lnTo>
                <a:lnTo>
                  <a:pt x="7704209" y="0"/>
                </a:lnTo>
                <a:lnTo>
                  <a:pt x="7801587" y="57626"/>
                </a:lnTo>
                <a:lnTo>
                  <a:pt x="7800850" y="0"/>
                </a:lnTo>
                <a:lnTo>
                  <a:pt x="7808291" y="0"/>
                </a:lnTo>
                <a:lnTo>
                  <a:pt x="7807748" y="39117"/>
                </a:lnTo>
                <a:cubicBezTo>
                  <a:pt x="7807748" y="45286"/>
                  <a:pt x="7807748" y="48372"/>
                  <a:pt x="7807748" y="51457"/>
                </a:cubicBezTo>
                <a:cubicBezTo>
                  <a:pt x="7810828" y="54541"/>
                  <a:pt x="7810828" y="54541"/>
                  <a:pt x="7810828" y="57626"/>
                </a:cubicBezTo>
                <a:cubicBezTo>
                  <a:pt x="7813908" y="54541"/>
                  <a:pt x="7820068" y="51457"/>
                  <a:pt x="7823148" y="51457"/>
                </a:cubicBezTo>
                <a:lnTo>
                  <a:pt x="7909512" y="0"/>
                </a:lnTo>
                <a:lnTo>
                  <a:pt x="7923776" y="0"/>
                </a:lnTo>
                <a:lnTo>
                  <a:pt x="7825594" y="55246"/>
                </a:lnTo>
                <a:cubicBezTo>
                  <a:pt x="7822514" y="58328"/>
                  <a:pt x="7816355" y="61409"/>
                  <a:pt x="7813275" y="64489"/>
                </a:cubicBezTo>
                <a:cubicBezTo>
                  <a:pt x="7819435" y="67570"/>
                  <a:pt x="7822514" y="70651"/>
                  <a:pt x="7825594" y="73732"/>
                </a:cubicBezTo>
                <a:cubicBezTo>
                  <a:pt x="7908748" y="119945"/>
                  <a:pt x="7988822" y="166159"/>
                  <a:pt x="8068897" y="212371"/>
                </a:cubicBezTo>
                <a:cubicBezTo>
                  <a:pt x="8075057" y="215452"/>
                  <a:pt x="8078137" y="215452"/>
                  <a:pt x="8084296" y="215452"/>
                </a:cubicBezTo>
                <a:cubicBezTo>
                  <a:pt x="8087376" y="215452"/>
                  <a:pt x="8093536" y="215452"/>
                  <a:pt x="8099695" y="212371"/>
                </a:cubicBezTo>
                <a:cubicBezTo>
                  <a:pt x="8179768" y="166159"/>
                  <a:pt x="8259843" y="119945"/>
                  <a:pt x="8339917" y="73732"/>
                </a:cubicBezTo>
                <a:cubicBezTo>
                  <a:pt x="8346076" y="70651"/>
                  <a:pt x="8352236" y="67570"/>
                  <a:pt x="8358395" y="64489"/>
                </a:cubicBezTo>
                <a:cubicBezTo>
                  <a:pt x="8352236" y="61409"/>
                  <a:pt x="8349156" y="58328"/>
                  <a:pt x="8342996" y="55246"/>
                </a:cubicBezTo>
                <a:lnTo>
                  <a:pt x="8244817" y="0"/>
                </a:lnTo>
                <a:lnTo>
                  <a:pt x="8265938" y="0"/>
                </a:lnTo>
                <a:lnTo>
                  <a:pt x="8362208" y="57626"/>
                </a:lnTo>
                <a:lnTo>
                  <a:pt x="8362208" y="0"/>
                </a:lnTo>
                <a:lnTo>
                  <a:pt x="8371990" y="0"/>
                </a:lnTo>
                <a:lnTo>
                  <a:pt x="8371447" y="39117"/>
                </a:lnTo>
                <a:cubicBezTo>
                  <a:pt x="8371447" y="45286"/>
                  <a:pt x="8371447" y="48372"/>
                  <a:pt x="8371447" y="51457"/>
                </a:cubicBezTo>
                <a:cubicBezTo>
                  <a:pt x="8371447" y="54541"/>
                  <a:pt x="8371447" y="54541"/>
                  <a:pt x="8371447" y="54541"/>
                </a:cubicBezTo>
                <a:cubicBezTo>
                  <a:pt x="8374527" y="54541"/>
                  <a:pt x="8377607" y="54541"/>
                  <a:pt x="8380687" y="51457"/>
                </a:cubicBezTo>
                <a:lnTo>
                  <a:pt x="8467395" y="0"/>
                </a:lnTo>
                <a:lnTo>
                  <a:pt x="8486472" y="0"/>
                </a:lnTo>
                <a:lnTo>
                  <a:pt x="8426327" y="33195"/>
                </a:lnTo>
                <a:cubicBezTo>
                  <a:pt x="8414009" y="42439"/>
                  <a:pt x="8401690" y="48600"/>
                  <a:pt x="8389369" y="54761"/>
                </a:cubicBezTo>
                <a:cubicBezTo>
                  <a:pt x="8386290" y="54761"/>
                  <a:pt x="8386290" y="57842"/>
                  <a:pt x="8383210" y="57842"/>
                </a:cubicBezTo>
                <a:cubicBezTo>
                  <a:pt x="8380130" y="57842"/>
                  <a:pt x="8380130" y="60924"/>
                  <a:pt x="8373971" y="64005"/>
                </a:cubicBezTo>
                <a:cubicBezTo>
                  <a:pt x="8380130" y="67085"/>
                  <a:pt x="8383210" y="70166"/>
                  <a:pt x="8386290" y="70166"/>
                </a:cubicBezTo>
                <a:cubicBezTo>
                  <a:pt x="8469444" y="119460"/>
                  <a:pt x="8552598" y="165674"/>
                  <a:pt x="8635752" y="211886"/>
                </a:cubicBezTo>
                <a:cubicBezTo>
                  <a:pt x="8641912" y="214968"/>
                  <a:pt x="8644992" y="218048"/>
                  <a:pt x="8648071" y="218048"/>
                </a:cubicBezTo>
                <a:cubicBezTo>
                  <a:pt x="8651152" y="214968"/>
                  <a:pt x="8654231" y="214968"/>
                  <a:pt x="8660391" y="211886"/>
                </a:cubicBezTo>
                <a:cubicBezTo>
                  <a:pt x="8743545" y="165674"/>
                  <a:pt x="8823619" y="119460"/>
                  <a:pt x="8906772" y="73247"/>
                </a:cubicBezTo>
                <a:cubicBezTo>
                  <a:pt x="8912931" y="70166"/>
                  <a:pt x="8916011" y="67085"/>
                  <a:pt x="8919092" y="64005"/>
                </a:cubicBezTo>
                <a:cubicBezTo>
                  <a:pt x="8916011" y="60924"/>
                  <a:pt x="8912931" y="57842"/>
                  <a:pt x="8909853" y="57842"/>
                </a:cubicBezTo>
                <a:lnTo>
                  <a:pt x="8808037" y="0"/>
                </a:lnTo>
                <a:lnTo>
                  <a:pt x="8828609" y="0"/>
                </a:lnTo>
                <a:lnTo>
                  <a:pt x="8910509" y="48372"/>
                </a:lnTo>
                <a:cubicBezTo>
                  <a:pt x="8913589" y="51457"/>
                  <a:pt x="8919748" y="54541"/>
                  <a:pt x="8925911" y="57626"/>
                </a:cubicBezTo>
                <a:cubicBezTo>
                  <a:pt x="8925911" y="51457"/>
                  <a:pt x="8925911" y="45286"/>
                  <a:pt x="8925911" y="42201"/>
                </a:cubicBezTo>
                <a:lnTo>
                  <a:pt x="8925334" y="0"/>
                </a:lnTo>
                <a:lnTo>
                  <a:pt x="8935155" y="0"/>
                </a:lnTo>
                <a:lnTo>
                  <a:pt x="8935155" y="42201"/>
                </a:lnTo>
                <a:cubicBezTo>
                  <a:pt x="8935155" y="45286"/>
                  <a:pt x="8935155" y="51457"/>
                  <a:pt x="8935155" y="57626"/>
                </a:cubicBezTo>
                <a:cubicBezTo>
                  <a:pt x="8938233" y="54541"/>
                  <a:pt x="8941311" y="54541"/>
                  <a:pt x="8944388" y="51457"/>
                </a:cubicBezTo>
                <a:lnTo>
                  <a:pt x="9032941" y="0"/>
                </a:lnTo>
                <a:lnTo>
                  <a:pt x="9045911" y="0"/>
                </a:lnTo>
                <a:lnTo>
                  <a:pt x="8946501" y="55247"/>
                </a:lnTo>
                <a:cubicBezTo>
                  <a:pt x="8943421" y="58328"/>
                  <a:pt x="8940343" y="61409"/>
                  <a:pt x="8937262" y="64489"/>
                </a:cubicBezTo>
                <a:cubicBezTo>
                  <a:pt x="8943421" y="67571"/>
                  <a:pt x="8949582" y="73732"/>
                  <a:pt x="8955741" y="76814"/>
                </a:cubicBezTo>
                <a:cubicBezTo>
                  <a:pt x="9035816" y="119946"/>
                  <a:pt x="9115890" y="166159"/>
                  <a:pt x="9192884" y="212372"/>
                </a:cubicBezTo>
                <a:cubicBezTo>
                  <a:pt x="9199044" y="215452"/>
                  <a:pt x="9205204" y="215452"/>
                  <a:pt x="9211363" y="215452"/>
                </a:cubicBezTo>
                <a:cubicBezTo>
                  <a:pt x="9214443" y="215452"/>
                  <a:pt x="9220602" y="212372"/>
                  <a:pt x="9226761" y="209291"/>
                </a:cubicBezTo>
                <a:cubicBezTo>
                  <a:pt x="9279117" y="178482"/>
                  <a:pt x="9334555" y="150755"/>
                  <a:pt x="9386908" y="119946"/>
                </a:cubicBezTo>
                <a:cubicBezTo>
                  <a:pt x="9411546" y="104541"/>
                  <a:pt x="9436184" y="92217"/>
                  <a:pt x="9457743" y="79894"/>
                </a:cubicBezTo>
                <a:cubicBezTo>
                  <a:pt x="9463903" y="76814"/>
                  <a:pt x="9470061" y="73732"/>
                  <a:pt x="9476221" y="70651"/>
                </a:cubicBezTo>
                <a:cubicBezTo>
                  <a:pt x="9476221" y="67571"/>
                  <a:pt x="9479301" y="67571"/>
                  <a:pt x="9482381" y="64489"/>
                </a:cubicBezTo>
                <a:cubicBezTo>
                  <a:pt x="9476221" y="61409"/>
                  <a:pt x="9473141" y="58328"/>
                  <a:pt x="9470061" y="55247"/>
                </a:cubicBezTo>
                <a:lnTo>
                  <a:pt x="9371880" y="0"/>
                </a:lnTo>
                <a:lnTo>
                  <a:pt x="9390264" y="0"/>
                </a:lnTo>
                <a:lnTo>
                  <a:pt x="9471106" y="48372"/>
                </a:lnTo>
                <a:cubicBezTo>
                  <a:pt x="9477268" y="51457"/>
                  <a:pt x="9480347" y="54541"/>
                  <a:pt x="9489588" y="57626"/>
                </a:cubicBezTo>
                <a:cubicBezTo>
                  <a:pt x="9489588" y="54541"/>
                  <a:pt x="9489588" y="54541"/>
                  <a:pt x="9489588" y="54541"/>
                </a:cubicBezTo>
                <a:lnTo>
                  <a:pt x="9488881" y="0"/>
                </a:lnTo>
                <a:lnTo>
                  <a:pt x="9496293" y="0"/>
                </a:lnTo>
                <a:lnTo>
                  <a:pt x="9495750" y="39117"/>
                </a:lnTo>
                <a:cubicBezTo>
                  <a:pt x="9495750" y="45286"/>
                  <a:pt x="9495750" y="48372"/>
                  <a:pt x="9495750" y="57626"/>
                </a:cubicBezTo>
                <a:cubicBezTo>
                  <a:pt x="9498830" y="54541"/>
                  <a:pt x="9498830" y="54541"/>
                  <a:pt x="9498830" y="54541"/>
                </a:cubicBezTo>
                <a:cubicBezTo>
                  <a:pt x="9501911" y="54541"/>
                  <a:pt x="9504990" y="54541"/>
                  <a:pt x="9504990" y="51457"/>
                </a:cubicBezTo>
                <a:lnTo>
                  <a:pt x="9592766" y="0"/>
                </a:lnTo>
                <a:lnTo>
                  <a:pt x="9611489" y="0"/>
                </a:lnTo>
                <a:lnTo>
                  <a:pt x="9516462" y="54761"/>
                </a:lnTo>
                <a:cubicBezTo>
                  <a:pt x="9510293" y="57844"/>
                  <a:pt x="9507209" y="57844"/>
                  <a:pt x="9497956" y="64005"/>
                </a:cubicBezTo>
                <a:cubicBezTo>
                  <a:pt x="9504125" y="67086"/>
                  <a:pt x="9507209" y="67086"/>
                  <a:pt x="9507209" y="70166"/>
                </a:cubicBezTo>
                <a:cubicBezTo>
                  <a:pt x="9593571" y="119461"/>
                  <a:pt x="9679932" y="165674"/>
                  <a:pt x="9763210" y="214968"/>
                </a:cubicBezTo>
                <a:cubicBezTo>
                  <a:pt x="9766295" y="214968"/>
                  <a:pt x="9766295" y="214968"/>
                  <a:pt x="9766295" y="214968"/>
                </a:cubicBezTo>
                <a:cubicBezTo>
                  <a:pt x="9772463" y="218048"/>
                  <a:pt x="9775548" y="218048"/>
                  <a:pt x="9781716" y="214968"/>
                </a:cubicBezTo>
                <a:cubicBezTo>
                  <a:pt x="9781716" y="214968"/>
                  <a:pt x="9781716" y="214968"/>
                  <a:pt x="9784801" y="214968"/>
                </a:cubicBezTo>
                <a:cubicBezTo>
                  <a:pt x="9868078" y="165674"/>
                  <a:pt x="9951355" y="119461"/>
                  <a:pt x="10034633" y="73247"/>
                </a:cubicBezTo>
                <a:cubicBezTo>
                  <a:pt x="10037718" y="70166"/>
                  <a:pt x="10040802" y="67086"/>
                  <a:pt x="10046971" y="64005"/>
                </a:cubicBezTo>
                <a:cubicBezTo>
                  <a:pt x="10040802" y="60924"/>
                  <a:pt x="10034633" y="57844"/>
                  <a:pt x="10031548" y="54761"/>
                </a:cubicBezTo>
                <a:lnTo>
                  <a:pt x="9935303" y="0"/>
                </a:lnTo>
                <a:lnTo>
                  <a:pt x="9953940" y="0"/>
                </a:lnTo>
                <a:lnTo>
                  <a:pt x="10050211" y="57626"/>
                </a:lnTo>
                <a:lnTo>
                  <a:pt x="10050211" y="0"/>
                </a:lnTo>
                <a:lnTo>
                  <a:pt x="10060097" y="0"/>
                </a:lnTo>
                <a:lnTo>
                  <a:pt x="10059453" y="48372"/>
                </a:lnTo>
                <a:cubicBezTo>
                  <a:pt x="10059453" y="51457"/>
                  <a:pt x="10059453" y="54541"/>
                  <a:pt x="10062533" y="57626"/>
                </a:cubicBezTo>
                <a:cubicBezTo>
                  <a:pt x="10065613" y="54541"/>
                  <a:pt x="10068693" y="51457"/>
                  <a:pt x="10071773" y="51457"/>
                </a:cubicBezTo>
                <a:lnTo>
                  <a:pt x="10159230" y="0"/>
                </a:lnTo>
                <a:lnTo>
                  <a:pt x="10174034" y="0"/>
                </a:lnTo>
                <a:lnTo>
                  <a:pt x="10081025" y="51905"/>
                </a:lnTo>
                <a:cubicBezTo>
                  <a:pt x="10074865" y="54989"/>
                  <a:pt x="10071784" y="58076"/>
                  <a:pt x="10065626" y="61162"/>
                </a:cubicBezTo>
                <a:cubicBezTo>
                  <a:pt x="10062545" y="61162"/>
                  <a:pt x="10062545" y="61162"/>
                  <a:pt x="10062545" y="64247"/>
                </a:cubicBezTo>
                <a:cubicBezTo>
                  <a:pt x="10068704" y="67334"/>
                  <a:pt x="10071784" y="70419"/>
                  <a:pt x="10077945" y="73504"/>
                </a:cubicBezTo>
                <a:cubicBezTo>
                  <a:pt x="10158019" y="119793"/>
                  <a:pt x="10241172" y="166079"/>
                  <a:pt x="10321247" y="212368"/>
                </a:cubicBezTo>
                <a:cubicBezTo>
                  <a:pt x="10324327" y="212368"/>
                  <a:pt x="10327406" y="215453"/>
                  <a:pt x="10327406" y="215453"/>
                </a:cubicBezTo>
                <a:cubicBezTo>
                  <a:pt x="10333566" y="215453"/>
                  <a:pt x="10336646" y="215453"/>
                  <a:pt x="10339726" y="215453"/>
                </a:cubicBezTo>
                <a:cubicBezTo>
                  <a:pt x="10339726" y="215453"/>
                  <a:pt x="10342806" y="215453"/>
                  <a:pt x="10342806" y="215453"/>
                </a:cubicBezTo>
                <a:cubicBezTo>
                  <a:pt x="10345885" y="212368"/>
                  <a:pt x="10348965" y="212368"/>
                  <a:pt x="10348965" y="212368"/>
                </a:cubicBezTo>
                <a:cubicBezTo>
                  <a:pt x="10432119" y="166079"/>
                  <a:pt x="10512193" y="119793"/>
                  <a:pt x="10592266" y="73504"/>
                </a:cubicBezTo>
                <a:cubicBezTo>
                  <a:pt x="10598427" y="70419"/>
                  <a:pt x="10601507" y="67334"/>
                  <a:pt x="10607666" y="64247"/>
                </a:cubicBezTo>
                <a:cubicBezTo>
                  <a:pt x="10601507" y="61162"/>
                  <a:pt x="10598427" y="58076"/>
                  <a:pt x="10595347" y="54989"/>
                </a:cubicBezTo>
                <a:lnTo>
                  <a:pt x="10497780" y="0"/>
                </a:lnTo>
                <a:lnTo>
                  <a:pt x="10516536" y="0"/>
                </a:lnTo>
                <a:lnTo>
                  <a:pt x="10613914" y="57626"/>
                </a:lnTo>
                <a:lnTo>
                  <a:pt x="10613176" y="0"/>
                </a:lnTo>
                <a:lnTo>
                  <a:pt x="10620685" y="0"/>
                </a:lnTo>
                <a:lnTo>
                  <a:pt x="10620074" y="45286"/>
                </a:lnTo>
                <a:cubicBezTo>
                  <a:pt x="10620074" y="48372"/>
                  <a:pt x="10623154" y="51457"/>
                  <a:pt x="10623154" y="54541"/>
                </a:cubicBezTo>
                <a:cubicBezTo>
                  <a:pt x="10626234" y="54541"/>
                  <a:pt x="10629316" y="54541"/>
                  <a:pt x="10629316" y="51457"/>
                </a:cubicBezTo>
                <a:cubicBezTo>
                  <a:pt x="10632396" y="51457"/>
                  <a:pt x="10635476" y="48372"/>
                  <a:pt x="10638557" y="48372"/>
                </a:cubicBezTo>
                <a:lnTo>
                  <a:pt x="10719743" y="0"/>
                </a:lnTo>
                <a:lnTo>
                  <a:pt x="10739291" y="0"/>
                </a:lnTo>
                <a:lnTo>
                  <a:pt x="10635077" y="58096"/>
                </a:lnTo>
                <a:cubicBezTo>
                  <a:pt x="10631997" y="58096"/>
                  <a:pt x="10628917" y="61171"/>
                  <a:pt x="10625837" y="64248"/>
                </a:cubicBezTo>
                <a:cubicBezTo>
                  <a:pt x="10628917" y="67323"/>
                  <a:pt x="10631997" y="70400"/>
                  <a:pt x="10635077" y="70400"/>
                </a:cubicBezTo>
                <a:cubicBezTo>
                  <a:pt x="10681273" y="95008"/>
                  <a:pt x="10724390" y="122692"/>
                  <a:pt x="10767506" y="147301"/>
                </a:cubicBezTo>
                <a:cubicBezTo>
                  <a:pt x="10807544" y="168833"/>
                  <a:pt x="10847581" y="190365"/>
                  <a:pt x="10884538" y="211897"/>
                </a:cubicBezTo>
                <a:cubicBezTo>
                  <a:pt x="10893778" y="218050"/>
                  <a:pt x="10903017" y="218050"/>
                  <a:pt x="10909176" y="211897"/>
                </a:cubicBezTo>
                <a:cubicBezTo>
                  <a:pt x="10992331" y="165757"/>
                  <a:pt x="11075484" y="119616"/>
                  <a:pt x="11158638" y="73477"/>
                </a:cubicBezTo>
                <a:cubicBezTo>
                  <a:pt x="11161718" y="70400"/>
                  <a:pt x="11164798" y="67323"/>
                  <a:pt x="11170958" y="64248"/>
                </a:cubicBezTo>
                <a:cubicBezTo>
                  <a:pt x="11167878" y="61171"/>
                  <a:pt x="11164798" y="58096"/>
                  <a:pt x="11161718" y="58096"/>
                </a:cubicBezTo>
                <a:lnTo>
                  <a:pt x="11058030" y="0"/>
                </a:lnTo>
                <a:lnTo>
                  <a:pt x="11077233" y="0"/>
                </a:lnTo>
                <a:lnTo>
                  <a:pt x="11159134" y="48372"/>
                </a:lnTo>
                <a:cubicBezTo>
                  <a:pt x="11165296" y="51457"/>
                  <a:pt x="11168376" y="54541"/>
                  <a:pt x="11174536" y="57626"/>
                </a:cubicBezTo>
                <a:cubicBezTo>
                  <a:pt x="11177616" y="51457"/>
                  <a:pt x="11177616" y="48372"/>
                  <a:pt x="11177616" y="42201"/>
                </a:cubicBezTo>
                <a:lnTo>
                  <a:pt x="11177039" y="0"/>
                </a:lnTo>
                <a:lnTo>
                  <a:pt x="11184354" y="0"/>
                </a:lnTo>
                <a:lnTo>
                  <a:pt x="11183777" y="42201"/>
                </a:lnTo>
                <a:cubicBezTo>
                  <a:pt x="11183777" y="45286"/>
                  <a:pt x="11183777" y="51457"/>
                  <a:pt x="11183777" y="57626"/>
                </a:cubicBezTo>
                <a:cubicBezTo>
                  <a:pt x="11189937" y="54541"/>
                  <a:pt x="11193018" y="54541"/>
                  <a:pt x="11193018" y="51457"/>
                </a:cubicBezTo>
                <a:lnTo>
                  <a:pt x="11282661" y="0"/>
                </a:lnTo>
                <a:lnTo>
                  <a:pt x="11296686" y="0"/>
                </a:lnTo>
                <a:lnTo>
                  <a:pt x="11198841" y="55019"/>
                </a:lnTo>
                <a:cubicBezTo>
                  <a:pt x="11192686" y="58096"/>
                  <a:pt x="11192686" y="61171"/>
                  <a:pt x="11186533" y="64248"/>
                </a:cubicBezTo>
                <a:cubicBezTo>
                  <a:pt x="11192686" y="67323"/>
                  <a:pt x="11198841" y="73477"/>
                  <a:pt x="11204994" y="76552"/>
                </a:cubicBezTo>
                <a:cubicBezTo>
                  <a:pt x="11284998" y="119616"/>
                  <a:pt x="11365002" y="165757"/>
                  <a:pt x="11441929" y="211897"/>
                </a:cubicBezTo>
                <a:cubicBezTo>
                  <a:pt x="11457314" y="218050"/>
                  <a:pt x="11466545" y="218050"/>
                  <a:pt x="11478852" y="208821"/>
                </a:cubicBezTo>
                <a:cubicBezTo>
                  <a:pt x="11549626" y="168833"/>
                  <a:pt x="11623475" y="128844"/>
                  <a:pt x="11694247" y="88856"/>
                </a:cubicBezTo>
                <a:cubicBezTo>
                  <a:pt x="11706555" y="79628"/>
                  <a:pt x="11718864" y="73477"/>
                  <a:pt x="11734248" y="64248"/>
                </a:cubicBezTo>
                <a:cubicBezTo>
                  <a:pt x="11728095" y="61171"/>
                  <a:pt x="11725017" y="58096"/>
                  <a:pt x="11718864" y="55019"/>
                </a:cubicBezTo>
                <a:lnTo>
                  <a:pt x="11621019" y="0"/>
                </a:lnTo>
                <a:lnTo>
                  <a:pt x="11638905" y="0"/>
                </a:lnTo>
                <a:lnTo>
                  <a:pt x="11719756" y="48372"/>
                </a:lnTo>
                <a:cubicBezTo>
                  <a:pt x="11725917" y="51457"/>
                  <a:pt x="11732077" y="54541"/>
                  <a:pt x="11738239" y="57626"/>
                </a:cubicBezTo>
                <a:lnTo>
                  <a:pt x="11738239" y="0"/>
                </a:lnTo>
                <a:lnTo>
                  <a:pt x="11744942" y="0"/>
                </a:lnTo>
                <a:lnTo>
                  <a:pt x="11744399" y="39117"/>
                </a:lnTo>
                <a:cubicBezTo>
                  <a:pt x="11744399" y="45286"/>
                  <a:pt x="11744399" y="48372"/>
                  <a:pt x="11744399" y="57626"/>
                </a:cubicBezTo>
                <a:cubicBezTo>
                  <a:pt x="11750560" y="54541"/>
                  <a:pt x="11750560" y="54541"/>
                  <a:pt x="11753640" y="54541"/>
                </a:cubicBezTo>
                <a:lnTo>
                  <a:pt x="11845890" y="0"/>
                </a:lnTo>
                <a:lnTo>
                  <a:pt x="11860706" y="0"/>
                </a:lnTo>
                <a:lnTo>
                  <a:pt x="11765223" y="55019"/>
                </a:lnTo>
                <a:cubicBezTo>
                  <a:pt x="11759063" y="58096"/>
                  <a:pt x="11755983" y="58096"/>
                  <a:pt x="11749824" y="64248"/>
                </a:cubicBezTo>
                <a:cubicBezTo>
                  <a:pt x="11752903" y="67323"/>
                  <a:pt x="11755983" y="67323"/>
                  <a:pt x="11755983" y="70400"/>
                </a:cubicBezTo>
                <a:cubicBezTo>
                  <a:pt x="11842217" y="119617"/>
                  <a:pt x="11928451" y="165757"/>
                  <a:pt x="12011604" y="214973"/>
                </a:cubicBezTo>
                <a:cubicBezTo>
                  <a:pt x="12020844" y="218050"/>
                  <a:pt x="12027005" y="218050"/>
                  <a:pt x="12033163" y="214973"/>
                </a:cubicBezTo>
                <a:lnTo>
                  <a:pt x="12193588" y="125089"/>
                </a:lnTo>
                <a:lnTo>
                  <a:pt x="12193588" y="131347"/>
                </a:lnTo>
                <a:lnTo>
                  <a:pt x="12036026" y="224320"/>
                </a:lnTo>
                <a:cubicBezTo>
                  <a:pt x="12029854" y="227405"/>
                  <a:pt x="12026767" y="233574"/>
                  <a:pt x="12026767" y="242830"/>
                </a:cubicBezTo>
                <a:cubicBezTo>
                  <a:pt x="12026767" y="338452"/>
                  <a:pt x="12026767" y="434076"/>
                  <a:pt x="12023681" y="532783"/>
                </a:cubicBezTo>
                <a:cubicBezTo>
                  <a:pt x="12023681" y="535868"/>
                  <a:pt x="12026767" y="538953"/>
                  <a:pt x="12026767" y="545122"/>
                </a:cubicBezTo>
                <a:cubicBezTo>
                  <a:pt x="12029854" y="542037"/>
                  <a:pt x="12032939" y="542037"/>
                  <a:pt x="12036026" y="538953"/>
                </a:cubicBezTo>
                <a:lnTo>
                  <a:pt x="12193588" y="445629"/>
                </a:lnTo>
                <a:lnTo>
                  <a:pt x="12193588" y="457288"/>
                </a:lnTo>
                <a:lnTo>
                  <a:pt x="12042961" y="542346"/>
                </a:lnTo>
                <a:cubicBezTo>
                  <a:pt x="12039884" y="545434"/>
                  <a:pt x="12036806" y="548523"/>
                  <a:pt x="12027576" y="551611"/>
                </a:cubicBezTo>
                <a:cubicBezTo>
                  <a:pt x="12033730" y="554701"/>
                  <a:pt x="12036806" y="557790"/>
                  <a:pt x="12039884" y="557790"/>
                </a:cubicBezTo>
                <a:lnTo>
                  <a:pt x="12193588" y="646231"/>
                </a:lnTo>
                <a:lnTo>
                  <a:pt x="12193588" y="656741"/>
                </a:lnTo>
                <a:lnTo>
                  <a:pt x="12039140" y="564281"/>
                </a:lnTo>
                <a:cubicBezTo>
                  <a:pt x="12032958" y="564281"/>
                  <a:pt x="12029865" y="561196"/>
                  <a:pt x="12023681" y="558111"/>
                </a:cubicBezTo>
                <a:cubicBezTo>
                  <a:pt x="12023681" y="666074"/>
                  <a:pt x="12026774" y="767868"/>
                  <a:pt x="12026774" y="872746"/>
                </a:cubicBezTo>
                <a:cubicBezTo>
                  <a:pt x="12073147" y="900508"/>
                  <a:pt x="12116431" y="928267"/>
                  <a:pt x="12162806" y="952943"/>
                </a:cubicBezTo>
                <a:lnTo>
                  <a:pt x="12193588" y="971093"/>
                </a:lnTo>
                <a:lnTo>
                  <a:pt x="12193588" y="981417"/>
                </a:lnTo>
                <a:lnTo>
                  <a:pt x="12033395" y="891336"/>
                </a:lnTo>
                <a:cubicBezTo>
                  <a:pt x="12028779" y="888261"/>
                  <a:pt x="12024163" y="886723"/>
                  <a:pt x="12019547" y="886723"/>
                </a:cubicBezTo>
                <a:cubicBezTo>
                  <a:pt x="12014931" y="886723"/>
                  <a:pt x="12010317" y="888261"/>
                  <a:pt x="12005701" y="891336"/>
                </a:cubicBezTo>
                <a:cubicBezTo>
                  <a:pt x="11922620" y="937475"/>
                  <a:pt x="11839540" y="983617"/>
                  <a:pt x="11759536" y="1029760"/>
                </a:cubicBezTo>
                <a:cubicBezTo>
                  <a:pt x="11753382" y="1032837"/>
                  <a:pt x="11750305" y="1035912"/>
                  <a:pt x="11747228" y="1038988"/>
                </a:cubicBezTo>
                <a:cubicBezTo>
                  <a:pt x="11753382" y="1042065"/>
                  <a:pt x="11759536" y="1045142"/>
                  <a:pt x="11762613" y="1048217"/>
                </a:cubicBezTo>
                <a:cubicBezTo>
                  <a:pt x="11842617" y="1094354"/>
                  <a:pt x="11922620" y="1140494"/>
                  <a:pt x="12002625" y="1183557"/>
                </a:cubicBezTo>
                <a:cubicBezTo>
                  <a:pt x="12018009" y="1192787"/>
                  <a:pt x="12027239" y="1192787"/>
                  <a:pt x="12039548" y="1183557"/>
                </a:cubicBezTo>
                <a:lnTo>
                  <a:pt x="12193588" y="1097767"/>
                </a:lnTo>
                <a:lnTo>
                  <a:pt x="12193588" y="1104298"/>
                </a:lnTo>
                <a:lnTo>
                  <a:pt x="12039140" y="1195975"/>
                </a:lnTo>
                <a:cubicBezTo>
                  <a:pt x="12029865" y="1202145"/>
                  <a:pt x="12026774" y="1208314"/>
                  <a:pt x="12026774" y="1220651"/>
                </a:cubicBezTo>
                <a:cubicBezTo>
                  <a:pt x="12023681" y="1316276"/>
                  <a:pt x="12023681" y="1408815"/>
                  <a:pt x="12023681" y="1501353"/>
                </a:cubicBezTo>
                <a:cubicBezTo>
                  <a:pt x="12023681" y="1507522"/>
                  <a:pt x="12023681" y="1513692"/>
                  <a:pt x="12023681" y="1519861"/>
                </a:cubicBezTo>
                <a:cubicBezTo>
                  <a:pt x="12029865" y="1516777"/>
                  <a:pt x="12032958" y="1516777"/>
                  <a:pt x="12032958" y="1513692"/>
                </a:cubicBezTo>
                <a:cubicBezTo>
                  <a:pt x="12074694" y="1490557"/>
                  <a:pt x="12116431" y="1465880"/>
                  <a:pt x="12158555" y="1441203"/>
                </a:cubicBezTo>
                <a:lnTo>
                  <a:pt x="12193588" y="1421350"/>
                </a:lnTo>
                <a:lnTo>
                  <a:pt x="12193588" y="1428792"/>
                </a:lnTo>
                <a:lnTo>
                  <a:pt x="12036806" y="1517084"/>
                </a:lnTo>
                <a:cubicBezTo>
                  <a:pt x="12033730" y="1520173"/>
                  <a:pt x="12030652" y="1523262"/>
                  <a:pt x="12027576" y="1526338"/>
                </a:cubicBezTo>
                <a:cubicBezTo>
                  <a:pt x="12033730" y="1529427"/>
                  <a:pt x="12036806" y="1532515"/>
                  <a:pt x="12042961" y="1535605"/>
                </a:cubicBezTo>
                <a:lnTo>
                  <a:pt x="12193588" y="1620904"/>
                </a:lnTo>
                <a:lnTo>
                  <a:pt x="12193588" y="1631231"/>
                </a:lnTo>
                <a:lnTo>
                  <a:pt x="12036517" y="1538997"/>
                </a:lnTo>
                <a:cubicBezTo>
                  <a:pt x="12033430" y="1535912"/>
                  <a:pt x="12030344" y="1535912"/>
                  <a:pt x="12024171" y="1532827"/>
                </a:cubicBezTo>
                <a:cubicBezTo>
                  <a:pt x="12021086" y="1542081"/>
                  <a:pt x="12021086" y="1545166"/>
                  <a:pt x="12021086" y="1551334"/>
                </a:cubicBezTo>
                <a:cubicBezTo>
                  <a:pt x="12024171" y="1643874"/>
                  <a:pt x="12024171" y="1736413"/>
                  <a:pt x="12024171" y="1832036"/>
                </a:cubicBezTo>
                <a:cubicBezTo>
                  <a:pt x="12024171" y="1844376"/>
                  <a:pt x="12030344" y="1850545"/>
                  <a:pt x="12039603" y="1856714"/>
                </a:cubicBezTo>
                <a:lnTo>
                  <a:pt x="12193588" y="1948660"/>
                </a:lnTo>
                <a:lnTo>
                  <a:pt x="12193588" y="1957473"/>
                </a:lnTo>
                <a:lnTo>
                  <a:pt x="12030179" y="1866051"/>
                </a:lnTo>
                <a:cubicBezTo>
                  <a:pt x="12025552" y="1862976"/>
                  <a:pt x="12021696" y="1861437"/>
                  <a:pt x="12017841" y="1861437"/>
                </a:cubicBezTo>
                <a:cubicBezTo>
                  <a:pt x="12013986" y="1861437"/>
                  <a:pt x="12010129" y="1862976"/>
                  <a:pt x="12005505" y="1866051"/>
                </a:cubicBezTo>
                <a:cubicBezTo>
                  <a:pt x="11922227" y="1912192"/>
                  <a:pt x="11842034" y="1958332"/>
                  <a:pt x="11758756" y="2004474"/>
                </a:cubicBezTo>
                <a:cubicBezTo>
                  <a:pt x="11755671" y="2007549"/>
                  <a:pt x="11749502" y="2010624"/>
                  <a:pt x="11743333" y="2013701"/>
                </a:cubicBezTo>
                <a:cubicBezTo>
                  <a:pt x="11749502" y="2016778"/>
                  <a:pt x="11755671" y="2019853"/>
                  <a:pt x="11758756" y="2022930"/>
                </a:cubicBezTo>
                <a:cubicBezTo>
                  <a:pt x="11842034" y="2069070"/>
                  <a:pt x="11922227" y="2115211"/>
                  <a:pt x="12002420" y="2161351"/>
                </a:cubicBezTo>
                <a:cubicBezTo>
                  <a:pt x="12014756" y="2167503"/>
                  <a:pt x="12020926" y="2167503"/>
                  <a:pt x="12033262" y="2161351"/>
                </a:cubicBezTo>
                <a:lnTo>
                  <a:pt x="12193588" y="2070273"/>
                </a:lnTo>
                <a:lnTo>
                  <a:pt x="12193588" y="2078155"/>
                </a:lnTo>
                <a:lnTo>
                  <a:pt x="12036470" y="2170689"/>
                </a:lnTo>
                <a:cubicBezTo>
                  <a:pt x="12027239" y="2176858"/>
                  <a:pt x="12024163" y="2183027"/>
                  <a:pt x="12024163" y="2192282"/>
                </a:cubicBezTo>
                <a:cubicBezTo>
                  <a:pt x="12024163" y="2287905"/>
                  <a:pt x="12021086" y="2383528"/>
                  <a:pt x="12021086" y="2476067"/>
                </a:cubicBezTo>
                <a:cubicBezTo>
                  <a:pt x="12021086" y="2482238"/>
                  <a:pt x="12021086" y="2488406"/>
                  <a:pt x="12021086" y="2494575"/>
                </a:cubicBezTo>
                <a:cubicBezTo>
                  <a:pt x="12027239" y="2491490"/>
                  <a:pt x="12030317" y="2488406"/>
                  <a:pt x="12036470" y="2488406"/>
                </a:cubicBezTo>
                <a:lnTo>
                  <a:pt x="12193588" y="2394702"/>
                </a:lnTo>
                <a:lnTo>
                  <a:pt x="12193588" y="2405588"/>
                </a:lnTo>
                <a:lnTo>
                  <a:pt x="12036815" y="2494887"/>
                </a:lnTo>
                <a:cubicBezTo>
                  <a:pt x="12033735" y="2494887"/>
                  <a:pt x="12030655" y="2497975"/>
                  <a:pt x="12027576" y="2501064"/>
                </a:cubicBezTo>
                <a:cubicBezTo>
                  <a:pt x="12030655" y="2504154"/>
                  <a:pt x="12036815" y="2507243"/>
                  <a:pt x="12039895" y="2510331"/>
                </a:cubicBezTo>
                <a:lnTo>
                  <a:pt x="12193588" y="2598141"/>
                </a:lnTo>
                <a:lnTo>
                  <a:pt x="12193588" y="2609058"/>
                </a:lnTo>
                <a:lnTo>
                  <a:pt x="12039548" y="2516808"/>
                </a:lnTo>
                <a:cubicBezTo>
                  <a:pt x="12033395" y="2513724"/>
                  <a:pt x="12027239" y="2510639"/>
                  <a:pt x="12021086" y="2507554"/>
                </a:cubicBezTo>
                <a:cubicBezTo>
                  <a:pt x="12021086" y="2615516"/>
                  <a:pt x="12021086" y="2717309"/>
                  <a:pt x="12024163" y="2822187"/>
                </a:cubicBezTo>
                <a:lnTo>
                  <a:pt x="12193588" y="2922548"/>
                </a:lnTo>
                <a:lnTo>
                  <a:pt x="12193588" y="2930576"/>
                </a:lnTo>
                <a:lnTo>
                  <a:pt x="12027583" y="2837703"/>
                </a:lnTo>
                <a:cubicBezTo>
                  <a:pt x="12022957" y="2836165"/>
                  <a:pt x="12019100" y="2835396"/>
                  <a:pt x="12015245" y="2835780"/>
                </a:cubicBezTo>
                <a:cubicBezTo>
                  <a:pt x="12011390" y="2836165"/>
                  <a:pt x="12007534" y="2837703"/>
                  <a:pt x="12002908" y="2840779"/>
                </a:cubicBezTo>
                <a:cubicBezTo>
                  <a:pt x="11922715" y="2886918"/>
                  <a:pt x="11839437" y="2929983"/>
                  <a:pt x="11759244" y="2976124"/>
                </a:cubicBezTo>
                <a:cubicBezTo>
                  <a:pt x="11753075" y="2979200"/>
                  <a:pt x="11749991" y="2982275"/>
                  <a:pt x="11740738" y="2985352"/>
                </a:cubicBezTo>
                <a:cubicBezTo>
                  <a:pt x="11746907" y="2991504"/>
                  <a:pt x="11749991" y="2991504"/>
                  <a:pt x="11753075" y="2994579"/>
                </a:cubicBezTo>
                <a:cubicBezTo>
                  <a:pt x="11836353" y="3040721"/>
                  <a:pt x="11919631" y="3089937"/>
                  <a:pt x="12002908" y="3136077"/>
                </a:cubicBezTo>
                <a:cubicBezTo>
                  <a:pt x="12015245" y="3142229"/>
                  <a:pt x="12021414" y="3139154"/>
                  <a:pt x="12030666" y="3136077"/>
                </a:cubicBezTo>
                <a:lnTo>
                  <a:pt x="12193588" y="3044681"/>
                </a:lnTo>
                <a:lnTo>
                  <a:pt x="12193588" y="3052443"/>
                </a:lnTo>
                <a:lnTo>
                  <a:pt x="12030871" y="3148647"/>
                </a:lnTo>
                <a:cubicBezTo>
                  <a:pt x="12024710" y="3151731"/>
                  <a:pt x="12021631" y="3160985"/>
                  <a:pt x="12021631" y="3170240"/>
                </a:cubicBezTo>
                <a:lnTo>
                  <a:pt x="12019160" y="3397783"/>
                </a:lnTo>
                <a:lnTo>
                  <a:pt x="12027791" y="3397783"/>
                </a:lnTo>
                <a:cubicBezTo>
                  <a:pt x="12027791" y="3422462"/>
                  <a:pt x="12030871" y="3450226"/>
                  <a:pt x="12030871" y="3477989"/>
                </a:cubicBezTo>
                <a:lnTo>
                  <a:pt x="12193588" y="3576133"/>
                </a:lnTo>
                <a:lnTo>
                  <a:pt x="12193588" y="3586265"/>
                </a:lnTo>
                <a:lnTo>
                  <a:pt x="12039322" y="3497374"/>
                </a:lnTo>
                <a:cubicBezTo>
                  <a:pt x="12033163" y="3494299"/>
                  <a:pt x="12027773" y="3492760"/>
                  <a:pt x="12022384" y="3492760"/>
                </a:cubicBezTo>
                <a:cubicBezTo>
                  <a:pt x="12016994" y="3492760"/>
                  <a:pt x="12011604" y="3494299"/>
                  <a:pt x="12005445" y="3497374"/>
                </a:cubicBezTo>
                <a:cubicBezTo>
                  <a:pt x="11925371" y="3543515"/>
                  <a:pt x="11845297" y="3589655"/>
                  <a:pt x="11765223" y="3635795"/>
                </a:cubicBezTo>
                <a:cubicBezTo>
                  <a:pt x="11759063" y="3638872"/>
                  <a:pt x="11755983" y="3638872"/>
                  <a:pt x="11749824" y="3645024"/>
                </a:cubicBezTo>
                <a:cubicBezTo>
                  <a:pt x="11752903" y="3648099"/>
                  <a:pt x="11755983" y="3648099"/>
                  <a:pt x="11755983" y="3651176"/>
                </a:cubicBezTo>
                <a:cubicBezTo>
                  <a:pt x="11842217" y="3700393"/>
                  <a:pt x="11928451" y="3746533"/>
                  <a:pt x="12011604" y="3795749"/>
                </a:cubicBezTo>
                <a:cubicBezTo>
                  <a:pt x="12020844" y="3798826"/>
                  <a:pt x="12027005" y="3798826"/>
                  <a:pt x="12033163" y="3795749"/>
                </a:cubicBezTo>
                <a:lnTo>
                  <a:pt x="12193588" y="3705865"/>
                </a:lnTo>
                <a:lnTo>
                  <a:pt x="12193588" y="3712123"/>
                </a:lnTo>
                <a:lnTo>
                  <a:pt x="12036026" y="3805096"/>
                </a:lnTo>
                <a:cubicBezTo>
                  <a:pt x="12029854" y="3808181"/>
                  <a:pt x="12026767" y="3814350"/>
                  <a:pt x="12026767" y="3823606"/>
                </a:cubicBezTo>
                <a:cubicBezTo>
                  <a:pt x="12026767" y="3919227"/>
                  <a:pt x="12026767" y="4014852"/>
                  <a:pt x="12023681" y="4113559"/>
                </a:cubicBezTo>
                <a:cubicBezTo>
                  <a:pt x="12023681" y="4116644"/>
                  <a:pt x="12026767" y="4119729"/>
                  <a:pt x="12026767" y="4125898"/>
                </a:cubicBezTo>
                <a:cubicBezTo>
                  <a:pt x="12029854" y="4122813"/>
                  <a:pt x="12032939" y="4122813"/>
                  <a:pt x="12036026" y="4119729"/>
                </a:cubicBezTo>
                <a:lnTo>
                  <a:pt x="12193588" y="4026405"/>
                </a:lnTo>
                <a:lnTo>
                  <a:pt x="12193588" y="4038064"/>
                </a:lnTo>
                <a:lnTo>
                  <a:pt x="12042961" y="4123122"/>
                </a:lnTo>
                <a:cubicBezTo>
                  <a:pt x="12039884" y="4126210"/>
                  <a:pt x="12036806" y="4129299"/>
                  <a:pt x="12027576" y="4132387"/>
                </a:cubicBezTo>
                <a:cubicBezTo>
                  <a:pt x="12033730" y="4135477"/>
                  <a:pt x="12036806" y="4138566"/>
                  <a:pt x="12039884" y="4138566"/>
                </a:cubicBezTo>
                <a:lnTo>
                  <a:pt x="12193588" y="4227007"/>
                </a:lnTo>
                <a:lnTo>
                  <a:pt x="12193588" y="4237517"/>
                </a:lnTo>
                <a:lnTo>
                  <a:pt x="12039140" y="4145057"/>
                </a:lnTo>
                <a:cubicBezTo>
                  <a:pt x="12032958" y="4145057"/>
                  <a:pt x="12029865" y="4141972"/>
                  <a:pt x="12023681" y="4138887"/>
                </a:cubicBezTo>
                <a:cubicBezTo>
                  <a:pt x="12023681" y="4246850"/>
                  <a:pt x="12026774" y="4348644"/>
                  <a:pt x="12026774" y="4453522"/>
                </a:cubicBezTo>
                <a:cubicBezTo>
                  <a:pt x="12073147" y="4481284"/>
                  <a:pt x="12116431" y="4509043"/>
                  <a:pt x="12162806" y="4533720"/>
                </a:cubicBezTo>
                <a:lnTo>
                  <a:pt x="12193588" y="4551869"/>
                </a:lnTo>
                <a:lnTo>
                  <a:pt x="12193588" y="4562193"/>
                </a:lnTo>
                <a:lnTo>
                  <a:pt x="12033395" y="4472113"/>
                </a:lnTo>
                <a:cubicBezTo>
                  <a:pt x="12028779" y="4469037"/>
                  <a:pt x="12024163" y="4467500"/>
                  <a:pt x="12019547" y="4467500"/>
                </a:cubicBezTo>
                <a:cubicBezTo>
                  <a:pt x="12014931" y="4467500"/>
                  <a:pt x="12010317" y="4469037"/>
                  <a:pt x="12005701" y="4472113"/>
                </a:cubicBezTo>
                <a:cubicBezTo>
                  <a:pt x="11922620" y="4518251"/>
                  <a:pt x="11839540" y="4564393"/>
                  <a:pt x="11759536" y="4610536"/>
                </a:cubicBezTo>
                <a:cubicBezTo>
                  <a:pt x="11753382" y="4613613"/>
                  <a:pt x="11750305" y="4616689"/>
                  <a:pt x="11747228" y="4619766"/>
                </a:cubicBezTo>
                <a:cubicBezTo>
                  <a:pt x="11753382" y="4622841"/>
                  <a:pt x="11759536" y="4625918"/>
                  <a:pt x="11762613" y="4628993"/>
                </a:cubicBezTo>
                <a:cubicBezTo>
                  <a:pt x="11842617" y="4675130"/>
                  <a:pt x="11922620" y="4721270"/>
                  <a:pt x="12002625" y="4764333"/>
                </a:cubicBezTo>
                <a:cubicBezTo>
                  <a:pt x="12018009" y="4773563"/>
                  <a:pt x="12027239" y="4773563"/>
                  <a:pt x="12039548" y="4764333"/>
                </a:cubicBezTo>
                <a:lnTo>
                  <a:pt x="12193588" y="4678543"/>
                </a:lnTo>
                <a:lnTo>
                  <a:pt x="12193588" y="4685074"/>
                </a:lnTo>
                <a:lnTo>
                  <a:pt x="12039140" y="4776751"/>
                </a:lnTo>
                <a:cubicBezTo>
                  <a:pt x="12029865" y="4782922"/>
                  <a:pt x="12026774" y="4789090"/>
                  <a:pt x="12026774" y="4801428"/>
                </a:cubicBezTo>
                <a:cubicBezTo>
                  <a:pt x="12023681" y="4897052"/>
                  <a:pt x="12023681" y="4989591"/>
                  <a:pt x="12023681" y="5082129"/>
                </a:cubicBezTo>
                <a:cubicBezTo>
                  <a:pt x="12023681" y="5088299"/>
                  <a:pt x="12023681" y="5094468"/>
                  <a:pt x="12023681" y="5100637"/>
                </a:cubicBezTo>
                <a:cubicBezTo>
                  <a:pt x="12029865" y="5097553"/>
                  <a:pt x="12032958" y="5097553"/>
                  <a:pt x="12032958" y="5094468"/>
                </a:cubicBezTo>
                <a:cubicBezTo>
                  <a:pt x="12074694" y="5071333"/>
                  <a:pt x="12116431" y="5046656"/>
                  <a:pt x="12158555" y="5021979"/>
                </a:cubicBezTo>
                <a:lnTo>
                  <a:pt x="12193588" y="5002126"/>
                </a:lnTo>
                <a:lnTo>
                  <a:pt x="12193588" y="5009568"/>
                </a:lnTo>
                <a:lnTo>
                  <a:pt x="12036806" y="5097860"/>
                </a:lnTo>
                <a:cubicBezTo>
                  <a:pt x="12033730" y="5100949"/>
                  <a:pt x="12030652" y="5104038"/>
                  <a:pt x="12027576" y="5107114"/>
                </a:cubicBezTo>
                <a:cubicBezTo>
                  <a:pt x="12033730" y="5110203"/>
                  <a:pt x="12036806" y="5113291"/>
                  <a:pt x="12042961" y="5116381"/>
                </a:cubicBezTo>
                <a:lnTo>
                  <a:pt x="12193588" y="5201680"/>
                </a:lnTo>
                <a:lnTo>
                  <a:pt x="12193588" y="5212007"/>
                </a:lnTo>
                <a:lnTo>
                  <a:pt x="12036517" y="5119773"/>
                </a:lnTo>
                <a:cubicBezTo>
                  <a:pt x="12033430" y="5116688"/>
                  <a:pt x="12030344" y="5116688"/>
                  <a:pt x="12024171" y="5113603"/>
                </a:cubicBezTo>
                <a:cubicBezTo>
                  <a:pt x="12021086" y="5122857"/>
                  <a:pt x="12021086" y="5125942"/>
                  <a:pt x="12021086" y="5132110"/>
                </a:cubicBezTo>
                <a:cubicBezTo>
                  <a:pt x="12024171" y="5224650"/>
                  <a:pt x="12024171" y="5317189"/>
                  <a:pt x="12024171" y="5412812"/>
                </a:cubicBezTo>
                <a:cubicBezTo>
                  <a:pt x="12024171" y="5425152"/>
                  <a:pt x="12030344" y="5431321"/>
                  <a:pt x="12039603" y="5437491"/>
                </a:cubicBezTo>
                <a:lnTo>
                  <a:pt x="12193588" y="5529436"/>
                </a:lnTo>
                <a:lnTo>
                  <a:pt x="12193588" y="5538249"/>
                </a:lnTo>
                <a:lnTo>
                  <a:pt x="12030179" y="5446827"/>
                </a:lnTo>
                <a:cubicBezTo>
                  <a:pt x="12025552" y="5443752"/>
                  <a:pt x="12021696" y="5442213"/>
                  <a:pt x="12017841" y="5442213"/>
                </a:cubicBezTo>
                <a:cubicBezTo>
                  <a:pt x="12013986" y="5442213"/>
                  <a:pt x="12010129" y="5443752"/>
                  <a:pt x="12005505" y="5446827"/>
                </a:cubicBezTo>
                <a:cubicBezTo>
                  <a:pt x="11922227" y="5492968"/>
                  <a:pt x="11842034" y="5539108"/>
                  <a:pt x="11758756" y="5585250"/>
                </a:cubicBezTo>
                <a:cubicBezTo>
                  <a:pt x="11755671" y="5588325"/>
                  <a:pt x="11749502" y="5591401"/>
                  <a:pt x="11743333" y="5594477"/>
                </a:cubicBezTo>
                <a:cubicBezTo>
                  <a:pt x="11749502" y="5597554"/>
                  <a:pt x="11755671" y="5600629"/>
                  <a:pt x="11758756" y="5603706"/>
                </a:cubicBezTo>
                <a:cubicBezTo>
                  <a:pt x="11842034" y="5649846"/>
                  <a:pt x="11922227" y="5695986"/>
                  <a:pt x="12002420" y="5742127"/>
                </a:cubicBezTo>
                <a:cubicBezTo>
                  <a:pt x="12014756" y="5748279"/>
                  <a:pt x="12020926" y="5748279"/>
                  <a:pt x="12033262" y="5742127"/>
                </a:cubicBezTo>
                <a:lnTo>
                  <a:pt x="12193588" y="5651049"/>
                </a:lnTo>
                <a:lnTo>
                  <a:pt x="12193588" y="5658931"/>
                </a:lnTo>
                <a:lnTo>
                  <a:pt x="12036470" y="5751465"/>
                </a:lnTo>
                <a:cubicBezTo>
                  <a:pt x="12027239" y="5757634"/>
                  <a:pt x="12024163" y="5763804"/>
                  <a:pt x="12024163" y="5773058"/>
                </a:cubicBezTo>
                <a:cubicBezTo>
                  <a:pt x="12024163" y="5868681"/>
                  <a:pt x="12021086" y="5964304"/>
                  <a:pt x="12021086" y="6056844"/>
                </a:cubicBezTo>
                <a:cubicBezTo>
                  <a:pt x="12021086" y="6063013"/>
                  <a:pt x="12021086" y="6069182"/>
                  <a:pt x="12021086" y="6075351"/>
                </a:cubicBezTo>
                <a:cubicBezTo>
                  <a:pt x="12027239" y="6072266"/>
                  <a:pt x="12030317" y="6069182"/>
                  <a:pt x="12036470" y="6069182"/>
                </a:cubicBezTo>
                <a:lnTo>
                  <a:pt x="12193588" y="5975477"/>
                </a:lnTo>
                <a:lnTo>
                  <a:pt x="12193588" y="5986364"/>
                </a:lnTo>
                <a:lnTo>
                  <a:pt x="12036815" y="6075663"/>
                </a:lnTo>
                <a:cubicBezTo>
                  <a:pt x="12033735" y="6075663"/>
                  <a:pt x="12030655" y="6078751"/>
                  <a:pt x="12027576" y="6081842"/>
                </a:cubicBezTo>
                <a:cubicBezTo>
                  <a:pt x="12030655" y="6084930"/>
                  <a:pt x="12036815" y="6088019"/>
                  <a:pt x="12039895" y="6091107"/>
                </a:cubicBezTo>
                <a:lnTo>
                  <a:pt x="12193588" y="6178917"/>
                </a:lnTo>
                <a:lnTo>
                  <a:pt x="12193588" y="6189835"/>
                </a:lnTo>
                <a:lnTo>
                  <a:pt x="12039548" y="6097585"/>
                </a:lnTo>
                <a:cubicBezTo>
                  <a:pt x="12033395" y="6094500"/>
                  <a:pt x="12027239" y="6091416"/>
                  <a:pt x="12021086" y="6088331"/>
                </a:cubicBezTo>
                <a:cubicBezTo>
                  <a:pt x="12021086" y="6196292"/>
                  <a:pt x="12021086" y="6298085"/>
                  <a:pt x="12024163" y="6402963"/>
                </a:cubicBezTo>
                <a:lnTo>
                  <a:pt x="12193588" y="6503324"/>
                </a:lnTo>
                <a:lnTo>
                  <a:pt x="12193588" y="6511352"/>
                </a:lnTo>
                <a:lnTo>
                  <a:pt x="12027583" y="6418479"/>
                </a:lnTo>
                <a:cubicBezTo>
                  <a:pt x="12022957" y="6416941"/>
                  <a:pt x="12019100" y="6416172"/>
                  <a:pt x="12015245" y="6416556"/>
                </a:cubicBezTo>
                <a:cubicBezTo>
                  <a:pt x="12011390" y="6416941"/>
                  <a:pt x="12007534" y="6418480"/>
                  <a:pt x="12002908" y="6421555"/>
                </a:cubicBezTo>
                <a:cubicBezTo>
                  <a:pt x="11922715" y="6467695"/>
                  <a:pt x="11839437" y="6510760"/>
                  <a:pt x="11759244" y="6556900"/>
                </a:cubicBezTo>
                <a:cubicBezTo>
                  <a:pt x="11753075" y="6559976"/>
                  <a:pt x="11749991" y="6563053"/>
                  <a:pt x="11740738" y="6566128"/>
                </a:cubicBezTo>
                <a:cubicBezTo>
                  <a:pt x="11746907" y="6572280"/>
                  <a:pt x="11749991" y="6572280"/>
                  <a:pt x="11753075" y="6575357"/>
                </a:cubicBezTo>
                <a:cubicBezTo>
                  <a:pt x="11836353" y="6621497"/>
                  <a:pt x="11919631" y="6670714"/>
                  <a:pt x="12002908" y="6716853"/>
                </a:cubicBezTo>
                <a:cubicBezTo>
                  <a:pt x="12015245" y="6723006"/>
                  <a:pt x="12021414" y="6719930"/>
                  <a:pt x="12030666" y="6716853"/>
                </a:cubicBezTo>
                <a:lnTo>
                  <a:pt x="12193588" y="6625457"/>
                </a:lnTo>
                <a:lnTo>
                  <a:pt x="12193588" y="6633220"/>
                </a:lnTo>
                <a:lnTo>
                  <a:pt x="12030871" y="6729422"/>
                </a:lnTo>
                <a:cubicBezTo>
                  <a:pt x="12024710" y="6732507"/>
                  <a:pt x="12021631" y="6741762"/>
                  <a:pt x="12021631" y="6751017"/>
                </a:cubicBezTo>
                <a:lnTo>
                  <a:pt x="12020469" y="6858000"/>
                </a:lnTo>
                <a:lnTo>
                  <a:pt x="12012388" y="6858000"/>
                </a:lnTo>
                <a:lnTo>
                  <a:pt x="12012388" y="6751017"/>
                </a:lnTo>
                <a:cubicBezTo>
                  <a:pt x="12012388" y="6738678"/>
                  <a:pt x="12006228" y="6732507"/>
                  <a:pt x="11996988" y="6726338"/>
                </a:cubicBezTo>
                <a:cubicBezTo>
                  <a:pt x="11916898" y="6680065"/>
                  <a:pt x="11836809" y="6630707"/>
                  <a:pt x="11756720" y="6584434"/>
                </a:cubicBezTo>
                <a:cubicBezTo>
                  <a:pt x="11750560" y="6581349"/>
                  <a:pt x="11747480" y="6578265"/>
                  <a:pt x="11738239" y="6575180"/>
                </a:cubicBezTo>
                <a:cubicBezTo>
                  <a:pt x="11738239" y="6581349"/>
                  <a:pt x="11738239" y="6581349"/>
                  <a:pt x="11738239" y="6584434"/>
                </a:cubicBezTo>
                <a:lnTo>
                  <a:pt x="11741115" y="6858000"/>
                </a:lnTo>
                <a:lnTo>
                  <a:pt x="11729175" y="6858000"/>
                </a:lnTo>
                <a:lnTo>
                  <a:pt x="11732077" y="6590603"/>
                </a:lnTo>
                <a:cubicBezTo>
                  <a:pt x="11732077" y="6587519"/>
                  <a:pt x="11732077" y="6581349"/>
                  <a:pt x="11732077" y="6575180"/>
                </a:cubicBezTo>
                <a:cubicBezTo>
                  <a:pt x="11725917" y="6575180"/>
                  <a:pt x="11725917" y="6578265"/>
                  <a:pt x="11722837" y="6578265"/>
                </a:cubicBezTo>
                <a:cubicBezTo>
                  <a:pt x="11639666" y="6627622"/>
                  <a:pt x="11553418" y="6676980"/>
                  <a:pt x="11470249" y="6729422"/>
                </a:cubicBezTo>
                <a:cubicBezTo>
                  <a:pt x="11461007" y="6732507"/>
                  <a:pt x="11457927" y="6738678"/>
                  <a:pt x="11457927" y="6747932"/>
                </a:cubicBezTo>
                <a:lnTo>
                  <a:pt x="11456745" y="6858000"/>
                </a:lnTo>
                <a:lnTo>
                  <a:pt x="11449921" y="6858000"/>
                </a:lnTo>
                <a:lnTo>
                  <a:pt x="11448686" y="6735592"/>
                </a:lnTo>
                <a:cubicBezTo>
                  <a:pt x="11424044" y="6720168"/>
                  <a:pt x="11189937" y="6581349"/>
                  <a:pt x="11174536" y="6578265"/>
                </a:cubicBezTo>
                <a:lnTo>
                  <a:pt x="11177301" y="6858000"/>
                </a:lnTo>
                <a:lnTo>
                  <a:pt x="11168524" y="6858000"/>
                </a:lnTo>
                <a:lnTo>
                  <a:pt x="11171456" y="6593688"/>
                </a:lnTo>
                <a:cubicBezTo>
                  <a:pt x="11171456" y="6587519"/>
                  <a:pt x="11168376" y="6581349"/>
                  <a:pt x="11168376" y="6575180"/>
                </a:cubicBezTo>
                <a:cubicBezTo>
                  <a:pt x="11162214" y="6578265"/>
                  <a:pt x="11156053" y="6581349"/>
                  <a:pt x="11152973" y="6584434"/>
                </a:cubicBezTo>
                <a:cubicBezTo>
                  <a:pt x="11072885" y="6630707"/>
                  <a:pt x="10992796" y="6676980"/>
                  <a:pt x="10912708" y="6723253"/>
                </a:cubicBezTo>
                <a:cubicBezTo>
                  <a:pt x="10900385" y="6732507"/>
                  <a:pt x="10897305" y="6738678"/>
                  <a:pt x="10897305" y="6751017"/>
                </a:cubicBezTo>
                <a:lnTo>
                  <a:pt x="10896131" y="6858000"/>
                </a:lnTo>
                <a:lnTo>
                  <a:pt x="10886219" y="6858000"/>
                </a:lnTo>
                <a:lnTo>
                  <a:pt x="10884984" y="6735592"/>
                </a:lnTo>
                <a:cubicBezTo>
                  <a:pt x="10872662" y="6726338"/>
                  <a:pt x="10823377" y="6695488"/>
                  <a:pt x="10767931" y="6664641"/>
                </a:cubicBezTo>
                <a:cubicBezTo>
                  <a:pt x="10767931" y="6664641"/>
                  <a:pt x="10767931" y="6664641"/>
                  <a:pt x="10764851" y="6661555"/>
                </a:cubicBezTo>
                <a:cubicBezTo>
                  <a:pt x="10764851" y="6661555"/>
                  <a:pt x="10764851" y="6661555"/>
                  <a:pt x="10764851" y="6664641"/>
                </a:cubicBezTo>
                <a:cubicBezTo>
                  <a:pt x="10734048" y="6646132"/>
                  <a:pt x="10703243" y="6627622"/>
                  <a:pt x="10669360" y="6606028"/>
                </a:cubicBezTo>
                <a:cubicBezTo>
                  <a:pt x="10641637" y="6590603"/>
                  <a:pt x="10623154" y="6581349"/>
                  <a:pt x="10613914" y="6578265"/>
                </a:cubicBezTo>
                <a:cubicBezTo>
                  <a:pt x="10613914" y="6584434"/>
                  <a:pt x="10613914" y="6587519"/>
                  <a:pt x="10613914" y="6593688"/>
                </a:cubicBezTo>
                <a:lnTo>
                  <a:pt x="10616846" y="6858000"/>
                </a:lnTo>
                <a:lnTo>
                  <a:pt x="10604853" y="6858000"/>
                </a:lnTo>
                <a:lnTo>
                  <a:pt x="10607753" y="6593688"/>
                </a:lnTo>
                <a:cubicBezTo>
                  <a:pt x="10607753" y="6587519"/>
                  <a:pt x="10604673" y="6581349"/>
                  <a:pt x="10604673" y="6575180"/>
                </a:cubicBezTo>
                <a:cubicBezTo>
                  <a:pt x="10601592" y="6578265"/>
                  <a:pt x="10595431" y="6581349"/>
                  <a:pt x="10592351" y="6581349"/>
                </a:cubicBezTo>
                <a:cubicBezTo>
                  <a:pt x="10580030" y="6590603"/>
                  <a:pt x="10567709" y="6596773"/>
                  <a:pt x="10555386" y="6602942"/>
                </a:cubicBezTo>
                <a:cubicBezTo>
                  <a:pt x="10487619" y="6646132"/>
                  <a:pt x="10416772" y="6686234"/>
                  <a:pt x="10349005" y="6726338"/>
                </a:cubicBezTo>
                <a:cubicBezTo>
                  <a:pt x="10339763" y="6729422"/>
                  <a:pt x="10336683" y="6735592"/>
                  <a:pt x="10336683" y="6744847"/>
                </a:cubicBezTo>
                <a:lnTo>
                  <a:pt x="10335493" y="6858000"/>
                </a:lnTo>
                <a:lnTo>
                  <a:pt x="10322516" y="6858000"/>
                </a:lnTo>
                <a:lnTo>
                  <a:pt x="10321281" y="6735592"/>
                </a:lnTo>
                <a:cubicBezTo>
                  <a:pt x="10321281" y="6735592"/>
                  <a:pt x="10318201" y="6732507"/>
                  <a:pt x="10318201" y="6732507"/>
                </a:cubicBezTo>
                <a:cubicBezTo>
                  <a:pt x="10244272" y="6689319"/>
                  <a:pt x="10170345" y="6646132"/>
                  <a:pt x="10096416" y="6599858"/>
                </a:cubicBezTo>
                <a:cubicBezTo>
                  <a:pt x="10071773" y="6587519"/>
                  <a:pt x="10056371" y="6581349"/>
                  <a:pt x="10053291" y="6578265"/>
                </a:cubicBezTo>
                <a:cubicBezTo>
                  <a:pt x="10053291" y="6632249"/>
                  <a:pt x="10053291" y="6684692"/>
                  <a:pt x="10053291" y="6736363"/>
                </a:cubicBezTo>
                <a:lnTo>
                  <a:pt x="10053291" y="6858000"/>
                </a:lnTo>
                <a:lnTo>
                  <a:pt x="10041148" y="6858000"/>
                </a:lnTo>
                <a:lnTo>
                  <a:pt x="10044050" y="6590603"/>
                </a:lnTo>
                <a:cubicBezTo>
                  <a:pt x="10044050" y="6587519"/>
                  <a:pt x="10044050" y="6581349"/>
                  <a:pt x="10044050" y="6575180"/>
                </a:cubicBezTo>
                <a:cubicBezTo>
                  <a:pt x="10040970" y="6578265"/>
                  <a:pt x="10037890" y="6578265"/>
                  <a:pt x="10037890" y="6578265"/>
                </a:cubicBezTo>
                <a:cubicBezTo>
                  <a:pt x="9951640" y="6630707"/>
                  <a:pt x="9868470" y="6680065"/>
                  <a:pt x="9782222" y="6729422"/>
                </a:cubicBezTo>
                <a:cubicBezTo>
                  <a:pt x="9772980" y="6732507"/>
                  <a:pt x="9772980" y="6741762"/>
                  <a:pt x="9772980" y="6751017"/>
                </a:cubicBezTo>
                <a:lnTo>
                  <a:pt x="9771819" y="6858000"/>
                </a:lnTo>
                <a:lnTo>
                  <a:pt x="9761833" y="6858000"/>
                </a:lnTo>
                <a:lnTo>
                  <a:pt x="9760659" y="6751017"/>
                </a:lnTo>
                <a:cubicBezTo>
                  <a:pt x="9760659" y="6738678"/>
                  <a:pt x="9754498" y="6732507"/>
                  <a:pt x="9745256" y="6726338"/>
                </a:cubicBezTo>
                <a:cubicBezTo>
                  <a:pt x="9665168" y="6680065"/>
                  <a:pt x="9585080" y="6630707"/>
                  <a:pt x="9504990" y="6584434"/>
                </a:cubicBezTo>
                <a:cubicBezTo>
                  <a:pt x="9501911" y="6581349"/>
                  <a:pt x="9495750" y="6578265"/>
                  <a:pt x="9489588" y="6575180"/>
                </a:cubicBezTo>
                <a:cubicBezTo>
                  <a:pt x="9489588" y="6581349"/>
                  <a:pt x="9489588" y="6581349"/>
                  <a:pt x="9489588" y="6584434"/>
                </a:cubicBezTo>
                <a:lnTo>
                  <a:pt x="9492465" y="6858000"/>
                </a:lnTo>
                <a:lnTo>
                  <a:pt x="9477446" y="6858000"/>
                </a:lnTo>
                <a:lnTo>
                  <a:pt x="9480347" y="6590603"/>
                </a:lnTo>
                <a:cubicBezTo>
                  <a:pt x="9480347" y="6587519"/>
                  <a:pt x="9480347" y="6581349"/>
                  <a:pt x="9480347" y="6575180"/>
                </a:cubicBezTo>
                <a:cubicBezTo>
                  <a:pt x="9477268" y="6578265"/>
                  <a:pt x="9477268" y="6578265"/>
                  <a:pt x="9474187" y="6578265"/>
                </a:cubicBezTo>
                <a:cubicBezTo>
                  <a:pt x="9391018" y="6627622"/>
                  <a:pt x="9304794" y="6676980"/>
                  <a:pt x="9218545" y="6729422"/>
                </a:cubicBezTo>
                <a:cubicBezTo>
                  <a:pt x="9212383" y="6732507"/>
                  <a:pt x="9209303" y="6738678"/>
                  <a:pt x="9209303" y="6747932"/>
                </a:cubicBezTo>
                <a:lnTo>
                  <a:pt x="9208122" y="6858000"/>
                </a:lnTo>
                <a:lnTo>
                  <a:pt x="9198216" y="6858000"/>
                </a:lnTo>
                <a:lnTo>
                  <a:pt x="9196981" y="6735592"/>
                </a:lnTo>
                <a:cubicBezTo>
                  <a:pt x="9175420" y="6720168"/>
                  <a:pt x="8953633" y="6587519"/>
                  <a:pt x="8925911" y="6578265"/>
                </a:cubicBezTo>
                <a:lnTo>
                  <a:pt x="8928677" y="6858000"/>
                </a:lnTo>
                <a:lnTo>
                  <a:pt x="8916817" y="6858000"/>
                </a:lnTo>
                <a:lnTo>
                  <a:pt x="8919748" y="6593688"/>
                </a:lnTo>
                <a:cubicBezTo>
                  <a:pt x="8919748" y="6587519"/>
                  <a:pt x="8919748" y="6584434"/>
                  <a:pt x="8919748" y="6575180"/>
                </a:cubicBezTo>
                <a:cubicBezTo>
                  <a:pt x="8913589" y="6578265"/>
                  <a:pt x="8907428" y="6581349"/>
                  <a:pt x="8904348" y="6584434"/>
                </a:cubicBezTo>
                <a:cubicBezTo>
                  <a:pt x="8824260" y="6630707"/>
                  <a:pt x="8744171" y="6676980"/>
                  <a:pt x="8664085" y="6723253"/>
                </a:cubicBezTo>
                <a:cubicBezTo>
                  <a:pt x="8651765" y="6732507"/>
                  <a:pt x="8648685" y="6738678"/>
                  <a:pt x="8648685" y="6751017"/>
                </a:cubicBezTo>
                <a:lnTo>
                  <a:pt x="8647511" y="6858000"/>
                </a:lnTo>
                <a:lnTo>
                  <a:pt x="8634517" y="6858000"/>
                </a:lnTo>
                <a:lnTo>
                  <a:pt x="8633282" y="6735592"/>
                </a:lnTo>
                <a:cubicBezTo>
                  <a:pt x="8620960" y="6726338"/>
                  <a:pt x="8571675" y="6695488"/>
                  <a:pt x="8516224" y="6664641"/>
                </a:cubicBezTo>
                <a:cubicBezTo>
                  <a:pt x="8503901" y="6655386"/>
                  <a:pt x="8488498" y="6649216"/>
                  <a:pt x="8476175" y="6639961"/>
                </a:cubicBezTo>
                <a:cubicBezTo>
                  <a:pt x="8423811" y="6609113"/>
                  <a:pt x="8374527" y="6581349"/>
                  <a:pt x="8365288" y="6578265"/>
                </a:cubicBezTo>
                <a:cubicBezTo>
                  <a:pt x="8365288" y="6578265"/>
                  <a:pt x="8365288" y="6581349"/>
                  <a:pt x="8362208" y="6581349"/>
                </a:cubicBezTo>
                <a:lnTo>
                  <a:pt x="8365056" y="6858000"/>
                </a:lnTo>
                <a:lnTo>
                  <a:pt x="8353146" y="6858000"/>
                </a:lnTo>
                <a:lnTo>
                  <a:pt x="8356048" y="6590603"/>
                </a:lnTo>
                <a:cubicBezTo>
                  <a:pt x="8356048" y="6587519"/>
                  <a:pt x="8356048" y="6581349"/>
                  <a:pt x="8356048" y="6575180"/>
                </a:cubicBezTo>
                <a:cubicBezTo>
                  <a:pt x="8349888" y="6578265"/>
                  <a:pt x="8343728" y="6581349"/>
                  <a:pt x="8340647" y="6581349"/>
                </a:cubicBezTo>
                <a:cubicBezTo>
                  <a:pt x="8328327" y="6590603"/>
                  <a:pt x="8316003" y="6596773"/>
                  <a:pt x="8303679" y="6602942"/>
                </a:cubicBezTo>
                <a:cubicBezTo>
                  <a:pt x="8235915" y="6646132"/>
                  <a:pt x="8168150" y="6686234"/>
                  <a:pt x="8097301" y="6726338"/>
                </a:cubicBezTo>
                <a:cubicBezTo>
                  <a:pt x="8097301" y="6726338"/>
                  <a:pt x="8094221" y="6726338"/>
                  <a:pt x="8094221" y="6729422"/>
                </a:cubicBezTo>
                <a:cubicBezTo>
                  <a:pt x="8094221" y="6729422"/>
                  <a:pt x="8091141" y="6729422"/>
                  <a:pt x="8091141" y="6729422"/>
                </a:cubicBezTo>
                <a:cubicBezTo>
                  <a:pt x="8091141" y="6729422"/>
                  <a:pt x="8091141" y="6732507"/>
                  <a:pt x="8091141" y="6732507"/>
                </a:cubicBezTo>
                <a:cubicBezTo>
                  <a:pt x="8084982" y="6735592"/>
                  <a:pt x="8084982" y="6741762"/>
                  <a:pt x="8084982" y="6747932"/>
                </a:cubicBezTo>
                <a:lnTo>
                  <a:pt x="8083800" y="6858000"/>
                </a:lnTo>
                <a:lnTo>
                  <a:pt x="8073897" y="6858000"/>
                </a:lnTo>
                <a:lnTo>
                  <a:pt x="8072662" y="6735592"/>
                </a:lnTo>
                <a:cubicBezTo>
                  <a:pt x="8063415" y="6729422"/>
                  <a:pt x="8057258" y="6726338"/>
                  <a:pt x="8048020" y="6720168"/>
                </a:cubicBezTo>
                <a:cubicBezTo>
                  <a:pt x="7989491" y="6686234"/>
                  <a:pt x="7934040" y="6652301"/>
                  <a:pt x="7875514" y="6618367"/>
                </a:cubicBezTo>
                <a:cubicBezTo>
                  <a:pt x="7838550" y="6596773"/>
                  <a:pt x="7810828" y="6581349"/>
                  <a:pt x="7801587" y="6578265"/>
                </a:cubicBezTo>
                <a:lnTo>
                  <a:pt x="7804353" y="6858000"/>
                </a:lnTo>
                <a:lnTo>
                  <a:pt x="7789622" y="6858000"/>
                </a:lnTo>
                <a:lnTo>
                  <a:pt x="7795425" y="6590603"/>
                </a:lnTo>
                <a:cubicBezTo>
                  <a:pt x="7795425" y="6587519"/>
                  <a:pt x="7792346" y="6581349"/>
                  <a:pt x="7792346" y="6575180"/>
                </a:cubicBezTo>
                <a:cubicBezTo>
                  <a:pt x="7792346" y="6575180"/>
                  <a:pt x="7792346" y="6578265"/>
                  <a:pt x="7792346" y="6578265"/>
                </a:cubicBezTo>
                <a:cubicBezTo>
                  <a:pt x="7789265" y="6578265"/>
                  <a:pt x="7789265" y="6578265"/>
                  <a:pt x="7786185" y="6578265"/>
                </a:cubicBezTo>
                <a:cubicBezTo>
                  <a:pt x="7703018" y="6627622"/>
                  <a:pt x="7616768" y="6680065"/>
                  <a:pt x="7533595" y="6729422"/>
                </a:cubicBezTo>
                <a:cubicBezTo>
                  <a:pt x="7524355" y="6732507"/>
                  <a:pt x="7524355" y="6738678"/>
                  <a:pt x="7521275" y="6747932"/>
                </a:cubicBezTo>
                <a:lnTo>
                  <a:pt x="7520093" y="6858000"/>
                </a:lnTo>
                <a:lnTo>
                  <a:pt x="7510123" y="6858000"/>
                </a:lnTo>
                <a:lnTo>
                  <a:pt x="7508954" y="6747932"/>
                </a:lnTo>
                <a:cubicBezTo>
                  <a:pt x="7508954" y="6735592"/>
                  <a:pt x="7502792" y="6732507"/>
                  <a:pt x="7496632" y="6726338"/>
                </a:cubicBezTo>
                <a:cubicBezTo>
                  <a:pt x="7416544" y="6676980"/>
                  <a:pt x="7333373" y="6630707"/>
                  <a:pt x="7253284" y="6581349"/>
                </a:cubicBezTo>
                <a:cubicBezTo>
                  <a:pt x="7250204" y="6581349"/>
                  <a:pt x="7244044" y="6578265"/>
                  <a:pt x="7240964" y="6575180"/>
                </a:cubicBezTo>
                <a:cubicBezTo>
                  <a:pt x="7237883" y="6578265"/>
                  <a:pt x="7237883" y="6581349"/>
                  <a:pt x="7237883" y="6581349"/>
                </a:cubicBezTo>
                <a:lnTo>
                  <a:pt x="7240761" y="6858000"/>
                </a:lnTo>
                <a:lnTo>
                  <a:pt x="7228820" y="6858000"/>
                </a:lnTo>
                <a:lnTo>
                  <a:pt x="7231723" y="6590603"/>
                </a:lnTo>
                <a:cubicBezTo>
                  <a:pt x="7231723" y="6584434"/>
                  <a:pt x="7228642" y="6581349"/>
                  <a:pt x="7228642" y="6575180"/>
                </a:cubicBezTo>
                <a:cubicBezTo>
                  <a:pt x="7225563" y="6578265"/>
                  <a:pt x="7222483" y="6578265"/>
                  <a:pt x="7219401" y="6581349"/>
                </a:cubicBezTo>
                <a:cubicBezTo>
                  <a:pt x="7213240" y="6584434"/>
                  <a:pt x="7204001" y="6587519"/>
                  <a:pt x="7197841" y="6593688"/>
                </a:cubicBezTo>
                <a:cubicBezTo>
                  <a:pt x="7173196" y="6606028"/>
                  <a:pt x="7151633" y="6621452"/>
                  <a:pt x="7126991" y="6633792"/>
                </a:cubicBezTo>
                <a:cubicBezTo>
                  <a:pt x="7074626" y="6664641"/>
                  <a:pt x="7022259" y="6698573"/>
                  <a:pt x="6969895" y="6729422"/>
                </a:cubicBezTo>
                <a:cubicBezTo>
                  <a:pt x="6960653" y="6732507"/>
                  <a:pt x="6960653" y="6738678"/>
                  <a:pt x="6960653" y="6747932"/>
                </a:cubicBezTo>
                <a:lnTo>
                  <a:pt x="6959471" y="6858000"/>
                </a:lnTo>
                <a:lnTo>
                  <a:pt x="6949566" y="6858000"/>
                </a:lnTo>
                <a:lnTo>
                  <a:pt x="6948331" y="6735592"/>
                </a:lnTo>
                <a:cubicBezTo>
                  <a:pt x="6923689" y="6720168"/>
                  <a:pt x="6689580" y="6581349"/>
                  <a:pt x="6674178" y="6578265"/>
                </a:cubicBezTo>
                <a:lnTo>
                  <a:pt x="6676943" y="6858000"/>
                </a:lnTo>
                <a:lnTo>
                  <a:pt x="6668164" y="6858000"/>
                </a:lnTo>
                <a:lnTo>
                  <a:pt x="6671098" y="6593688"/>
                </a:lnTo>
                <a:cubicBezTo>
                  <a:pt x="6671098" y="6587519"/>
                  <a:pt x="6668016" y="6581349"/>
                  <a:pt x="6668016" y="6575180"/>
                </a:cubicBezTo>
                <a:cubicBezTo>
                  <a:pt x="6661856" y="6578265"/>
                  <a:pt x="6658776" y="6581349"/>
                  <a:pt x="6652615" y="6584434"/>
                </a:cubicBezTo>
                <a:cubicBezTo>
                  <a:pt x="6572526" y="6630707"/>
                  <a:pt x="6492439" y="6676980"/>
                  <a:pt x="6412350" y="6723253"/>
                </a:cubicBezTo>
                <a:cubicBezTo>
                  <a:pt x="6403109" y="6732507"/>
                  <a:pt x="6396948" y="6738678"/>
                  <a:pt x="6396948" y="6751017"/>
                </a:cubicBezTo>
                <a:lnTo>
                  <a:pt x="6395774" y="6858000"/>
                </a:lnTo>
                <a:lnTo>
                  <a:pt x="6385861" y="6858000"/>
                </a:lnTo>
                <a:lnTo>
                  <a:pt x="6384627" y="6735592"/>
                </a:lnTo>
                <a:cubicBezTo>
                  <a:pt x="6377697" y="6730194"/>
                  <a:pt x="6358059" y="6717854"/>
                  <a:pt x="6332309" y="6702286"/>
                </a:cubicBezTo>
                <a:lnTo>
                  <a:pt x="6264851" y="6662350"/>
                </a:lnTo>
                <a:lnTo>
                  <a:pt x="6264851" y="6664641"/>
                </a:lnTo>
                <a:lnTo>
                  <a:pt x="6193551" y="6620824"/>
                </a:lnTo>
                <a:lnTo>
                  <a:pt x="6157212" y="6599810"/>
                </a:lnTo>
                <a:cubicBezTo>
                  <a:pt x="6145300" y="6592990"/>
                  <a:pt x="6135156" y="6587218"/>
                  <a:pt x="6127606" y="6582958"/>
                </a:cubicBezTo>
                <a:lnTo>
                  <a:pt x="6113885" y="6575360"/>
                </a:lnTo>
                <a:lnTo>
                  <a:pt x="6113578" y="6577206"/>
                </a:lnTo>
                <a:lnTo>
                  <a:pt x="6116326" y="6858000"/>
                </a:lnTo>
                <a:lnTo>
                  <a:pt x="6101773" y="6858000"/>
                </a:lnTo>
                <a:lnTo>
                  <a:pt x="6104674" y="6593688"/>
                </a:lnTo>
                <a:lnTo>
                  <a:pt x="6104674" y="6575862"/>
                </a:lnTo>
                <a:lnTo>
                  <a:pt x="6100134" y="6576998"/>
                </a:lnTo>
                <a:lnTo>
                  <a:pt x="6091138" y="6580601"/>
                </a:lnTo>
                <a:lnTo>
                  <a:pt x="5928739" y="6676980"/>
                </a:lnTo>
                <a:lnTo>
                  <a:pt x="5928739" y="6676824"/>
                </a:lnTo>
                <a:lnTo>
                  <a:pt x="5845924" y="6726338"/>
                </a:lnTo>
                <a:cubicBezTo>
                  <a:pt x="5836684" y="6729422"/>
                  <a:pt x="5833603" y="6735592"/>
                  <a:pt x="5833603" y="6744847"/>
                </a:cubicBezTo>
                <a:lnTo>
                  <a:pt x="5832414" y="6858000"/>
                </a:lnTo>
                <a:lnTo>
                  <a:pt x="5822517" y="6858000"/>
                </a:lnTo>
                <a:lnTo>
                  <a:pt x="5821282" y="6735592"/>
                </a:lnTo>
                <a:cubicBezTo>
                  <a:pt x="5731952" y="6680065"/>
                  <a:pt x="5642621" y="6627622"/>
                  <a:pt x="5550212" y="6572095"/>
                </a:cubicBezTo>
                <a:cubicBezTo>
                  <a:pt x="5550212" y="6627622"/>
                  <a:pt x="5550212" y="6680836"/>
                  <a:pt x="5550597" y="6733278"/>
                </a:cubicBezTo>
                <a:lnTo>
                  <a:pt x="5552745" y="6858000"/>
                </a:lnTo>
                <a:lnTo>
                  <a:pt x="5541149" y="6858000"/>
                </a:lnTo>
                <a:lnTo>
                  <a:pt x="5544052" y="6590603"/>
                </a:lnTo>
                <a:cubicBezTo>
                  <a:pt x="5544052" y="6587519"/>
                  <a:pt x="5544052" y="6581349"/>
                  <a:pt x="5544052" y="6575180"/>
                </a:cubicBezTo>
                <a:cubicBezTo>
                  <a:pt x="5537890" y="6578265"/>
                  <a:pt x="5534810" y="6578265"/>
                  <a:pt x="5534810" y="6578265"/>
                </a:cubicBezTo>
                <a:cubicBezTo>
                  <a:pt x="5448560" y="6630707"/>
                  <a:pt x="5365392" y="6680065"/>
                  <a:pt x="5279142" y="6729422"/>
                </a:cubicBezTo>
                <a:cubicBezTo>
                  <a:pt x="5272981" y="6732507"/>
                  <a:pt x="5269901" y="6741762"/>
                  <a:pt x="5269901" y="6751017"/>
                </a:cubicBezTo>
                <a:lnTo>
                  <a:pt x="5268740" y="6858000"/>
                </a:lnTo>
                <a:lnTo>
                  <a:pt x="5260660" y="6858000"/>
                </a:lnTo>
                <a:lnTo>
                  <a:pt x="5260660" y="6751017"/>
                </a:lnTo>
                <a:cubicBezTo>
                  <a:pt x="5260660" y="6738678"/>
                  <a:pt x="5254500" y="6732507"/>
                  <a:pt x="5245259" y="6726338"/>
                </a:cubicBezTo>
                <a:cubicBezTo>
                  <a:pt x="5165169" y="6680065"/>
                  <a:pt x="5085080" y="6630707"/>
                  <a:pt x="5004991" y="6584434"/>
                </a:cubicBezTo>
                <a:cubicBezTo>
                  <a:pt x="4998831" y="6581349"/>
                  <a:pt x="4995750" y="6578265"/>
                  <a:pt x="4986510" y="6575180"/>
                </a:cubicBezTo>
                <a:cubicBezTo>
                  <a:pt x="4986510" y="6581349"/>
                  <a:pt x="4986510" y="6581349"/>
                  <a:pt x="4986510" y="6584434"/>
                </a:cubicBezTo>
                <a:lnTo>
                  <a:pt x="4989385" y="6858000"/>
                </a:lnTo>
                <a:lnTo>
                  <a:pt x="4977447" y="6858000"/>
                </a:lnTo>
                <a:lnTo>
                  <a:pt x="4980348" y="6590603"/>
                </a:lnTo>
                <a:cubicBezTo>
                  <a:pt x="4980348" y="6587519"/>
                  <a:pt x="4980348" y="6581349"/>
                  <a:pt x="4980348" y="6575180"/>
                </a:cubicBezTo>
                <a:cubicBezTo>
                  <a:pt x="4974187" y="6575180"/>
                  <a:pt x="4974187" y="6578265"/>
                  <a:pt x="4971107" y="6578265"/>
                </a:cubicBezTo>
                <a:cubicBezTo>
                  <a:pt x="4887938" y="6627622"/>
                  <a:pt x="4801690" y="6676980"/>
                  <a:pt x="4718519" y="6729422"/>
                </a:cubicBezTo>
                <a:cubicBezTo>
                  <a:pt x="4709278" y="6732507"/>
                  <a:pt x="4706198" y="6738678"/>
                  <a:pt x="4706198" y="6747932"/>
                </a:cubicBezTo>
                <a:lnTo>
                  <a:pt x="4705016" y="6858000"/>
                </a:lnTo>
                <a:lnTo>
                  <a:pt x="4698192" y="6858000"/>
                </a:lnTo>
                <a:lnTo>
                  <a:pt x="4696958" y="6735592"/>
                </a:lnTo>
                <a:cubicBezTo>
                  <a:pt x="4672315" y="6720168"/>
                  <a:pt x="4438209" y="6581349"/>
                  <a:pt x="4422807" y="6578265"/>
                </a:cubicBezTo>
                <a:lnTo>
                  <a:pt x="4425572" y="6858000"/>
                </a:lnTo>
                <a:lnTo>
                  <a:pt x="4416795" y="6858000"/>
                </a:lnTo>
                <a:lnTo>
                  <a:pt x="4419727" y="6593688"/>
                </a:lnTo>
                <a:cubicBezTo>
                  <a:pt x="4419727" y="6587519"/>
                  <a:pt x="4416647" y="6581349"/>
                  <a:pt x="4416647" y="6575180"/>
                </a:cubicBezTo>
                <a:cubicBezTo>
                  <a:pt x="4410485" y="6578265"/>
                  <a:pt x="4404324" y="6581349"/>
                  <a:pt x="4401244" y="6584434"/>
                </a:cubicBezTo>
                <a:cubicBezTo>
                  <a:pt x="4321156" y="6630707"/>
                  <a:pt x="4241066" y="6676980"/>
                  <a:pt x="4160978" y="6723253"/>
                </a:cubicBezTo>
                <a:cubicBezTo>
                  <a:pt x="4148656" y="6732507"/>
                  <a:pt x="4145575" y="6738678"/>
                  <a:pt x="4145575" y="6751017"/>
                </a:cubicBezTo>
                <a:lnTo>
                  <a:pt x="4144402" y="6858000"/>
                </a:lnTo>
                <a:lnTo>
                  <a:pt x="4134489" y="6858000"/>
                </a:lnTo>
                <a:lnTo>
                  <a:pt x="4133255" y="6735592"/>
                </a:lnTo>
                <a:cubicBezTo>
                  <a:pt x="4120933" y="6726338"/>
                  <a:pt x="4071648" y="6695488"/>
                  <a:pt x="4016202" y="6664641"/>
                </a:cubicBezTo>
                <a:cubicBezTo>
                  <a:pt x="4016202" y="6664641"/>
                  <a:pt x="4016202" y="6664641"/>
                  <a:pt x="4013122" y="6661555"/>
                </a:cubicBezTo>
                <a:cubicBezTo>
                  <a:pt x="4013122" y="6661555"/>
                  <a:pt x="4013122" y="6661555"/>
                  <a:pt x="4013122" y="6664641"/>
                </a:cubicBezTo>
                <a:cubicBezTo>
                  <a:pt x="3982319" y="6646132"/>
                  <a:pt x="3951515" y="6627622"/>
                  <a:pt x="3917631" y="6606028"/>
                </a:cubicBezTo>
                <a:cubicBezTo>
                  <a:pt x="3889908" y="6590603"/>
                  <a:pt x="3871427" y="6581349"/>
                  <a:pt x="3862185" y="6578265"/>
                </a:cubicBezTo>
                <a:cubicBezTo>
                  <a:pt x="3862185" y="6584434"/>
                  <a:pt x="3862185" y="6587519"/>
                  <a:pt x="3862185" y="6593688"/>
                </a:cubicBezTo>
                <a:lnTo>
                  <a:pt x="3865117" y="6858000"/>
                </a:lnTo>
                <a:lnTo>
                  <a:pt x="3853124" y="6858000"/>
                </a:lnTo>
                <a:lnTo>
                  <a:pt x="3856024" y="6593688"/>
                </a:lnTo>
                <a:cubicBezTo>
                  <a:pt x="3856024" y="6587519"/>
                  <a:pt x="3852944" y="6581349"/>
                  <a:pt x="3852944" y="6575180"/>
                </a:cubicBezTo>
                <a:cubicBezTo>
                  <a:pt x="3849864" y="6578265"/>
                  <a:pt x="3843703" y="6581349"/>
                  <a:pt x="3840622" y="6581349"/>
                </a:cubicBezTo>
                <a:cubicBezTo>
                  <a:pt x="3828301" y="6590603"/>
                  <a:pt x="3815980" y="6596773"/>
                  <a:pt x="3803658" y="6602942"/>
                </a:cubicBezTo>
                <a:cubicBezTo>
                  <a:pt x="3735890" y="6646132"/>
                  <a:pt x="3665043" y="6686234"/>
                  <a:pt x="3597276" y="6726338"/>
                </a:cubicBezTo>
                <a:cubicBezTo>
                  <a:pt x="3588034" y="6729422"/>
                  <a:pt x="3584953" y="6735592"/>
                  <a:pt x="3584953" y="6744847"/>
                </a:cubicBezTo>
                <a:lnTo>
                  <a:pt x="3583764" y="6858000"/>
                </a:lnTo>
                <a:lnTo>
                  <a:pt x="3570788" y="6858000"/>
                </a:lnTo>
                <a:lnTo>
                  <a:pt x="3569553" y="6735592"/>
                </a:lnTo>
                <a:cubicBezTo>
                  <a:pt x="3569553" y="6735592"/>
                  <a:pt x="3566472" y="6732507"/>
                  <a:pt x="3566472" y="6732507"/>
                </a:cubicBezTo>
                <a:cubicBezTo>
                  <a:pt x="3492543" y="6689319"/>
                  <a:pt x="3418616" y="6646132"/>
                  <a:pt x="3344687" y="6599858"/>
                </a:cubicBezTo>
                <a:cubicBezTo>
                  <a:pt x="3320045" y="6587519"/>
                  <a:pt x="3304643" y="6581349"/>
                  <a:pt x="3301562" y="6578265"/>
                </a:cubicBezTo>
                <a:cubicBezTo>
                  <a:pt x="3301562" y="6632249"/>
                  <a:pt x="3301562" y="6684692"/>
                  <a:pt x="3301562" y="6736363"/>
                </a:cubicBezTo>
                <a:lnTo>
                  <a:pt x="3301562" y="6858000"/>
                </a:lnTo>
                <a:lnTo>
                  <a:pt x="3289419" y="6858000"/>
                </a:lnTo>
                <a:lnTo>
                  <a:pt x="3292321" y="6590603"/>
                </a:lnTo>
                <a:cubicBezTo>
                  <a:pt x="3292321" y="6587519"/>
                  <a:pt x="3292321" y="6581349"/>
                  <a:pt x="3292321" y="6575180"/>
                </a:cubicBezTo>
                <a:cubicBezTo>
                  <a:pt x="3289241" y="6578265"/>
                  <a:pt x="3286161" y="6578265"/>
                  <a:pt x="3286161" y="6578265"/>
                </a:cubicBezTo>
                <a:cubicBezTo>
                  <a:pt x="3199911" y="6630707"/>
                  <a:pt x="3116743" y="6680065"/>
                  <a:pt x="3030493" y="6729422"/>
                </a:cubicBezTo>
                <a:cubicBezTo>
                  <a:pt x="3021251" y="6732507"/>
                  <a:pt x="3021251" y="6741762"/>
                  <a:pt x="3021251" y="6751017"/>
                </a:cubicBezTo>
                <a:lnTo>
                  <a:pt x="3020090" y="6858000"/>
                </a:lnTo>
                <a:lnTo>
                  <a:pt x="3010104" y="6858000"/>
                </a:lnTo>
                <a:lnTo>
                  <a:pt x="3008930" y="6751017"/>
                </a:lnTo>
                <a:cubicBezTo>
                  <a:pt x="3008930" y="6738678"/>
                  <a:pt x="3002769" y="6732507"/>
                  <a:pt x="2993529" y="6726338"/>
                </a:cubicBezTo>
                <a:cubicBezTo>
                  <a:pt x="2913440" y="6680065"/>
                  <a:pt x="2833351" y="6630707"/>
                  <a:pt x="2753261" y="6584434"/>
                </a:cubicBezTo>
                <a:cubicBezTo>
                  <a:pt x="2750182" y="6581349"/>
                  <a:pt x="2744021" y="6578265"/>
                  <a:pt x="2737860" y="6575180"/>
                </a:cubicBezTo>
                <a:cubicBezTo>
                  <a:pt x="2737860" y="6581349"/>
                  <a:pt x="2737860" y="6581349"/>
                  <a:pt x="2737860" y="6584434"/>
                </a:cubicBezTo>
                <a:lnTo>
                  <a:pt x="2740736" y="6858000"/>
                </a:lnTo>
                <a:lnTo>
                  <a:pt x="2725717" y="6858000"/>
                </a:lnTo>
                <a:lnTo>
                  <a:pt x="2728618" y="6590603"/>
                </a:lnTo>
                <a:cubicBezTo>
                  <a:pt x="2728618" y="6587519"/>
                  <a:pt x="2728618" y="6581349"/>
                  <a:pt x="2728618" y="6575180"/>
                </a:cubicBezTo>
                <a:cubicBezTo>
                  <a:pt x="2725539" y="6578265"/>
                  <a:pt x="2725539" y="6578265"/>
                  <a:pt x="2722458" y="6578265"/>
                </a:cubicBezTo>
                <a:cubicBezTo>
                  <a:pt x="2639290" y="6627622"/>
                  <a:pt x="2553065" y="6676980"/>
                  <a:pt x="2466816" y="6729422"/>
                </a:cubicBezTo>
                <a:cubicBezTo>
                  <a:pt x="2460654" y="6732507"/>
                  <a:pt x="2457576" y="6738678"/>
                  <a:pt x="2457576" y="6747932"/>
                </a:cubicBezTo>
                <a:lnTo>
                  <a:pt x="2456394" y="6858000"/>
                </a:lnTo>
                <a:lnTo>
                  <a:pt x="2446487" y="6858000"/>
                </a:lnTo>
                <a:lnTo>
                  <a:pt x="2445252" y="6735592"/>
                </a:lnTo>
                <a:cubicBezTo>
                  <a:pt x="2423691" y="6720168"/>
                  <a:pt x="2201904" y="6587519"/>
                  <a:pt x="2174182" y="6578265"/>
                </a:cubicBezTo>
                <a:lnTo>
                  <a:pt x="2176949" y="6858000"/>
                </a:lnTo>
                <a:lnTo>
                  <a:pt x="2165088" y="6858000"/>
                </a:lnTo>
                <a:lnTo>
                  <a:pt x="2168019" y="6593688"/>
                </a:lnTo>
                <a:cubicBezTo>
                  <a:pt x="2168019" y="6587519"/>
                  <a:pt x="2168019" y="6584434"/>
                  <a:pt x="2168019" y="6575180"/>
                </a:cubicBezTo>
                <a:cubicBezTo>
                  <a:pt x="2161860" y="6578265"/>
                  <a:pt x="2155700" y="6581349"/>
                  <a:pt x="2152620" y="6584434"/>
                </a:cubicBezTo>
                <a:cubicBezTo>
                  <a:pt x="2072531" y="6630707"/>
                  <a:pt x="1992443" y="6676980"/>
                  <a:pt x="1912356" y="6723253"/>
                </a:cubicBezTo>
                <a:cubicBezTo>
                  <a:pt x="1900036" y="6732507"/>
                  <a:pt x="1896955" y="6738678"/>
                  <a:pt x="1896955" y="6751017"/>
                </a:cubicBezTo>
                <a:lnTo>
                  <a:pt x="1895781" y="6858000"/>
                </a:lnTo>
                <a:lnTo>
                  <a:pt x="1882787" y="6858000"/>
                </a:lnTo>
                <a:lnTo>
                  <a:pt x="1881552" y="6735592"/>
                </a:lnTo>
                <a:cubicBezTo>
                  <a:pt x="1869231" y="6726338"/>
                  <a:pt x="1819947" y="6695488"/>
                  <a:pt x="1764495" y="6664641"/>
                </a:cubicBezTo>
                <a:cubicBezTo>
                  <a:pt x="1752171" y="6655386"/>
                  <a:pt x="1736769" y="6649216"/>
                  <a:pt x="1724446" y="6639961"/>
                </a:cubicBezTo>
                <a:cubicBezTo>
                  <a:pt x="1672082" y="6609113"/>
                  <a:pt x="1622798" y="6581349"/>
                  <a:pt x="1613560" y="6578265"/>
                </a:cubicBezTo>
                <a:cubicBezTo>
                  <a:pt x="1613560" y="6578265"/>
                  <a:pt x="1613560" y="6581349"/>
                  <a:pt x="1610479" y="6581349"/>
                </a:cubicBezTo>
                <a:lnTo>
                  <a:pt x="1613327" y="6858000"/>
                </a:lnTo>
                <a:lnTo>
                  <a:pt x="1601417" y="6858000"/>
                </a:lnTo>
                <a:lnTo>
                  <a:pt x="1604319" y="6590603"/>
                </a:lnTo>
                <a:cubicBezTo>
                  <a:pt x="1604319" y="6587519"/>
                  <a:pt x="1604319" y="6581349"/>
                  <a:pt x="1604319" y="6575180"/>
                </a:cubicBezTo>
                <a:cubicBezTo>
                  <a:pt x="1598159" y="6578265"/>
                  <a:pt x="1591999" y="6581349"/>
                  <a:pt x="1588918" y="6581349"/>
                </a:cubicBezTo>
                <a:cubicBezTo>
                  <a:pt x="1576598" y="6590603"/>
                  <a:pt x="1564274" y="6596773"/>
                  <a:pt x="1551950" y="6602942"/>
                </a:cubicBezTo>
                <a:cubicBezTo>
                  <a:pt x="1484187" y="6646132"/>
                  <a:pt x="1416421" y="6686234"/>
                  <a:pt x="1345572" y="6726338"/>
                </a:cubicBezTo>
                <a:cubicBezTo>
                  <a:pt x="1345572" y="6726338"/>
                  <a:pt x="1342492" y="6726338"/>
                  <a:pt x="1342492" y="6729422"/>
                </a:cubicBezTo>
                <a:cubicBezTo>
                  <a:pt x="1342492" y="6729422"/>
                  <a:pt x="1339412" y="6729422"/>
                  <a:pt x="1339412" y="6729422"/>
                </a:cubicBezTo>
                <a:cubicBezTo>
                  <a:pt x="1339412" y="6729422"/>
                  <a:pt x="1339412" y="6732507"/>
                  <a:pt x="1339412" y="6732507"/>
                </a:cubicBezTo>
                <a:cubicBezTo>
                  <a:pt x="1333253" y="6735592"/>
                  <a:pt x="1333253" y="6741762"/>
                  <a:pt x="1333253" y="6747932"/>
                </a:cubicBezTo>
                <a:lnTo>
                  <a:pt x="1332071" y="6858000"/>
                </a:lnTo>
                <a:lnTo>
                  <a:pt x="1322167" y="6858000"/>
                </a:lnTo>
                <a:lnTo>
                  <a:pt x="1320933" y="6735592"/>
                </a:lnTo>
                <a:cubicBezTo>
                  <a:pt x="1311686" y="6729422"/>
                  <a:pt x="1305529" y="6726338"/>
                  <a:pt x="1296291" y="6720168"/>
                </a:cubicBezTo>
                <a:cubicBezTo>
                  <a:pt x="1237762" y="6686234"/>
                  <a:pt x="1182311" y="6652301"/>
                  <a:pt x="1123785" y="6618367"/>
                </a:cubicBezTo>
                <a:cubicBezTo>
                  <a:pt x="1086821" y="6596773"/>
                  <a:pt x="1059099" y="6581349"/>
                  <a:pt x="1049858" y="6578265"/>
                </a:cubicBezTo>
                <a:lnTo>
                  <a:pt x="1052623" y="6858000"/>
                </a:lnTo>
                <a:lnTo>
                  <a:pt x="1037892" y="6858000"/>
                </a:lnTo>
                <a:lnTo>
                  <a:pt x="1043696" y="6590603"/>
                </a:lnTo>
                <a:cubicBezTo>
                  <a:pt x="1043696" y="6587519"/>
                  <a:pt x="1040618" y="6581349"/>
                  <a:pt x="1040618" y="6575180"/>
                </a:cubicBezTo>
                <a:cubicBezTo>
                  <a:pt x="1040618" y="6575180"/>
                  <a:pt x="1040618" y="6578265"/>
                  <a:pt x="1040618" y="6578265"/>
                </a:cubicBezTo>
                <a:cubicBezTo>
                  <a:pt x="1037536" y="6578265"/>
                  <a:pt x="1037536" y="6578265"/>
                  <a:pt x="1034456" y="6578265"/>
                </a:cubicBezTo>
                <a:cubicBezTo>
                  <a:pt x="951288" y="6627622"/>
                  <a:pt x="865039" y="6680065"/>
                  <a:pt x="781866" y="6729422"/>
                </a:cubicBezTo>
                <a:cubicBezTo>
                  <a:pt x="772626" y="6732507"/>
                  <a:pt x="772626" y="6738678"/>
                  <a:pt x="769546" y="6747932"/>
                </a:cubicBezTo>
                <a:lnTo>
                  <a:pt x="768364" y="6858000"/>
                </a:lnTo>
                <a:lnTo>
                  <a:pt x="758393" y="6858000"/>
                </a:lnTo>
                <a:lnTo>
                  <a:pt x="757224" y="6747932"/>
                </a:lnTo>
                <a:cubicBezTo>
                  <a:pt x="757224" y="6735592"/>
                  <a:pt x="751063" y="6732507"/>
                  <a:pt x="744903" y="6726338"/>
                </a:cubicBezTo>
                <a:cubicBezTo>
                  <a:pt x="664815" y="6676980"/>
                  <a:pt x="581644" y="6630707"/>
                  <a:pt x="501555" y="6581349"/>
                </a:cubicBezTo>
                <a:cubicBezTo>
                  <a:pt x="498475" y="6581349"/>
                  <a:pt x="492315" y="6578265"/>
                  <a:pt x="489235" y="6575180"/>
                </a:cubicBezTo>
                <a:cubicBezTo>
                  <a:pt x="486154" y="6578265"/>
                  <a:pt x="486154" y="6581349"/>
                  <a:pt x="486154" y="6581349"/>
                </a:cubicBezTo>
                <a:lnTo>
                  <a:pt x="489032" y="6858000"/>
                </a:lnTo>
                <a:lnTo>
                  <a:pt x="477091" y="6858000"/>
                </a:lnTo>
                <a:lnTo>
                  <a:pt x="479993" y="6590603"/>
                </a:lnTo>
                <a:cubicBezTo>
                  <a:pt x="479993" y="6584434"/>
                  <a:pt x="476912" y="6581349"/>
                  <a:pt x="476912" y="6575180"/>
                </a:cubicBezTo>
                <a:cubicBezTo>
                  <a:pt x="473833" y="6578265"/>
                  <a:pt x="470753" y="6578265"/>
                  <a:pt x="467672" y="6581349"/>
                </a:cubicBezTo>
                <a:cubicBezTo>
                  <a:pt x="461511" y="6584434"/>
                  <a:pt x="452272" y="6587519"/>
                  <a:pt x="446112" y="6593688"/>
                </a:cubicBezTo>
                <a:cubicBezTo>
                  <a:pt x="421467" y="6606028"/>
                  <a:pt x="399904" y="6621452"/>
                  <a:pt x="375261" y="6633792"/>
                </a:cubicBezTo>
                <a:cubicBezTo>
                  <a:pt x="322897" y="6664641"/>
                  <a:pt x="270530" y="6698573"/>
                  <a:pt x="218165" y="6729422"/>
                </a:cubicBezTo>
                <a:cubicBezTo>
                  <a:pt x="208924" y="6732507"/>
                  <a:pt x="208924" y="6738678"/>
                  <a:pt x="208924" y="6747932"/>
                </a:cubicBezTo>
                <a:lnTo>
                  <a:pt x="207742" y="6858000"/>
                </a:lnTo>
                <a:lnTo>
                  <a:pt x="197837" y="6858000"/>
                </a:lnTo>
                <a:lnTo>
                  <a:pt x="196602" y="6735592"/>
                </a:lnTo>
                <a:cubicBezTo>
                  <a:pt x="184281" y="6727880"/>
                  <a:pt x="119593" y="6689319"/>
                  <a:pt x="56060" y="6652301"/>
                </a:cubicBezTo>
                <a:lnTo>
                  <a:pt x="0" y="6620150"/>
                </a:lnTo>
                <a:lnTo>
                  <a:pt x="0" y="6610396"/>
                </a:lnTo>
                <a:lnTo>
                  <a:pt x="186955" y="6716853"/>
                </a:lnTo>
                <a:cubicBezTo>
                  <a:pt x="199264" y="6723006"/>
                  <a:pt x="205418" y="6723006"/>
                  <a:pt x="217727" y="6716853"/>
                </a:cubicBezTo>
                <a:cubicBezTo>
                  <a:pt x="270035" y="6686093"/>
                  <a:pt x="322348" y="6658409"/>
                  <a:pt x="371580" y="6627649"/>
                </a:cubicBezTo>
                <a:cubicBezTo>
                  <a:pt x="402350" y="6612269"/>
                  <a:pt x="430044" y="6596889"/>
                  <a:pt x="457738" y="6581509"/>
                </a:cubicBezTo>
                <a:cubicBezTo>
                  <a:pt x="463892" y="6578432"/>
                  <a:pt x="466968" y="6575357"/>
                  <a:pt x="476199" y="6569205"/>
                </a:cubicBezTo>
                <a:cubicBezTo>
                  <a:pt x="470045" y="6566128"/>
                  <a:pt x="463892" y="6563053"/>
                  <a:pt x="460814" y="6559976"/>
                </a:cubicBezTo>
                <a:cubicBezTo>
                  <a:pt x="430044" y="6544597"/>
                  <a:pt x="402350" y="6526140"/>
                  <a:pt x="371580" y="6510760"/>
                </a:cubicBezTo>
                <a:cubicBezTo>
                  <a:pt x="319270" y="6479999"/>
                  <a:pt x="266959" y="6449238"/>
                  <a:pt x="211573" y="6418479"/>
                </a:cubicBezTo>
                <a:cubicBezTo>
                  <a:pt x="205418" y="6415403"/>
                  <a:pt x="199264" y="6415403"/>
                  <a:pt x="190033" y="6418479"/>
                </a:cubicBezTo>
                <a:lnTo>
                  <a:pt x="0" y="6525046"/>
                </a:lnTo>
                <a:lnTo>
                  <a:pt x="0" y="6519453"/>
                </a:lnTo>
                <a:lnTo>
                  <a:pt x="184287" y="6409133"/>
                </a:lnTo>
                <a:cubicBezTo>
                  <a:pt x="196653" y="6406048"/>
                  <a:pt x="196653" y="6396794"/>
                  <a:pt x="196653" y="6387540"/>
                </a:cubicBezTo>
                <a:cubicBezTo>
                  <a:pt x="196653" y="6295001"/>
                  <a:pt x="199744" y="6199377"/>
                  <a:pt x="199744" y="6103754"/>
                </a:cubicBezTo>
                <a:cubicBezTo>
                  <a:pt x="199744" y="6100670"/>
                  <a:pt x="199744" y="6094500"/>
                  <a:pt x="199744" y="6088331"/>
                </a:cubicBezTo>
                <a:cubicBezTo>
                  <a:pt x="193561" y="6091416"/>
                  <a:pt x="190469" y="6091416"/>
                  <a:pt x="190469" y="6091416"/>
                </a:cubicBezTo>
                <a:lnTo>
                  <a:pt x="0" y="6202657"/>
                </a:lnTo>
                <a:lnTo>
                  <a:pt x="0" y="6193013"/>
                </a:lnTo>
                <a:lnTo>
                  <a:pt x="180466" y="6091107"/>
                </a:lnTo>
                <a:cubicBezTo>
                  <a:pt x="186620" y="6088019"/>
                  <a:pt x="189697" y="6084930"/>
                  <a:pt x="195851" y="6081842"/>
                </a:cubicBezTo>
                <a:cubicBezTo>
                  <a:pt x="189697" y="6078751"/>
                  <a:pt x="186620" y="6075663"/>
                  <a:pt x="183544" y="6075663"/>
                </a:cubicBezTo>
                <a:lnTo>
                  <a:pt x="0" y="5971024"/>
                </a:lnTo>
                <a:lnTo>
                  <a:pt x="0" y="5959034"/>
                </a:lnTo>
                <a:lnTo>
                  <a:pt x="184289" y="6066097"/>
                </a:lnTo>
                <a:cubicBezTo>
                  <a:pt x="187380" y="6069182"/>
                  <a:pt x="193563" y="6072266"/>
                  <a:pt x="199747" y="6075351"/>
                </a:cubicBezTo>
                <a:cubicBezTo>
                  <a:pt x="199747" y="6069182"/>
                  <a:pt x="199747" y="6069182"/>
                  <a:pt x="199747" y="6066097"/>
                </a:cubicBezTo>
                <a:cubicBezTo>
                  <a:pt x="199747" y="5967389"/>
                  <a:pt x="199747" y="5868681"/>
                  <a:pt x="199747" y="5769973"/>
                </a:cubicBezTo>
                <a:cubicBezTo>
                  <a:pt x="199747" y="5760719"/>
                  <a:pt x="193563" y="5757634"/>
                  <a:pt x="187380" y="5754549"/>
                </a:cubicBezTo>
                <a:lnTo>
                  <a:pt x="0" y="5641453"/>
                </a:lnTo>
                <a:lnTo>
                  <a:pt x="0" y="5634840"/>
                </a:lnTo>
                <a:lnTo>
                  <a:pt x="66567" y="5671763"/>
                </a:lnTo>
                <a:cubicBezTo>
                  <a:pt x="106954" y="5694448"/>
                  <a:pt x="146956" y="5717518"/>
                  <a:pt x="186958" y="5742127"/>
                </a:cubicBezTo>
                <a:cubicBezTo>
                  <a:pt x="199266" y="5748279"/>
                  <a:pt x="208497" y="5748279"/>
                  <a:pt x="217729" y="5742127"/>
                </a:cubicBezTo>
                <a:cubicBezTo>
                  <a:pt x="270038" y="5711367"/>
                  <a:pt x="322349" y="5683682"/>
                  <a:pt x="371582" y="5652923"/>
                </a:cubicBezTo>
                <a:cubicBezTo>
                  <a:pt x="402352" y="5637542"/>
                  <a:pt x="430045" y="5619086"/>
                  <a:pt x="460816" y="5603706"/>
                </a:cubicBezTo>
                <a:cubicBezTo>
                  <a:pt x="463894" y="5600629"/>
                  <a:pt x="470047" y="5597554"/>
                  <a:pt x="476202" y="5594477"/>
                </a:cubicBezTo>
                <a:cubicBezTo>
                  <a:pt x="470047" y="5591401"/>
                  <a:pt x="470047" y="5588325"/>
                  <a:pt x="466971" y="5585250"/>
                </a:cubicBezTo>
                <a:cubicBezTo>
                  <a:pt x="436201" y="5569869"/>
                  <a:pt x="405429" y="5551412"/>
                  <a:pt x="371582" y="5532956"/>
                </a:cubicBezTo>
                <a:cubicBezTo>
                  <a:pt x="322349" y="5505273"/>
                  <a:pt x="270038" y="5474512"/>
                  <a:pt x="217729" y="5446827"/>
                </a:cubicBezTo>
                <a:cubicBezTo>
                  <a:pt x="213114" y="5443751"/>
                  <a:pt x="208497" y="5442213"/>
                  <a:pt x="203882" y="5442213"/>
                </a:cubicBezTo>
                <a:cubicBezTo>
                  <a:pt x="199266" y="5442213"/>
                  <a:pt x="194651" y="5443751"/>
                  <a:pt x="190035" y="5446827"/>
                </a:cubicBezTo>
                <a:lnTo>
                  <a:pt x="0" y="5552634"/>
                </a:lnTo>
                <a:lnTo>
                  <a:pt x="0" y="5545847"/>
                </a:lnTo>
                <a:lnTo>
                  <a:pt x="183825" y="5437491"/>
                </a:lnTo>
                <a:cubicBezTo>
                  <a:pt x="196170" y="5431321"/>
                  <a:pt x="199257" y="5425152"/>
                  <a:pt x="199257" y="5409728"/>
                </a:cubicBezTo>
                <a:cubicBezTo>
                  <a:pt x="199257" y="5317189"/>
                  <a:pt x="202343" y="5224650"/>
                  <a:pt x="202343" y="5132110"/>
                </a:cubicBezTo>
                <a:cubicBezTo>
                  <a:pt x="202343" y="5125942"/>
                  <a:pt x="202343" y="5122857"/>
                  <a:pt x="202343" y="5113603"/>
                </a:cubicBezTo>
                <a:cubicBezTo>
                  <a:pt x="196170" y="5116688"/>
                  <a:pt x="189998" y="5119773"/>
                  <a:pt x="186912" y="5122857"/>
                </a:cubicBezTo>
                <a:lnTo>
                  <a:pt x="0" y="5231638"/>
                </a:lnTo>
                <a:lnTo>
                  <a:pt x="0" y="5220567"/>
                </a:lnTo>
                <a:lnTo>
                  <a:pt x="181241" y="5119470"/>
                </a:lnTo>
                <a:cubicBezTo>
                  <a:pt x="187409" y="5116381"/>
                  <a:pt x="190494" y="5113291"/>
                  <a:pt x="199747" y="5107114"/>
                </a:cubicBezTo>
                <a:cubicBezTo>
                  <a:pt x="193578" y="5104032"/>
                  <a:pt x="187409" y="5100942"/>
                  <a:pt x="184326" y="5097853"/>
                </a:cubicBezTo>
                <a:lnTo>
                  <a:pt x="0" y="4994014"/>
                </a:lnTo>
                <a:lnTo>
                  <a:pt x="0" y="4981437"/>
                </a:lnTo>
                <a:lnTo>
                  <a:pt x="190034" y="5094947"/>
                </a:lnTo>
                <a:cubicBezTo>
                  <a:pt x="193112" y="5094947"/>
                  <a:pt x="196188" y="5098035"/>
                  <a:pt x="199265" y="5098035"/>
                </a:cubicBezTo>
                <a:cubicBezTo>
                  <a:pt x="199265" y="5098035"/>
                  <a:pt x="202343" y="5098035"/>
                  <a:pt x="202343" y="5098035"/>
                </a:cubicBezTo>
                <a:cubicBezTo>
                  <a:pt x="202343" y="5094947"/>
                  <a:pt x="202343" y="5088772"/>
                  <a:pt x="202343" y="5085684"/>
                </a:cubicBezTo>
                <a:cubicBezTo>
                  <a:pt x="202343" y="4989961"/>
                  <a:pt x="199265" y="4894239"/>
                  <a:pt x="199265" y="4798515"/>
                </a:cubicBezTo>
                <a:cubicBezTo>
                  <a:pt x="199265" y="4789253"/>
                  <a:pt x="196188" y="4783076"/>
                  <a:pt x="186958" y="4776901"/>
                </a:cubicBezTo>
                <a:lnTo>
                  <a:pt x="0" y="4667659"/>
                </a:lnTo>
                <a:lnTo>
                  <a:pt x="0" y="4657552"/>
                </a:lnTo>
                <a:lnTo>
                  <a:pt x="193675" y="4767405"/>
                </a:lnTo>
                <a:cubicBezTo>
                  <a:pt x="202914" y="4773557"/>
                  <a:pt x="212154" y="4773557"/>
                  <a:pt x="221393" y="4767405"/>
                </a:cubicBezTo>
                <a:cubicBezTo>
                  <a:pt x="270669" y="4739723"/>
                  <a:pt x="323027" y="4708961"/>
                  <a:pt x="372302" y="4681276"/>
                </a:cubicBezTo>
                <a:cubicBezTo>
                  <a:pt x="403099" y="4662820"/>
                  <a:pt x="433898" y="4647441"/>
                  <a:pt x="464696" y="4628986"/>
                </a:cubicBezTo>
                <a:cubicBezTo>
                  <a:pt x="467776" y="4628986"/>
                  <a:pt x="473934" y="4625910"/>
                  <a:pt x="480095" y="4619758"/>
                </a:cubicBezTo>
                <a:cubicBezTo>
                  <a:pt x="473934" y="4616681"/>
                  <a:pt x="470856" y="4613606"/>
                  <a:pt x="467776" y="4610529"/>
                </a:cubicBezTo>
                <a:cubicBezTo>
                  <a:pt x="436979" y="4595149"/>
                  <a:pt x="406179" y="4576691"/>
                  <a:pt x="372302" y="4558236"/>
                </a:cubicBezTo>
                <a:cubicBezTo>
                  <a:pt x="323027" y="4530550"/>
                  <a:pt x="270669" y="4499790"/>
                  <a:pt x="218313" y="4472107"/>
                </a:cubicBezTo>
                <a:cubicBezTo>
                  <a:pt x="213694" y="4469030"/>
                  <a:pt x="209844" y="4467493"/>
                  <a:pt x="206379" y="4467493"/>
                </a:cubicBezTo>
                <a:cubicBezTo>
                  <a:pt x="202914" y="4467493"/>
                  <a:pt x="199835" y="4469030"/>
                  <a:pt x="196755" y="4472107"/>
                </a:cubicBezTo>
                <a:lnTo>
                  <a:pt x="0" y="4579951"/>
                </a:lnTo>
                <a:lnTo>
                  <a:pt x="0" y="4572803"/>
                </a:lnTo>
                <a:lnTo>
                  <a:pt x="186509" y="4462769"/>
                </a:lnTo>
                <a:cubicBezTo>
                  <a:pt x="195723" y="4456599"/>
                  <a:pt x="201867" y="4450430"/>
                  <a:pt x="201867" y="4438091"/>
                </a:cubicBezTo>
                <a:cubicBezTo>
                  <a:pt x="201867" y="4345552"/>
                  <a:pt x="201867" y="4249930"/>
                  <a:pt x="204939" y="4154305"/>
                </a:cubicBezTo>
                <a:cubicBezTo>
                  <a:pt x="204939" y="4151220"/>
                  <a:pt x="201867" y="4145051"/>
                  <a:pt x="201867" y="4138881"/>
                </a:cubicBezTo>
                <a:cubicBezTo>
                  <a:pt x="198795" y="4141966"/>
                  <a:pt x="195723" y="4141966"/>
                  <a:pt x="195723" y="4141966"/>
                </a:cubicBezTo>
                <a:lnTo>
                  <a:pt x="0" y="4258000"/>
                </a:lnTo>
                <a:lnTo>
                  <a:pt x="0" y="4248508"/>
                </a:lnTo>
                <a:lnTo>
                  <a:pt x="193576" y="4138564"/>
                </a:lnTo>
                <a:cubicBezTo>
                  <a:pt x="193576" y="4138564"/>
                  <a:pt x="196655" y="4135474"/>
                  <a:pt x="199735" y="4132386"/>
                </a:cubicBezTo>
                <a:cubicBezTo>
                  <a:pt x="193576" y="4129297"/>
                  <a:pt x="190496" y="4126208"/>
                  <a:pt x="184337" y="4123119"/>
                </a:cubicBezTo>
                <a:lnTo>
                  <a:pt x="0" y="4016452"/>
                </a:lnTo>
                <a:lnTo>
                  <a:pt x="0" y="4006405"/>
                </a:lnTo>
                <a:lnTo>
                  <a:pt x="186466" y="4116643"/>
                </a:lnTo>
                <a:cubicBezTo>
                  <a:pt x="192620" y="4119728"/>
                  <a:pt x="195696" y="4122811"/>
                  <a:pt x="204929" y="4125896"/>
                </a:cubicBezTo>
                <a:cubicBezTo>
                  <a:pt x="204929" y="4116643"/>
                  <a:pt x="204929" y="4113558"/>
                  <a:pt x="204929" y="4107389"/>
                </a:cubicBezTo>
                <a:cubicBezTo>
                  <a:pt x="204929" y="4014850"/>
                  <a:pt x="201851" y="3922311"/>
                  <a:pt x="201851" y="3826687"/>
                </a:cubicBezTo>
                <a:cubicBezTo>
                  <a:pt x="201851" y="3814348"/>
                  <a:pt x="198773" y="3808179"/>
                  <a:pt x="186466" y="3802009"/>
                </a:cubicBezTo>
                <a:lnTo>
                  <a:pt x="0" y="3691772"/>
                </a:lnTo>
                <a:lnTo>
                  <a:pt x="0" y="3683558"/>
                </a:lnTo>
                <a:lnTo>
                  <a:pt x="193663" y="3792673"/>
                </a:lnTo>
                <a:cubicBezTo>
                  <a:pt x="205982" y="3798823"/>
                  <a:pt x="215223" y="3798823"/>
                  <a:pt x="227542" y="3789596"/>
                </a:cubicBezTo>
                <a:cubicBezTo>
                  <a:pt x="276818" y="3761912"/>
                  <a:pt x="326094" y="3734227"/>
                  <a:pt x="372290" y="3706543"/>
                </a:cubicBezTo>
                <a:cubicBezTo>
                  <a:pt x="406169" y="3688087"/>
                  <a:pt x="440046" y="3669631"/>
                  <a:pt x="473924" y="3651175"/>
                </a:cubicBezTo>
                <a:cubicBezTo>
                  <a:pt x="473924" y="3648098"/>
                  <a:pt x="477003" y="3648098"/>
                  <a:pt x="480083" y="3645023"/>
                </a:cubicBezTo>
                <a:cubicBezTo>
                  <a:pt x="473924" y="3638870"/>
                  <a:pt x="470844" y="3635794"/>
                  <a:pt x="464684" y="3635794"/>
                </a:cubicBezTo>
                <a:cubicBezTo>
                  <a:pt x="433886" y="3617337"/>
                  <a:pt x="403089" y="3598881"/>
                  <a:pt x="372290" y="3583501"/>
                </a:cubicBezTo>
                <a:cubicBezTo>
                  <a:pt x="323014" y="3552741"/>
                  <a:pt x="273738" y="3525057"/>
                  <a:pt x="221381" y="3497372"/>
                </a:cubicBezTo>
                <a:cubicBezTo>
                  <a:pt x="216763" y="3494297"/>
                  <a:pt x="212913" y="3492759"/>
                  <a:pt x="208678" y="3492759"/>
                </a:cubicBezTo>
                <a:cubicBezTo>
                  <a:pt x="204443" y="3492759"/>
                  <a:pt x="199823" y="3494297"/>
                  <a:pt x="193663" y="3497372"/>
                </a:cubicBezTo>
                <a:lnTo>
                  <a:pt x="0" y="3606176"/>
                </a:lnTo>
                <a:lnTo>
                  <a:pt x="0" y="3598326"/>
                </a:lnTo>
                <a:lnTo>
                  <a:pt x="193520" y="3487243"/>
                </a:lnTo>
                <a:cubicBezTo>
                  <a:pt x="202763" y="3481074"/>
                  <a:pt x="202763" y="3474904"/>
                  <a:pt x="202763" y="3462564"/>
                </a:cubicBezTo>
                <a:lnTo>
                  <a:pt x="202874" y="3460217"/>
                </a:lnTo>
                <a:lnTo>
                  <a:pt x="199683" y="3460217"/>
                </a:lnTo>
                <a:cubicBezTo>
                  <a:pt x="196602" y="3358417"/>
                  <a:pt x="196602" y="3256617"/>
                  <a:pt x="196602" y="3154816"/>
                </a:cubicBezTo>
                <a:cubicBezTo>
                  <a:pt x="184281" y="3147104"/>
                  <a:pt x="119593" y="3108543"/>
                  <a:pt x="56060" y="3071525"/>
                </a:cubicBezTo>
                <a:lnTo>
                  <a:pt x="0" y="3039373"/>
                </a:lnTo>
                <a:lnTo>
                  <a:pt x="0" y="3029620"/>
                </a:lnTo>
                <a:lnTo>
                  <a:pt x="186955" y="3136077"/>
                </a:lnTo>
                <a:cubicBezTo>
                  <a:pt x="199264" y="3142229"/>
                  <a:pt x="205418" y="3142229"/>
                  <a:pt x="217727" y="3136077"/>
                </a:cubicBezTo>
                <a:cubicBezTo>
                  <a:pt x="270037" y="3105317"/>
                  <a:pt x="322348" y="3077633"/>
                  <a:pt x="371580" y="3046873"/>
                </a:cubicBezTo>
                <a:cubicBezTo>
                  <a:pt x="402350" y="3031492"/>
                  <a:pt x="430044" y="3016112"/>
                  <a:pt x="457738" y="3000733"/>
                </a:cubicBezTo>
                <a:cubicBezTo>
                  <a:pt x="463892" y="2997656"/>
                  <a:pt x="466970" y="2994579"/>
                  <a:pt x="476199" y="2988429"/>
                </a:cubicBezTo>
                <a:cubicBezTo>
                  <a:pt x="470045" y="2985352"/>
                  <a:pt x="463892" y="2982275"/>
                  <a:pt x="460814" y="2979200"/>
                </a:cubicBezTo>
                <a:cubicBezTo>
                  <a:pt x="430044" y="2963820"/>
                  <a:pt x="402350" y="2945364"/>
                  <a:pt x="371580" y="2929983"/>
                </a:cubicBezTo>
                <a:cubicBezTo>
                  <a:pt x="319270" y="2899223"/>
                  <a:pt x="266960" y="2868463"/>
                  <a:pt x="211573" y="2837703"/>
                </a:cubicBezTo>
                <a:cubicBezTo>
                  <a:pt x="205418" y="2834626"/>
                  <a:pt x="199264" y="2834626"/>
                  <a:pt x="190033" y="2837703"/>
                </a:cubicBezTo>
                <a:lnTo>
                  <a:pt x="0" y="2944271"/>
                </a:lnTo>
                <a:lnTo>
                  <a:pt x="0" y="2938677"/>
                </a:lnTo>
                <a:lnTo>
                  <a:pt x="184287" y="2828356"/>
                </a:lnTo>
                <a:cubicBezTo>
                  <a:pt x="196653" y="2825272"/>
                  <a:pt x="196653" y="2816018"/>
                  <a:pt x="196653" y="2806764"/>
                </a:cubicBezTo>
                <a:cubicBezTo>
                  <a:pt x="196653" y="2714225"/>
                  <a:pt x="199745" y="2618601"/>
                  <a:pt x="199745" y="2522978"/>
                </a:cubicBezTo>
                <a:cubicBezTo>
                  <a:pt x="199745" y="2519892"/>
                  <a:pt x="199745" y="2513724"/>
                  <a:pt x="199745" y="2507554"/>
                </a:cubicBezTo>
                <a:cubicBezTo>
                  <a:pt x="193562" y="2510639"/>
                  <a:pt x="190469" y="2510639"/>
                  <a:pt x="190469" y="2510639"/>
                </a:cubicBezTo>
                <a:lnTo>
                  <a:pt x="0" y="2621880"/>
                </a:lnTo>
                <a:lnTo>
                  <a:pt x="0" y="2612238"/>
                </a:lnTo>
                <a:lnTo>
                  <a:pt x="180466" y="2510331"/>
                </a:lnTo>
                <a:cubicBezTo>
                  <a:pt x="186620" y="2507243"/>
                  <a:pt x="189698" y="2504154"/>
                  <a:pt x="195851" y="2501064"/>
                </a:cubicBezTo>
                <a:cubicBezTo>
                  <a:pt x="189698" y="2497975"/>
                  <a:pt x="186620" y="2494887"/>
                  <a:pt x="183544" y="2494887"/>
                </a:cubicBezTo>
                <a:lnTo>
                  <a:pt x="0" y="2390248"/>
                </a:lnTo>
                <a:lnTo>
                  <a:pt x="0" y="2378258"/>
                </a:lnTo>
                <a:lnTo>
                  <a:pt x="184289" y="2485321"/>
                </a:lnTo>
                <a:cubicBezTo>
                  <a:pt x="187381" y="2488406"/>
                  <a:pt x="193564" y="2491490"/>
                  <a:pt x="199748" y="2494575"/>
                </a:cubicBezTo>
                <a:cubicBezTo>
                  <a:pt x="199748" y="2488406"/>
                  <a:pt x="199748" y="2488406"/>
                  <a:pt x="199748" y="2485321"/>
                </a:cubicBezTo>
                <a:cubicBezTo>
                  <a:pt x="199748" y="2386612"/>
                  <a:pt x="199748" y="2287905"/>
                  <a:pt x="199748" y="2189197"/>
                </a:cubicBezTo>
                <a:cubicBezTo>
                  <a:pt x="199748" y="2179943"/>
                  <a:pt x="193564" y="2176858"/>
                  <a:pt x="187381" y="2173773"/>
                </a:cubicBezTo>
                <a:lnTo>
                  <a:pt x="0" y="2060677"/>
                </a:lnTo>
                <a:lnTo>
                  <a:pt x="0" y="2054064"/>
                </a:lnTo>
                <a:lnTo>
                  <a:pt x="66567" y="2090986"/>
                </a:lnTo>
                <a:cubicBezTo>
                  <a:pt x="106954" y="2113672"/>
                  <a:pt x="146956" y="2136742"/>
                  <a:pt x="186958" y="2161351"/>
                </a:cubicBezTo>
                <a:cubicBezTo>
                  <a:pt x="199266" y="2167503"/>
                  <a:pt x="208498" y="2167503"/>
                  <a:pt x="217729" y="2161351"/>
                </a:cubicBezTo>
                <a:cubicBezTo>
                  <a:pt x="270039" y="2130591"/>
                  <a:pt x="322349" y="2102907"/>
                  <a:pt x="371582" y="2072146"/>
                </a:cubicBezTo>
                <a:cubicBezTo>
                  <a:pt x="402352" y="2056766"/>
                  <a:pt x="430046" y="2038310"/>
                  <a:pt x="460816" y="2022930"/>
                </a:cubicBezTo>
                <a:cubicBezTo>
                  <a:pt x="463894" y="2019853"/>
                  <a:pt x="470048" y="2016778"/>
                  <a:pt x="476202" y="2013702"/>
                </a:cubicBezTo>
                <a:cubicBezTo>
                  <a:pt x="470048" y="2010624"/>
                  <a:pt x="470048" y="2007549"/>
                  <a:pt x="466972" y="2004474"/>
                </a:cubicBezTo>
                <a:cubicBezTo>
                  <a:pt x="436202" y="1989093"/>
                  <a:pt x="405429" y="1970636"/>
                  <a:pt x="371582" y="1952180"/>
                </a:cubicBezTo>
                <a:cubicBezTo>
                  <a:pt x="322349" y="1924497"/>
                  <a:pt x="270039" y="1893736"/>
                  <a:pt x="217729" y="1866051"/>
                </a:cubicBezTo>
                <a:cubicBezTo>
                  <a:pt x="213114" y="1862975"/>
                  <a:pt x="208498" y="1861437"/>
                  <a:pt x="203882" y="1861437"/>
                </a:cubicBezTo>
                <a:cubicBezTo>
                  <a:pt x="199266" y="1861437"/>
                  <a:pt x="194651" y="1862975"/>
                  <a:pt x="190035" y="1866051"/>
                </a:cubicBezTo>
                <a:lnTo>
                  <a:pt x="0" y="1971858"/>
                </a:lnTo>
                <a:lnTo>
                  <a:pt x="0" y="1965071"/>
                </a:lnTo>
                <a:lnTo>
                  <a:pt x="183826" y="1856714"/>
                </a:lnTo>
                <a:cubicBezTo>
                  <a:pt x="196171" y="1850545"/>
                  <a:pt x="199257" y="1844376"/>
                  <a:pt x="199257" y="1828952"/>
                </a:cubicBezTo>
                <a:cubicBezTo>
                  <a:pt x="199257" y="1736413"/>
                  <a:pt x="202343" y="1643874"/>
                  <a:pt x="202343" y="1551334"/>
                </a:cubicBezTo>
                <a:cubicBezTo>
                  <a:pt x="202343" y="1545166"/>
                  <a:pt x="202343" y="1542081"/>
                  <a:pt x="202343" y="1532827"/>
                </a:cubicBezTo>
                <a:cubicBezTo>
                  <a:pt x="196171" y="1535912"/>
                  <a:pt x="189998" y="1538997"/>
                  <a:pt x="186912" y="1542081"/>
                </a:cubicBezTo>
                <a:lnTo>
                  <a:pt x="0" y="1650863"/>
                </a:lnTo>
                <a:lnTo>
                  <a:pt x="0" y="1639791"/>
                </a:lnTo>
                <a:lnTo>
                  <a:pt x="181242" y="1538694"/>
                </a:lnTo>
                <a:cubicBezTo>
                  <a:pt x="187409" y="1535605"/>
                  <a:pt x="190494" y="1532515"/>
                  <a:pt x="199748" y="1526338"/>
                </a:cubicBezTo>
                <a:cubicBezTo>
                  <a:pt x="193578" y="1523255"/>
                  <a:pt x="187409" y="1520166"/>
                  <a:pt x="184326" y="1517078"/>
                </a:cubicBezTo>
                <a:lnTo>
                  <a:pt x="0" y="1413238"/>
                </a:lnTo>
                <a:lnTo>
                  <a:pt x="0" y="1400660"/>
                </a:lnTo>
                <a:lnTo>
                  <a:pt x="190034" y="1514171"/>
                </a:lnTo>
                <a:cubicBezTo>
                  <a:pt x="193112" y="1514171"/>
                  <a:pt x="196190" y="1517259"/>
                  <a:pt x="199266" y="1517259"/>
                </a:cubicBezTo>
                <a:cubicBezTo>
                  <a:pt x="199266" y="1517259"/>
                  <a:pt x="202343" y="1517259"/>
                  <a:pt x="202343" y="1517259"/>
                </a:cubicBezTo>
                <a:cubicBezTo>
                  <a:pt x="202343" y="1514171"/>
                  <a:pt x="202343" y="1507996"/>
                  <a:pt x="202343" y="1504908"/>
                </a:cubicBezTo>
                <a:cubicBezTo>
                  <a:pt x="202343" y="1409185"/>
                  <a:pt x="199266" y="1313463"/>
                  <a:pt x="199266" y="1217739"/>
                </a:cubicBezTo>
                <a:cubicBezTo>
                  <a:pt x="199266" y="1208477"/>
                  <a:pt x="196190" y="1202300"/>
                  <a:pt x="186958" y="1196125"/>
                </a:cubicBezTo>
                <a:lnTo>
                  <a:pt x="0" y="1086884"/>
                </a:lnTo>
                <a:lnTo>
                  <a:pt x="0" y="1076776"/>
                </a:lnTo>
                <a:lnTo>
                  <a:pt x="193675" y="1186629"/>
                </a:lnTo>
                <a:cubicBezTo>
                  <a:pt x="202915" y="1192781"/>
                  <a:pt x="212154" y="1192781"/>
                  <a:pt x="221393" y="1186629"/>
                </a:cubicBezTo>
                <a:cubicBezTo>
                  <a:pt x="270671" y="1158947"/>
                  <a:pt x="323027" y="1128185"/>
                  <a:pt x="372302" y="1100500"/>
                </a:cubicBezTo>
                <a:cubicBezTo>
                  <a:pt x="403100" y="1082044"/>
                  <a:pt x="433898" y="1066665"/>
                  <a:pt x="464697" y="1048210"/>
                </a:cubicBezTo>
                <a:cubicBezTo>
                  <a:pt x="467776" y="1048210"/>
                  <a:pt x="473936" y="1045134"/>
                  <a:pt x="480096" y="1038981"/>
                </a:cubicBezTo>
                <a:cubicBezTo>
                  <a:pt x="473936" y="1035905"/>
                  <a:pt x="470856" y="1032830"/>
                  <a:pt x="467776" y="1029753"/>
                </a:cubicBezTo>
                <a:cubicBezTo>
                  <a:pt x="436979" y="1014372"/>
                  <a:pt x="406179" y="995915"/>
                  <a:pt x="372302" y="977459"/>
                </a:cubicBezTo>
                <a:cubicBezTo>
                  <a:pt x="323027" y="949774"/>
                  <a:pt x="270671" y="919014"/>
                  <a:pt x="218314" y="891331"/>
                </a:cubicBezTo>
                <a:cubicBezTo>
                  <a:pt x="213694" y="888254"/>
                  <a:pt x="209844" y="886716"/>
                  <a:pt x="206379" y="886716"/>
                </a:cubicBezTo>
                <a:cubicBezTo>
                  <a:pt x="202915" y="886716"/>
                  <a:pt x="199835" y="888254"/>
                  <a:pt x="196755" y="891331"/>
                </a:cubicBezTo>
                <a:lnTo>
                  <a:pt x="0" y="999175"/>
                </a:lnTo>
                <a:lnTo>
                  <a:pt x="0" y="992028"/>
                </a:lnTo>
                <a:lnTo>
                  <a:pt x="186510" y="881993"/>
                </a:lnTo>
                <a:cubicBezTo>
                  <a:pt x="195724" y="875823"/>
                  <a:pt x="201867" y="869654"/>
                  <a:pt x="201867" y="857315"/>
                </a:cubicBezTo>
                <a:cubicBezTo>
                  <a:pt x="201867" y="764776"/>
                  <a:pt x="201867" y="669154"/>
                  <a:pt x="204940" y="573529"/>
                </a:cubicBezTo>
                <a:cubicBezTo>
                  <a:pt x="204940" y="570444"/>
                  <a:pt x="201867" y="564275"/>
                  <a:pt x="201867" y="558105"/>
                </a:cubicBezTo>
                <a:cubicBezTo>
                  <a:pt x="198796" y="561190"/>
                  <a:pt x="195724" y="561190"/>
                  <a:pt x="195724" y="561190"/>
                </a:cubicBezTo>
                <a:lnTo>
                  <a:pt x="0" y="677224"/>
                </a:lnTo>
                <a:lnTo>
                  <a:pt x="0" y="667732"/>
                </a:lnTo>
                <a:lnTo>
                  <a:pt x="193576" y="557788"/>
                </a:lnTo>
                <a:cubicBezTo>
                  <a:pt x="193576" y="557788"/>
                  <a:pt x="196655" y="554699"/>
                  <a:pt x="199735" y="551610"/>
                </a:cubicBezTo>
                <a:cubicBezTo>
                  <a:pt x="193576" y="548521"/>
                  <a:pt x="190496" y="545431"/>
                  <a:pt x="184337" y="542343"/>
                </a:cubicBezTo>
                <a:lnTo>
                  <a:pt x="0" y="435676"/>
                </a:lnTo>
                <a:lnTo>
                  <a:pt x="0" y="425629"/>
                </a:lnTo>
                <a:lnTo>
                  <a:pt x="186466" y="535867"/>
                </a:lnTo>
                <a:cubicBezTo>
                  <a:pt x="192620" y="538951"/>
                  <a:pt x="195698" y="542035"/>
                  <a:pt x="204929" y="545120"/>
                </a:cubicBezTo>
                <a:cubicBezTo>
                  <a:pt x="204929" y="535867"/>
                  <a:pt x="204929" y="532782"/>
                  <a:pt x="204929" y="526613"/>
                </a:cubicBezTo>
                <a:cubicBezTo>
                  <a:pt x="204929" y="434074"/>
                  <a:pt x="201851" y="341535"/>
                  <a:pt x="201851" y="245911"/>
                </a:cubicBezTo>
                <a:cubicBezTo>
                  <a:pt x="201851" y="233572"/>
                  <a:pt x="198774" y="227404"/>
                  <a:pt x="186466" y="221233"/>
                </a:cubicBezTo>
                <a:lnTo>
                  <a:pt x="0" y="110997"/>
                </a:lnTo>
                <a:lnTo>
                  <a:pt x="0" y="102783"/>
                </a:lnTo>
                <a:lnTo>
                  <a:pt x="193664" y="211897"/>
                </a:lnTo>
                <a:cubicBezTo>
                  <a:pt x="205984" y="218047"/>
                  <a:pt x="215223" y="218047"/>
                  <a:pt x="227542" y="208820"/>
                </a:cubicBezTo>
                <a:cubicBezTo>
                  <a:pt x="276818" y="181135"/>
                  <a:pt x="326094" y="153452"/>
                  <a:pt x="372290" y="125767"/>
                </a:cubicBezTo>
                <a:cubicBezTo>
                  <a:pt x="406169" y="107311"/>
                  <a:pt x="440046" y="88855"/>
                  <a:pt x="473924" y="70399"/>
                </a:cubicBezTo>
                <a:cubicBezTo>
                  <a:pt x="473924" y="67322"/>
                  <a:pt x="477004" y="67322"/>
                  <a:pt x="480084" y="64247"/>
                </a:cubicBezTo>
                <a:cubicBezTo>
                  <a:pt x="473924" y="58094"/>
                  <a:pt x="470844" y="55018"/>
                  <a:pt x="464685" y="55018"/>
                </a:cubicBezTo>
                <a:cubicBezTo>
                  <a:pt x="433887" y="36561"/>
                  <a:pt x="403089" y="18105"/>
                  <a:pt x="372290" y="2725"/>
                </a:cubicBezTo>
                <a:close/>
                <a:moveTo>
                  <a:pt x="30575" y="0"/>
                </a:moveTo>
                <a:lnTo>
                  <a:pt x="45211" y="0"/>
                </a:lnTo>
                <a:lnTo>
                  <a:pt x="0" y="25400"/>
                </a:lnTo>
                <a:lnTo>
                  <a:pt x="0" y="17550"/>
                </a:lnTo>
                <a:close/>
              </a:path>
            </a:pathLst>
          </a:custGeom>
          <a:solidFill>
            <a:schemeClr val="bg2">
              <a:alpha val="5000"/>
            </a:schemeClr>
          </a:solidFill>
          <a:ln w="9525" cap="flat">
            <a:noFill/>
            <a:prstDash val="solid"/>
            <a:miter/>
          </a:ln>
        </p:spPr>
        <p:txBody>
          <a:bodyPr rtlCol="0" anchor="ctr"/>
          <a:lstStyle/>
          <a:p>
            <a:pPr lvl="0"/>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714"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Lst>
  <p:txStyles>
    <p:titleStyle>
      <a:lvl1pPr algn="l" defTabSz="914065"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17" indent="-228517" algn="l" defTabSz="9140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8" indent="-228517" algn="l" defTabSz="9140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95" indent="-228517" algn="l" defTabSz="9140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4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7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76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89"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2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55"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65" rtl="0" eaLnBrk="1" latinLnBrk="0" hangingPunct="1">
        <a:defRPr sz="1800" kern="1200">
          <a:solidFill>
            <a:schemeClr val="tx1"/>
          </a:solidFill>
          <a:latin typeface="+mn-lt"/>
          <a:ea typeface="+mn-ea"/>
          <a:cs typeface="+mn-cs"/>
        </a:defRPr>
      </a:lvl1pPr>
      <a:lvl2pPr marL="457032" algn="l" defTabSz="914065" rtl="0" eaLnBrk="1" latinLnBrk="0" hangingPunct="1">
        <a:defRPr sz="1800" kern="1200">
          <a:solidFill>
            <a:schemeClr val="tx1"/>
          </a:solidFill>
          <a:latin typeface="+mn-lt"/>
          <a:ea typeface="+mn-ea"/>
          <a:cs typeface="+mn-cs"/>
        </a:defRPr>
      </a:lvl2pPr>
      <a:lvl3pPr marL="914065" algn="l" defTabSz="914065" rtl="0" eaLnBrk="1" latinLnBrk="0" hangingPunct="1">
        <a:defRPr sz="1800" kern="1200">
          <a:solidFill>
            <a:schemeClr val="tx1"/>
          </a:solidFill>
          <a:latin typeface="+mn-lt"/>
          <a:ea typeface="+mn-ea"/>
          <a:cs typeface="+mn-cs"/>
        </a:defRPr>
      </a:lvl3pPr>
      <a:lvl4pPr marL="1371098" algn="l" defTabSz="914065" rtl="0" eaLnBrk="1" latinLnBrk="0" hangingPunct="1">
        <a:defRPr sz="1800" kern="1200">
          <a:solidFill>
            <a:schemeClr val="tx1"/>
          </a:solidFill>
          <a:latin typeface="+mn-lt"/>
          <a:ea typeface="+mn-ea"/>
          <a:cs typeface="+mn-cs"/>
        </a:defRPr>
      </a:lvl4pPr>
      <a:lvl5pPr marL="1828131" algn="l" defTabSz="914065" rtl="0" eaLnBrk="1" latinLnBrk="0" hangingPunct="1">
        <a:defRPr sz="1800" kern="1200">
          <a:solidFill>
            <a:schemeClr val="tx1"/>
          </a:solidFill>
          <a:latin typeface="+mn-lt"/>
          <a:ea typeface="+mn-ea"/>
          <a:cs typeface="+mn-cs"/>
        </a:defRPr>
      </a:lvl5pPr>
      <a:lvl6pPr marL="2285160" algn="l" defTabSz="914065" rtl="0" eaLnBrk="1" latinLnBrk="0" hangingPunct="1">
        <a:defRPr sz="1800" kern="1200">
          <a:solidFill>
            <a:schemeClr val="tx1"/>
          </a:solidFill>
          <a:latin typeface="+mn-lt"/>
          <a:ea typeface="+mn-ea"/>
          <a:cs typeface="+mn-cs"/>
        </a:defRPr>
      </a:lvl6pPr>
      <a:lvl7pPr marL="2742221" algn="l" defTabSz="914065" rtl="0" eaLnBrk="1" latinLnBrk="0" hangingPunct="1">
        <a:defRPr sz="1800" kern="1200">
          <a:solidFill>
            <a:schemeClr val="tx1"/>
          </a:solidFill>
          <a:latin typeface="+mn-lt"/>
          <a:ea typeface="+mn-ea"/>
          <a:cs typeface="+mn-cs"/>
        </a:defRPr>
      </a:lvl7pPr>
      <a:lvl8pPr marL="3199280" algn="l" defTabSz="914065" rtl="0" eaLnBrk="1" latinLnBrk="0" hangingPunct="1">
        <a:defRPr sz="1800" kern="1200">
          <a:solidFill>
            <a:schemeClr val="tx1"/>
          </a:solidFill>
          <a:latin typeface="+mn-lt"/>
          <a:ea typeface="+mn-ea"/>
          <a:cs typeface="+mn-cs"/>
        </a:defRPr>
      </a:lvl8pPr>
      <a:lvl9pPr marL="3656312" algn="l" defTabSz="91406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pos="280" userDrawn="1">
          <p15:clr>
            <a:srgbClr val="F26B43"/>
          </p15:clr>
        </p15:guide>
        <p15:guide id="3" pos="7401" userDrawn="1">
          <p15:clr>
            <a:srgbClr val="F26B43"/>
          </p15:clr>
        </p15:guide>
        <p15:guide id="4"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5">
            <a:extLst>
              <a:ext uri="{FF2B5EF4-FFF2-40B4-BE49-F238E27FC236}">
                <a16:creationId xmlns:a16="http://schemas.microsoft.com/office/drawing/2014/main" id="{E93E2432-AF92-454C-BF1E-5671AA5DF72D}"/>
              </a:ext>
            </a:extLst>
          </p:cNvPr>
          <p:cNvSpPr/>
          <p:nvPr/>
        </p:nvSpPr>
        <p:spPr>
          <a:xfrm>
            <a:off x="3936760" y="0"/>
            <a:ext cx="8256828" cy="5589032"/>
          </a:xfrm>
          <a:custGeom>
            <a:avLst/>
            <a:gdLst>
              <a:gd name="connsiteX0" fmla="*/ 827326 w 8256828"/>
              <a:gd name="connsiteY0" fmla="*/ 0 h 5589032"/>
              <a:gd name="connsiteX1" fmla="*/ 8256828 w 8256828"/>
              <a:gd name="connsiteY1" fmla="*/ 0 h 5589032"/>
              <a:gd name="connsiteX2" fmla="*/ 8256828 w 8256828"/>
              <a:gd name="connsiteY2" fmla="*/ 2093911 h 5589032"/>
              <a:gd name="connsiteX3" fmla="*/ 5090440 w 8256828"/>
              <a:gd name="connsiteY3" fmla="*/ 5260299 h 5589032"/>
              <a:gd name="connsiteX4" fmla="*/ 3503174 w 8256828"/>
              <a:gd name="connsiteY4" fmla="*/ 5260299 h 5589032"/>
              <a:gd name="connsiteX5" fmla="*/ 328734 w 8256828"/>
              <a:gd name="connsiteY5" fmla="*/ 2085859 h 5589032"/>
              <a:gd name="connsiteX6" fmla="*/ 328734 w 8256828"/>
              <a:gd name="connsiteY6" fmla="*/ 498592 h 558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6828" h="5589032">
                <a:moveTo>
                  <a:pt x="827326" y="0"/>
                </a:moveTo>
                <a:lnTo>
                  <a:pt x="8256828" y="0"/>
                </a:lnTo>
                <a:lnTo>
                  <a:pt x="8256828" y="2093911"/>
                </a:lnTo>
                <a:lnTo>
                  <a:pt x="5090440" y="5260299"/>
                </a:lnTo>
                <a:cubicBezTo>
                  <a:pt x="4652129" y="5698610"/>
                  <a:pt x="3941486" y="5698610"/>
                  <a:pt x="3503174" y="5260299"/>
                </a:cubicBezTo>
                <a:lnTo>
                  <a:pt x="328734" y="2085859"/>
                </a:lnTo>
                <a:cubicBezTo>
                  <a:pt x="-109577" y="1647547"/>
                  <a:pt x="-109577" y="936904"/>
                  <a:pt x="328734" y="498592"/>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Rounded Rectangle 4">
            <a:extLst>
              <a:ext uri="{FF2B5EF4-FFF2-40B4-BE49-F238E27FC236}">
                <a16:creationId xmlns:a16="http://schemas.microsoft.com/office/drawing/2014/main" id="{18FD65BA-33FB-45B5-8B98-5B85FBC56BA5}"/>
              </a:ext>
            </a:extLst>
          </p:cNvPr>
          <p:cNvSpPr/>
          <p:nvPr/>
        </p:nvSpPr>
        <p:spPr>
          <a:xfrm>
            <a:off x="4215894" y="0"/>
            <a:ext cx="7977695" cy="5309900"/>
          </a:xfrm>
          <a:custGeom>
            <a:avLst/>
            <a:gdLst>
              <a:gd name="connsiteX0" fmla="*/ 857528 w 7977695"/>
              <a:gd name="connsiteY0" fmla="*/ 0 h 5309900"/>
              <a:gd name="connsiteX1" fmla="*/ 7977695 w 7977695"/>
              <a:gd name="connsiteY1" fmla="*/ 0 h 5309900"/>
              <a:gd name="connsiteX2" fmla="*/ 7977695 w 7977695"/>
              <a:gd name="connsiteY2" fmla="*/ 1784579 h 5309900"/>
              <a:gd name="connsiteX3" fmla="*/ 4759751 w 7977695"/>
              <a:gd name="connsiteY3" fmla="*/ 5002522 h 5309900"/>
              <a:gd name="connsiteX4" fmla="*/ 3275598 w 7977695"/>
              <a:gd name="connsiteY4" fmla="*/ 5002522 h 5309900"/>
              <a:gd name="connsiteX5" fmla="*/ 307379 w 7977695"/>
              <a:gd name="connsiteY5" fmla="*/ 2034303 h 5309900"/>
              <a:gd name="connsiteX6" fmla="*/ 307379 w 7977695"/>
              <a:gd name="connsiteY6" fmla="*/ 550149 h 53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7695" h="5309900">
                <a:moveTo>
                  <a:pt x="857528" y="0"/>
                </a:moveTo>
                <a:lnTo>
                  <a:pt x="7977695" y="0"/>
                </a:lnTo>
                <a:lnTo>
                  <a:pt x="7977695" y="1784579"/>
                </a:lnTo>
                <a:lnTo>
                  <a:pt x="4759751" y="5002522"/>
                </a:lnTo>
                <a:cubicBezTo>
                  <a:pt x="4349913" y="5412360"/>
                  <a:pt x="3685436" y="5412360"/>
                  <a:pt x="3275598" y="5002522"/>
                </a:cubicBezTo>
                <a:lnTo>
                  <a:pt x="307379" y="2034303"/>
                </a:lnTo>
                <a:cubicBezTo>
                  <a:pt x="-102459" y="1624465"/>
                  <a:pt x="-102459" y="959987"/>
                  <a:pt x="307379" y="550149"/>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2" name="Rectangle: Rounded Corners 41">
            <a:extLst>
              <a:ext uri="{FF2B5EF4-FFF2-40B4-BE49-F238E27FC236}">
                <a16:creationId xmlns:a16="http://schemas.microsoft.com/office/drawing/2014/main" id="{1335F2CD-6ECC-43B2-90BC-9F61871EB76B}"/>
              </a:ext>
            </a:extLst>
          </p:cNvPr>
          <p:cNvSpPr/>
          <p:nvPr/>
        </p:nvSpPr>
        <p:spPr>
          <a:xfrm rot="2700000">
            <a:off x="4090267" y="1422474"/>
            <a:ext cx="4013052" cy="401305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8" name="TextBox 337">
            <a:extLst>
              <a:ext uri="{FF2B5EF4-FFF2-40B4-BE49-F238E27FC236}">
                <a16:creationId xmlns:a16="http://schemas.microsoft.com/office/drawing/2014/main" id="{AA5F4299-2B83-421B-AEE4-0D5D0700ED66}"/>
              </a:ext>
            </a:extLst>
          </p:cNvPr>
          <p:cNvSpPr txBox="1"/>
          <p:nvPr/>
        </p:nvSpPr>
        <p:spPr>
          <a:xfrm>
            <a:off x="4386390" y="3646621"/>
            <a:ext cx="3420808" cy="184346"/>
          </a:xfrm>
          <a:prstGeom prst="rect">
            <a:avLst/>
          </a:prstGeom>
          <a:noFill/>
        </p:spPr>
        <p:txBody>
          <a:bodyPr wrap="none" lIns="0" tIns="0" rIns="0" bIns="0" rtlCol="0">
            <a:spAutoFit/>
          </a:bodyPr>
          <a:lstStyle/>
          <a:p>
            <a:pPr algn="ctr">
              <a:lnSpc>
                <a:spcPct val="150000"/>
              </a:lnSpc>
            </a:pPr>
            <a:r>
              <a:rPr lang="en-ID" sz="900" spc="300">
                <a:solidFill>
                  <a:schemeClr val="accent1"/>
                </a:solidFill>
              </a:rPr>
              <a:t>multipurpose presentation template</a:t>
            </a:r>
          </a:p>
        </p:txBody>
      </p:sp>
      <p:sp>
        <p:nvSpPr>
          <p:cNvPr id="340" name="Freeform: Shape 339">
            <a:extLst>
              <a:ext uri="{FF2B5EF4-FFF2-40B4-BE49-F238E27FC236}">
                <a16:creationId xmlns:a16="http://schemas.microsoft.com/office/drawing/2014/main" id="{E51CE0A7-C4D3-4B57-997C-7DCEEB393197}"/>
              </a:ext>
            </a:extLst>
          </p:cNvPr>
          <p:cNvSpPr/>
          <p:nvPr/>
        </p:nvSpPr>
        <p:spPr>
          <a:xfrm>
            <a:off x="5221287" y="1727948"/>
            <a:ext cx="1751014" cy="1066568"/>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41" name="Freeform: Shape 340">
            <a:extLst>
              <a:ext uri="{FF2B5EF4-FFF2-40B4-BE49-F238E27FC236}">
                <a16:creationId xmlns:a16="http://schemas.microsoft.com/office/drawing/2014/main" id="{523971C7-7CB4-4256-9078-9D7496D3BFA5}"/>
              </a:ext>
            </a:extLst>
          </p:cNvPr>
          <p:cNvSpPr/>
          <p:nvPr/>
        </p:nvSpPr>
        <p:spPr>
          <a:xfrm flipV="1">
            <a:off x="5538788" y="4114674"/>
            <a:ext cx="1116012" cy="679780"/>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46" name="TextBox 345">
            <a:extLst>
              <a:ext uri="{FF2B5EF4-FFF2-40B4-BE49-F238E27FC236}">
                <a16:creationId xmlns:a16="http://schemas.microsoft.com/office/drawing/2014/main" id="{9C12AA31-47D2-4104-A5EB-30767A5BA28C}"/>
              </a:ext>
            </a:extLst>
          </p:cNvPr>
          <p:cNvSpPr txBox="1">
            <a:spLocks/>
          </p:cNvSpPr>
          <p:nvPr/>
        </p:nvSpPr>
        <p:spPr>
          <a:xfrm>
            <a:off x="4386008" y="3200226"/>
            <a:ext cx="3421570" cy="399002"/>
          </a:xfrm>
          <a:custGeom>
            <a:avLst/>
            <a:gdLst/>
            <a:ahLst/>
            <a:cxnLst/>
            <a:rect l="l" t="t" r="r" b="b"/>
            <a:pathLst>
              <a:path w="1143190" h="130302">
                <a:moveTo>
                  <a:pt x="491537" y="39814"/>
                </a:moveTo>
                <a:lnTo>
                  <a:pt x="477059" y="82344"/>
                </a:lnTo>
                <a:lnTo>
                  <a:pt x="506015" y="82344"/>
                </a:lnTo>
                <a:close/>
                <a:moveTo>
                  <a:pt x="594550" y="27146"/>
                </a:moveTo>
                <a:lnTo>
                  <a:pt x="594550" y="65151"/>
                </a:lnTo>
                <a:lnTo>
                  <a:pt x="630745" y="65151"/>
                </a:lnTo>
                <a:cubicBezTo>
                  <a:pt x="637984" y="65151"/>
                  <a:pt x="641604" y="61531"/>
                  <a:pt x="641604" y="54293"/>
                </a:cubicBezTo>
                <a:lnTo>
                  <a:pt x="641604" y="38005"/>
                </a:lnTo>
                <a:cubicBezTo>
                  <a:pt x="641604" y="30766"/>
                  <a:pt x="637984" y="27146"/>
                  <a:pt x="630745" y="27146"/>
                </a:cubicBezTo>
                <a:close/>
                <a:moveTo>
                  <a:pt x="811339" y="25336"/>
                </a:moveTo>
                <a:cubicBezTo>
                  <a:pt x="804100" y="25336"/>
                  <a:pt x="800481" y="28956"/>
                  <a:pt x="800481" y="36195"/>
                </a:cubicBezTo>
                <a:lnTo>
                  <a:pt x="800481" y="94107"/>
                </a:lnTo>
                <a:cubicBezTo>
                  <a:pt x="800481" y="101346"/>
                  <a:pt x="804100" y="104965"/>
                  <a:pt x="811339" y="104965"/>
                </a:cubicBezTo>
                <a:lnTo>
                  <a:pt x="842105" y="104965"/>
                </a:lnTo>
                <a:cubicBezTo>
                  <a:pt x="849344" y="104965"/>
                  <a:pt x="852963" y="101346"/>
                  <a:pt x="852963" y="94107"/>
                </a:cubicBezTo>
                <a:lnTo>
                  <a:pt x="852963" y="36195"/>
                </a:lnTo>
                <a:cubicBezTo>
                  <a:pt x="852963" y="28956"/>
                  <a:pt x="849344" y="25336"/>
                  <a:pt x="842105" y="25336"/>
                </a:cubicBezTo>
                <a:close/>
                <a:moveTo>
                  <a:pt x="1068990" y="1810"/>
                </a:moveTo>
                <a:lnTo>
                  <a:pt x="1132513" y="1810"/>
                </a:lnTo>
                <a:lnTo>
                  <a:pt x="1132513" y="27146"/>
                </a:lnTo>
                <a:lnTo>
                  <a:pt x="1076229" y="27146"/>
                </a:lnTo>
                <a:cubicBezTo>
                  <a:pt x="1068990" y="27146"/>
                  <a:pt x="1065371" y="30766"/>
                  <a:pt x="1065371" y="38005"/>
                </a:cubicBezTo>
                <a:lnTo>
                  <a:pt x="1065371" y="41624"/>
                </a:lnTo>
                <a:cubicBezTo>
                  <a:pt x="1065371" y="48863"/>
                  <a:pt x="1068990" y="52483"/>
                  <a:pt x="1076229" y="52483"/>
                </a:cubicBezTo>
                <a:lnTo>
                  <a:pt x="1108805" y="52483"/>
                </a:lnTo>
                <a:cubicBezTo>
                  <a:pt x="1120629" y="52483"/>
                  <a:pt x="1129315" y="55258"/>
                  <a:pt x="1134865" y="60808"/>
                </a:cubicBezTo>
                <a:cubicBezTo>
                  <a:pt x="1140415" y="66357"/>
                  <a:pt x="1143190" y="75044"/>
                  <a:pt x="1143190" y="86868"/>
                </a:cubicBezTo>
                <a:lnTo>
                  <a:pt x="1143190" y="95917"/>
                </a:lnTo>
                <a:cubicBezTo>
                  <a:pt x="1143190" y="107740"/>
                  <a:pt x="1140415" y="116427"/>
                  <a:pt x="1134865" y="121977"/>
                </a:cubicBezTo>
                <a:cubicBezTo>
                  <a:pt x="1129315" y="127527"/>
                  <a:pt x="1120629" y="130302"/>
                  <a:pt x="1108805" y="130302"/>
                </a:cubicBezTo>
                <a:cubicBezTo>
                  <a:pt x="1102652" y="130302"/>
                  <a:pt x="1096137" y="130181"/>
                  <a:pt x="1089260" y="129940"/>
                </a:cubicBezTo>
                <a:lnTo>
                  <a:pt x="1072610" y="129216"/>
                </a:lnTo>
                <a:cubicBezTo>
                  <a:pt x="1060304" y="128613"/>
                  <a:pt x="1047575" y="127768"/>
                  <a:pt x="1034424" y="126682"/>
                </a:cubicBezTo>
                <a:lnTo>
                  <a:pt x="1034424" y="102251"/>
                </a:lnTo>
                <a:cubicBezTo>
                  <a:pt x="1067482" y="104061"/>
                  <a:pt x="1089863" y="104965"/>
                  <a:pt x="1101566" y="104965"/>
                </a:cubicBezTo>
                <a:cubicBezTo>
                  <a:pt x="1104341" y="104965"/>
                  <a:pt x="1106543" y="104151"/>
                  <a:pt x="1108172" y="102522"/>
                </a:cubicBezTo>
                <a:cubicBezTo>
                  <a:pt x="1109800" y="100894"/>
                  <a:pt x="1110615" y="98692"/>
                  <a:pt x="1110615" y="95917"/>
                </a:cubicBezTo>
                <a:lnTo>
                  <a:pt x="1110615" y="79629"/>
                </a:lnTo>
                <a:lnTo>
                  <a:pt x="1068990" y="79629"/>
                </a:lnTo>
                <a:cubicBezTo>
                  <a:pt x="1056322" y="79629"/>
                  <a:pt x="1047123" y="76764"/>
                  <a:pt x="1041392" y="71033"/>
                </a:cubicBezTo>
                <a:cubicBezTo>
                  <a:pt x="1035661" y="65302"/>
                  <a:pt x="1032795" y="56102"/>
                  <a:pt x="1032795" y="43434"/>
                </a:cubicBezTo>
                <a:lnTo>
                  <a:pt x="1032795" y="38005"/>
                </a:lnTo>
                <a:cubicBezTo>
                  <a:pt x="1032795" y="25336"/>
                  <a:pt x="1035661" y="16137"/>
                  <a:pt x="1041392" y="10406"/>
                </a:cubicBezTo>
                <a:cubicBezTo>
                  <a:pt x="1047123" y="4675"/>
                  <a:pt x="1056322" y="1810"/>
                  <a:pt x="1068990" y="1810"/>
                </a:cubicBezTo>
                <a:close/>
                <a:moveTo>
                  <a:pt x="904875" y="1810"/>
                </a:moveTo>
                <a:lnTo>
                  <a:pt x="937450" y="1810"/>
                </a:lnTo>
                <a:lnTo>
                  <a:pt x="937450" y="94107"/>
                </a:lnTo>
                <a:cubicBezTo>
                  <a:pt x="937450" y="101346"/>
                  <a:pt x="941070" y="104965"/>
                  <a:pt x="948309" y="104965"/>
                </a:cubicBezTo>
                <a:lnTo>
                  <a:pt x="975455" y="104965"/>
                </a:lnTo>
                <a:cubicBezTo>
                  <a:pt x="982694" y="104965"/>
                  <a:pt x="986313" y="101346"/>
                  <a:pt x="986313" y="94107"/>
                </a:cubicBezTo>
                <a:lnTo>
                  <a:pt x="986313" y="1810"/>
                </a:lnTo>
                <a:lnTo>
                  <a:pt x="1018889" y="1810"/>
                </a:lnTo>
                <a:lnTo>
                  <a:pt x="1018889" y="94107"/>
                </a:lnTo>
                <a:cubicBezTo>
                  <a:pt x="1018889" y="106775"/>
                  <a:pt x="1016023" y="115975"/>
                  <a:pt x="1010293" y="121706"/>
                </a:cubicBezTo>
                <a:cubicBezTo>
                  <a:pt x="1004562" y="127437"/>
                  <a:pt x="995362" y="130302"/>
                  <a:pt x="982694" y="130302"/>
                </a:cubicBezTo>
                <a:lnTo>
                  <a:pt x="941070" y="130302"/>
                </a:lnTo>
                <a:cubicBezTo>
                  <a:pt x="928401" y="130302"/>
                  <a:pt x="919202" y="127437"/>
                  <a:pt x="913471" y="121706"/>
                </a:cubicBezTo>
                <a:cubicBezTo>
                  <a:pt x="907740" y="115975"/>
                  <a:pt x="904875" y="106775"/>
                  <a:pt x="904875" y="94107"/>
                </a:cubicBezTo>
                <a:close/>
                <a:moveTo>
                  <a:pt x="689895" y="1810"/>
                </a:moveTo>
                <a:lnTo>
                  <a:pt x="755046" y="1810"/>
                </a:lnTo>
                <a:lnTo>
                  <a:pt x="755046" y="27146"/>
                </a:lnTo>
                <a:lnTo>
                  <a:pt x="738759" y="27146"/>
                </a:lnTo>
                <a:lnTo>
                  <a:pt x="738759" y="103156"/>
                </a:lnTo>
                <a:lnTo>
                  <a:pt x="755046" y="103156"/>
                </a:lnTo>
                <a:lnTo>
                  <a:pt x="755046" y="128492"/>
                </a:lnTo>
                <a:lnTo>
                  <a:pt x="689895" y="128492"/>
                </a:lnTo>
                <a:lnTo>
                  <a:pt x="689895" y="103156"/>
                </a:lnTo>
                <a:lnTo>
                  <a:pt x="706183" y="103156"/>
                </a:lnTo>
                <a:lnTo>
                  <a:pt x="706183" y="27146"/>
                </a:lnTo>
                <a:lnTo>
                  <a:pt x="689895" y="27146"/>
                </a:lnTo>
                <a:close/>
                <a:moveTo>
                  <a:pt x="561975" y="1810"/>
                </a:moveTo>
                <a:lnTo>
                  <a:pt x="637984" y="1810"/>
                </a:lnTo>
                <a:cubicBezTo>
                  <a:pt x="650652" y="1810"/>
                  <a:pt x="659852" y="4675"/>
                  <a:pt x="665583" y="10406"/>
                </a:cubicBezTo>
                <a:cubicBezTo>
                  <a:pt x="671314" y="16137"/>
                  <a:pt x="674179" y="25336"/>
                  <a:pt x="674179" y="38005"/>
                </a:cubicBezTo>
                <a:lnTo>
                  <a:pt x="674179" y="54293"/>
                </a:lnTo>
                <a:cubicBezTo>
                  <a:pt x="674179" y="64306"/>
                  <a:pt x="672520" y="72088"/>
                  <a:pt x="669202" y="77638"/>
                </a:cubicBezTo>
                <a:cubicBezTo>
                  <a:pt x="665885" y="83188"/>
                  <a:pt x="660606" y="86868"/>
                  <a:pt x="653367" y="88678"/>
                </a:cubicBezTo>
                <a:lnTo>
                  <a:pt x="675989" y="128492"/>
                </a:lnTo>
                <a:lnTo>
                  <a:pt x="640699" y="128492"/>
                </a:lnTo>
                <a:lnTo>
                  <a:pt x="619887" y="90487"/>
                </a:lnTo>
                <a:lnTo>
                  <a:pt x="594550" y="90487"/>
                </a:lnTo>
                <a:lnTo>
                  <a:pt x="594550" y="128492"/>
                </a:lnTo>
                <a:lnTo>
                  <a:pt x="561975" y="128492"/>
                </a:lnTo>
                <a:close/>
                <a:moveTo>
                  <a:pt x="473440" y="1810"/>
                </a:moveTo>
                <a:lnTo>
                  <a:pt x="509635" y="1810"/>
                </a:lnTo>
                <a:lnTo>
                  <a:pt x="557593" y="128492"/>
                </a:lnTo>
                <a:lnTo>
                  <a:pt x="522303" y="128492"/>
                </a:lnTo>
                <a:lnTo>
                  <a:pt x="514159" y="105870"/>
                </a:lnTo>
                <a:lnTo>
                  <a:pt x="468915" y="105870"/>
                </a:lnTo>
                <a:lnTo>
                  <a:pt x="460772" y="128492"/>
                </a:lnTo>
                <a:lnTo>
                  <a:pt x="425481" y="128492"/>
                </a:lnTo>
                <a:close/>
                <a:moveTo>
                  <a:pt x="323850" y="1810"/>
                </a:moveTo>
                <a:lnTo>
                  <a:pt x="356425" y="1810"/>
                </a:lnTo>
                <a:lnTo>
                  <a:pt x="356425" y="103156"/>
                </a:lnTo>
                <a:lnTo>
                  <a:pt x="422481" y="103156"/>
                </a:lnTo>
                <a:lnTo>
                  <a:pt x="422481" y="128492"/>
                </a:lnTo>
                <a:lnTo>
                  <a:pt x="323850" y="128492"/>
                </a:lnTo>
                <a:close/>
                <a:moveTo>
                  <a:pt x="209550" y="1810"/>
                </a:moveTo>
                <a:lnTo>
                  <a:pt x="242125" y="1810"/>
                </a:lnTo>
                <a:lnTo>
                  <a:pt x="242125" y="103156"/>
                </a:lnTo>
                <a:lnTo>
                  <a:pt x="308181" y="103156"/>
                </a:lnTo>
                <a:lnTo>
                  <a:pt x="308181" y="128492"/>
                </a:lnTo>
                <a:lnTo>
                  <a:pt x="209550" y="128492"/>
                </a:lnTo>
                <a:close/>
                <a:moveTo>
                  <a:pt x="127920" y="1810"/>
                </a:moveTo>
                <a:lnTo>
                  <a:pt x="193071" y="1810"/>
                </a:lnTo>
                <a:lnTo>
                  <a:pt x="193071" y="27146"/>
                </a:lnTo>
                <a:lnTo>
                  <a:pt x="176784" y="27146"/>
                </a:lnTo>
                <a:lnTo>
                  <a:pt x="176784" y="103156"/>
                </a:lnTo>
                <a:lnTo>
                  <a:pt x="193071" y="103156"/>
                </a:lnTo>
                <a:lnTo>
                  <a:pt x="193071" y="128492"/>
                </a:lnTo>
                <a:lnTo>
                  <a:pt x="127920" y="128492"/>
                </a:lnTo>
                <a:lnTo>
                  <a:pt x="127920" y="103156"/>
                </a:lnTo>
                <a:lnTo>
                  <a:pt x="144208" y="103156"/>
                </a:lnTo>
                <a:lnTo>
                  <a:pt x="144208" y="27146"/>
                </a:lnTo>
                <a:lnTo>
                  <a:pt x="127920" y="27146"/>
                </a:lnTo>
                <a:close/>
                <a:moveTo>
                  <a:pt x="0" y="1810"/>
                </a:moveTo>
                <a:lnTo>
                  <a:pt x="32575" y="1810"/>
                </a:lnTo>
                <a:lnTo>
                  <a:pt x="32575" y="51578"/>
                </a:lnTo>
                <a:lnTo>
                  <a:pt x="77819" y="51578"/>
                </a:lnTo>
                <a:lnTo>
                  <a:pt x="77819" y="1810"/>
                </a:lnTo>
                <a:lnTo>
                  <a:pt x="110394" y="1810"/>
                </a:lnTo>
                <a:lnTo>
                  <a:pt x="110394" y="128492"/>
                </a:lnTo>
                <a:lnTo>
                  <a:pt x="77819" y="128492"/>
                </a:lnTo>
                <a:lnTo>
                  <a:pt x="77819" y="76914"/>
                </a:lnTo>
                <a:lnTo>
                  <a:pt x="32575" y="76914"/>
                </a:lnTo>
                <a:lnTo>
                  <a:pt x="32575" y="128492"/>
                </a:lnTo>
                <a:lnTo>
                  <a:pt x="0" y="128492"/>
                </a:lnTo>
                <a:close/>
                <a:moveTo>
                  <a:pt x="804100" y="0"/>
                </a:moveTo>
                <a:lnTo>
                  <a:pt x="849344" y="0"/>
                </a:lnTo>
                <a:cubicBezTo>
                  <a:pt x="862012" y="0"/>
                  <a:pt x="871212" y="2865"/>
                  <a:pt x="876943" y="8596"/>
                </a:cubicBezTo>
                <a:cubicBezTo>
                  <a:pt x="882673" y="14327"/>
                  <a:pt x="885539" y="23527"/>
                  <a:pt x="885539" y="36195"/>
                </a:cubicBezTo>
                <a:lnTo>
                  <a:pt x="885539" y="94107"/>
                </a:lnTo>
                <a:cubicBezTo>
                  <a:pt x="885539" y="106775"/>
                  <a:pt x="882673" y="115975"/>
                  <a:pt x="876943" y="121706"/>
                </a:cubicBezTo>
                <a:cubicBezTo>
                  <a:pt x="871212" y="127437"/>
                  <a:pt x="862012" y="130302"/>
                  <a:pt x="849344" y="130302"/>
                </a:cubicBezTo>
                <a:lnTo>
                  <a:pt x="804100" y="130302"/>
                </a:lnTo>
                <a:cubicBezTo>
                  <a:pt x="791432" y="130302"/>
                  <a:pt x="782232" y="127437"/>
                  <a:pt x="776501" y="121706"/>
                </a:cubicBezTo>
                <a:cubicBezTo>
                  <a:pt x="770771" y="115975"/>
                  <a:pt x="767905" y="106775"/>
                  <a:pt x="767905" y="94107"/>
                </a:cubicBezTo>
                <a:lnTo>
                  <a:pt x="767905" y="36195"/>
                </a:lnTo>
                <a:cubicBezTo>
                  <a:pt x="767905" y="23527"/>
                  <a:pt x="770771" y="14327"/>
                  <a:pt x="776501" y="8596"/>
                </a:cubicBezTo>
                <a:cubicBezTo>
                  <a:pt x="782232" y="2865"/>
                  <a:pt x="791432" y="0"/>
                  <a:pt x="8041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bg1"/>
              </a:solidFill>
              <a:latin typeface="+mj-lt"/>
            </a:endParaRPr>
          </a:p>
        </p:txBody>
      </p:sp>
    </p:spTree>
    <p:extLst>
      <p:ext uri="{BB962C8B-B14F-4D97-AF65-F5344CB8AC3E}">
        <p14:creationId xmlns:p14="http://schemas.microsoft.com/office/powerpoint/2010/main" val="65639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C1E38-436E-4FCB-B480-5027CE3C74C0}"/>
              </a:ext>
            </a:extLst>
          </p:cNvPr>
          <p:cNvSpPr txBox="1"/>
          <p:nvPr/>
        </p:nvSpPr>
        <p:spPr>
          <a:xfrm>
            <a:off x="590656" y="1425057"/>
            <a:ext cx="365003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ACTIVITY</a:t>
            </a:r>
          </a:p>
        </p:txBody>
      </p:sp>
      <p:sp>
        <p:nvSpPr>
          <p:cNvPr id="3" name="Justify Text Body">
            <a:extLst>
              <a:ext uri="{FF2B5EF4-FFF2-40B4-BE49-F238E27FC236}">
                <a16:creationId xmlns:a16="http://schemas.microsoft.com/office/drawing/2014/main" id="{2BC50C95-3B72-47E3-A940-38F92ACF6239}"/>
              </a:ext>
            </a:extLst>
          </p:cNvPr>
          <p:cNvSpPr txBox="1"/>
          <p:nvPr/>
        </p:nvSpPr>
        <p:spPr>
          <a:xfrm>
            <a:off x="590656" y="2095301"/>
            <a:ext cx="7277295"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 ornare praesent turpis antes dolor elementum ipsum</a:t>
            </a:r>
            <a:endParaRPr lang="en-ID" sz="1100">
              <a:solidFill>
                <a:schemeClr val="bg1"/>
              </a:solidFill>
            </a:endParaRPr>
          </a:p>
        </p:txBody>
      </p:sp>
      <p:grpSp>
        <p:nvGrpSpPr>
          <p:cNvPr id="47" name="Group 46">
            <a:extLst>
              <a:ext uri="{FF2B5EF4-FFF2-40B4-BE49-F238E27FC236}">
                <a16:creationId xmlns:a16="http://schemas.microsoft.com/office/drawing/2014/main" id="{52761589-8BF0-4CE4-9FAD-7B525A155D39}"/>
              </a:ext>
            </a:extLst>
          </p:cNvPr>
          <p:cNvGrpSpPr/>
          <p:nvPr/>
        </p:nvGrpSpPr>
        <p:grpSpPr>
          <a:xfrm>
            <a:off x="7225378" y="3613355"/>
            <a:ext cx="1238320" cy="1238324"/>
            <a:chOff x="6735342" y="1583789"/>
            <a:chExt cx="657962" cy="657964"/>
          </a:xfrm>
        </p:grpSpPr>
        <p:sp>
          <p:nvSpPr>
            <p:cNvPr id="51" name="Rectangle: Rounded Corners 50">
              <a:extLst>
                <a:ext uri="{FF2B5EF4-FFF2-40B4-BE49-F238E27FC236}">
                  <a16:creationId xmlns:a16="http://schemas.microsoft.com/office/drawing/2014/main" id="{B5234C31-5CAF-4329-9AA4-2397F6E53F0A}"/>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2" name="Rectangle: Rounded Corners 51">
              <a:extLst>
                <a:ext uri="{FF2B5EF4-FFF2-40B4-BE49-F238E27FC236}">
                  <a16:creationId xmlns:a16="http://schemas.microsoft.com/office/drawing/2014/main" id="{BC5C3C51-B8E0-44EA-9F42-A6CCDEAF0BE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71" name="Rounded Rectangle 61">
            <a:extLst>
              <a:ext uri="{FF2B5EF4-FFF2-40B4-BE49-F238E27FC236}">
                <a16:creationId xmlns:a16="http://schemas.microsoft.com/office/drawing/2014/main" id="{2A99D26D-F189-401E-9DB4-FBA4F663A2DF}"/>
              </a:ext>
            </a:extLst>
          </p:cNvPr>
          <p:cNvSpPr/>
          <p:nvPr/>
        </p:nvSpPr>
        <p:spPr>
          <a:xfrm>
            <a:off x="9315104" y="0"/>
            <a:ext cx="2878484" cy="2145746"/>
          </a:xfrm>
          <a:custGeom>
            <a:avLst/>
            <a:gdLst>
              <a:gd name="connsiteX0" fmla="*/ 0 w 2878484"/>
              <a:gd name="connsiteY0" fmla="*/ 0 h 2145746"/>
              <a:gd name="connsiteX1" fmla="*/ 2878484 w 2878484"/>
              <a:gd name="connsiteY1" fmla="*/ 0 h 2145746"/>
              <a:gd name="connsiteX2" fmla="*/ 2878484 w 2878484"/>
              <a:gd name="connsiteY2" fmla="*/ 1980782 h 2145746"/>
              <a:gd name="connsiteX3" fmla="*/ 2816884 w 2878484"/>
              <a:gd name="connsiteY3" fmla="*/ 2031099 h 2145746"/>
              <a:gd name="connsiteX4" fmla="*/ 1941929 w 2878484"/>
              <a:gd name="connsiteY4" fmla="*/ 1941929 h 214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484" h="2145746">
                <a:moveTo>
                  <a:pt x="0" y="0"/>
                </a:moveTo>
                <a:lnTo>
                  <a:pt x="2878484" y="0"/>
                </a:lnTo>
                <a:lnTo>
                  <a:pt x="2878484" y="1980782"/>
                </a:lnTo>
                <a:lnTo>
                  <a:pt x="2816884" y="2031099"/>
                </a:lnTo>
                <a:cubicBezTo>
                  <a:pt x="2546778" y="2209440"/>
                  <a:pt x="2179716" y="2179716"/>
                  <a:pt x="1941929" y="194192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6" name="Rectangle: Rounded Corners 65">
            <a:extLst>
              <a:ext uri="{FF2B5EF4-FFF2-40B4-BE49-F238E27FC236}">
                <a16:creationId xmlns:a16="http://schemas.microsoft.com/office/drawing/2014/main" id="{83DA35B1-3014-4A1E-B0B0-ADC2E30A668A}"/>
              </a:ext>
            </a:extLst>
          </p:cNvPr>
          <p:cNvSpPr/>
          <p:nvPr/>
        </p:nvSpPr>
        <p:spPr>
          <a:xfrm rot="2700000">
            <a:off x="9234388" y="2212926"/>
            <a:ext cx="2514704" cy="2514696"/>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4" name="PpHolder6">
            <a:extLst>
              <a:ext uri="{FF2B5EF4-FFF2-40B4-BE49-F238E27FC236}">
                <a16:creationId xmlns:a16="http://schemas.microsoft.com/office/drawing/2014/main" id="{A1F460AA-2D02-4AFD-85B2-57CC4D1B3F56}"/>
              </a:ext>
            </a:extLst>
          </p:cNvPr>
          <p:cNvSpPr>
            <a:spLocks noGrp="1"/>
          </p:cNvSpPr>
          <p:nvPr>
            <p:ph type="pic" sz="quarter" idx="10"/>
          </p:nvPr>
        </p:nvSpPr>
        <p:spPr/>
      </p:sp>
      <p:grpSp>
        <p:nvGrpSpPr>
          <p:cNvPr id="76" name="Group 75">
            <a:extLst>
              <a:ext uri="{FF2B5EF4-FFF2-40B4-BE49-F238E27FC236}">
                <a16:creationId xmlns:a16="http://schemas.microsoft.com/office/drawing/2014/main" id="{3C236A27-E7A8-46E2-8614-20B880F21A82}"/>
              </a:ext>
            </a:extLst>
          </p:cNvPr>
          <p:cNvGrpSpPr/>
          <p:nvPr/>
        </p:nvGrpSpPr>
        <p:grpSpPr>
          <a:xfrm>
            <a:off x="4827050" y="3613355"/>
            <a:ext cx="1238320" cy="1238324"/>
            <a:chOff x="6735342" y="1583789"/>
            <a:chExt cx="657962" cy="657964"/>
          </a:xfrm>
        </p:grpSpPr>
        <p:sp>
          <p:nvSpPr>
            <p:cNvPr id="77" name="Rectangle: Rounded Corners 76">
              <a:extLst>
                <a:ext uri="{FF2B5EF4-FFF2-40B4-BE49-F238E27FC236}">
                  <a16:creationId xmlns:a16="http://schemas.microsoft.com/office/drawing/2014/main" id="{EA853447-286D-4EAA-A6EB-64D969D429F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8" name="Rectangle: Rounded Corners 77">
              <a:extLst>
                <a:ext uri="{FF2B5EF4-FFF2-40B4-BE49-F238E27FC236}">
                  <a16:creationId xmlns:a16="http://schemas.microsoft.com/office/drawing/2014/main" id="{7C2B00BC-841F-40C1-8DE3-C0722CBA277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79" name="Group 78">
            <a:extLst>
              <a:ext uri="{FF2B5EF4-FFF2-40B4-BE49-F238E27FC236}">
                <a16:creationId xmlns:a16="http://schemas.microsoft.com/office/drawing/2014/main" id="{DBBC9446-DE2E-48F9-A002-F91E6C6544C2}"/>
              </a:ext>
            </a:extLst>
          </p:cNvPr>
          <p:cNvGrpSpPr/>
          <p:nvPr/>
        </p:nvGrpSpPr>
        <p:grpSpPr>
          <a:xfrm>
            <a:off x="2428722" y="3613355"/>
            <a:ext cx="1238320" cy="1238324"/>
            <a:chOff x="6735342" y="1583789"/>
            <a:chExt cx="657962" cy="657964"/>
          </a:xfrm>
        </p:grpSpPr>
        <p:sp>
          <p:nvSpPr>
            <p:cNvPr id="80" name="Rectangle: Rounded Corners 79">
              <a:extLst>
                <a:ext uri="{FF2B5EF4-FFF2-40B4-BE49-F238E27FC236}">
                  <a16:creationId xmlns:a16="http://schemas.microsoft.com/office/drawing/2014/main" id="{4B2F86B5-4274-4FF2-B0F3-115B7726F27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1" name="Rectangle: Rounded Corners 80">
              <a:extLst>
                <a:ext uri="{FF2B5EF4-FFF2-40B4-BE49-F238E27FC236}">
                  <a16:creationId xmlns:a16="http://schemas.microsoft.com/office/drawing/2014/main" id="{7A12FD61-7A55-44D8-89EC-8DB4EF548AFF}"/>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7" name="Group 86">
            <a:extLst>
              <a:ext uri="{FF2B5EF4-FFF2-40B4-BE49-F238E27FC236}">
                <a16:creationId xmlns:a16="http://schemas.microsoft.com/office/drawing/2014/main" id="{BD165B99-32FB-4728-BECA-B4665876C1F5}"/>
              </a:ext>
            </a:extLst>
          </p:cNvPr>
          <p:cNvGrpSpPr/>
          <p:nvPr/>
        </p:nvGrpSpPr>
        <p:grpSpPr>
          <a:xfrm>
            <a:off x="2026589" y="5271871"/>
            <a:ext cx="2042586" cy="794045"/>
            <a:chOff x="2026589" y="5565626"/>
            <a:chExt cx="2042586" cy="794045"/>
          </a:xfrm>
        </p:grpSpPr>
        <p:sp>
          <p:nvSpPr>
            <p:cNvPr id="83" name="TextBox 82">
              <a:extLst>
                <a:ext uri="{FF2B5EF4-FFF2-40B4-BE49-F238E27FC236}">
                  <a16:creationId xmlns:a16="http://schemas.microsoft.com/office/drawing/2014/main" id="{2C5C483B-A2C7-4640-BF71-B6356A2A67B2}"/>
                </a:ext>
              </a:extLst>
            </p:cNvPr>
            <p:cNvSpPr txBox="1"/>
            <p:nvPr/>
          </p:nvSpPr>
          <p:spPr>
            <a:xfrm>
              <a:off x="2453970" y="5565626"/>
              <a:ext cx="1187826"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DEVELOPING</a:t>
              </a:r>
            </a:p>
          </p:txBody>
        </p:sp>
        <p:sp>
          <p:nvSpPr>
            <p:cNvPr id="84" name="Justify Text Body">
              <a:extLst>
                <a:ext uri="{FF2B5EF4-FFF2-40B4-BE49-F238E27FC236}">
                  <a16:creationId xmlns:a16="http://schemas.microsoft.com/office/drawing/2014/main" id="{5AC0D780-148D-4311-A6E2-63B32CED73A4}"/>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grpSp>
        <p:nvGrpSpPr>
          <p:cNvPr id="88" name="Group 87">
            <a:extLst>
              <a:ext uri="{FF2B5EF4-FFF2-40B4-BE49-F238E27FC236}">
                <a16:creationId xmlns:a16="http://schemas.microsoft.com/office/drawing/2014/main" id="{66C8A0EA-B98C-463B-931D-D0C06AC5AFA3}"/>
              </a:ext>
            </a:extLst>
          </p:cNvPr>
          <p:cNvGrpSpPr/>
          <p:nvPr/>
        </p:nvGrpSpPr>
        <p:grpSpPr>
          <a:xfrm>
            <a:off x="4424916" y="5271871"/>
            <a:ext cx="2042586" cy="794045"/>
            <a:chOff x="2026589" y="5565626"/>
            <a:chExt cx="2042586" cy="794045"/>
          </a:xfrm>
        </p:grpSpPr>
        <p:sp>
          <p:nvSpPr>
            <p:cNvPr id="89" name="TextBox 88">
              <a:extLst>
                <a:ext uri="{FF2B5EF4-FFF2-40B4-BE49-F238E27FC236}">
                  <a16:creationId xmlns:a16="http://schemas.microsoft.com/office/drawing/2014/main" id="{BF3B6509-111C-484A-991A-923C94DA02CB}"/>
                </a:ext>
              </a:extLst>
            </p:cNvPr>
            <p:cNvSpPr txBox="1"/>
            <p:nvPr/>
          </p:nvSpPr>
          <p:spPr>
            <a:xfrm>
              <a:off x="2514085" y="5565626"/>
              <a:ext cx="1067600"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LAYOUTING</a:t>
              </a:r>
            </a:p>
          </p:txBody>
        </p:sp>
        <p:sp>
          <p:nvSpPr>
            <p:cNvPr id="90" name="Justify Text Body">
              <a:extLst>
                <a:ext uri="{FF2B5EF4-FFF2-40B4-BE49-F238E27FC236}">
                  <a16:creationId xmlns:a16="http://schemas.microsoft.com/office/drawing/2014/main" id="{4C7D4014-BB52-45CF-AD62-A7D7B30E40B8}"/>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grpSp>
        <p:nvGrpSpPr>
          <p:cNvPr id="91" name="Group 90">
            <a:extLst>
              <a:ext uri="{FF2B5EF4-FFF2-40B4-BE49-F238E27FC236}">
                <a16:creationId xmlns:a16="http://schemas.microsoft.com/office/drawing/2014/main" id="{52454338-356C-49D5-8A26-CEEF3335C034}"/>
              </a:ext>
            </a:extLst>
          </p:cNvPr>
          <p:cNvGrpSpPr/>
          <p:nvPr/>
        </p:nvGrpSpPr>
        <p:grpSpPr>
          <a:xfrm>
            <a:off x="6823244" y="5271871"/>
            <a:ext cx="2042586" cy="794045"/>
            <a:chOff x="2026589" y="5565626"/>
            <a:chExt cx="2042586" cy="794045"/>
          </a:xfrm>
        </p:grpSpPr>
        <p:sp>
          <p:nvSpPr>
            <p:cNvPr id="92" name="TextBox 91">
              <a:extLst>
                <a:ext uri="{FF2B5EF4-FFF2-40B4-BE49-F238E27FC236}">
                  <a16:creationId xmlns:a16="http://schemas.microsoft.com/office/drawing/2014/main" id="{0F501168-F94D-4CBE-9014-B93DC57E3A2F}"/>
                </a:ext>
              </a:extLst>
            </p:cNvPr>
            <p:cNvSpPr txBox="1"/>
            <p:nvPr/>
          </p:nvSpPr>
          <p:spPr>
            <a:xfrm>
              <a:off x="2292069" y="5565626"/>
              <a:ext cx="1511632"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RE-SCHEDULING</a:t>
              </a:r>
            </a:p>
          </p:txBody>
        </p:sp>
        <p:sp>
          <p:nvSpPr>
            <p:cNvPr id="93" name="Justify Text Body">
              <a:extLst>
                <a:ext uri="{FF2B5EF4-FFF2-40B4-BE49-F238E27FC236}">
                  <a16:creationId xmlns:a16="http://schemas.microsoft.com/office/drawing/2014/main" id="{738658DF-2200-4197-A241-189DD58F5D0C}"/>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sp>
        <p:nvSpPr>
          <p:cNvPr id="94" name="Icon 25">
            <a:extLst>
              <a:ext uri="{FF2B5EF4-FFF2-40B4-BE49-F238E27FC236}">
                <a16:creationId xmlns:a16="http://schemas.microsoft.com/office/drawing/2014/main" id="{C1BCE985-7402-4D76-93D0-72EF13E85E87}"/>
              </a:ext>
            </a:extLst>
          </p:cNvPr>
          <p:cNvSpPr/>
          <p:nvPr/>
        </p:nvSpPr>
        <p:spPr>
          <a:xfrm>
            <a:off x="2804882" y="3989937"/>
            <a:ext cx="486000" cy="485161"/>
          </a:xfrm>
          <a:custGeom>
            <a:avLst/>
            <a:gdLst>
              <a:gd name="connsiteX0" fmla="*/ 400722 w 486000"/>
              <a:gd name="connsiteY0" fmla="*/ 242599 h 485161"/>
              <a:gd name="connsiteX1" fmla="*/ 424412 w 486000"/>
              <a:gd name="connsiteY1" fmla="*/ 266285 h 485161"/>
              <a:gd name="connsiteX2" fmla="*/ 443363 w 486000"/>
              <a:gd name="connsiteY2" fmla="*/ 285236 h 485161"/>
              <a:gd name="connsiteX3" fmla="*/ 424412 w 486000"/>
              <a:gd name="connsiteY3" fmla="*/ 304188 h 485161"/>
              <a:gd name="connsiteX4" fmla="*/ 365820 w 486000"/>
              <a:gd name="connsiteY4" fmla="*/ 261551 h 485161"/>
              <a:gd name="connsiteX5" fmla="*/ 298467 w 486000"/>
              <a:gd name="connsiteY5" fmla="*/ 261551 h 485161"/>
              <a:gd name="connsiteX6" fmla="*/ 298467 w 486000"/>
              <a:gd name="connsiteY6" fmla="*/ 384727 h 485161"/>
              <a:gd name="connsiteX7" fmla="*/ 317417 w 486000"/>
              <a:gd name="connsiteY7" fmla="*/ 403674 h 485161"/>
              <a:gd name="connsiteX8" fmla="*/ 366142 w 486000"/>
              <a:gd name="connsiteY8" fmla="*/ 403674 h 485161"/>
              <a:gd name="connsiteX9" fmla="*/ 424412 w 486000"/>
              <a:gd name="connsiteY9" fmla="*/ 361986 h 485161"/>
              <a:gd name="connsiteX10" fmla="*/ 486000 w 486000"/>
              <a:gd name="connsiteY10" fmla="*/ 423574 h 485161"/>
              <a:gd name="connsiteX11" fmla="*/ 467049 w 486000"/>
              <a:gd name="connsiteY11" fmla="*/ 442525 h 485161"/>
              <a:gd name="connsiteX12" fmla="*/ 448098 w 486000"/>
              <a:gd name="connsiteY12" fmla="*/ 423574 h 485161"/>
              <a:gd name="connsiteX13" fmla="*/ 424412 w 486000"/>
              <a:gd name="connsiteY13" fmla="*/ 399884 h 485161"/>
              <a:gd name="connsiteX14" fmla="*/ 400722 w 486000"/>
              <a:gd name="connsiteY14" fmla="*/ 423574 h 485161"/>
              <a:gd name="connsiteX15" fmla="*/ 424412 w 486000"/>
              <a:gd name="connsiteY15" fmla="*/ 447260 h 485161"/>
              <a:gd name="connsiteX16" fmla="*/ 443363 w 486000"/>
              <a:gd name="connsiteY16" fmla="*/ 466211 h 485161"/>
              <a:gd name="connsiteX17" fmla="*/ 424412 w 486000"/>
              <a:gd name="connsiteY17" fmla="*/ 485162 h 485161"/>
              <a:gd name="connsiteX18" fmla="*/ 365512 w 486000"/>
              <a:gd name="connsiteY18" fmla="*/ 441576 h 485161"/>
              <a:gd name="connsiteX19" fmla="*/ 317417 w 486000"/>
              <a:gd name="connsiteY19" fmla="*/ 441576 h 485161"/>
              <a:gd name="connsiteX20" fmla="*/ 260564 w 486000"/>
              <a:gd name="connsiteY20" fmla="*/ 384727 h 485161"/>
              <a:gd name="connsiteX21" fmla="*/ 260564 w 486000"/>
              <a:gd name="connsiteY21" fmla="*/ 261551 h 485161"/>
              <a:gd name="connsiteX22" fmla="*/ 189503 w 486000"/>
              <a:gd name="connsiteY22" fmla="*/ 261551 h 485161"/>
              <a:gd name="connsiteX23" fmla="*/ 189503 w 486000"/>
              <a:gd name="connsiteY23" fmla="*/ 291833 h 485161"/>
              <a:gd name="connsiteX24" fmla="*/ 151601 w 486000"/>
              <a:gd name="connsiteY24" fmla="*/ 345438 h 485161"/>
              <a:gd name="connsiteX25" fmla="*/ 151601 w 486000"/>
              <a:gd name="connsiteY25" fmla="*/ 466174 h 485161"/>
              <a:gd name="connsiteX26" fmla="*/ 132653 w 486000"/>
              <a:gd name="connsiteY26" fmla="*/ 485125 h 485161"/>
              <a:gd name="connsiteX27" fmla="*/ 113702 w 486000"/>
              <a:gd name="connsiteY27" fmla="*/ 466174 h 485161"/>
              <a:gd name="connsiteX28" fmla="*/ 113702 w 486000"/>
              <a:gd name="connsiteY28" fmla="*/ 329735 h 485161"/>
              <a:gd name="connsiteX29" fmla="*/ 132653 w 486000"/>
              <a:gd name="connsiteY29" fmla="*/ 310784 h 485161"/>
              <a:gd name="connsiteX30" fmla="*/ 151601 w 486000"/>
              <a:gd name="connsiteY30" fmla="*/ 291833 h 485161"/>
              <a:gd name="connsiteX31" fmla="*/ 151601 w 486000"/>
              <a:gd name="connsiteY31" fmla="*/ 188554 h 485161"/>
              <a:gd name="connsiteX32" fmla="*/ 132653 w 486000"/>
              <a:gd name="connsiteY32" fmla="*/ 169606 h 485161"/>
              <a:gd name="connsiteX33" fmla="*/ 56849 w 486000"/>
              <a:gd name="connsiteY33" fmla="*/ 169606 h 485161"/>
              <a:gd name="connsiteX34" fmla="*/ 37902 w 486000"/>
              <a:gd name="connsiteY34" fmla="*/ 188554 h 485161"/>
              <a:gd name="connsiteX35" fmla="*/ 37902 w 486000"/>
              <a:gd name="connsiteY35" fmla="*/ 291833 h 485161"/>
              <a:gd name="connsiteX36" fmla="*/ 56849 w 486000"/>
              <a:gd name="connsiteY36" fmla="*/ 310784 h 485161"/>
              <a:gd name="connsiteX37" fmla="*/ 75800 w 486000"/>
              <a:gd name="connsiteY37" fmla="*/ 329735 h 485161"/>
              <a:gd name="connsiteX38" fmla="*/ 75800 w 486000"/>
              <a:gd name="connsiteY38" fmla="*/ 466174 h 485161"/>
              <a:gd name="connsiteX39" fmla="*/ 56849 w 486000"/>
              <a:gd name="connsiteY39" fmla="*/ 485125 h 485161"/>
              <a:gd name="connsiteX40" fmla="*/ 37902 w 486000"/>
              <a:gd name="connsiteY40" fmla="*/ 466174 h 485161"/>
              <a:gd name="connsiteX41" fmla="*/ 37902 w 486000"/>
              <a:gd name="connsiteY41" fmla="*/ 345438 h 485161"/>
              <a:gd name="connsiteX42" fmla="*/ 0 w 486000"/>
              <a:gd name="connsiteY42" fmla="*/ 291833 h 485161"/>
              <a:gd name="connsiteX43" fmla="*/ 0 w 486000"/>
              <a:gd name="connsiteY43" fmla="*/ 188558 h 485161"/>
              <a:gd name="connsiteX44" fmla="*/ 56849 w 486000"/>
              <a:gd name="connsiteY44" fmla="*/ 131704 h 485161"/>
              <a:gd name="connsiteX45" fmla="*/ 132653 w 486000"/>
              <a:gd name="connsiteY45" fmla="*/ 131704 h 485161"/>
              <a:gd name="connsiteX46" fmla="*/ 189503 w 486000"/>
              <a:gd name="connsiteY46" fmla="*/ 188558 h 485161"/>
              <a:gd name="connsiteX47" fmla="*/ 189503 w 486000"/>
              <a:gd name="connsiteY47" fmla="*/ 223648 h 485161"/>
              <a:gd name="connsiteX48" fmla="*/ 260564 w 486000"/>
              <a:gd name="connsiteY48" fmla="*/ 223648 h 485161"/>
              <a:gd name="connsiteX49" fmla="*/ 260564 w 486000"/>
              <a:gd name="connsiteY49" fmla="*/ 100473 h 485161"/>
              <a:gd name="connsiteX50" fmla="*/ 317417 w 486000"/>
              <a:gd name="connsiteY50" fmla="*/ 43623 h 485161"/>
              <a:gd name="connsiteX51" fmla="*/ 365512 w 486000"/>
              <a:gd name="connsiteY51" fmla="*/ 43623 h 485161"/>
              <a:gd name="connsiteX52" fmla="*/ 424412 w 486000"/>
              <a:gd name="connsiteY52" fmla="*/ 37 h 485161"/>
              <a:gd name="connsiteX53" fmla="*/ 486000 w 486000"/>
              <a:gd name="connsiteY53" fmla="*/ 61625 h 485161"/>
              <a:gd name="connsiteX54" fmla="*/ 467049 w 486000"/>
              <a:gd name="connsiteY54" fmla="*/ 80576 h 485161"/>
              <a:gd name="connsiteX55" fmla="*/ 448098 w 486000"/>
              <a:gd name="connsiteY55" fmla="*/ 61625 h 485161"/>
              <a:gd name="connsiteX56" fmla="*/ 424412 w 486000"/>
              <a:gd name="connsiteY56" fmla="*/ 37939 h 485161"/>
              <a:gd name="connsiteX57" fmla="*/ 400722 w 486000"/>
              <a:gd name="connsiteY57" fmla="*/ 61625 h 485161"/>
              <a:gd name="connsiteX58" fmla="*/ 424412 w 486000"/>
              <a:gd name="connsiteY58" fmla="*/ 85315 h 485161"/>
              <a:gd name="connsiteX59" fmla="*/ 443359 w 486000"/>
              <a:gd name="connsiteY59" fmla="*/ 104262 h 485161"/>
              <a:gd name="connsiteX60" fmla="*/ 424412 w 486000"/>
              <a:gd name="connsiteY60" fmla="*/ 123213 h 485161"/>
              <a:gd name="connsiteX61" fmla="*/ 366139 w 486000"/>
              <a:gd name="connsiteY61" fmla="*/ 81522 h 485161"/>
              <a:gd name="connsiteX62" fmla="*/ 317417 w 486000"/>
              <a:gd name="connsiteY62" fmla="*/ 81522 h 485161"/>
              <a:gd name="connsiteX63" fmla="*/ 298467 w 486000"/>
              <a:gd name="connsiteY63" fmla="*/ 100473 h 485161"/>
              <a:gd name="connsiteX64" fmla="*/ 298467 w 486000"/>
              <a:gd name="connsiteY64" fmla="*/ 223648 h 485161"/>
              <a:gd name="connsiteX65" fmla="*/ 365820 w 486000"/>
              <a:gd name="connsiteY65" fmla="*/ 223648 h 485161"/>
              <a:gd name="connsiteX66" fmla="*/ 424412 w 486000"/>
              <a:gd name="connsiteY66" fmla="*/ 181011 h 485161"/>
              <a:gd name="connsiteX67" fmla="*/ 486000 w 486000"/>
              <a:gd name="connsiteY67" fmla="*/ 242599 h 485161"/>
              <a:gd name="connsiteX68" fmla="*/ 467049 w 486000"/>
              <a:gd name="connsiteY68" fmla="*/ 261551 h 485161"/>
              <a:gd name="connsiteX69" fmla="*/ 448098 w 486000"/>
              <a:gd name="connsiteY69" fmla="*/ 242599 h 485161"/>
              <a:gd name="connsiteX70" fmla="*/ 424412 w 486000"/>
              <a:gd name="connsiteY70" fmla="*/ 218914 h 485161"/>
              <a:gd name="connsiteX71" fmla="*/ 400722 w 486000"/>
              <a:gd name="connsiteY71" fmla="*/ 242599 h 485161"/>
              <a:gd name="connsiteX72" fmla="*/ 37902 w 486000"/>
              <a:gd name="connsiteY72" fmla="*/ 56849 h 485161"/>
              <a:gd name="connsiteX73" fmla="*/ 94751 w 486000"/>
              <a:gd name="connsiteY73" fmla="*/ 0 h 485161"/>
              <a:gd name="connsiteX74" fmla="*/ 151601 w 486000"/>
              <a:gd name="connsiteY74" fmla="*/ 56849 h 485161"/>
              <a:gd name="connsiteX75" fmla="*/ 94751 w 486000"/>
              <a:gd name="connsiteY75" fmla="*/ 113702 h 485161"/>
              <a:gd name="connsiteX76" fmla="*/ 37902 w 486000"/>
              <a:gd name="connsiteY76" fmla="*/ 56849 h 485161"/>
              <a:gd name="connsiteX77" fmla="*/ 75800 w 486000"/>
              <a:gd name="connsiteY77" fmla="*/ 56849 h 485161"/>
              <a:gd name="connsiteX78" fmla="*/ 94751 w 486000"/>
              <a:gd name="connsiteY78" fmla="*/ 75800 h 485161"/>
              <a:gd name="connsiteX79" fmla="*/ 113702 w 486000"/>
              <a:gd name="connsiteY79" fmla="*/ 56849 h 485161"/>
              <a:gd name="connsiteX80" fmla="*/ 94751 w 486000"/>
              <a:gd name="connsiteY80" fmla="*/ 37902 h 485161"/>
              <a:gd name="connsiteX81" fmla="*/ 75800 w 486000"/>
              <a:gd name="connsiteY81" fmla="*/ 56849 h 48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000" h="485161">
                <a:moveTo>
                  <a:pt x="400722" y="242599"/>
                </a:moveTo>
                <a:cubicBezTo>
                  <a:pt x="400722" y="255659"/>
                  <a:pt x="411349" y="266285"/>
                  <a:pt x="424412" y="266285"/>
                </a:cubicBezTo>
                <a:cubicBezTo>
                  <a:pt x="434880" y="266285"/>
                  <a:pt x="443363" y="274769"/>
                  <a:pt x="443363" y="285236"/>
                </a:cubicBezTo>
                <a:cubicBezTo>
                  <a:pt x="443363" y="295703"/>
                  <a:pt x="434880" y="304188"/>
                  <a:pt x="424412" y="304188"/>
                </a:cubicBezTo>
                <a:cubicBezTo>
                  <a:pt x="397063" y="304188"/>
                  <a:pt x="373833" y="286264"/>
                  <a:pt x="365820" y="261551"/>
                </a:cubicBezTo>
                <a:lnTo>
                  <a:pt x="298467" y="261551"/>
                </a:lnTo>
                <a:lnTo>
                  <a:pt x="298467" y="384727"/>
                </a:lnTo>
                <a:cubicBezTo>
                  <a:pt x="298467" y="395175"/>
                  <a:pt x="306969" y="403674"/>
                  <a:pt x="317417" y="403674"/>
                </a:cubicBezTo>
                <a:lnTo>
                  <a:pt x="366142" y="403674"/>
                </a:lnTo>
                <a:cubicBezTo>
                  <a:pt x="374437" y="379454"/>
                  <a:pt x="397415" y="361986"/>
                  <a:pt x="424412" y="361986"/>
                </a:cubicBezTo>
                <a:cubicBezTo>
                  <a:pt x="458373" y="361986"/>
                  <a:pt x="486000" y="389613"/>
                  <a:pt x="486000" y="423574"/>
                </a:cubicBezTo>
                <a:cubicBezTo>
                  <a:pt x="486000" y="434038"/>
                  <a:pt x="477517" y="442525"/>
                  <a:pt x="467049" y="442525"/>
                </a:cubicBezTo>
                <a:cubicBezTo>
                  <a:pt x="456586" y="442525"/>
                  <a:pt x="448098" y="434038"/>
                  <a:pt x="448098" y="423574"/>
                </a:cubicBezTo>
                <a:cubicBezTo>
                  <a:pt x="448098" y="410511"/>
                  <a:pt x="437475" y="399884"/>
                  <a:pt x="424412" y="399884"/>
                </a:cubicBezTo>
                <a:cubicBezTo>
                  <a:pt x="411349" y="399884"/>
                  <a:pt x="400722" y="410511"/>
                  <a:pt x="400722" y="423574"/>
                </a:cubicBezTo>
                <a:cubicBezTo>
                  <a:pt x="400722" y="436633"/>
                  <a:pt x="411349" y="447260"/>
                  <a:pt x="424412" y="447260"/>
                </a:cubicBezTo>
                <a:cubicBezTo>
                  <a:pt x="434880" y="447260"/>
                  <a:pt x="443363" y="455744"/>
                  <a:pt x="443363" y="466211"/>
                </a:cubicBezTo>
                <a:cubicBezTo>
                  <a:pt x="443363" y="476679"/>
                  <a:pt x="434880" y="485162"/>
                  <a:pt x="424412" y="485162"/>
                </a:cubicBezTo>
                <a:cubicBezTo>
                  <a:pt x="396715" y="485162"/>
                  <a:pt x="373232" y="466778"/>
                  <a:pt x="365512" y="441576"/>
                </a:cubicBezTo>
                <a:lnTo>
                  <a:pt x="317417" y="441576"/>
                </a:lnTo>
                <a:cubicBezTo>
                  <a:pt x="286067" y="441576"/>
                  <a:pt x="260564" y="416073"/>
                  <a:pt x="260564" y="384727"/>
                </a:cubicBezTo>
                <a:lnTo>
                  <a:pt x="260564" y="261551"/>
                </a:lnTo>
                <a:lnTo>
                  <a:pt x="189503" y="261551"/>
                </a:lnTo>
                <a:lnTo>
                  <a:pt x="189503" y="291833"/>
                </a:lnTo>
                <a:cubicBezTo>
                  <a:pt x="189503" y="316539"/>
                  <a:pt x="173662" y="337614"/>
                  <a:pt x="151601" y="345438"/>
                </a:cubicBezTo>
                <a:lnTo>
                  <a:pt x="151601" y="466174"/>
                </a:lnTo>
                <a:cubicBezTo>
                  <a:pt x="151601" y="476642"/>
                  <a:pt x="143117" y="485125"/>
                  <a:pt x="132653" y="485125"/>
                </a:cubicBezTo>
                <a:cubicBezTo>
                  <a:pt x="122186" y="485125"/>
                  <a:pt x="113702" y="476642"/>
                  <a:pt x="113702" y="466174"/>
                </a:cubicBezTo>
                <a:lnTo>
                  <a:pt x="113702" y="329735"/>
                </a:lnTo>
                <a:cubicBezTo>
                  <a:pt x="113702" y="319268"/>
                  <a:pt x="122186" y="310784"/>
                  <a:pt x="132653" y="310784"/>
                </a:cubicBezTo>
                <a:cubicBezTo>
                  <a:pt x="143102" y="310784"/>
                  <a:pt x="151601" y="302282"/>
                  <a:pt x="151601" y="291833"/>
                </a:cubicBezTo>
                <a:lnTo>
                  <a:pt x="151601" y="188554"/>
                </a:lnTo>
                <a:cubicBezTo>
                  <a:pt x="151601" y="178105"/>
                  <a:pt x="143102" y="169606"/>
                  <a:pt x="132653" y="169606"/>
                </a:cubicBezTo>
                <a:lnTo>
                  <a:pt x="56849" y="169606"/>
                </a:lnTo>
                <a:cubicBezTo>
                  <a:pt x="46400" y="169606"/>
                  <a:pt x="37902" y="178105"/>
                  <a:pt x="37902" y="188554"/>
                </a:cubicBezTo>
                <a:lnTo>
                  <a:pt x="37902" y="291833"/>
                </a:lnTo>
                <a:cubicBezTo>
                  <a:pt x="37902" y="302282"/>
                  <a:pt x="46400" y="310784"/>
                  <a:pt x="56849" y="310784"/>
                </a:cubicBezTo>
                <a:cubicBezTo>
                  <a:pt x="67317" y="310784"/>
                  <a:pt x="75800" y="319268"/>
                  <a:pt x="75800" y="329735"/>
                </a:cubicBezTo>
                <a:lnTo>
                  <a:pt x="75800" y="466174"/>
                </a:lnTo>
                <a:cubicBezTo>
                  <a:pt x="75800" y="476642"/>
                  <a:pt x="67317" y="485125"/>
                  <a:pt x="56849" y="485125"/>
                </a:cubicBezTo>
                <a:cubicBezTo>
                  <a:pt x="46386" y="485125"/>
                  <a:pt x="37902" y="476642"/>
                  <a:pt x="37902" y="466174"/>
                </a:cubicBezTo>
                <a:lnTo>
                  <a:pt x="37902" y="345438"/>
                </a:lnTo>
                <a:cubicBezTo>
                  <a:pt x="15840" y="337618"/>
                  <a:pt x="0" y="316543"/>
                  <a:pt x="0" y="291833"/>
                </a:cubicBezTo>
                <a:lnTo>
                  <a:pt x="0" y="188558"/>
                </a:lnTo>
                <a:cubicBezTo>
                  <a:pt x="0" y="157207"/>
                  <a:pt x="25503" y="131704"/>
                  <a:pt x="56849" y="131704"/>
                </a:cubicBezTo>
                <a:lnTo>
                  <a:pt x="132653" y="131704"/>
                </a:lnTo>
                <a:cubicBezTo>
                  <a:pt x="163999" y="131704"/>
                  <a:pt x="189503" y="157207"/>
                  <a:pt x="189503" y="188558"/>
                </a:cubicBezTo>
                <a:lnTo>
                  <a:pt x="189503" y="223648"/>
                </a:lnTo>
                <a:lnTo>
                  <a:pt x="260564" y="223648"/>
                </a:lnTo>
                <a:lnTo>
                  <a:pt x="260564" y="100473"/>
                </a:lnTo>
                <a:cubicBezTo>
                  <a:pt x="260564" y="69126"/>
                  <a:pt x="286067" y="43623"/>
                  <a:pt x="317417" y="43623"/>
                </a:cubicBezTo>
                <a:lnTo>
                  <a:pt x="365512" y="43623"/>
                </a:lnTo>
                <a:cubicBezTo>
                  <a:pt x="373232" y="18417"/>
                  <a:pt x="396715" y="37"/>
                  <a:pt x="424412" y="37"/>
                </a:cubicBezTo>
                <a:cubicBezTo>
                  <a:pt x="458369" y="37"/>
                  <a:pt x="486000" y="27665"/>
                  <a:pt x="486000" y="61625"/>
                </a:cubicBezTo>
                <a:cubicBezTo>
                  <a:pt x="486000" y="72092"/>
                  <a:pt x="477517" y="80576"/>
                  <a:pt x="467049" y="80576"/>
                </a:cubicBezTo>
                <a:cubicBezTo>
                  <a:pt x="456582" y="80576"/>
                  <a:pt x="448098" y="72092"/>
                  <a:pt x="448098" y="61625"/>
                </a:cubicBezTo>
                <a:cubicBezTo>
                  <a:pt x="448098" y="48562"/>
                  <a:pt x="437471" y="37939"/>
                  <a:pt x="424412" y="37939"/>
                </a:cubicBezTo>
                <a:cubicBezTo>
                  <a:pt x="411349" y="37939"/>
                  <a:pt x="400722" y="48562"/>
                  <a:pt x="400722" y="61625"/>
                </a:cubicBezTo>
                <a:cubicBezTo>
                  <a:pt x="400722" y="74688"/>
                  <a:pt x="411349" y="85315"/>
                  <a:pt x="424412" y="85315"/>
                </a:cubicBezTo>
                <a:cubicBezTo>
                  <a:pt x="434876" y="85315"/>
                  <a:pt x="443359" y="93798"/>
                  <a:pt x="443359" y="104262"/>
                </a:cubicBezTo>
                <a:cubicBezTo>
                  <a:pt x="443359" y="114729"/>
                  <a:pt x="434876" y="123213"/>
                  <a:pt x="424412" y="123213"/>
                </a:cubicBezTo>
                <a:cubicBezTo>
                  <a:pt x="397415" y="123213"/>
                  <a:pt x="374434" y="105745"/>
                  <a:pt x="366139" y="81522"/>
                </a:cubicBezTo>
                <a:lnTo>
                  <a:pt x="317417" y="81522"/>
                </a:lnTo>
                <a:cubicBezTo>
                  <a:pt x="306969" y="81522"/>
                  <a:pt x="298467" y="90024"/>
                  <a:pt x="298467" y="100473"/>
                </a:cubicBezTo>
                <a:lnTo>
                  <a:pt x="298467" y="223648"/>
                </a:lnTo>
                <a:lnTo>
                  <a:pt x="365820" y="223648"/>
                </a:lnTo>
                <a:cubicBezTo>
                  <a:pt x="373833" y="198935"/>
                  <a:pt x="397063" y="181011"/>
                  <a:pt x="424412" y="181011"/>
                </a:cubicBezTo>
                <a:cubicBezTo>
                  <a:pt x="458373" y="181011"/>
                  <a:pt x="486000" y="208639"/>
                  <a:pt x="486000" y="242599"/>
                </a:cubicBezTo>
                <a:cubicBezTo>
                  <a:pt x="486000" y="253066"/>
                  <a:pt x="477517" y="261551"/>
                  <a:pt x="467049" y="261551"/>
                </a:cubicBezTo>
                <a:cubicBezTo>
                  <a:pt x="456586" y="261551"/>
                  <a:pt x="448098" y="253066"/>
                  <a:pt x="448098" y="242599"/>
                </a:cubicBezTo>
                <a:cubicBezTo>
                  <a:pt x="448098" y="229536"/>
                  <a:pt x="437475" y="218914"/>
                  <a:pt x="424412" y="218914"/>
                </a:cubicBezTo>
                <a:cubicBezTo>
                  <a:pt x="411349" y="218910"/>
                  <a:pt x="400722" y="229536"/>
                  <a:pt x="400722" y="242599"/>
                </a:cubicBezTo>
                <a:close/>
                <a:moveTo>
                  <a:pt x="37902" y="56849"/>
                </a:moveTo>
                <a:cubicBezTo>
                  <a:pt x="37902" y="25503"/>
                  <a:pt x="63405" y="0"/>
                  <a:pt x="94751" y="0"/>
                </a:cubicBezTo>
                <a:cubicBezTo>
                  <a:pt x="126098" y="0"/>
                  <a:pt x="151601" y="25503"/>
                  <a:pt x="151601" y="56849"/>
                </a:cubicBezTo>
                <a:cubicBezTo>
                  <a:pt x="151601" y="88200"/>
                  <a:pt x="126098" y="113702"/>
                  <a:pt x="94751" y="113702"/>
                </a:cubicBezTo>
                <a:cubicBezTo>
                  <a:pt x="63405" y="113702"/>
                  <a:pt x="37902" y="88200"/>
                  <a:pt x="37902" y="56849"/>
                </a:cubicBezTo>
                <a:close/>
                <a:moveTo>
                  <a:pt x="75800" y="56849"/>
                </a:moveTo>
                <a:cubicBezTo>
                  <a:pt x="75800" y="67298"/>
                  <a:pt x="84302" y="75800"/>
                  <a:pt x="94751" y="75800"/>
                </a:cubicBezTo>
                <a:cubicBezTo>
                  <a:pt x="105200" y="75800"/>
                  <a:pt x="113702" y="67298"/>
                  <a:pt x="113702" y="56849"/>
                </a:cubicBezTo>
                <a:cubicBezTo>
                  <a:pt x="113702" y="46400"/>
                  <a:pt x="105200" y="37902"/>
                  <a:pt x="94751" y="37902"/>
                </a:cubicBezTo>
                <a:cubicBezTo>
                  <a:pt x="84302" y="37902"/>
                  <a:pt x="75800" y="46400"/>
                  <a:pt x="75800" y="56849"/>
                </a:cubicBezTo>
                <a:close/>
              </a:path>
            </a:pathLst>
          </a:custGeom>
          <a:solidFill>
            <a:schemeClr val="accent1"/>
          </a:solidFill>
          <a:ln w="949" cap="flat">
            <a:noFill/>
            <a:prstDash val="solid"/>
            <a:miter/>
          </a:ln>
        </p:spPr>
        <p:txBody>
          <a:bodyPr rtlCol="0" anchor="ctr"/>
          <a:lstStyle/>
          <a:p>
            <a:endParaRPr lang="en-ID"/>
          </a:p>
        </p:txBody>
      </p:sp>
      <p:sp>
        <p:nvSpPr>
          <p:cNvPr id="95" name="Icon 17">
            <a:extLst>
              <a:ext uri="{FF2B5EF4-FFF2-40B4-BE49-F238E27FC236}">
                <a16:creationId xmlns:a16="http://schemas.microsoft.com/office/drawing/2014/main" id="{807F7153-E19B-43EE-AB31-A53383026475}"/>
              </a:ext>
            </a:extLst>
          </p:cNvPr>
          <p:cNvSpPr/>
          <p:nvPr/>
        </p:nvSpPr>
        <p:spPr>
          <a:xfrm>
            <a:off x="5203922" y="3989798"/>
            <a:ext cx="484577" cy="485439"/>
          </a:xfrm>
          <a:custGeom>
            <a:avLst/>
            <a:gdLst>
              <a:gd name="connsiteX0" fmla="*/ 465567 w 484577"/>
              <a:gd name="connsiteY0" fmla="*/ 447516 h 485439"/>
              <a:gd name="connsiteX1" fmla="*/ 261173 w 484577"/>
              <a:gd name="connsiteY1" fmla="*/ 447516 h 485439"/>
              <a:gd name="connsiteX2" fmla="*/ 261173 w 484577"/>
              <a:gd name="connsiteY2" fmla="*/ 384892 h 485439"/>
              <a:gd name="connsiteX3" fmla="*/ 437133 w 484577"/>
              <a:gd name="connsiteY3" fmla="*/ 384892 h 485439"/>
              <a:gd name="connsiteX4" fmla="*/ 477904 w 484577"/>
              <a:gd name="connsiteY4" fmla="*/ 361640 h 485439"/>
              <a:gd name="connsiteX5" fmla="*/ 478721 w 484577"/>
              <a:gd name="connsiteY5" fmla="*/ 314766 h 485439"/>
              <a:gd name="connsiteX6" fmla="*/ 447588 w 484577"/>
              <a:gd name="connsiteY6" fmla="*/ 257713 h 485439"/>
              <a:gd name="connsiteX7" fmla="*/ 447588 w 484577"/>
              <a:gd name="connsiteY7" fmla="*/ 207639 h 485439"/>
              <a:gd name="connsiteX8" fmla="*/ 428663 w 484577"/>
              <a:gd name="connsiteY8" fmla="*/ 188677 h 485439"/>
              <a:gd name="connsiteX9" fmla="*/ 409738 w 484577"/>
              <a:gd name="connsiteY9" fmla="*/ 207639 h 485439"/>
              <a:gd name="connsiteX10" fmla="*/ 409738 w 484577"/>
              <a:gd name="connsiteY10" fmla="*/ 242674 h 485439"/>
              <a:gd name="connsiteX11" fmla="*/ 76647 w 484577"/>
              <a:gd name="connsiteY11" fmla="*/ 242674 h 485439"/>
              <a:gd name="connsiteX12" fmla="*/ 76647 w 484577"/>
              <a:gd name="connsiteY12" fmla="*/ 37924 h 485439"/>
              <a:gd name="connsiteX13" fmla="*/ 409738 w 484577"/>
              <a:gd name="connsiteY13" fmla="*/ 37924 h 485439"/>
              <a:gd name="connsiteX14" fmla="*/ 409738 w 484577"/>
              <a:gd name="connsiteY14" fmla="*/ 111879 h 485439"/>
              <a:gd name="connsiteX15" fmla="*/ 428663 w 484577"/>
              <a:gd name="connsiteY15" fmla="*/ 130842 h 485439"/>
              <a:gd name="connsiteX16" fmla="*/ 447588 w 484577"/>
              <a:gd name="connsiteY16" fmla="*/ 111879 h 485439"/>
              <a:gd name="connsiteX17" fmla="*/ 447588 w 484577"/>
              <a:gd name="connsiteY17" fmla="*/ 18962 h 485439"/>
              <a:gd name="connsiteX18" fmla="*/ 428663 w 484577"/>
              <a:gd name="connsiteY18" fmla="*/ 0 h 485439"/>
              <a:gd name="connsiteX19" fmla="*/ 57722 w 484577"/>
              <a:gd name="connsiteY19" fmla="*/ 0 h 485439"/>
              <a:gd name="connsiteX20" fmla="*/ 38797 w 484577"/>
              <a:gd name="connsiteY20" fmla="*/ 18962 h 485439"/>
              <a:gd name="connsiteX21" fmla="*/ 38797 w 484577"/>
              <a:gd name="connsiteY21" fmla="*/ 254246 h 485439"/>
              <a:gd name="connsiteX22" fmla="*/ 5771 w 484577"/>
              <a:gd name="connsiteY22" fmla="*/ 314770 h 485439"/>
              <a:gd name="connsiteX23" fmla="*/ 6732 w 484577"/>
              <a:gd name="connsiteY23" fmla="*/ 361099 h 485439"/>
              <a:gd name="connsiteX24" fmla="*/ 48305 w 484577"/>
              <a:gd name="connsiteY24" fmla="*/ 384892 h 485439"/>
              <a:gd name="connsiteX25" fmla="*/ 223319 w 484577"/>
              <a:gd name="connsiteY25" fmla="*/ 384892 h 485439"/>
              <a:gd name="connsiteX26" fmla="*/ 223319 w 484577"/>
              <a:gd name="connsiteY26" fmla="*/ 447516 h 485439"/>
              <a:gd name="connsiteX27" fmla="*/ 18925 w 484577"/>
              <a:gd name="connsiteY27" fmla="*/ 447516 h 485439"/>
              <a:gd name="connsiteX28" fmla="*/ 0 w 484577"/>
              <a:gd name="connsiteY28" fmla="*/ 466478 h 485439"/>
              <a:gd name="connsiteX29" fmla="*/ 18925 w 484577"/>
              <a:gd name="connsiteY29" fmla="*/ 485440 h 485439"/>
              <a:gd name="connsiteX30" fmla="*/ 465567 w 484577"/>
              <a:gd name="connsiteY30" fmla="*/ 485440 h 485439"/>
              <a:gd name="connsiteX31" fmla="*/ 484492 w 484577"/>
              <a:gd name="connsiteY31" fmla="*/ 466478 h 485439"/>
              <a:gd name="connsiteX32" fmla="*/ 465567 w 484577"/>
              <a:gd name="connsiteY32" fmla="*/ 447516 h 485439"/>
              <a:gd name="connsiteX33" fmla="*/ 39292 w 484577"/>
              <a:gd name="connsiteY33" fmla="*/ 341756 h 485439"/>
              <a:gd name="connsiteX34" fmla="*/ 38981 w 484577"/>
              <a:gd name="connsiteY34" fmla="*/ 332961 h 485439"/>
              <a:gd name="connsiteX35" fmla="*/ 67556 w 484577"/>
              <a:gd name="connsiteY35" fmla="*/ 280598 h 485439"/>
              <a:gd name="connsiteX36" fmla="*/ 416936 w 484577"/>
              <a:gd name="connsiteY36" fmla="*/ 280598 h 485439"/>
              <a:gd name="connsiteX37" fmla="*/ 445511 w 484577"/>
              <a:gd name="connsiteY37" fmla="*/ 332961 h 485439"/>
              <a:gd name="connsiteX38" fmla="*/ 445348 w 484577"/>
              <a:gd name="connsiteY38" fmla="*/ 342296 h 485439"/>
              <a:gd name="connsiteX39" fmla="*/ 437133 w 484577"/>
              <a:gd name="connsiteY39" fmla="*/ 346968 h 485439"/>
              <a:gd name="connsiteX40" fmla="*/ 307490 w 484577"/>
              <a:gd name="connsiteY40" fmla="*/ 346968 h 485439"/>
              <a:gd name="connsiteX41" fmla="*/ 288612 w 484577"/>
              <a:gd name="connsiteY41" fmla="*/ 329001 h 485439"/>
              <a:gd name="connsiteX42" fmla="*/ 194933 w 484577"/>
              <a:gd name="connsiteY42" fmla="*/ 329001 h 485439"/>
              <a:gd name="connsiteX43" fmla="*/ 176057 w 484577"/>
              <a:gd name="connsiteY43" fmla="*/ 346968 h 485439"/>
              <a:gd name="connsiteX44" fmla="*/ 48305 w 484577"/>
              <a:gd name="connsiteY44" fmla="*/ 346968 h 485439"/>
              <a:gd name="connsiteX45" fmla="*/ 39292 w 484577"/>
              <a:gd name="connsiteY45" fmla="*/ 341756 h 4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4577" h="485439">
                <a:moveTo>
                  <a:pt x="465567" y="447516"/>
                </a:moveTo>
                <a:lnTo>
                  <a:pt x="261173" y="447516"/>
                </a:lnTo>
                <a:lnTo>
                  <a:pt x="261173" y="384892"/>
                </a:lnTo>
                <a:lnTo>
                  <a:pt x="437133" y="384892"/>
                </a:lnTo>
                <a:cubicBezTo>
                  <a:pt x="454047" y="384892"/>
                  <a:pt x="469290" y="376198"/>
                  <a:pt x="477904" y="361640"/>
                </a:cubicBezTo>
                <a:cubicBezTo>
                  <a:pt x="486503" y="347108"/>
                  <a:pt x="486810" y="329587"/>
                  <a:pt x="478721" y="314766"/>
                </a:cubicBezTo>
                <a:lnTo>
                  <a:pt x="447588" y="257713"/>
                </a:lnTo>
                <a:lnTo>
                  <a:pt x="447588" y="207639"/>
                </a:lnTo>
                <a:cubicBezTo>
                  <a:pt x="447588" y="197167"/>
                  <a:pt x="439115" y="188677"/>
                  <a:pt x="428663" y="188677"/>
                </a:cubicBezTo>
                <a:cubicBezTo>
                  <a:pt x="418212" y="188677"/>
                  <a:pt x="409738" y="197167"/>
                  <a:pt x="409738" y="207639"/>
                </a:cubicBezTo>
                <a:lnTo>
                  <a:pt x="409738" y="242674"/>
                </a:lnTo>
                <a:lnTo>
                  <a:pt x="76647" y="242674"/>
                </a:lnTo>
                <a:lnTo>
                  <a:pt x="76647" y="37924"/>
                </a:lnTo>
                <a:lnTo>
                  <a:pt x="409738" y="37924"/>
                </a:lnTo>
                <a:lnTo>
                  <a:pt x="409738" y="111879"/>
                </a:lnTo>
                <a:cubicBezTo>
                  <a:pt x="409738" y="122351"/>
                  <a:pt x="418212" y="130842"/>
                  <a:pt x="428663" y="130842"/>
                </a:cubicBezTo>
                <a:cubicBezTo>
                  <a:pt x="439115" y="130842"/>
                  <a:pt x="447588" y="122351"/>
                  <a:pt x="447588" y="111879"/>
                </a:cubicBezTo>
                <a:lnTo>
                  <a:pt x="447588" y="18962"/>
                </a:lnTo>
                <a:cubicBezTo>
                  <a:pt x="447588" y="8490"/>
                  <a:pt x="439115" y="0"/>
                  <a:pt x="428663" y="0"/>
                </a:cubicBezTo>
                <a:lnTo>
                  <a:pt x="57722" y="0"/>
                </a:lnTo>
                <a:cubicBezTo>
                  <a:pt x="47270" y="0"/>
                  <a:pt x="38797" y="8490"/>
                  <a:pt x="38797" y="18962"/>
                </a:cubicBezTo>
                <a:lnTo>
                  <a:pt x="38797" y="254246"/>
                </a:lnTo>
                <a:lnTo>
                  <a:pt x="5771" y="314770"/>
                </a:lnTo>
                <a:cubicBezTo>
                  <a:pt x="-2178" y="329331"/>
                  <a:pt x="-1815" y="346653"/>
                  <a:pt x="6732" y="361099"/>
                </a:cubicBezTo>
                <a:cubicBezTo>
                  <a:pt x="15550" y="375998"/>
                  <a:pt x="31092" y="384892"/>
                  <a:pt x="48305" y="384892"/>
                </a:cubicBezTo>
                <a:lnTo>
                  <a:pt x="223319" y="384892"/>
                </a:lnTo>
                <a:lnTo>
                  <a:pt x="223319" y="447516"/>
                </a:lnTo>
                <a:lnTo>
                  <a:pt x="18925" y="447516"/>
                </a:lnTo>
                <a:cubicBezTo>
                  <a:pt x="8474" y="447516"/>
                  <a:pt x="0" y="456006"/>
                  <a:pt x="0" y="466478"/>
                </a:cubicBezTo>
                <a:cubicBezTo>
                  <a:pt x="0" y="476950"/>
                  <a:pt x="8474" y="485440"/>
                  <a:pt x="18925" y="485440"/>
                </a:cubicBezTo>
                <a:lnTo>
                  <a:pt x="465567" y="485440"/>
                </a:lnTo>
                <a:cubicBezTo>
                  <a:pt x="476018" y="485440"/>
                  <a:pt x="484492" y="476950"/>
                  <a:pt x="484492" y="466478"/>
                </a:cubicBezTo>
                <a:cubicBezTo>
                  <a:pt x="484492" y="456006"/>
                  <a:pt x="476018" y="447516"/>
                  <a:pt x="465567" y="447516"/>
                </a:cubicBezTo>
                <a:close/>
                <a:moveTo>
                  <a:pt x="39292" y="341756"/>
                </a:moveTo>
                <a:cubicBezTo>
                  <a:pt x="38297" y="340077"/>
                  <a:pt x="36937" y="336706"/>
                  <a:pt x="38981" y="332961"/>
                </a:cubicBezTo>
                <a:lnTo>
                  <a:pt x="67556" y="280598"/>
                </a:lnTo>
                <a:lnTo>
                  <a:pt x="416936" y="280598"/>
                </a:lnTo>
                <a:lnTo>
                  <a:pt x="445511" y="332961"/>
                </a:lnTo>
                <a:cubicBezTo>
                  <a:pt x="447747" y="337062"/>
                  <a:pt x="446368" y="340570"/>
                  <a:pt x="445348" y="342296"/>
                </a:cubicBezTo>
                <a:cubicBezTo>
                  <a:pt x="444516" y="343700"/>
                  <a:pt x="442050" y="346968"/>
                  <a:pt x="437133" y="346968"/>
                </a:cubicBezTo>
                <a:lnTo>
                  <a:pt x="307490" y="346968"/>
                </a:lnTo>
                <a:cubicBezTo>
                  <a:pt x="306968" y="336962"/>
                  <a:pt x="298731" y="329001"/>
                  <a:pt x="288612" y="329001"/>
                </a:cubicBezTo>
                <a:lnTo>
                  <a:pt x="194933" y="329001"/>
                </a:lnTo>
                <a:cubicBezTo>
                  <a:pt x="184814" y="329001"/>
                  <a:pt x="176577" y="336962"/>
                  <a:pt x="176057" y="346968"/>
                </a:cubicBezTo>
                <a:lnTo>
                  <a:pt x="48305" y="346968"/>
                </a:lnTo>
                <a:cubicBezTo>
                  <a:pt x="42801" y="346968"/>
                  <a:pt x="40013" y="342978"/>
                  <a:pt x="39292" y="341756"/>
                </a:cubicBezTo>
                <a:close/>
              </a:path>
            </a:pathLst>
          </a:custGeom>
          <a:solidFill>
            <a:schemeClr val="accent1"/>
          </a:solidFill>
          <a:ln w="930" cap="flat">
            <a:noFill/>
            <a:prstDash val="solid"/>
            <a:miter/>
          </a:ln>
        </p:spPr>
        <p:txBody>
          <a:bodyPr rtlCol="0" anchor="ctr"/>
          <a:lstStyle/>
          <a:p>
            <a:endParaRPr lang="en-ID"/>
          </a:p>
        </p:txBody>
      </p:sp>
      <p:sp>
        <p:nvSpPr>
          <p:cNvPr id="96" name="Icon 4">
            <a:extLst>
              <a:ext uri="{FF2B5EF4-FFF2-40B4-BE49-F238E27FC236}">
                <a16:creationId xmlns:a16="http://schemas.microsoft.com/office/drawing/2014/main" id="{64E16891-138E-4700-ABE3-0D5031A616A0}"/>
              </a:ext>
            </a:extLst>
          </p:cNvPr>
          <p:cNvSpPr/>
          <p:nvPr/>
        </p:nvSpPr>
        <p:spPr>
          <a:xfrm>
            <a:off x="7651899" y="3989517"/>
            <a:ext cx="385279" cy="486000"/>
          </a:xfrm>
          <a:custGeom>
            <a:avLst/>
            <a:gdLst>
              <a:gd name="connsiteX0" fmla="*/ 366295 w 385279"/>
              <a:gd name="connsiteY0" fmla="*/ 335074 h 486000"/>
              <a:gd name="connsiteX1" fmla="*/ 385279 w 385279"/>
              <a:gd name="connsiteY1" fmla="*/ 316090 h 486000"/>
              <a:gd name="connsiteX2" fmla="*/ 385279 w 385279"/>
              <a:gd name="connsiteY2" fmla="*/ 123398 h 486000"/>
              <a:gd name="connsiteX3" fmla="*/ 309342 w 385279"/>
              <a:gd name="connsiteY3" fmla="*/ 47461 h 486000"/>
              <a:gd name="connsiteX4" fmla="*/ 249541 w 385279"/>
              <a:gd name="connsiteY4" fmla="*/ 47461 h 486000"/>
              <a:gd name="connsiteX5" fmla="*/ 249541 w 385279"/>
              <a:gd name="connsiteY5" fmla="*/ 18984 h 486000"/>
              <a:gd name="connsiteX6" fmla="*/ 230557 w 385279"/>
              <a:gd name="connsiteY6" fmla="*/ 0 h 486000"/>
              <a:gd name="connsiteX7" fmla="*/ 154619 w 385279"/>
              <a:gd name="connsiteY7" fmla="*/ 0 h 486000"/>
              <a:gd name="connsiteX8" fmla="*/ 135635 w 385279"/>
              <a:gd name="connsiteY8" fmla="*/ 18984 h 486000"/>
              <a:gd name="connsiteX9" fmla="*/ 135635 w 385279"/>
              <a:gd name="connsiteY9" fmla="*/ 47461 h 486000"/>
              <a:gd name="connsiteX10" fmla="*/ 75938 w 385279"/>
              <a:gd name="connsiteY10" fmla="*/ 47461 h 486000"/>
              <a:gd name="connsiteX11" fmla="*/ 0 w 385279"/>
              <a:gd name="connsiteY11" fmla="*/ 123398 h 486000"/>
              <a:gd name="connsiteX12" fmla="*/ 0 w 385279"/>
              <a:gd name="connsiteY12" fmla="*/ 410063 h 486000"/>
              <a:gd name="connsiteX13" fmla="*/ 75938 w 385279"/>
              <a:gd name="connsiteY13" fmla="*/ 486000 h 486000"/>
              <a:gd name="connsiteX14" fmla="*/ 309342 w 385279"/>
              <a:gd name="connsiteY14" fmla="*/ 486000 h 486000"/>
              <a:gd name="connsiteX15" fmla="*/ 385279 w 385279"/>
              <a:gd name="connsiteY15" fmla="*/ 410063 h 486000"/>
              <a:gd name="connsiteX16" fmla="*/ 366295 w 385279"/>
              <a:gd name="connsiteY16" fmla="*/ 391078 h 486000"/>
              <a:gd name="connsiteX17" fmla="*/ 347311 w 385279"/>
              <a:gd name="connsiteY17" fmla="*/ 410063 h 486000"/>
              <a:gd name="connsiteX18" fmla="*/ 309342 w 385279"/>
              <a:gd name="connsiteY18" fmla="*/ 448031 h 486000"/>
              <a:gd name="connsiteX19" fmla="*/ 75938 w 385279"/>
              <a:gd name="connsiteY19" fmla="*/ 448031 h 486000"/>
              <a:gd name="connsiteX20" fmla="*/ 37969 w 385279"/>
              <a:gd name="connsiteY20" fmla="*/ 410063 h 486000"/>
              <a:gd name="connsiteX21" fmla="*/ 37969 w 385279"/>
              <a:gd name="connsiteY21" fmla="*/ 123398 h 486000"/>
              <a:gd name="connsiteX22" fmla="*/ 75938 w 385279"/>
              <a:gd name="connsiteY22" fmla="*/ 85430 h 486000"/>
              <a:gd name="connsiteX23" fmla="*/ 135635 w 385279"/>
              <a:gd name="connsiteY23" fmla="*/ 85430 h 486000"/>
              <a:gd name="connsiteX24" fmla="*/ 135635 w 385279"/>
              <a:gd name="connsiteY24" fmla="*/ 94922 h 486000"/>
              <a:gd name="connsiteX25" fmla="*/ 192588 w 385279"/>
              <a:gd name="connsiteY25" fmla="*/ 151875 h 486000"/>
              <a:gd name="connsiteX26" fmla="*/ 249541 w 385279"/>
              <a:gd name="connsiteY26" fmla="*/ 94922 h 486000"/>
              <a:gd name="connsiteX27" fmla="*/ 249541 w 385279"/>
              <a:gd name="connsiteY27" fmla="*/ 85430 h 486000"/>
              <a:gd name="connsiteX28" fmla="*/ 309342 w 385279"/>
              <a:gd name="connsiteY28" fmla="*/ 85430 h 486000"/>
              <a:gd name="connsiteX29" fmla="*/ 347311 w 385279"/>
              <a:gd name="connsiteY29" fmla="*/ 123398 h 486000"/>
              <a:gd name="connsiteX30" fmla="*/ 347311 w 385279"/>
              <a:gd name="connsiteY30" fmla="*/ 316090 h 486000"/>
              <a:gd name="connsiteX31" fmla="*/ 366295 w 385279"/>
              <a:gd name="connsiteY31" fmla="*/ 335074 h 486000"/>
              <a:gd name="connsiteX32" fmla="*/ 211572 w 385279"/>
              <a:gd name="connsiteY32" fmla="*/ 94922 h 486000"/>
              <a:gd name="connsiteX33" fmla="*/ 192588 w 385279"/>
              <a:gd name="connsiteY33" fmla="*/ 113906 h 486000"/>
              <a:gd name="connsiteX34" fmla="*/ 173604 w 385279"/>
              <a:gd name="connsiteY34" fmla="*/ 94922 h 486000"/>
              <a:gd name="connsiteX35" fmla="*/ 173604 w 385279"/>
              <a:gd name="connsiteY35" fmla="*/ 37969 h 486000"/>
              <a:gd name="connsiteX36" fmla="*/ 211572 w 385279"/>
              <a:gd name="connsiteY36" fmla="*/ 37969 h 486000"/>
              <a:gd name="connsiteX37" fmla="*/ 294536 w 385279"/>
              <a:gd name="connsiteY37" fmla="*/ 216066 h 486000"/>
              <a:gd name="connsiteX38" fmla="*/ 299308 w 385279"/>
              <a:gd name="connsiteY38" fmla="*/ 242488 h 486000"/>
              <a:gd name="connsiteX39" fmla="*/ 214842 w 385279"/>
              <a:gd name="connsiteY39" fmla="*/ 364181 h 486000"/>
              <a:gd name="connsiteX40" fmla="*/ 214045 w 385279"/>
              <a:gd name="connsiteY40" fmla="*/ 365249 h 486000"/>
              <a:gd name="connsiteX41" fmla="*/ 179247 w 385279"/>
              <a:gd name="connsiteY41" fmla="*/ 383377 h 486000"/>
              <a:gd name="connsiteX42" fmla="*/ 176021 w 385279"/>
              <a:gd name="connsiteY42" fmla="*/ 383484 h 486000"/>
              <a:gd name="connsiteX43" fmla="*/ 142346 w 385279"/>
              <a:gd name="connsiteY43" fmla="*/ 370028 h 486000"/>
              <a:gd name="connsiteX44" fmla="*/ 142083 w 385279"/>
              <a:gd name="connsiteY44" fmla="*/ 369777 h 486000"/>
              <a:gd name="connsiteX45" fmla="*/ 91907 w 385279"/>
              <a:gd name="connsiteY45" fmla="*/ 320150 h 486000"/>
              <a:gd name="connsiteX46" fmla="*/ 91759 w 385279"/>
              <a:gd name="connsiteY46" fmla="*/ 293301 h 486000"/>
              <a:gd name="connsiteX47" fmla="*/ 118608 w 385279"/>
              <a:gd name="connsiteY47" fmla="*/ 293153 h 486000"/>
              <a:gd name="connsiteX48" fmla="*/ 168624 w 385279"/>
              <a:gd name="connsiteY48" fmla="*/ 342620 h 486000"/>
              <a:gd name="connsiteX49" fmla="*/ 176718 w 385279"/>
              <a:gd name="connsiteY49" fmla="*/ 345490 h 486000"/>
              <a:gd name="connsiteX50" fmla="*/ 184123 w 385279"/>
              <a:gd name="connsiteY50" fmla="*/ 341853 h 486000"/>
              <a:gd name="connsiteX51" fmla="*/ 268113 w 385279"/>
              <a:gd name="connsiteY51" fmla="*/ 220838 h 486000"/>
              <a:gd name="connsiteX52" fmla="*/ 294536 w 385279"/>
              <a:gd name="connsiteY52" fmla="*/ 21606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279" h="486000">
                <a:moveTo>
                  <a:pt x="366295" y="335074"/>
                </a:moveTo>
                <a:cubicBezTo>
                  <a:pt x="376777" y="335074"/>
                  <a:pt x="385279" y="326576"/>
                  <a:pt x="385279" y="316090"/>
                </a:cubicBezTo>
                <a:lnTo>
                  <a:pt x="385279" y="123398"/>
                </a:lnTo>
                <a:cubicBezTo>
                  <a:pt x="385279" y="81525"/>
                  <a:pt x="351211" y="47461"/>
                  <a:pt x="309342" y="47461"/>
                </a:cubicBezTo>
                <a:lnTo>
                  <a:pt x="249541" y="47461"/>
                </a:lnTo>
                <a:lnTo>
                  <a:pt x="249541" y="18984"/>
                </a:lnTo>
                <a:cubicBezTo>
                  <a:pt x="249541" y="8498"/>
                  <a:pt x="241039" y="0"/>
                  <a:pt x="230557" y="0"/>
                </a:cubicBezTo>
                <a:lnTo>
                  <a:pt x="154619" y="0"/>
                </a:lnTo>
                <a:cubicBezTo>
                  <a:pt x="144133" y="0"/>
                  <a:pt x="135635" y="8498"/>
                  <a:pt x="135635" y="18984"/>
                </a:cubicBezTo>
                <a:lnTo>
                  <a:pt x="135635" y="47461"/>
                </a:lnTo>
                <a:lnTo>
                  <a:pt x="75938" y="47461"/>
                </a:lnTo>
                <a:cubicBezTo>
                  <a:pt x="34064" y="47461"/>
                  <a:pt x="0" y="81525"/>
                  <a:pt x="0" y="123398"/>
                </a:cubicBezTo>
                <a:lnTo>
                  <a:pt x="0" y="410063"/>
                </a:lnTo>
                <a:cubicBezTo>
                  <a:pt x="0" y="451935"/>
                  <a:pt x="34064" y="486000"/>
                  <a:pt x="75938" y="486000"/>
                </a:cubicBezTo>
                <a:lnTo>
                  <a:pt x="309342" y="486000"/>
                </a:lnTo>
                <a:cubicBezTo>
                  <a:pt x="351211" y="486000"/>
                  <a:pt x="385279" y="451935"/>
                  <a:pt x="385279" y="410063"/>
                </a:cubicBezTo>
                <a:cubicBezTo>
                  <a:pt x="385279" y="399576"/>
                  <a:pt x="376777" y="391078"/>
                  <a:pt x="366295" y="391078"/>
                </a:cubicBezTo>
                <a:cubicBezTo>
                  <a:pt x="355809" y="391078"/>
                  <a:pt x="347311" y="399576"/>
                  <a:pt x="347311" y="410063"/>
                </a:cubicBezTo>
                <a:cubicBezTo>
                  <a:pt x="347311" y="430998"/>
                  <a:pt x="330276" y="448031"/>
                  <a:pt x="309342" y="448031"/>
                </a:cubicBezTo>
                <a:lnTo>
                  <a:pt x="75938" y="448031"/>
                </a:lnTo>
                <a:cubicBezTo>
                  <a:pt x="55003" y="448031"/>
                  <a:pt x="37969" y="430998"/>
                  <a:pt x="37969" y="410063"/>
                </a:cubicBezTo>
                <a:lnTo>
                  <a:pt x="37969" y="123398"/>
                </a:lnTo>
                <a:cubicBezTo>
                  <a:pt x="37969" y="102463"/>
                  <a:pt x="55003" y="85430"/>
                  <a:pt x="75938" y="85430"/>
                </a:cubicBezTo>
                <a:lnTo>
                  <a:pt x="135635" y="85430"/>
                </a:lnTo>
                <a:lnTo>
                  <a:pt x="135635" y="94922"/>
                </a:lnTo>
                <a:cubicBezTo>
                  <a:pt x="135635" y="126328"/>
                  <a:pt x="161182" y="151875"/>
                  <a:pt x="192588" y="151875"/>
                </a:cubicBezTo>
                <a:cubicBezTo>
                  <a:pt x="223990" y="151875"/>
                  <a:pt x="249541" y="126328"/>
                  <a:pt x="249541" y="94922"/>
                </a:cubicBezTo>
                <a:lnTo>
                  <a:pt x="249541" y="85430"/>
                </a:lnTo>
                <a:lnTo>
                  <a:pt x="309342" y="85430"/>
                </a:lnTo>
                <a:cubicBezTo>
                  <a:pt x="330276" y="85430"/>
                  <a:pt x="347311" y="102463"/>
                  <a:pt x="347311" y="123398"/>
                </a:cubicBezTo>
                <a:lnTo>
                  <a:pt x="347311" y="316090"/>
                </a:lnTo>
                <a:cubicBezTo>
                  <a:pt x="347311" y="326576"/>
                  <a:pt x="355809" y="335074"/>
                  <a:pt x="366295" y="335074"/>
                </a:cubicBezTo>
                <a:close/>
                <a:moveTo>
                  <a:pt x="211572" y="94922"/>
                </a:moveTo>
                <a:cubicBezTo>
                  <a:pt x="211572" y="105389"/>
                  <a:pt x="203055" y="113906"/>
                  <a:pt x="192588" y="113906"/>
                </a:cubicBezTo>
                <a:cubicBezTo>
                  <a:pt x="182116" y="113906"/>
                  <a:pt x="173604" y="105389"/>
                  <a:pt x="173604" y="94922"/>
                </a:cubicBezTo>
                <a:lnTo>
                  <a:pt x="173604" y="37969"/>
                </a:lnTo>
                <a:lnTo>
                  <a:pt x="211572" y="37969"/>
                </a:lnTo>
                <a:close/>
                <a:moveTo>
                  <a:pt x="294536" y="216066"/>
                </a:moveTo>
                <a:cubicBezTo>
                  <a:pt x="303149" y="222043"/>
                  <a:pt x="305285" y="233875"/>
                  <a:pt x="299308" y="242488"/>
                </a:cubicBezTo>
                <a:lnTo>
                  <a:pt x="214842" y="364181"/>
                </a:lnTo>
                <a:cubicBezTo>
                  <a:pt x="214590" y="364545"/>
                  <a:pt x="214323" y="364901"/>
                  <a:pt x="214045" y="365249"/>
                </a:cubicBezTo>
                <a:cubicBezTo>
                  <a:pt x="205517" y="375865"/>
                  <a:pt x="192832" y="382473"/>
                  <a:pt x="179247" y="383377"/>
                </a:cubicBezTo>
                <a:cubicBezTo>
                  <a:pt x="178171" y="383447"/>
                  <a:pt x="177092" y="383484"/>
                  <a:pt x="176021" y="383484"/>
                </a:cubicBezTo>
                <a:cubicBezTo>
                  <a:pt x="163551" y="383484"/>
                  <a:pt x="151426" y="378676"/>
                  <a:pt x="142346" y="370028"/>
                </a:cubicBezTo>
                <a:cubicBezTo>
                  <a:pt x="142257" y="369943"/>
                  <a:pt x="142167" y="369861"/>
                  <a:pt x="142083" y="369777"/>
                </a:cubicBezTo>
                <a:lnTo>
                  <a:pt x="91907" y="320150"/>
                </a:lnTo>
                <a:cubicBezTo>
                  <a:pt x="84455" y="312775"/>
                  <a:pt x="84388" y="300754"/>
                  <a:pt x="91759" y="293301"/>
                </a:cubicBezTo>
                <a:cubicBezTo>
                  <a:pt x="99135" y="285845"/>
                  <a:pt x="111155" y="285781"/>
                  <a:pt x="118608" y="293153"/>
                </a:cubicBezTo>
                <a:lnTo>
                  <a:pt x="168624" y="342620"/>
                </a:lnTo>
                <a:cubicBezTo>
                  <a:pt x="171597" y="345386"/>
                  <a:pt x="174960" y="345609"/>
                  <a:pt x="176718" y="345490"/>
                </a:cubicBezTo>
                <a:cubicBezTo>
                  <a:pt x="178420" y="345378"/>
                  <a:pt x="181579" y="344748"/>
                  <a:pt x="184123" y="341853"/>
                </a:cubicBezTo>
                <a:lnTo>
                  <a:pt x="268113" y="220838"/>
                </a:lnTo>
                <a:cubicBezTo>
                  <a:pt x="274095" y="212224"/>
                  <a:pt x="285923" y="210085"/>
                  <a:pt x="294536" y="21606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20103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5C150A4F-E4D3-4EB4-8529-A3B82224C35D}"/>
              </a:ext>
            </a:extLst>
          </p:cNvPr>
          <p:cNvGrpSpPr/>
          <p:nvPr/>
        </p:nvGrpSpPr>
        <p:grpSpPr>
          <a:xfrm>
            <a:off x="7413448" y="2164348"/>
            <a:ext cx="2551458" cy="2551464"/>
            <a:chOff x="7413448" y="2164348"/>
            <a:chExt cx="2551458" cy="2551464"/>
          </a:xfrm>
        </p:grpSpPr>
        <p:sp>
          <p:nvSpPr>
            <p:cNvPr id="9" name="Rectangle: Rounded Corners 8">
              <a:extLst>
                <a:ext uri="{FF2B5EF4-FFF2-40B4-BE49-F238E27FC236}">
                  <a16:creationId xmlns:a16="http://schemas.microsoft.com/office/drawing/2014/main" id="{D24022E8-64CC-46C3-BE9F-9C8C826AA440}"/>
                </a:ext>
              </a:extLst>
            </p:cNvPr>
            <p:cNvSpPr/>
            <p:nvPr/>
          </p:nvSpPr>
          <p:spPr>
            <a:xfrm rot="2700000">
              <a:off x="7413445"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ectangle: Rounded Corners 9">
              <a:extLst>
                <a:ext uri="{FF2B5EF4-FFF2-40B4-BE49-F238E27FC236}">
                  <a16:creationId xmlns:a16="http://schemas.microsoft.com/office/drawing/2014/main" id="{2C94E8D8-D692-447F-A8D0-9A4B72F6927D}"/>
                </a:ext>
              </a:extLst>
            </p:cNvPr>
            <p:cNvSpPr/>
            <p:nvPr/>
          </p:nvSpPr>
          <p:spPr>
            <a:xfrm rot="2700000">
              <a:off x="7508973" y="2259877"/>
              <a:ext cx="2360412" cy="2360406"/>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1" name="Rounded Rectangle 22">
            <a:extLst>
              <a:ext uri="{FF2B5EF4-FFF2-40B4-BE49-F238E27FC236}">
                <a16:creationId xmlns:a16="http://schemas.microsoft.com/office/drawing/2014/main" id="{EAE18696-B97A-4FCB-8AB1-5773A294F1ED}"/>
              </a:ext>
            </a:extLst>
          </p:cNvPr>
          <p:cNvSpPr/>
          <p:nvPr/>
        </p:nvSpPr>
        <p:spPr>
          <a:xfrm>
            <a:off x="9957038"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7" name="Rounded Rectangle 25">
            <a:extLst>
              <a:ext uri="{FF2B5EF4-FFF2-40B4-BE49-F238E27FC236}">
                <a16:creationId xmlns:a16="http://schemas.microsoft.com/office/drawing/2014/main" id="{2C637465-D869-48A6-8791-B5A408F1C88A}"/>
              </a:ext>
            </a:extLst>
          </p:cNvPr>
          <p:cNvSpPr/>
          <p:nvPr/>
        </p:nvSpPr>
        <p:spPr>
          <a:xfrm>
            <a:off x="9536314" y="0"/>
            <a:ext cx="2657274" cy="3055842"/>
          </a:xfrm>
          <a:custGeom>
            <a:avLst/>
            <a:gdLst>
              <a:gd name="connsiteX0" fmla="*/ 1744670 w 2657274"/>
              <a:gd name="connsiteY0" fmla="*/ 0 h 3055842"/>
              <a:gd name="connsiteX1" fmla="*/ 2657274 w 2657274"/>
              <a:gd name="connsiteY1" fmla="*/ 0 h 3055842"/>
              <a:gd name="connsiteX2" fmla="*/ 2657274 w 2657274"/>
              <a:gd name="connsiteY2" fmla="*/ 1709742 h 3055842"/>
              <a:gd name="connsiteX3" fmla="*/ 1401692 w 2657274"/>
              <a:gd name="connsiteY3" fmla="*/ 2965323 h 3055842"/>
              <a:gd name="connsiteX4" fmla="*/ 964626 w 2657274"/>
              <a:gd name="connsiteY4" fmla="*/ 2965323 h 3055842"/>
              <a:gd name="connsiteX5" fmla="*/ 90519 w 2657274"/>
              <a:gd name="connsiteY5" fmla="*/ 2091217 h 3055842"/>
              <a:gd name="connsiteX6" fmla="*/ 90519 w 2657274"/>
              <a:gd name="connsiteY6" fmla="*/ 1654150 h 3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7274" h="3055842">
                <a:moveTo>
                  <a:pt x="1744670" y="0"/>
                </a:moveTo>
                <a:lnTo>
                  <a:pt x="2657274" y="0"/>
                </a:lnTo>
                <a:lnTo>
                  <a:pt x="2657274" y="1709742"/>
                </a:lnTo>
                <a:lnTo>
                  <a:pt x="1401692" y="2965323"/>
                </a:lnTo>
                <a:cubicBezTo>
                  <a:pt x="1281000" y="3086016"/>
                  <a:pt x="1085318" y="3086016"/>
                  <a:pt x="964626" y="2965323"/>
                </a:cubicBezTo>
                <a:lnTo>
                  <a:pt x="90519" y="2091217"/>
                </a:lnTo>
                <a:cubicBezTo>
                  <a:pt x="-30173" y="1970525"/>
                  <a:pt x="-30173" y="1774843"/>
                  <a:pt x="90519" y="165415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5" name="Rounded Rectangle 28">
            <a:extLst>
              <a:ext uri="{FF2B5EF4-FFF2-40B4-BE49-F238E27FC236}">
                <a16:creationId xmlns:a16="http://schemas.microsoft.com/office/drawing/2014/main" id="{7602BDEA-6A4F-4883-B56B-38C1F9AD4382}"/>
              </a:ext>
            </a:extLst>
          </p:cNvPr>
          <p:cNvSpPr/>
          <p:nvPr/>
        </p:nvSpPr>
        <p:spPr>
          <a:xfrm>
            <a:off x="7568772" y="4869752"/>
            <a:ext cx="3348768" cy="1988248"/>
          </a:xfrm>
          <a:custGeom>
            <a:avLst/>
            <a:gdLst>
              <a:gd name="connsiteX0" fmla="*/ 2121079 w 3348768"/>
              <a:gd name="connsiteY0" fmla="*/ 0 h 1988248"/>
              <a:gd name="connsiteX1" fmla="*/ 2347837 w 3348768"/>
              <a:gd name="connsiteY1" fmla="*/ 93927 h 1988248"/>
              <a:gd name="connsiteX2" fmla="*/ 3254842 w 3348768"/>
              <a:gd name="connsiteY2" fmla="*/ 1000933 h 1988248"/>
              <a:gd name="connsiteX3" fmla="*/ 3254842 w 3348768"/>
              <a:gd name="connsiteY3" fmla="*/ 1454448 h 1988248"/>
              <a:gd name="connsiteX4" fmla="*/ 2721042 w 3348768"/>
              <a:gd name="connsiteY4" fmla="*/ 1988248 h 1988248"/>
              <a:gd name="connsiteX5" fmla="*/ 0 w 3348768"/>
              <a:gd name="connsiteY5" fmla="*/ 1988248 h 1988248"/>
              <a:gd name="connsiteX6" fmla="*/ 1894321 w 3348768"/>
              <a:gd name="connsiteY6" fmla="*/ 93927 h 1988248"/>
              <a:gd name="connsiteX7" fmla="*/ 2121079 w 3348768"/>
              <a:gd name="connsiteY7" fmla="*/ 0 h 19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768" h="1988248">
                <a:moveTo>
                  <a:pt x="2121079" y="0"/>
                </a:moveTo>
                <a:cubicBezTo>
                  <a:pt x="2203149" y="0"/>
                  <a:pt x="2285220" y="31309"/>
                  <a:pt x="2347837" y="93927"/>
                </a:cubicBezTo>
                <a:lnTo>
                  <a:pt x="3254842" y="1000933"/>
                </a:lnTo>
                <a:cubicBezTo>
                  <a:pt x="3380077" y="1126168"/>
                  <a:pt x="3380077" y="1329213"/>
                  <a:pt x="3254842" y="1454448"/>
                </a:cubicBezTo>
                <a:lnTo>
                  <a:pt x="2721042" y="1988248"/>
                </a:lnTo>
                <a:lnTo>
                  <a:pt x="0" y="1988248"/>
                </a:lnTo>
                <a:lnTo>
                  <a:pt x="1894321" y="93927"/>
                </a:lnTo>
                <a:cubicBezTo>
                  <a:pt x="1956939" y="31309"/>
                  <a:pt x="2039009" y="0"/>
                  <a:pt x="212107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4" name="PpHolder5">
            <a:extLst>
              <a:ext uri="{FF2B5EF4-FFF2-40B4-BE49-F238E27FC236}">
                <a16:creationId xmlns:a16="http://schemas.microsoft.com/office/drawing/2014/main" id="{7E4AF4E5-11C1-4498-B49C-1CB9789141E8}"/>
              </a:ext>
            </a:extLst>
          </p:cNvPr>
          <p:cNvSpPr>
            <a:spLocks noGrp="1"/>
          </p:cNvSpPr>
          <p:nvPr>
            <p:ph type="pic" sz="quarter" idx="10"/>
          </p:nvPr>
        </p:nvSpPr>
        <p:spPr/>
      </p:sp>
      <p:sp>
        <p:nvSpPr>
          <p:cNvPr id="48" name="TextBox 47">
            <a:extLst>
              <a:ext uri="{FF2B5EF4-FFF2-40B4-BE49-F238E27FC236}">
                <a16:creationId xmlns:a16="http://schemas.microsoft.com/office/drawing/2014/main" id="{532EEBAF-9B1F-4827-B7AB-318C18F208BF}"/>
              </a:ext>
            </a:extLst>
          </p:cNvPr>
          <p:cNvSpPr txBox="1"/>
          <p:nvPr/>
        </p:nvSpPr>
        <p:spPr>
          <a:xfrm>
            <a:off x="590656" y="2025670"/>
            <a:ext cx="376224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GREATEST PRODUCT</a:t>
            </a:r>
          </a:p>
        </p:txBody>
      </p:sp>
      <p:sp>
        <p:nvSpPr>
          <p:cNvPr id="49" name="Justify Text Body">
            <a:extLst>
              <a:ext uri="{FF2B5EF4-FFF2-40B4-BE49-F238E27FC236}">
                <a16:creationId xmlns:a16="http://schemas.microsoft.com/office/drawing/2014/main" id="{A815FABC-9180-4EE2-8B39-6B9343BC6A6B}"/>
              </a:ext>
            </a:extLst>
          </p:cNvPr>
          <p:cNvSpPr txBox="1"/>
          <p:nvPr/>
        </p:nvSpPr>
        <p:spPr>
          <a:xfrm>
            <a:off x="590657" y="2695914"/>
            <a:ext cx="550613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a:t>
            </a:r>
            <a:endParaRPr lang="en-ID" sz="1100">
              <a:solidFill>
                <a:schemeClr val="bg1"/>
              </a:solidFill>
            </a:endParaRPr>
          </a:p>
        </p:txBody>
      </p:sp>
      <p:sp>
        <p:nvSpPr>
          <p:cNvPr id="51" name="TextBox 50">
            <a:extLst>
              <a:ext uri="{FF2B5EF4-FFF2-40B4-BE49-F238E27FC236}">
                <a16:creationId xmlns:a16="http://schemas.microsoft.com/office/drawing/2014/main" id="{FD5FD2AC-0A63-46FB-B65F-62434A62AD8B}"/>
              </a:ext>
            </a:extLst>
          </p:cNvPr>
          <p:cNvSpPr txBox="1"/>
          <p:nvPr/>
        </p:nvSpPr>
        <p:spPr>
          <a:xfrm>
            <a:off x="590656" y="3689013"/>
            <a:ext cx="1644681"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Target ratting</a:t>
            </a:r>
          </a:p>
        </p:txBody>
      </p:sp>
      <p:sp>
        <p:nvSpPr>
          <p:cNvPr id="52" name="Justify Text Body">
            <a:extLst>
              <a:ext uri="{FF2B5EF4-FFF2-40B4-BE49-F238E27FC236}">
                <a16:creationId xmlns:a16="http://schemas.microsoft.com/office/drawing/2014/main" id="{444F3029-856F-4273-8F45-755762504EA7}"/>
              </a:ext>
            </a:extLst>
          </p:cNvPr>
          <p:cNvSpPr txBox="1"/>
          <p:nvPr/>
        </p:nvSpPr>
        <p:spPr>
          <a:xfrm>
            <a:off x="590656" y="4098424"/>
            <a:ext cx="4717912" cy="457433"/>
          </a:xfrm>
          <a:prstGeom prst="rect">
            <a:avLst/>
          </a:prstGeom>
          <a:noFill/>
        </p:spPr>
        <p:txBody>
          <a:bodyPr wrap="square" lIns="0" tIns="0" rIns="0" bIns="0" rtlCol="0">
            <a:spAutoFit/>
          </a:bodyPr>
          <a:lstStyle/>
          <a:p>
            <a:pPr algn="just">
              <a:lnSpc>
                <a:spcPct val="150000"/>
              </a:lnSpc>
            </a:pPr>
            <a:r>
              <a:rPr lang="en-US" sz="1050">
                <a:solidFill>
                  <a:schemeClr val="bg1"/>
                </a:solidFill>
              </a:rPr>
              <a:t>asuscipit eros iste metus auctor id dapibus quam aliquam sied pretium viverra ornare praesent turpis antes dolor elementum</a:t>
            </a:r>
            <a:endParaRPr lang="en-ID" sz="1050">
              <a:solidFill>
                <a:schemeClr val="bg1"/>
              </a:solidFill>
            </a:endParaRPr>
          </a:p>
        </p:txBody>
      </p:sp>
      <p:sp>
        <p:nvSpPr>
          <p:cNvPr id="53" name="TextBox 52">
            <a:extLst>
              <a:ext uri="{FF2B5EF4-FFF2-40B4-BE49-F238E27FC236}">
                <a16:creationId xmlns:a16="http://schemas.microsoft.com/office/drawing/2014/main" id="{4483AEA4-ABB9-46CE-BCA9-A46A707DF532}"/>
              </a:ext>
            </a:extLst>
          </p:cNvPr>
          <p:cNvSpPr txBox="1"/>
          <p:nvPr/>
        </p:nvSpPr>
        <p:spPr>
          <a:xfrm>
            <a:off x="585444" y="4577594"/>
            <a:ext cx="170399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+6.569 </a:t>
            </a:r>
            <a:r>
              <a:rPr lang="en-ID" sz="2000">
                <a:solidFill>
                  <a:schemeClr val="accent1"/>
                </a:solidFill>
              </a:rPr>
              <a:t>pts</a:t>
            </a:r>
            <a:endParaRPr lang="en-ID">
              <a:solidFill>
                <a:schemeClr val="accent1"/>
              </a:solidFill>
            </a:endParaRPr>
          </a:p>
        </p:txBody>
      </p:sp>
      <p:sp>
        <p:nvSpPr>
          <p:cNvPr id="59" name="Rounded Rectangle 55">
            <a:extLst>
              <a:ext uri="{FF2B5EF4-FFF2-40B4-BE49-F238E27FC236}">
                <a16:creationId xmlns:a16="http://schemas.microsoft.com/office/drawing/2014/main" id="{4C3AA5BD-792C-4633-ACD3-BE4B9462D5EE}"/>
              </a:ext>
            </a:extLst>
          </p:cNvPr>
          <p:cNvSpPr/>
          <p:nvPr/>
        </p:nvSpPr>
        <p:spPr>
          <a:xfrm>
            <a:off x="9957038"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63" name="Rounded Rectangle 56">
            <a:extLst>
              <a:ext uri="{FF2B5EF4-FFF2-40B4-BE49-F238E27FC236}">
                <a16:creationId xmlns:a16="http://schemas.microsoft.com/office/drawing/2014/main" id="{8D65619F-3BC7-4468-9459-193584B9B4FA}"/>
              </a:ext>
            </a:extLst>
          </p:cNvPr>
          <p:cNvSpPr/>
          <p:nvPr/>
        </p:nvSpPr>
        <p:spPr>
          <a:xfrm>
            <a:off x="10048968" y="3441836"/>
            <a:ext cx="2144620" cy="2271519"/>
          </a:xfrm>
          <a:custGeom>
            <a:avLst/>
            <a:gdLst>
              <a:gd name="connsiteX0" fmla="*/ 1135759 w 2144620"/>
              <a:gd name="connsiteY0" fmla="*/ 0 h 2271519"/>
              <a:gd name="connsiteX1" fmla="*/ 1345537 w 2144620"/>
              <a:gd name="connsiteY1" fmla="*/ 86893 h 2271519"/>
              <a:gd name="connsiteX2" fmla="*/ 2144620 w 2144620"/>
              <a:gd name="connsiteY2" fmla="*/ 885975 h 2271519"/>
              <a:gd name="connsiteX3" fmla="*/ 2144620 w 2144620"/>
              <a:gd name="connsiteY3" fmla="*/ 1385547 h 2271519"/>
              <a:gd name="connsiteX4" fmla="*/ 1345540 w 2144620"/>
              <a:gd name="connsiteY4" fmla="*/ 2184627 h 2271519"/>
              <a:gd name="connsiteX5" fmla="*/ 925984 w 2144620"/>
              <a:gd name="connsiteY5" fmla="*/ 2184627 h 2271519"/>
              <a:gd name="connsiteX6" fmla="*/ 86893 w 2144620"/>
              <a:gd name="connsiteY6" fmla="*/ 1345536 h 2271519"/>
              <a:gd name="connsiteX7" fmla="*/ 86893 w 2144620"/>
              <a:gd name="connsiteY7" fmla="*/ 925980 h 2271519"/>
              <a:gd name="connsiteX8" fmla="*/ 925981 w 2144620"/>
              <a:gd name="connsiteY8" fmla="*/ 86893 h 2271519"/>
              <a:gd name="connsiteX9" fmla="*/ 1135759 w 2144620"/>
              <a:gd name="connsiteY9" fmla="*/ 0 h 22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4620" h="2271519">
                <a:moveTo>
                  <a:pt x="1135759" y="0"/>
                </a:moveTo>
                <a:cubicBezTo>
                  <a:pt x="1211684" y="0"/>
                  <a:pt x="1287609" y="28964"/>
                  <a:pt x="1345537" y="86893"/>
                </a:cubicBezTo>
                <a:lnTo>
                  <a:pt x="2144620" y="885975"/>
                </a:lnTo>
                <a:lnTo>
                  <a:pt x="2144620" y="1385547"/>
                </a:lnTo>
                <a:lnTo>
                  <a:pt x="1345540" y="2184627"/>
                </a:lnTo>
                <a:cubicBezTo>
                  <a:pt x="1229683" y="2300484"/>
                  <a:pt x="1041841" y="2300484"/>
                  <a:pt x="925984" y="2184627"/>
                </a:cubicBezTo>
                <a:lnTo>
                  <a:pt x="86893" y="1345536"/>
                </a:lnTo>
                <a:cubicBezTo>
                  <a:pt x="-28964" y="1229679"/>
                  <a:pt x="-28964" y="1041838"/>
                  <a:pt x="86893" y="925980"/>
                </a:cubicBezTo>
                <a:lnTo>
                  <a:pt x="925981" y="86893"/>
                </a:lnTo>
                <a:cubicBezTo>
                  <a:pt x="983910" y="28964"/>
                  <a:pt x="1059834" y="0"/>
                  <a:pt x="1135759"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68" name="Group 67">
            <a:extLst>
              <a:ext uri="{FF2B5EF4-FFF2-40B4-BE49-F238E27FC236}">
                <a16:creationId xmlns:a16="http://schemas.microsoft.com/office/drawing/2014/main" id="{540AAF30-C140-47B8-8ED2-F42F88507557}"/>
              </a:ext>
            </a:extLst>
          </p:cNvPr>
          <p:cNvGrpSpPr/>
          <p:nvPr/>
        </p:nvGrpSpPr>
        <p:grpSpPr>
          <a:xfrm>
            <a:off x="10628429" y="4332748"/>
            <a:ext cx="1130118" cy="509661"/>
            <a:chOff x="10713903" y="4158200"/>
            <a:chExt cx="1130118" cy="509661"/>
          </a:xfrm>
        </p:grpSpPr>
        <p:sp>
          <p:nvSpPr>
            <p:cNvPr id="66" name="TextBox 65">
              <a:extLst>
                <a:ext uri="{FF2B5EF4-FFF2-40B4-BE49-F238E27FC236}">
                  <a16:creationId xmlns:a16="http://schemas.microsoft.com/office/drawing/2014/main" id="{94E0B2C2-697A-43AB-BB18-2A43E159782B}"/>
                </a:ext>
              </a:extLst>
            </p:cNvPr>
            <p:cNvSpPr txBox="1"/>
            <p:nvPr/>
          </p:nvSpPr>
          <p:spPr>
            <a:xfrm>
              <a:off x="10713903" y="4158200"/>
              <a:ext cx="1130118"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solidFill>
                    <a:schemeClr val="accent1"/>
                  </a:solidFill>
                </a:rPr>
                <a:t>759.254+</a:t>
              </a:r>
            </a:p>
          </p:txBody>
        </p:sp>
        <p:sp>
          <p:nvSpPr>
            <p:cNvPr id="67" name="TextBox 66">
              <a:extLst>
                <a:ext uri="{FF2B5EF4-FFF2-40B4-BE49-F238E27FC236}">
                  <a16:creationId xmlns:a16="http://schemas.microsoft.com/office/drawing/2014/main" id="{66CEC436-CE71-4E94-837B-9E5179BA7483}"/>
                </a:ext>
              </a:extLst>
            </p:cNvPr>
            <p:cNvSpPr txBox="1"/>
            <p:nvPr/>
          </p:nvSpPr>
          <p:spPr>
            <a:xfrm>
              <a:off x="10751575" y="4483515"/>
              <a:ext cx="1054776" cy="184346"/>
            </a:xfrm>
            <a:prstGeom prst="rect">
              <a:avLst/>
            </a:prstGeom>
            <a:noFill/>
          </p:spPr>
          <p:txBody>
            <a:bodyPr wrap="none" lIns="0" tIns="0" rIns="0" bIns="0" rtlCol="0">
              <a:spAutoFit/>
            </a:bodyPr>
            <a:lstStyle/>
            <a:p>
              <a:pPr algn="just">
                <a:lnSpc>
                  <a:spcPct val="150000"/>
                </a:lnSpc>
              </a:pPr>
              <a:r>
                <a:rPr lang="en-ID" sz="900" i="1" spc="300">
                  <a:solidFill>
                    <a:schemeClr val="bg1"/>
                  </a:solidFill>
                </a:rPr>
                <a:t>active user</a:t>
              </a:r>
            </a:p>
          </p:txBody>
        </p:sp>
      </p:grpSp>
      <p:sp>
        <p:nvSpPr>
          <p:cNvPr id="70" name="Icon 27">
            <a:extLst>
              <a:ext uri="{FF2B5EF4-FFF2-40B4-BE49-F238E27FC236}">
                <a16:creationId xmlns:a16="http://schemas.microsoft.com/office/drawing/2014/main" id="{63AF4FC6-C1ED-4200-8790-D2015CCAE949}"/>
              </a:ext>
            </a:extLst>
          </p:cNvPr>
          <p:cNvSpPr/>
          <p:nvPr/>
        </p:nvSpPr>
        <p:spPr>
          <a:xfrm>
            <a:off x="8138509" y="2888343"/>
            <a:ext cx="1101338" cy="1103474"/>
          </a:xfrm>
          <a:custGeom>
            <a:avLst/>
            <a:gdLst>
              <a:gd name="connsiteX0" fmla="*/ 482530 w 484577"/>
              <a:gd name="connsiteY0" fmla="*/ 302572 h 485518"/>
              <a:gd name="connsiteX1" fmla="*/ 412530 w 484577"/>
              <a:gd name="connsiteY1" fmla="*/ 453133 h 485518"/>
              <a:gd name="connsiteX2" fmla="*/ 412449 w 484577"/>
              <a:gd name="connsiteY2" fmla="*/ 453218 h 485518"/>
              <a:gd name="connsiteX3" fmla="*/ 387856 w 484577"/>
              <a:gd name="connsiteY3" fmla="*/ 479518 h 485518"/>
              <a:gd name="connsiteX4" fmla="*/ 374036 w 484577"/>
              <a:gd name="connsiteY4" fmla="*/ 485515 h 485518"/>
              <a:gd name="connsiteX5" fmla="*/ 361097 w 484577"/>
              <a:gd name="connsiteY5" fmla="*/ 480388 h 485518"/>
              <a:gd name="connsiteX6" fmla="*/ 360228 w 484577"/>
              <a:gd name="connsiteY6" fmla="*/ 453581 h 485518"/>
              <a:gd name="connsiteX7" fmla="*/ 384777 w 484577"/>
              <a:gd name="connsiteY7" fmla="*/ 427321 h 485518"/>
              <a:gd name="connsiteX8" fmla="*/ 444965 w 484577"/>
              <a:gd name="connsiteY8" fmla="*/ 297839 h 485518"/>
              <a:gd name="connsiteX9" fmla="*/ 466111 w 484577"/>
              <a:gd name="connsiteY9" fmla="*/ 281385 h 485518"/>
              <a:gd name="connsiteX10" fmla="*/ 482530 w 484577"/>
              <a:gd name="connsiteY10" fmla="*/ 302572 h 485518"/>
              <a:gd name="connsiteX11" fmla="*/ 394100 w 484577"/>
              <a:gd name="connsiteY11" fmla="*/ 324853 h 485518"/>
              <a:gd name="connsiteX12" fmla="*/ 353011 w 484577"/>
              <a:gd name="connsiteY12" fmla="*/ 371049 h 485518"/>
              <a:gd name="connsiteX13" fmla="*/ 338871 w 484577"/>
              <a:gd name="connsiteY13" fmla="*/ 377395 h 485518"/>
              <a:gd name="connsiteX14" fmla="*/ 326282 w 484577"/>
              <a:gd name="connsiteY14" fmla="*/ 372587 h 485518"/>
              <a:gd name="connsiteX15" fmla="*/ 324744 w 484577"/>
              <a:gd name="connsiteY15" fmla="*/ 345809 h 485518"/>
              <a:gd name="connsiteX16" fmla="*/ 365940 w 484577"/>
              <a:gd name="connsiteY16" fmla="*/ 299494 h 485518"/>
              <a:gd name="connsiteX17" fmla="*/ 366180 w 484577"/>
              <a:gd name="connsiteY17" fmla="*/ 299232 h 485518"/>
              <a:gd name="connsiteX18" fmla="*/ 371061 w 484577"/>
              <a:gd name="connsiteY18" fmla="*/ 288548 h 485518"/>
              <a:gd name="connsiteX19" fmla="*/ 371061 w 484577"/>
              <a:gd name="connsiteY19" fmla="*/ 284103 h 485518"/>
              <a:gd name="connsiteX20" fmla="*/ 365142 w 484577"/>
              <a:gd name="connsiteY20" fmla="*/ 272423 h 485518"/>
              <a:gd name="connsiteX21" fmla="*/ 338390 w 484577"/>
              <a:gd name="connsiteY21" fmla="*/ 273465 h 485518"/>
              <a:gd name="connsiteX22" fmla="*/ 268875 w 484577"/>
              <a:gd name="connsiteY22" fmla="*/ 349295 h 485518"/>
              <a:gd name="connsiteX23" fmla="*/ 270960 w 484577"/>
              <a:gd name="connsiteY23" fmla="*/ 351532 h 485518"/>
              <a:gd name="connsiteX24" fmla="*/ 292650 w 484577"/>
              <a:gd name="connsiteY24" fmla="*/ 410230 h 485518"/>
              <a:gd name="connsiteX25" fmla="*/ 266561 w 484577"/>
              <a:gd name="connsiteY25" fmla="*/ 467019 h 485518"/>
              <a:gd name="connsiteX26" fmla="*/ 252053 w 484577"/>
              <a:gd name="connsiteY26" fmla="*/ 480470 h 485518"/>
              <a:gd name="connsiteX27" fmla="*/ 239202 w 484577"/>
              <a:gd name="connsiteY27" fmla="*/ 485519 h 485518"/>
              <a:gd name="connsiteX28" fmla="*/ 225302 w 484577"/>
              <a:gd name="connsiteY28" fmla="*/ 479433 h 485518"/>
              <a:gd name="connsiteX29" fmla="*/ 226337 w 484577"/>
              <a:gd name="connsiteY29" fmla="*/ 452629 h 485518"/>
              <a:gd name="connsiteX30" fmla="*/ 240829 w 484577"/>
              <a:gd name="connsiteY30" fmla="*/ 439190 h 485518"/>
              <a:gd name="connsiteX31" fmla="*/ 254814 w 484577"/>
              <a:gd name="connsiteY31" fmla="*/ 408767 h 485518"/>
              <a:gd name="connsiteX32" fmla="*/ 243228 w 484577"/>
              <a:gd name="connsiteY32" fmla="*/ 377362 h 485518"/>
              <a:gd name="connsiteX33" fmla="*/ 146477 w 484577"/>
              <a:gd name="connsiteY33" fmla="*/ 273524 h 485518"/>
              <a:gd name="connsiteX34" fmla="*/ 133257 w 484577"/>
              <a:gd name="connsiteY34" fmla="*/ 267394 h 485518"/>
              <a:gd name="connsiteX35" fmla="*/ 119667 w 484577"/>
              <a:gd name="connsiteY35" fmla="*/ 272427 h 485518"/>
              <a:gd name="connsiteX36" fmla="*/ 113688 w 484577"/>
              <a:gd name="connsiteY36" fmla="*/ 284781 h 485518"/>
              <a:gd name="connsiteX37" fmla="*/ 113692 w 484577"/>
              <a:gd name="connsiteY37" fmla="*/ 287978 h 485518"/>
              <a:gd name="connsiteX38" fmla="*/ 118591 w 484577"/>
              <a:gd name="connsiteY38" fmla="*/ 299191 h 485518"/>
              <a:gd name="connsiteX39" fmla="*/ 183244 w 484577"/>
              <a:gd name="connsiteY39" fmla="*/ 368208 h 485518"/>
              <a:gd name="connsiteX40" fmla="*/ 182398 w 484577"/>
              <a:gd name="connsiteY40" fmla="*/ 395024 h 485518"/>
              <a:gd name="connsiteX41" fmla="*/ 155634 w 484577"/>
              <a:gd name="connsiteY41" fmla="*/ 394172 h 485518"/>
              <a:gd name="connsiteX42" fmla="*/ 90933 w 484577"/>
              <a:gd name="connsiteY42" fmla="*/ 325098 h 485518"/>
              <a:gd name="connsiteX43" fmla="*/ 90840 w 484577"/>
              <a:gd name="connsiteY43" fmla="*/ 324999 h 485518"/>
              <a:gd name="connsiteX44" fmla="*/ 75945 w 484577"/>
              <a:gd name="connsiteY44" fmla="*/ 290845 h 485518"/>
              <a:gd name="connsiteX45" fmla="*/ 75908 w 484577"/>
              <a:gd name="connsiteY45" fmla="*/ 290375 h 485518"/>
              <a:gd name="connsiteX46" fmla="*/ 75823 w 484577"/>
              <a:gd name="connsiteY46" fmla="*/ 283736 h 485518"/>
              <a:gd name="connsiteX47" fmla="*/ 75764 w 484577"/>
              <a:gd name="connsiteY47" fmla="*/ 169586 h 485518"/>
              <a:gd name="connsiteX48" fmla="*/ 75760 w 484577"/>
              <a:gd name="connsiteY48" fmla="*/ 164611 h 485518"/>
              <a:gd name="connsiteX49" fmla="*/ 75731 w 484577"/>
              <a:gd name="connsiteY49" fmla="*/ 104891 h 485518"/>
              <a:gd name="connsiteX50" fmla="*/ 75738 w 484577"/>
              <a:gd name="connsiteY50" fmla="*/ 104324 h 485518"/>
              <a:gd name="connsiteX51" fmla="*/ 70470 w 484577"/>
              <a:gd name="connsiteY51" fmla="*/ 91322 h 485518"/>
              <a:gd name="connsiteX52" fmla="*/ 56484 w 484577"/>
              <a:gd name="connsiteY52" fmla="*/ 85273 h 485518"/>
              <a:gd name="connsiteX53" fmla="*/ 37962 w 484577"/>
              <a:gd name="connsiteY53" fmla="*/ 102980 h 485518"/>
              <a:gd name="connsiteX54" fmla="*/ 37932 w 484577"/>
              <a:gd name="connsiteY54" fmla="*/ 262971 h 485518"/>
              <a:gd name="connsiteX55" fmla="*/ 37929 w 484577"/>
              <a:gd name="connsiteY55" fmla="*/ 263393 h 485518"/>
              <a:gd name="connsiteX56" fmla="*/ 98929 w 484577"/>
              <a:gd name="connsiteY56" fmla="*/ 427317 h 485518"/>
              <a:gd name="connsiteX57" fmla="*/ 123482 w 484577"/>
              <a:gd name="connsiteY57" fmla="*/ 453581 h 485518"/>
              <a:gd name="connsiteX58" fmla="*/ 122609 w 484577"/>
              <a:gd name="connsiteY58" fmla="*/ 480388 h 485518"/>
              <a:gd name="connsiteX59" fmla="*/ 109669 w 484577"/>
              <a:gd name="connsiteY59" fmla="*/ 485515 h 485518"/>
              <a:gd name="connsiteX60" fmla="*/ 95853 w 484577"/>
              <a:gd name="connsiteY60" fmla="*/ 479518 h 485518"/>
              <a:gd name="connsiteX61" fmla="*/ 71261 w 484577"/>
              <a:gd name="connsiteY61" fmla="*/ 453218 h 485518"/>
              <a:gd name="connsiteX62" fmla="*/ 71180 w 484577"/>
              <a:gd name="connsiteY62" fmla="*/ 453133 h 485518"/>
              <a:gd name="connsiteX63" fmla="*/ 67 w 484577"/>
              <a:gd name="connsiteY63" fmla="*/ 262759 h 485518"/>
              <a:gd name="connsiteX64" fmla="*/ 97 w 484577"/>
              <a:gd name="connsiteY64" fmla="*/ 102654 h 485518"/>
              <a:gd name="connsiteX65" fmla="*/ 104 w 484577"/>
              <a:gd name="connsiteY65" fmla="*/ 102102 h 485518"/>
              <a:gd name="connsiteX66" fmla="*/ 55855 w 484577"/>
              <a:gd name="connsiteY66" fmla="*/ 47327 h 485518"/>
              <a:gd name="connsiteX67" fmla="*/ 57593 w 484577"/>
              <a:gd name="connsiteY67" fmla="*/ 47353 h 485518"/>
              <a:gd name="connsiteX68" fmla="*/ 97366 w 484577"/>
              <a:gd name="connsiteY68" fmla="*/ 64622 h 485518"/>
              <a:gd name="connsiteX69" fmla="*/ 104402 w 484577"/>
              <a:gd name="connsiteY69" fmla="*/ 73260 h 485518"/>
              <a:gd name="connsiteX70" fmla="*/ 125359 w 484577"/>
              <a:gd name="connsiteY70" fmla="*/ 47982 h 485518"/>
              <a:gd name="connsiteX71" fmla="*/ 360960 w 484577"/>
              <a:gd name="connsiteY71" fmla="*/ 49649 h 485518"/>
              <a:gd name="connsiteX72" fmla="*/ 380159 w 484577"/>
              <a:gd name="connsiteY72" fmla="*/ 73068 h 485518"/>
              <a:gd name="connsiteX73" fmla="*/ 386610 w 484577"/>
              <a:gd name="connsiteY73" fmla="*/ 64881 h 485518"/>
              <a:gd name="connsiteX74" fmla="*/ 426116 w 484577"/>
              <a:gd name="connsiteY74" fmla="*/ 47353 h 485518"/>
              <a:gd name="connsiteX75" fmla="*/ 484548 w 484577"/>
              <a:gd name="connsiteY75" fmla="*/ 102102 h 485518"/>
              <a:gd name="connsiteX76" fmla="*/ 484556 w 484577"/>
              <a:gd name="connsiteY76" fmla="*/ 102654 h 485518"/>
              <a:gd name="connsiteX77" fmla="*/ 484578 w 484577"/>
              <a:gd name="connsiteY77" fmla="*/ 205728 h 485518"/>
              <a:gd name="connsiteX78" fmla="*/ 465649 w 484577"/>
              <a:gd name="connsiteY78" fmla="*/ 224702 h 485518"/>
              <a:gd name="connsiteX79" fmla="*/ 465645 w 484577"/>
              <a:gd name="connsiteY79" fmla="*/ 224702 h 485518"/>
              <a:gd name="connsiteX80" fmla="*/ 446713 w 484577"/>
              <a:gd name="connsiteY80" fmla="*/ 205736 h 485518"/>
              <a:gd name="connsiteX81" fmla="*/ 446695 w 484577"/>
              <a:gd name="connsiteY81" fmla="*/ 102984 h 485518"/>
              <a:gd name="connsiteX82" fmla="*/ 440890 w 484577"/>
              <a:gd name="connsiteY82" fmla="*/ 90315 h 485518"/>
              <a:gd name="connsiteX83" fmla="*/ 427225 w 484577"/>
              <a:gd name="connsiteY83" fmla="*/ 85273 h 485518"/>
              <a:gd name="connsiteX84" fmla="*/ 414016 w 484577"/>
              <a:gd name="connsiteY84" fmla="*/ 91059 h 485518"/>
              <a:gd name="connsiteX85" fmla="*/ 409010 w 484577"/>
              <a:gd name="connsiteY85" fmla="*/ 104324 h 485518"/>
              <a:gd name="connsiteX86" fmla="*/ 409022 w 484577"/>
              <a:gd name="connsiteY86" fmla="*/ 104891 h 485518"/>
              <a:gd name="connsiteX87" fmla="*/ 408925 w 484577"/>
              <a:gd name="connsiteY87" fmla="*/ 282800 h 485518"/>
              <a:gd name="connsiteX88" fmla="*/ 394100 w 484577"/>
              <a:gd name="connsiteY88" fmla="*/ 324853 h 485518"/>
              <a:gd name="connsiteX89" fmla="*/ 354867 w 484577"/>
              <a:gd name="connsiteY89" fmla="*/ 229543 h 485518"/>
              <a:gd name="connsiteX90" fmla="*/ 333997 w 484577"/>
              <a:gd name="connsiteY90" fmla="*/ 76287 h 485518"/>
              <a:gd name="connsiteX91" fmla="*/ 151945 w 484577"/>
              <a:gd name="connsiteY91" fmla="*/ 74997 h 485518"/>
              <a:gd name="connsiteX92" fmla="*/ 129777 w 484577"/>
              <a:gd name="connsiteY92" fmla="*/ 229513 h 485518"/>
              <a:gd name="connsiteX93" fmla="*/ 134721 w 484577"/>
              <a:gd name="connsiteY93" fmla="*/ 229484 h 485518"/>
              <a:gd name="connsiteX94" fmla="*/ 174208 w 484577"/>
              <a:gd name="connsiteY94" fmla="*/ 247698 h 485518"/>
              <a:gd name="connsiteX95" fmla="*/ 216654 w 484577"/>
              <a:gd name="connsiteY95" fmla="*/ 293249 h 485518"/>
              <a:gd name="connsiteX96" fmla="*/ 269045 w 484577"/>
              <a:gd name="connsiteY96" fmla="*/ 293027 h 485518"/>
              <a:gd name="connsiteX97" fmla="*/ 310555 w 484577"/>
              <a:gd name="connsiteY97" fmla="*/ 247750 h 485518"/>
              <a:gd name="connsiteX98" fmla="*/ 354867 w 484577"/>
              <a:gd name="connsiteY98" fmla="*/ 229543 h 485518"/>
              <a:gd name="connsiteX99" fmla="*/ 248575 w 484577"/>
              <a:gd name="connsiteY99" fmla="*/ 145871 h 485518"/>
              <a:gd name="connsiteX100" fmla="*/ 235978 w 484577"/>
              <a:gd name="connsiteY100" fmla="*/ 145871 h 485518"/>
              <a:gd name="connsiteX101" fmla="*/ 229993 w 484577"/>
              <a:gd name="connsiteY101" fmla="*/ 139341 h 485518"/>
              <a:gd name="connsiteX102" fmla="*/ 229993 w 484577"/>
              <a:gd name="connsiteY102" fmla="*/ 138541 h 485518"/>
              <a:gd name="connsiteX103" fmla="*/ 235978 w 484577"/>
              <a:gd name="connsiteY103" fmla="*/ 132703 h 485518"/>
              <a:gd name="connsiteX104" fmla="*/ 259366 w 484577"/>
              <a:gd name="connsiteY104" fmla="*/ 132703 h 485518"/>
              <a:gd name="connsiteX105" fmla="*/ 278298 w 484577"/>
              <a:gd name="connsiteY105" fmla="*/ 113733 h 485518"/>
              <a:gd name="connsiteX106" fmla="*/ 259366 w 484577"/>
              <a:gd name="connsiteY106" fmla="*/ 94764 h 485518"/>
              <a:gd name="connsiteX107" fmla="*/ 259366 w 484577"/>
              <a:gd name="connsiteY107" fmla="*/ 91919 h 485518"/>
              <a:gd name="connsiteX108" fmla="*/ 240433 w 484577"/>
              <a:gd name="connsiteY108" fmla="*/ 72953 h 485518"/>
              <a:gd name="connsiteX109" fmla="*/ 221501 w 484577"/>
              <a:gd name="connsiteY109" fmla="*/ 91919 h 485518"/>
              <a:gd name="connsiteX110" fmla="*/ 221501 w 484577"/>
              <a:gd name="connsiteY110" fmla="*/ 97226 h 485518"/>
              <a:gd name="connsiteX111" fmla="*/ 192132 w 484577"/>
              <a:gd name="connsiteY111" fmla="*/ 138541 h 485518"/>
              <a:gd name="connsiteX112" fmla="*/ 192132 w 484577"/>
              <a:gd name="connsiteY112" fmla="*/ 139341 h 485518"/>
              <a:gd name="connsiteX113" fmla="*/ 235978 w 484577"/>
              <a:gd name="connsiteY113" fmla="*/ 183806 h 485518"/>
              <a:gd name="connsiteX114" fmla="*/ 248575 w 484577"/>
              <a:gd name="connsiteY114" fmla="*/ 183806 h 485518"/>
              <a:gd name="connsiteX115" fmla="*/ 254634 w 484577"/>
              <a:gd name="connsiteY115" fmla="*/ 189496 h 485518"/>
              <a:gd name="connsiteX116" fmla="*/ 254634 w 484577"/>
              <a:gd name="connsiteY116" fmla="*/ 197101 h 485518"/>
              <a:gd name="connsiteX117" fmla="*/ 248575 w 484577"/>
              <a:gd name="connsiteY117" fmla="*/ 202887 h 485518"/>
              <a:gd name="connsiteX118" fmla="*/ 210143 w 484577"/>
              <a:gd name="connsiteY118" fmla="*/ 202887 h 485518"/>
              <a:gd name="connsiteX119" fmla="*/ 191211 w 484577"/>
              <a:gd name="connsiteY119" fmla="*/ 221857 h 485518"/>
              <a:gd name="connsiteX120" fmla="*/ 210143 w 484577"/>
              <a:gd name="connsiteY120" fmla="*/ 240822 h 485518"/>
              <a:gd name="connsiteX121" fmla="*/ 221501 w 484577"/>
              <a:gd name="connsiteY121" fmla="*/ 240822 h 485518"/>
              <a:gd name="connsiteX122" fmla="*/ 221501 w 484577"/>
              <a:gd name="connsiteY122" fmla="*/ 242719 h 485518"/>
              <a:gd name="connsiteX123" fmla="*/ 240433 w 484577"/>
              <a:gd name="connsiteY123" fmla="*/ 261689 h 485518"/>
              <a:gd name="connsiteX124" fmla="*/ 259366 w 484577"/>
              <a:gd name="connsiteY124" fmla="*/ 242719 h 485518"/>
              <a:gd name="connsiteX125" fmla="*/ 259366 w 484577"/>
              <a:gd name="connsiteY125" fmla="*/ 239485 h 485518"/>
              <a:gd name="connsiteX126" fmla="*/ 292495 w 484577"/>
              <a:gd name="connsiteY126" fmla="*/ 197101 h 485518"/>
              <a:gd name="connsiteX127" fmla="*/ 292495 w 484577"/>
              <a:gd name="connsiteY127" fmla="*/ 189500 h 485518"/>
              <a:gd name="connsiteX128" fmla="*/ 248575 w 484577"/>
              <a:gd name="connsiteY128" fmla="*/ 145871 h 4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4577" h="485518">
                <a:moveTo>
                  <a:pt x="482530" y="302572"/>
                </a:moveTo>
                <a:cubicBezTo>
                  <a:pt x="475416" y="359188"/>
                  <a:pt x="451212" y="411252"/>
                  <a:pt x="412530" y="453133"/>
                </a:cubicBezTo>
                <a:cubicBezTo>
                  <a:pt x="412501" y="453158"/>
                  <a:pt x="412474" y="453188"/>
                  <a:pt x="412449" y="453218"/>
                </a:cubicBezTo>
                <a:lnTo>
                  <a:pt x="387856" y="479518"/>
                </a:lnTo>
                <a:cubicBezTo>
                  <a:pt x="384129" y="483500"/>
                  <a:pt x="379090" y="485515"/>
                  <a:pt x="374036" y="485515"/>
                </a:cubicBezTo>
                <a:cubicBezTo>
                  <a:pt x="369401" y="485515"/>
                  <a:pt x="364750" y="483818"/>
                  <a:pt x="361097" y="480388"/>
                </a:cubicBezTo>
                <a:cubicBezTo>
                  <a:pt x="353470" y="473228"/>
                  <a:pt x="353078" y="461223"/>
                  <a:pt x="360228" y="453581"/>
                </a:cubicBezTo>
                <a:lnTo>
                  <a:pt x="384777" y="427321"/>
                </a:lnTo>
                <a:cubicBezTo>
                  <a:pt x="418038" y="391297"/>
                  <a:pt x="438850" y="346524"/>
                  <a:pt x="444965" y="297839"/>
                </a:cubicBezTo>
                <a:cubicBezTo>
                  <a:pt x="446269" y="287440"/>
                  <a:pt x="455744" y="280081"/>
                  <a:pt x="466111" y="281385"/>
                </a:cubicBezTo>
                <a:cubicBezTo>
                  <a:pt x="476481" y="282695"/>
                  <a:pt x="483835" y="292182"/>
                  <a:pt x="482530" y="302572"/>
                </a:cubicBezTo>
                <a:close/>
                <a:moveTo>
                  <a:pt x="394100" y="324853"/>
                </a:moveTo>
                <a:lnTo>
                  <a:pt x="353011" y="371049"/>
                </a:lnTo>
                <a:cubicBezTo>
                  <a:pt x="349270" y="375254"/>
                  <a:pt x="344084" y="377395"/>
                  <a:pt x="338871" y="377395"/>
                </a:cubicBezTo>
                <a:cubicBezTo>
                  <a:pt x="334390" y="377395"/>
                  <a:pt x="329891" y="375810"/>
                  <a:pt x="326282" y="372587"/>
                </a:cubicBezTo>
                <a:cubicBezTo>
                  <a:pt x="318478" y="365616"/>
                  <a:pt x="317787" y="353628"/>
                  <a:pt x="324744" y="345809"/>
                </a:cubicBezTo>
                <a:lnTo>
                  <a:pt x="365940" y="299494"/>
                </a:lnTo>
                <a:cubicBezTo>
                  <a:pt x="366017" y="299405"/>
                  <a:pt x="366099" y="299317"/>
                  <a:pt x="366180" y="299232"/>
                </a:cubicBezTo>
                <a:cubicBezTo>
                  <a:pt x="369009" y="296168"/>
                  <a:pt x="370617" y="292411"/>
                  <a:pt x="371061" y="288548"/>
                </a:cubicBezTo>
                <a:lnTo>
                  <a:pt x="371061" y="284103"/>
                </a:lnTo>
                <a:cubicBezTo>
                  <a:pt x="370551" y="279780"/>
                  <a:pt x="368576" y="275610"/>
                  <a:pt x="365142" y="272423"/>
                </a:cubicBezTo>
                <a:cubicBezTo>
                  <a:pt x="357481" y="265323"/>
                  <a:pt x="345480" y="265789"/>
                  <a:pt x="338390" y="273465"/>
                </a:cubicBezTo>
                <a:lnTo>
                  <a:pt x="268875" y="349295"/>
                </a:lnTo>
                <a:lnTo>
                  <a:pt x="270960" y="351532"/>
                </a:lnTo>
                <a:cubicBezTo>
                  <a:pt x="285807" y="367604"/>
                  <a:pt x="293490" y="388430"/>
                  <a:pt x="292650" y="410230"/>
                </a:cubicBezTo>
                <a:cubicBezTo>
                  <a:pt x="291807" y="432033"/>
                  <a:pt x="282542" y="452199"/>
                  <a:pt x="266561" y="467019"/>
                </a:cubicBezTo>
                <a:lnTo>
                  <a:pt x="252053" y="480470"/>
                </a:lnTo>
                <a:cubicBezTo>
                  <a:pt x="248412" y="483848"/>
                  <a:pt x="243802" y="485519"/>
                  <a:pt x="239202" y="485519"/>
                </a:cubicBezTo>
                <a:cubicBezTo>
                  <a:pt x="234107" y="485519"/>
                  <a:pt x="229032" y="483474"/>
                  <a:pt x="225302" y="479433"/>
                </a:cubicBezTo>
                <a:cubicBezTo>
                  <a:pt x="218200" y="471747"/>
                  <a:pt x="218661" y="459741"/>
                  <a:pt x="226337" y="452629"/>
                </a:cubicBezTo>
                <a:lnTo>
                  <a:pt x="240829" y="439190"/>
                </a:lnTo>
                <a:cubicBezTo>
                  <a:pt x="249403" y="431240"/>
                  <a:pt x="254364" y="420438"/>
                  <a:pt x="254814" y="408767"/>
                </a:cubicBezTo>
                <a:cubicBezTo>
                  <a:pt x="255266" y="397091"/>
                  <a:pt x="251151" y="385937"/>
                  <a:pt x="243228" y="377362"/>
                </a:cubicBezTo>
                <a:lnTo>
                  <a:pt x="146477" y="273524"/>
                </a:lnTo>
                <a:cubicBezTo>
                  <a:pt x="142983" y="269745"/>
                  <a:pt x="138311" y="267590"/>
                  <a:pt x="133257" y="267394"/>
                </a:cubicBezTo>
                <a:cubicBezTo>
                  <a:pt x="128195" y="267201"/>
                  <a:pt x="123378" y="268986"/>
                  <a:pt x="119667" y="272427"/>
                </a:cubicBezTo>
                <a:cubicBezTo>
                  <a:pt x="116054" y="275773"/>
                  <a:pt x="114066" y="280217"/>
                  <a:pt x="113688" y="284781"/>
                </a:cubicBezTo>
                <a:lnTo>
                  <a:pt x="113692" y="287978"/>
                </a:lnTo>
                <a:cubicBezTo>
                  <a:pt x="114035" y="292019"/>
                  <a:pt x="115647" y="295983"/>
                  <a:pt x="118591" y="299191"/>
                </a:cubicBezTo>
                <a:lnTo>
                  <a:pt x="183244" y="368208"/>
                </a:lnTo>
                <a:cubicBezTo>
                  <a:pt x="190402" y="375851"/>
                  <a:pt x="190020" y="387852"/>
                  <a:pt x="182398" y="395024"/>
                </a:cubicBezTo>
                <a:cubicBezTo>
                  <a:pt x="174774" y="402191"/>
                  <a:pt x="162792" y="401810"/>
                  <a:pt x="155634" y="394172"/>
                </a:cubicBezTo>
                <a:lnTo>
                  <a:pt x="90933" y="325098"/>
                </a:lnTo>
                <a:cubicBezTo>
                  <a:pt x="90900" y="325065"/>
                  <a:pt x="90874" y="325032"/>
                  <a:pt x="90840" y="324999"/>
                </a:cubicBezTo>
                <a:cubicBezTo>
                  <a:pt x="81834" y="315249"/>
                  <a:pt x="76906" y="303161"/>
                  <a:pt x="75945" y="290845"/>
                </a:cubicBezTo>
                <a:cubicBezTo>
                  <a:pt x="75930" y="290689"/>
                  <a:pt x="75923" y="290534"/>
                  <a:pt x="75908" y="290375"/>
                </a:cubicBezTo>
                <a:cubicBezTo>
                  <a:pt x="75753" y="288167"/>
                  <a:pt x="75723" y="285948"/>
                  <a:pt x="75823" y="283736"/>
                </a:cubicBezTo>
                <a:lnTo>
                  <a:pt x="75764" y="169586"/>
                </a:lnTo>
                <a:cubicBezTo>
                  <a:pt x="75734" y="167930"/>
                  <a:pt x="75742" y="166271"/>
                  <a:pt x="75760" y="164611"/>
                </a:cubicBezTo>
                <a:lnTo>
                  <a:pt x="75731" y="104891"/>
                </a:lnTo>
                <a:cubicBezTo>
                  <a:pt x="75731" y="104702"/>
                  <a:pt x="75734" y="104513"/>
                  <a:pt x="75738" y="104324"/>
                </a:cubicBezTo>
                <a:cubicBezTo>
                  <a:pt x="75879" y="99516"/>
                  <a:pt x="74008" y="94900"/>
                  <a:pt x="70470" y="91322"/>
                </a:cubicBezTo>
                <a:cubicBezTo>
                  <a:pt x="66821" y="87633"/>
                  <a:pt x="61723" y="85425"/>
                  <a:pt x="56484" y="85273"/>
                </a:cubicBezTo>
                <a:cubicBezTo>
                  <a:pt x="46343" y="84973"/>
                  <a:pt x="38380" y="92571"/>
                  <a:pt x="37962" y="102980"/>
                </a:cubicBezTo>
                <a:lnTo>
                  <a:pt x="37932" y="262971"/>
                </a:lnTo>
                <a:cubicBezTo>
                  <a:pt x="37932" y="263111"/>
                  <a:pt x="37932" y="263251"/>
                  <a:pt x="37929" y="263393"/>
                </a:cubicBezTo>
                <a:cubicBezTo>
                  <a:pt x="36542" y="324991"/>
                  <a:pt x="58207" y="383207"/>
                  <a:pt x="98929" y="427317"/>
                </a:cubicBezTo>
                <a:lnTo>
                  <a:pt x="123482" y="453581"/>
                </a:lnTo>
                <a:cubicBezTo>
                  <a:pt x="130631" y="461223"/>
                  <a:pt x="130239" y="473228"/>
                  <a:pt x="122609" y="480388"/>
                </a:cubicBezTo>
                <a:cubicBezTo>
                  <a:pt x="118960" y="483818"/>
                  <a:pt x="114309" y="485515"/>
                  <a:pt x="109669" y="485515"/>
                </a:cubicBezTo>
                <a:cubicBezTo>
                  <a:pt x="104619" y="485515"/>
                  <a:pt x="99580" y="483504"/>
                  <a:pt x="95853" y="479518"/>
                </a:cubicBezTo>
                <a:lnTo>
                  <a:pt x="71261" y="453218"/>
                </a:lnTo>
                <a:cubicBezTo>
                  <a:pt x="71235" y="453188"/>
                  <a:pt x="71206" y="453158"/>
                  <a:pt x="71180" y="453133"/>
                </a:cubicBezTo>
                <a:cubicBezTo>
                  <a:pt x="23765" y="401799"/>
                  <a:pt x="-1482" y="334196"/>
                  <a:pt x="67" y="262759"/>
                </a:cubicBezTo>
                <a:lnTo>
                  <a:pt x="97" y="102654"/>
                </a:lnTo>
                <a:cubicBezTo>
                  <a:pt x="97" y="102469"/>
                  <a:pt x="101" y="102287"/>
                  <a:pt x="104" y="102102"/>
                </a:cubicBezTo>
                <a:cubicBezTo>
                  <a:pt x="1014" y="71067"/>
                  <a:pt x="25355" y="47327"/>
                  <a:pt x="55855" y="47327"/>
                </a:cubicBezTo>
                <a:cubicBezTo>
                  <a:pt x="56432" y="47327"/>
                  <a:pt x="57013" y="47334"/>
                  <a:pt x="57593" y="47353"/>
                </a:cubicBezTo>
                <a:cubicBezTo>
                  <a:pt x="72666" y="47793"/>
                  <a:pt x="86788" y="53928"/>
                  <a:pt x="97366" y="64622"/>
                </a:cubicBezTo>
                <a:cubicBezTo>
                  <a:pt x="100024" y="67307"/>
                  <a:pt x="102371" y="70200"/>
                  <a:pt x="104402" y="73260"/>
                </a:cubicBezTo>
                <a:cubicBezTo>
                  <a:pt x="110516" y="64207"/>
                  <a:pt x="117522" y="55724"/>
                  <a:pt x="125359" y="47982"/>
                </a:cubicBezTo>
                <a:cubicBezTo>
                  <a:pt x="190775" y="-16642"/>
                  <a:pt x="296465" y="-15890"/>
                  <a:pt x="360960" y="49649"/>
                </a:cubicBezTo>
                <a:cubicBezTo>
                  <a:pt x="368154" y="56961"/>
                  <a:pt x="374554" y="64811"/>
                  <a:pt x="380159" y="73068"/>
                </a:cubicBezTo>
                <a:cubicBezTo>
                  <a:pt x="382037" y="70175"/>
                  <a:pt x="384185" y="67433"/>
                  <a:pt x="386610" y="64881"/>
                </a:cubicBezTo>
                <a:cubicBezTo>
                  <a:pt x="396939" y="54020"/>
                  <a:pt x="410973" y="47793"/>
                  <a:pt x="426116" y="47353"/>
                </a:cubicBezTo>
                <a:cubicBezTo>
                  <a:pt x="457416" y="46460"/>
                  <a:pt x="483639" y="70993"/>
                  <a:pt x="484548" y="102102"/>
                </a:cubicBezTo>
                <a:cubicBezTo>
                  <a:pt x="484556" y="102283"/>
                  <a:pt x="484556" y="102469"/>
                  <a:pt x="484556" y="102654"/>
                </a:cubicBezTo>
                <a:lnTo>
                  <a:pt x="484578" y="205728"/>
                </a:lnTo>
                <a:cubicBezTo>
                  <a:pt x="484578" y="216204"/>
                  <a:pt x="476104" y="224698"/>
                  <a:pt x="465649" y="224702"/>
                </a:cubicBezTo>
                <a:lnTo>
                  <a:pt x="465645" y="224702"/>
                </a:lnTo>
                <a:cubicBezTo>
                  <a:pt x="455190" y="224702"/>
                  <a:pt x="446716" y="216211"/>
                  <a:pt x="446713" y="205736"/>
                </a:cubicBezTo>
                <a:lnTo>
                  <a:pt x="446695" y="102984"/>
                </a:lnTo>
                <a:cubicBezTo>
                  <a:pt x="446495" y="98101"/>
                  <a:pt x="444439" y="93608"/>
                  <a:pt x="440890" y="90315"/>
                </a:cubicBezTo>
                <a:cubicBezTo>
                  <a:pt x="437226" y="86914"/>
                  <a:pt x="432409" y="85136"/>
                  <a:pt x="427225" y="85273"/>
                </a:cubicBezTo>
                <a:cubicBezTo>
                  <a:pt x="422113" y="85425"/>
                  <a:pt x="417421" y="87477"/>
                  <a:pt x="414016" y="91059"/>
                </a:cubicBezTo>
                <a:cubicBezTo>
                  <a:pt x="410641" y="94604"/>
                  <a:pt x="408866" y="99316"/>
                  <a:pt x="409010" y="104324"/>
                </a:cubicBezTo>
                <a:cubicBezTo>
                  <a:pt x="409018" y="104513"/>
                  <a:pt x="409022" y="104702"/>
                  <a:pt x="409022" y="104891"/>
                </a:cubicBezTo>
                <a:lnTo>
                  <a:pt x="408925" y="282800"/>
                </a:lnTo>
                <a:cubicBezTo>
                  <a:pt x="409857" y="297731"/>
                  <a:pt x="404974" y="313004"/>
                  <a:pt x="394100" y="324853"/>
                </a:cubicBezTo>
                <a:close/>
                <a:moveTo>
                  <a:pt x="354867" y="229543"/>
                </a:moveTo>
                <a:cubicBezTo>
                  <a:pt x="382595" y="179687"/>
                  <a:pt x="374269" y="117212"/>
                  <a:pt x="333997" y="76287"/>
                </a:cubicBezTo>
                <a:cubicBezTo>
                  <a:pt x="284162" y="25638"/>
                  <a:pt x="202491" y="25060"/>
                  <a:pt x="151945" y="74997"/>
                </a:cubicBezTo>
                <a:cubicBezTo>
                  <a:pt x="110871" y="115570"/>
                  <a:pt x="102039" y="179517"/>
                  <a:pt x="129777" y="229513"/>
                </a:cubicBezTo>
                <a:cubicBezTo>
                  <a:pt x="131416" y="229439"/>
                  <a:pt x="133064" y="229421"/>
                  <a:pt x="134721" y="229484"/>
                </a:cubicBezTo>
                <a:cubicBezTo>
                  <a:pt x="149882" y="230073"/>
                  <a:pt x="163905" y="236541"/>
                  <a:pt x="174208" y="247698"/>
                </a:cubicBezTo>
                <a:lnTo>
                  <a:pt x="216654" y="293249"/>
                </a:lnTo>
                <a:cubicBezTo>
                  <a:pt x="233878" y="296735"/>
                  <a:pt x="251857" y="296657"/>
                  <a:pt x="269045" y="293027"/>
                </a:cubicBezTo>
                <a:lnTo>
                  <a:pt x="310555" y="247750"/>
                </a:lnTo>
                <a:cubicBezTo>
                  <a:pt x="322382" y="234944"/>
                  <a:pt x="338730" y="228825"/>
                  <a:pt x="354867" y="229543"/>
                </a:cubicBezTo>
                <a:close/>
                <a:moveTo>
                  <a:pt x="248575" y="145871"/>
                </a:moveTo>
                <a:lnTo>
                  <a:pt x="235978" y="145871"/>
                </a:lnTo>
                <a:cubicBezTo>
                  <a:pt x="232788" y="145871"/>
                  <a:pt x="229993" y="142818"/>
                  <a:pt x="229993" y="139341"/>
                </a:cubicBezTo>
                <a:lnTo>
                  <a:pt x="229993" y="138541"/>
                </a:lnTo>
                <a:cubicBezTo>
                  <a:pt x="229993" y="135210"/>
                  <a:pt x="232566" y="132703"/>
                  <a:pt x="235978" y="132703"/>
                </a:cubicBezTo>
                <a:lnTo>
                  <a:pt x="259366" y="132703"/>
                </a:lnTo>
                <a:cubicBezTo>
                  <a:pt x="269821" y="132703"/>
                  <a:pt x="278298" y="124208"/>
                  <a:pt x="278298" y="113733"/>
                </a:cubicBezTo>
                <a:cubicBezTo>
                  <a:pt x="278298" y="103258"/>
                  <a:pt x="269821" y="94764"/>
                  <a:pt x="259366" y="94764"/>
                </a:cubicBezTo>
                <a:lnTo>
                  <a:pt x="259366" y="91919"/>
                </a:lnTo>
                <a:cubicBezTo>
                  <a:pt x="259366" y="81443"/>
                  <a:pt x="250889" y="72953"/>
                  <a:pt x="240433" y="72953"/>
                </a:cubicBezTo>
                <a:cubicBezTo>
                  <a:pt x="229978" y="72953"/>
                  <a:pt x="221501" y="81443"/>
                  <a:pt x="221501" y="91919"/>
                </a:cubicBezTo>
                <a:lnTo>
                  <a:pt x="221501" y="97226"/>
                </a:lnTo>
                <a:cubicBezTo>
                  <a:pt x="204417" y="103213"/>
                  <a:pt x="192132" y="119467"/>
                  <a:pt x="192132" y="138541"/>
                </a:cubicBezTo>
                <a:lnTo>
                  <a:pt x="192132" y="139341"/>
                </a:lnTo>
                <a:cubicBezTo>
                  <a:pt x="192132" y="163859"/>
                  <a:pt x="211800" y="183806"/>
                  <a:pt x="235978" y="183806"/>
                </a:cubicBezTo>
                <a:lnTo>
                  <a:pt x="248575" y="183806"/>
                </a:lnTo>
                <a:cubicBezTo>
                  <a:pt x="252027" y="183806"/>
                  <a:pt x="254634" y="186251"/>
                  <a:pt x="254634" y="189496"/>
                </a:cubicBezTo>
                <a:lnTo>
                  <a:pt x="254634" y="197101"/>
                </a:lnTo>
                <a:cubicBezTo>
                  <a:pt x="254634" y="200398"/>
                  <a:pt x="252027" y="202887"/>
                  <a:pt x="248575" y="202887"/>
                </a:cubicBezTo>
                <a:lnTo>
                  <a:pt x="210143" y="202887"/>
                </a:lnTo>
                <a:cubicBezTo>
                  <a:pt x="199688" y="202887"/>
                  <a:pt x="191211" y="211377"/>
                  <a:pt x="191211" y="221857"/>
                </a:cubicBezTo>
                <a:cubicBezTo>
                  <a:pt x="191211" y="232332"/>
                  <a:pt x="199688" y="240822"/>
                  <a:pt x="210143" y="240822"/>
                </a:cubicBezTo>
                <a:lnTo>
                  <a:pt x="221501" y="240822"/>
                </a:lnTo>
                <a:lnTo>
                  <a:pt x="221501" y="242719"/>
                </a:lnTo>
                <a:cubicBezTo>
                  <a:pt x="221501" y="253195"/>
                  <a:pt x="229978" y="261689"/>
                  <a:pt x="240433" y="261689"/>
                </a:cubicBezTo>
                <a:cubicBezTo>
                  <a:pt x="250889" y="261689"/>
                  <a:pt x="259366" y="253195"/>
                  <a:pt x="259366" y="242719"/>
                </a:cubicBezTo>
                <a:lnTo>
                  <a:pt x="259366" y="239485"/>
                </a:lnTo>
                <a:cubicBezTo>
                  <a:pt x="278384" y="234684"/>
                  <a:pt x="292495" y="217504"/>
                  <a:pt x="292495" y="197101"/>
                </a:cubicBezTo>
                <a:lnTo>
                  <a:pt x="292495" y="189500"/>
                </a:lnTo>
                <a:cubicBezTo>
                  <a:pt x="292495" y="165441"/>
                  <a:pt x="272790" y="145871"/>
                  <a:pt x="248575" y="145871"/>
                </a:cubicBezTo>
                <a:close/>
              </a:path>
            </a:pathLst>
          </a:custGeom>
          <a:solidFill>
            <a:schemeClr val="accent1"/>
          </a:solidFill>
          <a:ln w="930" cap="flat">
            <a:noFill/>
            <a:prstDash val="solid"/>
            <a:miter/>
          </a:ln>
        </p:spPr>
        <p:txBody>
          <a:bodyPr rtlCol="0" anchor="ctr"/>
          <a:lstStyle/>
          <a:p>
            <a:endParaRPr lang="en-ID"/>
          </a:p>
        </p:txBody>
      </p:sp>
    </p:spTree>
    <p:extLst>
      <p:ext uri="{BB962C8B-B14F-4D97-AF65-F5344CB8AC3E}">
        <p14:creationId xmlns:p14="http://schemas.microsoft.com/office/powerpoint/2010/main" val="43513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BCEB383B-29E5-4F0C-AD31-B3B33C292FB8}"/>
              </a:ext>
            </a:extLst>
          </p:cNvPr>
          <p:cNvGrpSpPr/>
          <p:nvPr/>
        </p:nvGrpSpPr>
        <p:grpSpPr>
          <a:xfrm>
            <a:off x="4599347" y="2683021"/>
            <a:ext cx="6772224" cy="3208434"/>
            <a:chOff x="2135584" y="2654041"/>
            <a:chExt cx="6961830" cy="3298262"/>
          </a:xfrm>
        </p:grpSpPr>
        <p:grpSp>
          <p:nvGrpSpPr>
            <p:cNvPr id="71" name="Group 70">
              <a:extLst>
                <a:ext uri="{FF2B5EF4-FFF2-40B4-BE49-F238E27FC236}">
                  <a16:creationId xmlns:a16="http://schemas.microsoft.com/office/drawing/2014/main" id="{2AE551B0-2F54-46AD-A1AB-8FFB0D539420}"/>
                </a:ext>
              </a:extLst>
            </p:cNvPr>
            <p:cNvGrpSpPr/>
            <p:nvPr/>
          </p:nvGrpSpPr>
          <p:grpSpPr>
            <a:xfrm>
              <a:off x="3187290" y="2654041"/>
              <a:ext cx="1576791" cy="1576790"/>
              <a:chOff x="1806795" y="2355120"/>
              <a:chExt cx="1792092" cy="1792091"/>
            </a:xfrm>
          </p:grpSpPr>
          <p:sp>
            <p:nvSpPr>
              <p:cNvPr id="59" name="Shape">
                <a:extLst>
                  <a:ext uri="{FF2B5EF4-FFF2-40B4-BE49-F238E27FC236}">
                    <a16:creationId xmlns:a16="http://schemas.microsoft.com/office/drawing/2014/main" id="{DE3D45AB-EC06-4837-A7BF-8782BBC8F866}"/>
                  </a:ext>
                </a:extLst>
              </p:cNvPr>
              <p:cNvSpPr>
                <a:spLocks noChangeAspect="1"/>
              </p:cNvSpPr>
              <p:nvPr/>
            </p:nvSpPr>
            <p:spPr>
              <a:xfrm rot="18900000" flipH="1">
                <a:off x="1806795"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3" name="Freeform: Shape 2">
                <a:extLst>
                  <a:ext uri="{FF2B5EF4-FFF2-40B4-BE49-F238E27FC236}">
                    <a16:creationId xmlns:a16="http://schemas.microsoft.com/office/drawing/2014/main" id="{C18A4230-85B0-4F72-9CD8-D283551003CA}"/>
                  </a:ext>
                </a:extLst>
              </p:cNvPr>
              <p:cNvSpPr/>
              <p:nvPr/>
            </p:nvSpPr>
            <p:spPr>
              <a:xfrm>
                <a:off x="2474762" y="2686486"/>
                <a:ext cx="419153" cy="419153"/>
              </a:xfrm>
              <a:custGeom>
                <a:avLst/>
                <a:gdLst>
                  <a:gd name="connsiteX0" fmla="*/ 42728 w 393100"/>
                  <a:gd name="connsiteY0" fmla="*/ 292261 h 393100"/>
                  <a:gd name="connsiteX1" fmla="*/ 18800 w 393100"/>
                  <a:gd name="connsiteY1" fmla="*/ 302516 h 393100"/>
                  <a:gd name="connsiteX2" fmla="*/ 42728 w 393100"/>
                  <a:gd name="connsiteY2" fmla="*/ 362335 h 393100"/>
                  <a:gd name="connsiteX3" fmla="*/ 66656 w 393100"/>
                  <a:gd name="connsiteY3" fmla="*/ 302516 h 393100"/>
                  <a:gd name="connsiteX4" fmla="*/ 42728 w 393100"/>
                  <a:gd name="connsiteY4" fmla="*/ 292261 h 393100"/>
                  <a:gd name="connsiteX5" fmla="*/ 247824 w 393100"/>
                  <a:gd name="connsiteY5" fmla="*/ 256369 h 393100"/>
                  <a:gd name="connsiteX6" fmla="*/ 282007 w 393100"/>
                  <a:gd name="connsiteY6" fmla="*/ 256369 h 393100"/>
                  <a:gd name="connsiteX7" fmla="*/ 290553 w 393100"/>
                  <a:gd name="connsiteY7" fmla="*/ 264915 h 393100"/>
                  <a:gd name="connsiteX8" fmla="*/ 282007 w 393100"/>
                  <a:gd name="connsiteY8" fmla="*/ 273460 h 393100"/>
                  <a:gd name="connsiteX9" fmla="*/ 247824 w 393100"/>
                  <a:gd name="connsiteY9" fmla="*/ 273460 h 393100"/>
                  <a:gd name="connsiteX10" fmla="*/ 239278 w 393100"/>
                  <a:gd name="connsiteY10" fmla="*/ 264915 h 393100"/>
                  <a:gd name="connsiteX11" fmla="*/ 247824 w 393100"/>
                  <a:gd name="connsiteY11" fmla="*/ 256369 h 393100"/>
                  <a:gd name="connsiteX12" fmla="*/ 247824 w 393100"/>
                  <a:gd name="connsiteY12" fmla="*/ 205095 h 393100"/>
                  <a:gd name="connsiteX13" fmla="*/ 264916 w 393100"/>
                  <a:gd name="connsiteY13" fmla="*/ 205095 h 393100"/>
                  <a:gd name="connsiteX14" fmla="*/ 273462 w 393100"/>
                  <a:gd name="connsiteY14" fmla="*/ 213641 h 393100"/>
                  <a:gd name="connsiteX15" fmla="*/ 264916 w 393100"/>
                  <a:gd name="connsiteY15" fmla="*/ 222186 h 393100"/>
                  <a:gd name="connsiteX16" fmla="*/ 247824 w 393100"/>
                  <a:gd name="connsiteY16" fmla="*/ 222186 h 393100"/>
                  <a:gd name="connsiteX17" fmla="*/ 239278 w 393100"/>
                  <a:gd name="connsiteY17" fmla="*/ 213641 h 393100"/>
                  <a:gd name="connsiteX18" fmla="*/ 247824 w 393100"/>
                  <a:gd name="connsiteY18" fmla="*/ 205095 h 393100"/>
                  <a:gd name="connsiteX19" fmla="*/ 247824 w 393100"/>
                  <a:gd name="connsiteY19" fmla="*/ 153821 h 393100"/>
                  <a:gd name="connsiteX20" fmla="*/ 282007 w 393100"/>
                  <a:gd name="connsiteY20" fmla="*/ 153821 h 393100"/>
                  <a:gd name="connsiteX21" fmla="*/ 290553 w 393100"/>
                  <a:gd name="connsiteY21" fmla="*/ 162367 h 393100"/>
                  <a:gd name="connsiteX22" fmla="*/ 282007 w 393100"/>
                  <a:gd name="connsiteY22" fmla="*/ 170912 h 393100"/>
                  <a:gd name="connsiteX23" fmla="*/ 247824 w 393100"/>
                  <a:gd name="connsiteY23" fmla="*/ 170912 h 393100"/>
                  <a:gd name="connsiteX24" fmla="*/ 239278 w 393100"/>
                  <a:gd name="connsiteY24" fmla="*/ 162367 h 393100"/>
                  <a:gd name="connsiteX25" fmla="*/ 247824 w 393100"/>
                  <a:gd name="connsiteY25" fmla="*/ 153821 h 393100"/>
                  <a:gd name="connsiteX26" fmla="*/ 205095 w 393100"/>
                  <a:gd name="connsiteY26" fmla="*/ 119639 h 393100"/>
                  <a:gd name="connsiteX27" fmla="*/ 205095 w 393100"/>
                  <a:gd name="connsiteY27" fmla="*/ 307643 h 393100"/>
                  <a:gd name="connsiteX28" fmla="*/ 324735 w 393100"/>
                  <a:gd name="connsiteY28" fmla="*/ 307643 h 393100"/>
                  <a:gd name="connsiteX29" fmla="*/ 324735 w 393100"/>
                  <a:gd name="connsiteY29" fmla="*/ 119639 h 393100"/>
                  <a:gd name="connsiteX30" fmla="*/ 316189 w 393100"/>
                  <a:gd name="connsiteY30" fmla="*/ 119639 h 393100"/>
                  <a:gd name="connsiteX31" fmla="*/ 213641 w 393100"/>
                  <a:gd name="connsiteY31" fmla="*/ 119639 h 393100"/>
                  <a:gd name="connsiteX32" fmla="*/ 17091 w 393100"/>
                  <a:gd name="connsiteY32" fmla="*/ 85456 h 393100"/>
                  <a:gd name="connsiteX33" fmla="*/ 17091 w 393100"/>
                  <a:gd name="connsiteY33" fmla="*/ 280297 h 393100"/>
                  <a:gd name="connsiteX34" fmla="*/ 18800 w 393100"/>
                  <a:gd name="connsiteY34" fmla="*/ 280297 h 393100"/>
                  <a:gd name="connsiteX35" fmla="*/ 27346 w 393100"/>
                  <a:gd name="connsiteY35" fmla="*/ 276879 h 393100"/>
                  <a:gd name="connsiteX36" fmla="*/ 30764 w 393100"/>
                  <a:gd name="connsiteY36" fmla="*/ 275170 h 393100"/>
                  <a:gd name="connsiteX37" fmla="*/ 54692 w 393100"/>
                  <a:gd name="connsiteY37" fmla="*/ 275170 h 393100"/>
                  <a:gd name="connsiteX38" fmla="*/ 58110 w 393100"/>
                  <a:gd name="connsiteY38" fmla="*/ 276879 h 393100"/>
                  <a:gd name="connsiteX39" fmla="*/ 66656 w 393100"/>
                  <a:gd name="connsiteY39" fmla="*/ 280297 h 393100"/>
                  <a:gd name="connsiteX40" fmla="*/ 68365 w 393100"/>
                  <a:gd name="connsiteY40" fmla="*/ 280297 h 393100"/>
                  <a:gd name="connsiteX41" fmla="*/ 68365 w 393100"/>
                  <a:gd name="connsiteY41" fmla="*/ 85456 h 393100"/>
                  <a:gd name="connsiteX42" fmla="*/ 153821 w 393100"/>
                  <a:gd name="connsiteY42" fmla="*/ 68365 h 393100"/>
                  <a:gd name="connsiteX43" fmla="*/ 153821 w 393100"/>
                  <a:gd name="connsiteY43" fmla="*/ 376008 h 393100"/>
                  <a:gd name="connsiteX44" fmla="*/ 376009 w 393100"/>
                  <a:gd name="connsiteY44" fmla="*/ 376008 h 393100"/>
                  <a:gd name="connsiteX45" fmla="*/ 376009 w 393100"/>
                  <a:gd name="connsiteY45" fmla="*/ 68365 h 393100"/>
                  <a:gd name="connsiteX46" fmla="*/ 324735 w 393100"/>
                  <a:gd name="connsiteY46" fmla="*/ 68365 h 393100"/>
                  <a:gd name="connsiteX47" fmla="*/ 324735 w 393100"/>
                  <a:gd name="connsiteY47" fmla="*/ 102547 h 393100"/>
                  <a:gd name="connsiteX48" fmla="*/ 333280 w 393100"/>
                  <a:gd name="connsiteY48" fmla="*/ 102547 h 393100"/>
                  <a:gd name="connsiteX49" fmla="*/ 341826 w 393100"/>
                  <a:gd name="connsiteY49" fmla="*/ 111093 h 393100"/>
                  <a:gd name="connsiteX50" fmla="*/ 341826 w 393100"/>
                  <a:gd name="connsiteY50" fmla="*/ 316189 h 393100"/>
                  <a:gd name="connsiteX51" fmla="*/ 333280 w 393100"/>
                  <a:gd name="connsiteY51" fmla="*/ 324735 h 393100"/>
                  <a:gd name="connsiteX52" fmla="*/ 196549 w 393100"/>
                  <a:gd name="connsiteY52" fmla="*/ 324735 h 393100"/>
                  <a:gd name="connsiteX53" fmla="*/ 188004 w 393100"/>
                  <a:gd name="connsiteY53" fmla="*/ 316189 h 393100"/>
                  <a:gd name="connsiteX54" fmla="*/ 188004 w 393100"/>
                  <a:gd name="connsiteY54" fmla="*/ 111093 h 393100"/>
                  <a:gd name="connsiteX55" fmla="*/ 196549 w 393100"/>
                  <a:gd name="connsiteY55" fmla="*/ 102547 h 393100"/>
                  <a:gd name="connsiteX56" fmla="*/ 205095 w 393100"/>
                  <a:gd name="connsiteY56" fmla="*/ 102547 h 393100"/>
                  <a:gd name="connsiteX57" fmla="*/ 205095 w 393100"/>
                  <a:gd name="connsiteY57" fmla="*/ 68365 h 393100"/>
                  <a:gd name="connsiteX58" fmla="*/ 239279 w 393100"/>
                  <a:gd name="connsiteY58" fmla="*/ 17091 h 393100"/>
                  <a:gd name="connsiteX59" fmla="*/ 239279 w 393100"/>
                  <a:gd name="connsiteY59" fmla="*/ 25637 h 393100"/>
                  <a:gd name="connsiteX60" fmla="*/ 230732 w 393100"/>
                  <a:gd name="connsiteY60" fmla="*/ 34182 h 393100"/>
                  <a:gd name="connsiteX61" fmla="*/ 222186 w 393100"/>
                  <a:gd name="connsiteY61" fmla="*/ 34182 h 393100"/>
                  <a:gd name="connsiteX62" fmla="*/ 222186 w 393100"/>
                  <a:gd name="connsiteY62" fmla="*/ 59819 h 393100"/>
                  <a:gd name="connsiteX63" fmla="*/ 222186 w 393100"/>
                  <a:gd name="connsiteY63" fmla="*/ 102547 h 393100"/>
                  <a:gd name="connsiteX64" fmla="*/ 307644 w 393100"/>
                  <a:gd name="connsiteY64" fmla="*/ 102547 h 393100"/>
                  <a:gd name="connsiteX65" fmla="*/ 307644 w 393100"/>
                  <a:gd name="connsiteY65" fmla="*/ 59819 h 393100"/>
                  <a:gd name="connsiteX66" fmla="*/ 307644 w 393100"/>
                  <a:gd name="connsiteY66" fmla="*/ 34182 h 393100"/>
                  <a:gd name="connsiteX67" fmla="*/ 299098 w 393100"/>
                  <a:gd name="connsiteY67" fmla="*/ 34182 h 393100"/>
                  <a:gd name="connsiteX68" fmla="*/ 290552 w 393100"/>
                  <a:gd name="connsiteY68" fmla="*/ 25637 h 393100"/>
                  <a:gd name="connsiteX69" fmla="*/ 290552 w 393100"/>
                  <a:gd name="connsiteY69" fmla="*/ 17091 h 393100"/>
                  <a:gd name="connsiteX70" fmla="*/ 25637 w 393100"/>
                  <a:gd name="connsiteY70" fmla="*/ 17091 h 393100"/>
                  <a:gd name="connsiteX71" fmla="*/ 17091 w 393100"/>
                  <a:gd name="connsiteY71" fmla="*/ 25637 h 393100"/>
                  <a:gd name="connsiteX72" fmla="*/ 17091 w 393100"/>
                  <a:gd name="connsiteY72" fmla="*/ 68365 h 393100"/>
                  <a:gd name="connsiteX73" fmla="*/ 68365 w 393100"/>
                  <a:gd name="connsiteY73" fmla="*/ 68365 h 393100"/>
                  <a:gd name="connsiteX74" fmla="*/ 68365 w 393100"/>
                  <a:gd name="connsiteY74" fmla="*/ 25637 h 393100"/>
                  <a:gd name="connsiteX75" fmla="*/ 59819 w 393100"/>
                  <a:gd name="connsiteY75" fmla="*/ 17091 h 393100"/>
                  <a:gd name="connsiteX76" fmla="*/ 230732 w 393100"/>
                  <a:gd name="connsiteY76" fmla="*/ 0 h 393100"/>
                  <a:gd name="connsiteX77" fmla="*/ 299098 w 393100"/>
                  <a:gd name="connsiteY77" fmla="*/ 0 h 393100"/>
                  <a:gd name="connsiteX78" fmla="*/ 307644 w 393100"/>
                  <a:gd name="connsiteY78" fmla="*/ 8546 h 393100"/>
                  <a:gd name="connsiteX79" fmla="*/ 307644 w 393100"/>
                  <a:gd name="connsiteY79" fmla="*/ 17091 h 393100"/>
                  <a:gd name="connsiteX80" fmla="*/ 316189 w 393100"/>
                  <a:gd name="connsiteY80" fmla="*/ 17091 h 393100"/>
                  <a:gd name="connsiteX81" fmla="*/ 324735 w 393100"/>
                  <a:gd name="connsiteY81" fmla="*/ 25637 h 393100"/>
                  <a:gd name="connsiteX82" fmla="*/ 324735 w 393100"/>
                  <a:gd name="connsiteY82" fmla="*/ 51274 h 393100"/>
                  <a:gd name="connsiteX83" fmla="*/ 384554 w 393100"/>
                  <a:gd name="connsiteY83" fmla="*/ 51274 h 393100"/>
                  <a:gd name="connsiteX84" fmla="*/ 393100 w 393100"/>
                  <a:gd name="connsiteY84" fmla="*/ 59819 h 393100"/>
                  <a:gd name="connsiteX85" fmla="*/ 393100 w 393100"/>
                  <a:gd name="connsiteY85" fmla="*/ 384554 h 393100"/>
                  <a:gd name="connsiteX86" fmla="*/ 384554 w 393100"/>
                  <a:gd name="connsiteY86" fmla="*/ 393100 h 393100"/>
                  <a:gd name="connsiteX87" fmla="*/ 145276 w 393100"/>
                  <a:gd name="connsiteY87" fmla="*/ 393100 h 393100"/>
                  <a:gd name="connsiteX88" fmla="*/ 136730 w 393100"/>
                  <a:gd name="connsiteY88" fmla="*/ 384554 h 393100"/>
                  <a:gd name="connsiteX89" fmla="*/ 136730 w 393100"/>
                  <a:gd name="connsiteY89" fmla="*/ 59819 h 393100"/>
                  <a:gd name="connsiteX90" fmla="*/ 145276 w 393100"/>
                  <a:gd name="connsiteY90" fmla="*/ 51274 h 393100"/>
                  <a:gd name="connsiteX91" fmla="*/ 205095 w 393100"/>
                  <a:gd name="connsiteY91" fmla="*/ 51274 h 393100"/>
                  <a:gd name="connsiteX92" fmla="*/ 205095 w 393100"/>
                  <a:gd name="connsiteY92" fmla="*/ 25637 h 393100"/>
                  <a:gd name="connsiteX93" fmla="*/ 213641 w 393100"/>
                  <a:gd name="connsiteY93" fmla="*/ 17091 h 393100"/>
                  <a:gd name="connsiteX94" fmla="*/ 222186 w 393100"/>
                  <a:gd name="connsiteY94" fmla="*/ 17091 h 393100"/>
                  <a:gd name="connsiteX95" fmla="*/ 222186 w 393100"/>
                  <a:gd name="connsiteY95" fmla="*/ 8546 h 393100"/>
                  <a:gd name="connsiteX96" fmla="*/ 230732 w 393100"/>
                  <a:gd name="connsiteY96" fmla="*/ 0 h 393100"/>
                  <a:gd name="connsiteX97" fmla="*/ 25637 w 393100"/>
                  <a:gd name="connsiteY97" fmla="*/ 0 h 393100"/>
                  <a:gd name="connsiteX98" fmla="*/ 59819 w 393100"/>
                  <a:gd name="connsiteY98" fmla="*/ 0 h 393100"/>
                  <a:gd name="connsiteX99" fmla="*/ 85456 w 393100"/>
                  <a:gd name="connsiteY99" fmla="*/ 25637 h 393100"/>
                  <a:gd name="connsiteX100" fmla="*/ 85456 w 393100"/>
                  <a:gd name="connsiteY100" fmla="*/ 76911 h 393100"/>
                  <a:gd name="connsiteX101" fmla="*/ 85456 w 393100"/>
                  <a:gd name="connsiteY101" fmla="*/ 299098 h 393100"/>
                  <a:gd name="connsiteX102" fmla="*/ 85456 w 393100"/>
                  <a:gd name="connsiteY102" fmla="*/ 300807 h 393100"/>
                  <a:gd name="connsiteX103" fmla="*/ 85456 w 393100"/>
                  <a:gd name="connsiteY103" fmla="*/ 302516 h 393100"/>
                  <a:gd name="connsiteX104" fmla="*/ 51274 w 393100"/>
                  <a:gd name="connsiteY104" fmla="*/ 387972 h 393100"/>
                  <a:gd name="connsiteX105" fmla="*/ 42728 w 393100"/>
                  <a:gd name="connsiteY105" fmla="*/ 393100 h 393100"/>
                  <a:gd name="connsiteX106" fmla="*/ 34183 w 393100"/>
                  <a:gd name="connsiteY106" fmla="*/ 387972 h 393100"/>
                  <a:gd name="connsiteX107" fmla="*/ 0 w 393100"/>
                  <a:gd name="connsiteY107" fmla="*/ 302516 h 393100"/>
                  <a:gd name="connsiteX108" fmla="*/ 0 w 393100"/>
                  <a:gd name="connsiteY108" fmla="*/ 299098 h 393100"/>
                  <a:gd name="connsiteX109" fmla="*/ 0 w 393100"/>
                  <a:gd name="connsiteY109" fmla="*/ 76911 h 393100"/>
                  <a:gd name="connsiteX110" fmla="*/ 0 w 393100"/>
                  <a:gd name="connsiteY110" fmla="*/ 25637 h 393100"/>
                  <a:gd name="connsiteX111" fmla="*/ 25637 w 393100"/>
                  <a:gd name="connsiteY111"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93100" h="393100">
                    <a:moveTo>
                      <a:pt x="42728" y="292261"/>
                    </a:moveTo>
                    <a:cubicBezTo>
                      <a:pt x="34182" y="292261"/>
                      <a:pt x="25637" y="295679"/>
                      <a:pt x="18800" y="302516"/>
                    </a:cubicBezTo>
                    <a:lnTo>
                      <a:pt x="42728" y="362335"/>
                    </a:lnTo>
                    <a:lnTo>
                      <a:pt x="66656" y="302516"/>
                    </a:lnTo>
                    <a:cubicBezTo>
                      <a:pt x="59820" y="295679"/>
                      <a:pt x="51274" y="292261"/>
                      <a:pt x="42728" y="292261"/>
                    </a:cubicBezTo>
                    <a:close/>
                    <a:moveTo>
                      <a:pt x="247824" y="256369"/>
                    </a:moveTo>
                    <a:lnTo>
                      <a:pt x="282007" y="256369"/>
                    </a:lnTo>
                    <a:cubicBezTo>
                      <a:pt x="287134" y="256369"/>
                      <a:pt x="290553" y="259787"/>
                      <a:pt x="290553" y="264915"/>
                    </a:cubicBezTo>
                    <a:cubicBezTo>
                      <a:pt x="290553" y="270042"/>
                      <a:pt x="287134" y="273460"/>
                      <a:pt x="282007" y="273460"/>
                    </a:cubicBezTo>
                    <a:lnTo>
                      <a:pt x="247824" y="273460"/>
                    </a:lnTo>
                    <a:cubicBezTo>
                      <a:pt x="242696" y="273460"/>
                      <a:pt x="239278" y="270042"/>
                      <a:pt x="239278" y="264915"/>
                    </a:cubicBezTo>
                    <a:cubicBezTo>
                      <a:pt x="239278" y="259787"/>
                      <a:pt x="242696" y="256369"/>
                      <a:pt x="247824" y="256369"/>
                    </a:cubicBezTo>
                    <a:close/>
                    <a:moveTo>
                      <a:pt x="247824" y="205095"/>
                    </a:moveTo>
                    <a:lnTo>
                      <a:pt x="264916" y="205095"/>
                    </a:lnTo>
                    <a:cubicBezTo>
                      <a:pt x="270043" y="205095"/>
                      <a:pt x="273462" y="208513"/>
                      <a:pt x="273462" y="213641"/>
                    </a:cubicBezTo>
                    <a:cubicBezTo>
                      <a:pt x="273462" y="218768"/>
                      <a:pt x="270043" y="222186"/>
                      <a:pt x="264916" y="222186"/>
                    </a:cubicBezTo>
                    <a:lnTo>
                      <a:pt x="247824" y="222186"/>
                    </a:lnTo>
                    <a:cubicBezTo>
                      <a:pt x="242696" y="222186"/>
                      <a:pt x="239278" y="218768"/>
                      <a:pt x="239278" y="213641"/>
                    </a:cubicBezTo>
                    <a:cubicBezTo>
                      <a:pt x="239278" y="208513"/>
                      <a:pt x="242696" y="205095"/>
                      <a:pt x="247824" y="205095"/>
                    </a:cubicBezTo>
                    <a:close/>
                    <a:moveTo>
                      <a:pt x="247824" y="153821"/>
                    </a:moveTo>
                    <a:lnTo>
                      <a:pt x="282007" y="153821"/>
                    </a:lnTo>
                    <a:cubicBezTo>
                      <a:pt x="287134" y="153821"/>
                      <a:pt x="290553" y="157239"/>
                      <a:pt x="290553" y="162367"/>
                    </a:cubicBezTo>
                    <a:cubicBezTo>
                      <a:pt x="290553" y="167494"/>
                      <a:pt x="287134" y="170912"/>
                      <a:pt x="282007" y="170912"/>
                    </a:cubicBezTo>
                    <a:lnTo>
                      <a:pt x="247824" y="170912"/>
                    </a:lnTo>
                    <a:cubicBezTo>
                      <a:pt x="242696" y="170912"/>
                      <a:pt x="239278" y="167494"/>
                      <a:pt x="239278" y="162367"/>
                    </a:cubicBezTo>
                    <a:cubicBezTo>
                      <a:pt x="239278" y="157239"/>
                      <a:pt x="242696" y="153821"/>
                      <a:pt x="247824" y="153821"/>
                    </a:cubicBezTo>
                    <a:close/>
                    <a:moveTo>
                      <a:pt x="205095" y="119639"/>
                    </a:moveTo>
                    <a:lnTo>
                      <a:pt x="205095" y="307643"/>
                    </a:lnTo>
                    <a:lnTo>
                      <a:pt x="324735" y="307643"/>
                    </a:lnTo>
                    <a:lnTo>
                      <a:pt x="324735" y="119639"/>
                    </a:lnTo>
                    <a:lnTo>
                      <a:pt x="316189" y="119639"/>
                    </a:lnTo>
                    <a:lnTo>
                      <a:pt x="213641" y="119639"/>
                    </a:lnTo>
                    <a:close/>
                    <a:moveTo>
                      <a:pt x="17091" y="85456"/>
                    </a:moveTo>
                    <a:lnTo>
                      <a:pt x="17091" y="280297"/>
                    </a:lnTo>
                    <a:cubicBezTo>
                      <a:pt x="17091" y="280297"/>
                      <a:pt x="18800" y="280297"/>
                      <a:pt x="18800" y="280297"/>
                    </a:cubicBezTo>
                    <a:cubicBezTo>
                      <a:pt x="22219" y="278588"/>
                      <a:pt x="23928" y="278588"/>
                      <a:pt x="27346" y="276879"/>
                    </a:cubicBezTo>
                    <a:cubicBezTo>
                      <a:pt x="29055" y="275170"/>
                      <a:pt x="29055" y="275170"/>
                      <a:pt x="30764" y="275170"/>
                    </a:cubicBezTo>
                    <a:cubicBezTo>
                      <a:pt x="39310" y="273461"/>
                      <a:pt x="46146" y="273461"/>
                      <a:pt x="54692" y="275170"/>
                    </a:cubicBezTo>
                    <a:cubicBezTo>
                      <a:pt x="56401" y="276879"/>
                      <a:pt x="56401" y="276879"/>
                      <a:pt x="58110" y="276879"/>
                    </a:cubicBezTo>
                    <a:cubicBezTo>
                      <a:pt x="61529" y="276879"/>
                      <a:pt x="63238" y="278588"/>
                      <a:pt x="66656" y="280297"/>
                    </a:cubicBezTo>
                    <a:cubicBezTo>
                      <a:pt x="66656" y="280297"/>
                      <a:pt x="68365" y="280297"/>
                      <a:pt x="68365" y="280297"/>
                    </a:cubicBezTo>
                    <a:lnTo>
                      <a:pt x="68365" y="85456"/>
                    </a:lnTo>
                    <a:close/>
                    <a:moveTo>
                      <a:pt x="153821" y="68365"/>
                    </a:moveTo>
                    <a:lnTo>
                      <a:pt x="153821" y="376008"/>
                    </a:lnTo>
                    <a:lnTo>
                      <a:pt x="376009" y="376008"/>
                    </a:lnTo>
                    <a:lnTo>
                      <a:pt x="376009" y="68365"/>
                    </a:lnTo>
                    <a:lnTo>
                      <a:pt x="324735" y="68365"/>
                    </a:lnTo>
                    <a:lnTo>
                      <a:pt x="324735" y="102547"/>
                    </a:lnTo>
                    <a:lnTo>
                      <a:pt x="333280" y="102547"/>
                    </a:lnTo>
                    <a:cubicBezTo>
                      <a:pt x="338408" y="102547"/>
                      <a:pt x="341826" y="105966"/>
                      <a:pt x="341826" y="111093"/>
                    </a:cubicBezTo>
                    <a:lnTo>
                      <a:pt x="341826" y="316189"/>
                    </a:lnTo>
                    <a:cubicBezTo>
                      <a:pt x="341826" y="321316"/>
                      <a:pt x="338408" y="324735"/>
                      <a:pt x="333280" y="324735"/>
                    </a:cubicBezTo>
                    <a:lnTo>
                      <a:pt x="196549" y="324735"/>
                    </a:lnTo>
                    <a:cubicBezTo>
                      <a:pt x="191422" y="324735"/>
                      <a:pt x="188004" y="321316"/>
                      <a:pt x="188004" y="316189"/>
                    </a:cubicBezTo>
                    <a:lnTo>
                      <a:pt x="188004" y="111093"/>
                    </a:lnTo>
                    <a:cubicBezTo>
                      <a:pt x="188004" y="105966"/>
                      <a:pt x="191422" y="102547"/>
                      <a:pt x="196549" y="102547"/>
                    </a:cubicBezTo>
                    <a:lnTo>
                      <a:pt x="205095" y="102547"/>
                    </a:lnTo>
                    <a:lnTo>
                      <a:pt x="205095" y="68365"/>
                    </a:lnTo>
                    <a:close/>
                    <a:moveTo>
                      <a:pt x="239279" y="17091"/>
                    </a:moveTo>
                    <a:lnTo>
                      <a:pt x="239279" y="25637"/>
                    </a:lnTo>
                    <a:cubicBezTo>
                      <a:pt x="239279" y="30764"/>
                      <a:pt x="235860" y="34182"/>
                      <a:pt x="230732" y="34182"/>
                    </a:cubicBezTo>
                    <a:lnTo>
                      <a:pt x="222186" y="34182"/>
                    </a:lnTo>
                    <a:lnTo>
                      <a:pt x="222186" y="59819"/>
                    </a:lnTo>
                    <a:lnTo>
                      <a:pt x="222186" y="102547"/>
                    </a:lnTo>
                    <a:lnTo>
                      <a:pt x="307644" y="102547"/>
                    </a:lnTo>
                    <a:lnTo>
                      <a:pt x="307644" y="59819"/>
                    </a:lnTo>
                    <a:lnTo>
                      <a:pt x="307644" y="34182"/>
                    </a:lnTo>
                    <a:lnTo>
                      <a:pt x="299098" y="34182"/>
                    </a:lnTo>
                    <a:cubicBezTo>
                      <a:pt x="293971" y="34182"/>
                      <a:pt x="290552" y="30764"/>
                      <a:pt x="290552" y="25637"/>
                    </a:cubicBezTo>
                    <a:lnTo>
                      <a:pt x="290552" y="17091"/>
                    </a:lnTo>
                    <a:close/>
                    <a:moveTo>
                      <a:pt x="25637" y="17091"/>
                    </a:moveTo>
                    <a:cubicBezTo>
                      <a:pt x="20510" y="17091"/>
                      <a:pt x="17091" y="20509"/>
                      <a:pt x="17091" y="25637"/>
                    </a:cubicBezTo>
                    <a:lnTo>
                      <a:pt x="17091" y="68365"/>
                    </a:lnTo>
                    <a:lnTo>
                      <a:pt x="68365" y="68365"/>
                    </a:lnTo>
                    <a:lnTo>
                      <a:pt x="68365" y="25637"/>
                    </a:lnTo>
                    <a:cubicBezTo>
                      <a:pt x="68365" y="20509"/>
                      <a:pt x="64947" y="17091"/>
                      <a:pt x="59819" y="17091"/>
                    </a:cubicBezTo>
                    <a:close/>
                    <a:moveTo>
                      <a:pt x="230732" y="0"/>
                    </a:moveTo>
                    <a:lnTo>
                      <a:pt x="299098" y="0"/>
                    </a:lnTo>
                    <a:cubicBezTo>
                      <a:pt x="304225" y="0"/>
                      <a:pt x="307644" y="3418"/>
                      <a:pt x="307644" y="8546"/>
                    </a:cubicBezTo>
                    <a:lnTo>
                      <a:pt x="307644" y="17091"/>
                    </a:lnTo>
                    <a:lnTo>
                      <a:pt x="316189" y="17091"/>
                    </a:lnTo>
                    <a:cubicBezTo>
                      <a:pt x="321317" y="17091"/>
                      <a:pt x="324735" y="20509"/>
                      <a:pt x="324735" y="25637"/>
                    </a:cubicBezTo>
                    <a:lnTo>
                      <a:pt x="324735" y="51274"/>
                    </a:lnTo>
                    <a:lnTo>
                      <a:pt x="384554" y="51274"/>
                    </a:lnTo>
                    <a:cubicBezTo>
                      <a:pt x="389682" y="51274"/>
                      <a:pt x="393100" y="54692"/>
                      <a:pt x="393100" y="59819"/>
                    </a:cubicBezTo>
                    <a:lnTo>
                      <a:pt x="393100" y="384554"/>
                    </a:lnTo>
                    <a:cubicBezTo>
                      <a:pt x="393100" y="389681"/>
                      <a:pt x="389682" y="393100"/>
                      <a:pt x="384554" y="393100"/>
                    </a:cubicBezTo>
                    <a:lnTo>
                      <a:pt x="145276" y="393100"/>
                    </a:lnTo>
                    <a:cubicBezTo>
                      <a:pt x="140148" y="393100"/>
                      <a:pt x="136730" y="389681"/>
                      <a:pt x="136730" y="384554"/>
                    </a:cubicBezTo>
                    <a:lnTo>
                      <a:pt x="136730" y="59819"/>
                    </a:lnTo>
                    <a:cubicBezTo>
                      <a:pt x="136730" y="54692"/>
                      <a:pt x="140148" y="51274"/>
                      <a:pt x="145276" y="51274"/>
                    </a:cubicBezTo>
                    <a:lnTo>
                      <a:pt x="205095" y="51274"/>
                    </a:lnTo>
                    <a:lnTo>
                      <a:pt x="205095" y="25637"/>
                    </a:lnTo>
                    <a:cubicBezTo>
                      <a:pt x="205095" y="20509"/>
                      <a:pt x="208513" y="17091"/>
                      <a:pt x="213641" y="17091"/>
                    </a:cubicBezTo>
                    <a:lnTo>
                      <a:pt x="222186" y="17091"/>
                    </a:lnTo>
                    <a:lnTo>
                      <a:pt x="222186" y="8546"/>
                    </a:lnTo>
                    <a:cubicBezTo>
                      <a:pt x="222186" y="3418"/>
                      <a:pt x="225605" y="0"/>
                      <a:pt x="230732" y="0"/>
                    </a:cubicBezTo>
                    <a:close/>
                    <a:moveTo>
                      <a:pt x="25637" y="0"/>
                    </a:moveTo>
                    <a:lnTo>
                      <a:pt x="59819" y="0"/>
                    </a:lnTo>
                    <a:cubicBezTo>
                      <a:pt x="73492" y="0"/>
                      <a:pt x="85456" y="11964"/>
                      <a:pt x="85456" y="25637"/>
                    </a:cubicBezTo>
                    <a:lnTo>
                      <a:pt x="85456" y="76911"/>
                    </a:lnTo>
                    <a:lnTo>
                      <a:pt x="85456" y="299098"/>
                    </a:lnTo>
                    <a:cubicBezTo>
                      <a:pt x="85456" y="299098"/>
                      <a:pt x="85456" y="300807"/>
                      <a:pt x="85456" y="300807"/>
                    </a:cubicBezTo>
                    <a:cubicBezTo>
                      <a:pt x="85456" y="300807"/>
                      <a:pt x="85456" y="302516"/>
                      <a:pt x="85456" y="302516"/>
                    </a:cubicBezTo>
                    <a:lnTo>
                      <a:pt x="51274" y="387972"/>
                    </a:lnTo>
                    <a:cubicBezTo>
                      <a:pt x="49565" y="391390"/>
                      <a:pt x="46146" y="393100"/>
                      <a:pt x="42728" y="393100"/>
                    </a:cubicBezTo>
                    <a:cubicBezTo>
                      <a:pt x="39310" y="393100"/>
                      <a:pt x="35892" y="391390"/>
                      <a:pt x="34183" y="387972"/>
                    </a:cubicBezTo>
                    <a:lnTo>
                      <a:pt x="0" y="302516"/>
                    </a:lnTo>
                    <a:cubicBezTo>
                      <a:pt x="0" y="300807"/>
                      <a:pt x="0" y="299098"/>
                      <a:pt x="0" y="299098"/>
                    </a:cubicBezTo>
                    <a:lnTo>
                      <a:pt x="0" y="76911"/>
                    </a:lnTo>
                    <a:lnTo>
                      <a:pt x="0" y="25637"/>
                    </a:lnTo>
                    <a:cubicBezTo>
                      <a:pt x="0" y="11964"/>
                      <a:pt x="11964" y="0"/>
                      <a:pt x="25637"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sp>
            <p:nvSpPr>
              <p:cNvPr id="4" name="TextBox 3">
                <a:extLst>
                  <a:ext uri="{FF2B5EF4-FFF2-40B4-BE49-F238E27FC236}">
                    <a16:creationId xmlns:a16="http://schemas.microsoft.com/office/drawing/2014/main" id="{61515018-CFF5-4D9B-A479-5C9CFF55FA1D}"/>
                  </a:ext>
                </a:extLst>
              </p:cNvPr>
              <p:cNvSpPr txBox="1"/>
              <p:nvPr/>
            </p:nvSpPr>
            <p:spPr>
              <a:xfrm>
                <a:off x="2165204"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5" name="Rectangle 4">
                <a:extLst>
                  <a:ext uri="{FF2B5EF4-FFF2-40B4-BE49-F238E27FC236}">
                    <a16:creationId xmlns:a16="http://schemas.microsoft.com/office/drawing/2014/main" id="{8F188B27-879B-4CE7-824D-42F2D6A3BAF3}"/>
                  </a:ext>
                </a:extLst>
              </p:cNvPr>
              <p:cNvSpPr/>
              <p:nvPr/>
            </p:nvSpPr>
            <p:spPr>
              <a:xfrm>
                <a:off x="2031420"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grpSp>
        <p:grpSp>
          <p:nvGrpSpPr>
            <p:cNvPr id="69" name="Group 68">
              <a:extLst>
                <a:ext uri="{FF2B5EF4-FFF2-40B4-BE49-F238E27FC236}">
                  <a16:creationId xmlns:a16="http://schemas.microsoft.com/office/drawing/2014/main" id="{58F82E77-862A-4EEA-9122-CE540B3130BA}"/>
                </a:ext>
              </a:extLst>
            </p:cNvPr>
            <p:cNvGrpSpPr/>
            <p:nvPr/>
          </p:nvGrpSpPr>
          <p:grpSpPr>
            <a:xfrm>
              <a:off x="7520623" y="2654041"/>
              <a:ext cx="1576791" cy="1576790"/>
              <a:chOff x="6332065" y="2355120"/>
              <a:chExt cx="1792092" cy="1792091"/>
            </a:xfrm>
          </p:grpSpPr>
          <p:sp>
            <p:nvSpPr>
              <p:cNvPr id="61" name="Shape">
                <a:extLst>
                  <a:ext uri="{FF2B5EF4-FFF2-40B4-BE49-F238E27FC236}">
                    <a16:creationId xmlns:a16="http://schemas.microsoft.com/office/drawing/2014/main" id="{A71E86DC-F4AB-4CF5-AC28-C53DB3060E59}"/>
                  </a:ext>
                </a:extLst>
              </p:cNvPr>
              <p:cNvSpPr>
                <a:spLocks noChangeAspect="1"/>
              </p:cNvSpPr>
              <p:nvPr/>
            </p:nvSpPr>
            <p:spPr>
              <a:xfrm rot="18900000" flipH="1">
                <a:off x="6332065"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0" name="TextBox 9">
                <a:extLst>
                  <a:ext uri="{FF2B5EF4-FFF2-40B4-BE49-F238E27FC236}">
                    <a16:creationId xmlns:a16="http://schemas.microsoft.com/office/drawing/2014/main" id="{C2A30A48-5E67-48F0-AD0D-1EAF5795CC36}"/>
                  </a:ext>
                </a:extLst>
              </p:cNvPr>
              <p:cNvSpPr txBox="1"/>
              <p:nvPr/>
            </p:nvSpPr>
            <p:spPr>
              <a:xfrm>
                <a:off x="6690474"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11" name="Rectangle 10">
                <a:extLst>
                  <a:ext uri="{FF2B5EF4-FFF2-40B4-BE49-F238E27FC236}">
                    <a16:creationId xmlns:a16="http://schemas.microsoft.com/office/drawing/2014/main" id="{FDA80D19-1F46-4886-BA5F-6221D974F545}"/>
                  </a:ext>
                </a:extLst>
              </p:cNvPr>
              <p:cNvSpPr/>
              <p:nvPr/>
            </p:nvSpPr>
            <p:spPr>
              <a:xfrm>
                <a:off x="6556690"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27" name="Freeform: Shape 26">
                <a:extLst>
                  <a:ext uri="{FF2B5EF4-FFF2-40B4-BE49-F238E27FC236}">
                    <a16:creationId xmlns:a16="http://schemas.microsoft.com/office/drawing/2014/main" id="{2C22CE65-FC75-4CF3-847C-5100B5AC8FD0}"/>
                  </a:ext>
                </a:extLst>
              </p:cNvPr>
              <p:cNvSpPr/>
              <p:nvPr/>
            </p:nvSpPr>
            <p:spPr>
              <a:xfrm>
                <a:off x="7000162" y="2686486"/>
                <a:ext cx="419023" cy="419023"/>
              </a:xfrm>
              <a:custGeom>
                <a:avLst/>
                <a:gdLst>
                  <a:gd name="connsiteX0" fmla="*/ 153822 w 393100"/>
                  <a:gd name="connsiteY0" fmla="*/ 324735 h 393100"/>
                  <a:gd name="connsiteX1" fmla="*/ 140148 w 393100"/>
                  <a:gd name="connsiteY1" fmla="*/ 376008 h 393100"/>
                  <a:gd name="connsiteX2" fmla="*/ 254661 w 393100"/>
                  <a:gd name="connsiteY2" fmla="*/ 376008 h 393100"/>
                  <a:gd name="connsiteX3" fmla="*/ 242697 w 393100"/>
                  <a:gd name="connsiteY3" fmla="*/ 324735 h 393100"/>
                  <a:gd name="connsiteX4" fmla="*/ 17091 w 393100"/>
                  <a:gd name="connsiteY4" fmla="*/ 256370 h 393100"/>
                  <a:gd name="connsiteX5" fmla="*/ 17091 w 393100"/>
                  <a:gd name="connsiteY5" fmla="*/ 285425 h 393100"/>
                  <a:gd name="connsiteX6" fmla="*/ 39310 w 393100"/>
                  <a:gd name="connsiteY6" fmla="*/ 307643 h 393100"/>
                  <a:gd name="connsiteX7" fmla="*/ 145277 w 393100"/>
                  <a:gd name="connsiteY7" fmla="*/ 307643 h 393100"/>
                  <a:gd name="connsiteX8" fmla="*/ 247824 w 393100"/>
                  <a:gd name="connsiteY8" fmla="*/ 307643 h 393100"/>
                  <a:gd name="connsiteX9" fmla="*/ 353790 w 393100"/>
                  <a:gd name="connsiteY9" fmla="*/ 307643 h 393100"/>
                  <a:gd name="connsiteX10" fmla="*/ 376009 w 393100"/>
                  <a:gd name="connsiteY10" fmla="*/ 285425 h 393100"/>
                  <a:gd name="connsiteX11" fmla="*/ 376009 w 393100"/>
                  <a:gd name="connsiteY11" fmla="*/ 256370 h 393100"/>
                  <a:gd name="connsiteX12" fmla="*/ 59820 w 393100"/>
                  <a:gd name="connsiteY12" fmla="*/ 102548 h 393100"/>
                  <a:gd name="connsiteX13" fmla="*/ 76912 w 393100"/>
                  <a:gd name="connsiteY13" fmla="*/ 102548 h 393100"/>
                  <a:gd name="connsiteX14" fmla="*/ 85458 w 393100"/>
                  <a:gd name="connsiteY14" fmla="*/ 111094 h 393100"/>
                  <a:gd name="connsiteX15" fmla="*/ 76912 w 393100"/>
                  <a:gd name="connsiteY15" fmla="*/ 119639 h 393100"/>
                  <a:gd name="connsiteX16" fmla="*/ 59820 w 393100"/>
                  <a:gd name="connsiteY16" fmla="*/ 119639 h 393100"/>
                  <a:gd name="connsiteX17" fmla="*/ 51274 w 393100"/>
                  <a:gd name="connsiteY17" fmla="*/ 111094 h 393100"/>
                  <a:gd name="connsiteX18" fmla="*/ 59820 w 393100"/>
                  <a:gd name="connsiteY18" fmla="*/ 102548 h 393100"/>
                  <a:gd name="connsiteX19" fmla="*/ 264915 w 393100"/>
                  <a:gd name="connsiteY19" fmla="*/ 85456 h 393100"/>
                  <a:gd name="connsiteX20" fmla="*/ 271752 w 393100"/>
                  <a:gd name="connsiteY20" fmla="*/ 88874 h 393100"/>
                  <a:gd name="connsiteX21" fmla="*/ 341826 w 393100"/>
                  <a:gd name="connsiteY21" fmla="*/ 191423 h 393100"/>
                  <a:gd name="connsiteX22" fmla="*/ 340117 w 393100"/>
                  <a:gd name="connsiteY22" fmla="*/ 203387 h 393100"/>
                  <a:gd name="connsiteX23" fmla="*/ 334989 w 393100"/>
                  <a:gd name="connsiteY23" fmla="*/ 205096 h 393100"/>
                  <a:gd name="connsiteX24" fmla="*/ 328153 w 393100"/>
                  <a:gd name="connsiteY24" fmla="*/ 201678 h 393100"/>
                  <a:gd name="connsiteX25" fmla="*/ 266624 w 393100"/>
                  <a:gd name="connsiteY25" fmla="*/ 109384 h 393100"/>
                  <a:gd name="connsiteX26" fmla="*/ 188005 w 393100"/>
                  <a:gd name="connsiteY26" fmla="*/ 203387 h 393100"/>
                  <a:gd name="connsiteX27" fmla="*/ 181168 w 393100"/>
                  <a:gd name="connsiteY27" fmla="*/ 206805 h 393100"/>
                  <a:gd name="connsiteX28" fmla="*/ 174331 w 393100"/>
                  <a:gd name="connsiteY28" fmla="*/ 205096 h 393100"/>
                  <a:gd name="connsiteX29" fmla="*/ 129893 w 393100"/>
                  <a:gd name="connsiteY29" fmla="*/ 160658 h 393100"/>
                  <a:gd name="connsiteX30" fmla="*/ 100838 w 393100"/>
                  <a:gd name="connsiteY30" fmla="*/ 203387 h 393100"/>
                  <a:gd name="connsiteX31" fmla="*/ 88874 w 393100"/>
                  <a:gd name="connsiteY31" fmla="*/ 205096 h 393100"/>
                  <a:gd name="connsiteX32" fmla="*/ 87165 w 393100"/>
                  <a:gd name="connsiteY32" fmla="*/ 193132 h 393100"/>
                  <a:gd name="connsiteX33" fmla="*/ 121348 w 393100"/>
                  <a:gd name="connsiteY33" fmla="*/ 141858 h 393100"/>
                  <a:gd name="connsiteX34" fmla="*/ 128184 w 393100"/>
                  <a:gd name="connsiteY34" fmla="*/ 138440 h 393100"/>
                  <a:gd name="connsiteX35" fmla="*/ 135021 w 393100"/>
                  <a:gd name="connsiteY35" fmla="*/ 140149 h 393100"/>
                  <a:gd name="connsiteX36" fmla="*/ 179458 w 393100"/>
                  <a:gd name="connsiteY36" fmla="*/ 184586 h 393100"/>
                  <a:gd name="connsiteX37" fmla="*/ 258079 w 393100"/>
                  <a:gd name="connsiteY37" fmla="*/ 88874 h 393100"/>
                  <a:gd name="connsiteX38" fmla="*/ 264915 w 393100"/>
                  <a:gd name="connsiteY38" fmla="*/ 85456 h 393100"/>
                  <a:gd name="connsiteX39" fmla="*/ 162367 w 393100"/>
                  <a:gd name="connsiteY39" fmla="*/ 51274 h 393100"/>
                  <a:gd name="connsiteX40" fmla="*/ 196550 w 393100"/>
                  <a:gd name="connsiteY40" fmla="*/ 51274 h 393100"/>
                  <a:gd name="connsiteX41" fmla="*/ 205096 w 393100"/>
                  <a:gd name="connsiteY41" fmla="*/ 59820 h 393100"/>
                  <a:gd name="connsiteX42" fmla="*/ 196550 w 393100"/>
                  <a:gd name="connsiteY42" fmla="*/ 68365 h 393100"/>
                  <a:gd name="connsiteX43" fmla="*/ 162367 w 393100"/>
                  <a:gd name="connsiteY43" fmla="*/ 68365 h 393100"/>
                  <a:gd name="connsiteX44" fmla="*/ 153821 w 393100"/>
                  <a:gd name="connsiteY44" fmla="*/ 59820 h 393100"/>
                  <a:gd name="connsiteX45" fmla="*/ 162367 w 393100"/>
                  <a:gd name="connsiteY45" fmla="*/ 51274 h 393100"/>
                  <a:gd name="connsiteX46" fmla="*/ 59820 w 393100"/>
                  <a:gd name="connsiteY46" fmla="*/ 51274 h 393100"/>
                  <a:gd name="connsiteX47" fmla="*/ 111093 w 393100"/>
                  <a:gd name="connsiteY47" fmla="*/ 51274 h 393100"/>
                  <a:gd name="connsiteX48" fmla="*/ 119639 w 393100"/>
                  <a:gd name="connsiteY48" fmla="*/ 59820 h 393100"/>
                  <a:gd name="connsiteX49" fmla="*/ 111093 w 393100"/>
                  <a:gd name="connsiteY49" fmla="*/ 68365 h 393100"/>
                  <a:gd name="connsiteX50" fmla="*/ 59820 w 393100"/>
                  <a:gd name="connsiteY50" fmla="*/ 68365 h 393100"/>
                  <a:gd name="connsiteX51" fmla="*/ 51274 w 393100"/>
                  <a:gd name="connsiteY51" fmla="*/ 59820 h 393100"/>
                  <a:gd name="connsiteX52" fmla="*/ 59820 w 393100"/>
                  <a:gd name="connsiteY52" fmla="*/ 51274 h 393100"/>
                  <a:gd name="connsiteX53" fmla="*/ 39310 w 393100"/>
                  <a:gd name="connsiteY53" fmla="*/ 17091 h 393100"/>
                  <a:gd name="connsiteX54" fmla="*/ 17091 w 393100"/>
                  <a:gd name="connsiteY54" fmla="*/ 39310 h 393100"/>
                  <a:gd name="connsiteX55" fmla="*/ 17091 w 393100"/>
                  <a:gd name="connsiteY55" fmla="*/ 239278 h 393100"/>
                  <a:gd name="connsiteX56" fmla="*/ 376009 w 393100"/>
                  <a:gd name="connsiteY56" fmla="*/ 239278 h 393100"/>
                  <a:gd name="connsiteX57" fmla="*/ 376009 w 393100"/>
                  <a:gd name="connsiteY57" fmla="*/ 39310 h 393100"/>
                  <a:gd name="connsiteX58" fmla="*/ 353790 w 393100"/>
                  <a:gd name="connsiteY58" fmla="*/ 17091 h 393100"/>
                  <a:gd name="connsiteX59" fmla="*/ 39310 w 393100"/>
                  <a:gd name="connsiteY59" fmla="*/ 0 h 393100"/>
                  <a:gd name="connsiteX60" fmla="*/ 353790 w 393100"/>
                  <a:gd name="connsiteY60" fmla="*/ 0 h 393100"/>
                  <a:gd name="connsiteX61" fmla="*/ 393100 w 393100"/>
                  <a:gd name="connsiteY61" fmla="*/ 39310 h 393100"/>
                  <a:gd name="connsiteX62" fmla="*/ 393100 w 393100"/>
                  <a:gd name="connsiteY62" fmla="*/ 247824 h 393100"/>
                  <a:gd name="connsiteX63" fmla="*/ 393100 w 393100"/>
                  <a:gd name="connsiteY63" fmla="*/ 285425 h 393100"/>
                  <a:gd name="connsiteX64" fmla="*/ 353790 w 393100"/>
                  <a:gd name="connsiteY64" fmla="*/ 324735 h 393100"/>
                  <a:gd name="connsiteX65" fmla="*/ 258079 w 393100"/>
                  <a:gd name="connsiteY65" fmla="*/ 324735 h 393100"/>
                  <a:gd name="connsiteX66" fmla="*/ 271752 w 393100"/>
                  <a:gd name="connsiteY66" fmla="*/ 376008 h 393100"/>
                  <a:gd name="connsiteX67" fmla="*/ 282007 w 393100"/>
                  <a:gd name="connsiteY67" fmla="*/ 376008 h 393100"/>
                  <a:gd name="connsiteX68" fmla="*/ 290552 w 393100"/>
                  <a:gd name="connsiteY68" fmla="*/ 384554 h 393100"/>
                  <a:gd name="connsiteX69" fmla="*/ 282007 w 393100"/>
                  <a:gd name="connsiteY69" fmla="*/ 393100 h 393100"/>
                  <a:gd name="connsiteX70" fmla="*/ 264915 w 393100"/>
                  <a:gd name="connsiteY70" fmla="*/ 393100 h 393100"/>
                  <a:gd name="connsiteX71" fmla="*/ 128184 w 393100"/>
                  <a:gd name="connsiteY71" fmla="*/ 393100 h 393100"/>
                  <a:gd name="connsiteX72" fmla="*/ 111093 w 393100"/>
                  <a:gd name="connsiteY72" fmla="*/ 393100 h 393100"/>
                  <a:gd name="connsiteX73" fmla="*/ 102548 w 393100"/>
                  <a:gd name="connsiteY73" fmla="*/ 384554 h 393100"/>
                  <a:gd name="connsiteX74" fmla="*/ 111093 w 393100"/>
                  <a:gd name="connsiteY74" fmla="*/ 376008 h 393100"/>
                  <a:gd name="connsiteX75" fmla="*/ 121348 w 393100"/>
                  <a:gd name="connsiteY75" fmla="*/ 376008 h 393100"/>
                  <a:gd name="connsiteX76" fmla="*/ 135021 w 393100"/>
                  <a:gd name="connsiteY76" fmla="*/ 324735 h 393100"/>
                  <a:gd name="connsiteX77" fmla="*/ 39310 w 393100"/>
                  <a:gd name="connsiteY77" fmla="*/ 324735 h 393100"/>
                  <a:gd name="connsiteX78" fmla="*/ 0 w 393100"/>
                  <a:gd name="connsiteY78" fmla="*/ 285425 h 393100"/>
                  <a:gd name="connsiteX79" fmla="*/ 0 w 393100"/>
                  <a:gd name="connsiteY79" fmla="*/ 247824 h 393100"/>
                  <a:gd name="connsiteX80" fmla="*/ 0 w 393100"/>
                  <a:gd name="connsiteY80" fmla="*/ 39310 h 393100"/>
                  <a:gd name="connsiteX81" fmla="*/ 39310 w 393100"/>
                  <a:gd name="connsiteY81"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93100" h="393100">
                    <a:moveTo>
                      <a:pt x="153822" y="324735"/>
                    </a:moveTo>
                    <a:lnTo>
                      <a:pt x="140148" y="376008"/>
                    </a:lnTo>
                    <a:lnTo>
                      <a:pt x="254661" y="376008"/>
                    </a:lnTo>
                    <a:lnTo>
                      <a:pt x="242697" y="324735"/>
                    </a:lnTo>
                    <a:close/>
                    <a:moveTo>
                      <a:pt x="17091" y="256370"/>
                    </a:moveTo>
                    <a:lnTo>
                      <a:pt x="17091" y="285425"/>
                    </a:lnTo>
                    <a:cubicBezTo>
                      <a:pt x="17091" y="297389"/>
                      <a:pt x="27346" y="307643"/>
                      <a:pt x="39310" y="307643"/>
                    </a:cubicBezTo>
                    <a:lnTo>
                      <a:pt x="145277" y="307643"/>
                    </a:lnTo>
                    <a:lnTo>
                      <a:pt x="247824" y="307643"/>
                    </a:lnTo>
                    <a:lnTo>
                      <a:pt x="353790" y="307643"/>
                    </a:lnTo>
                    <a:cubicBezTo>
                      <a:pt x="365754" y="307643"/>
                      <a:pt x="376009" y="297389"/>
                      <a:pt x="376009" y="285425"/>
                    </a:cubicBezTo>
                    <a:lnTo>
                      <a:pt x="376009" y="256370"/>
                    </a:lnTo>
                    <a:close/>
                    <a:moveTo>
                      <a:pt x="59820" y="102548"/>
                    </a:moveTo>
                    <a:lnTo>
                      <a:pt x="76912" y="102548"/>
                    </a:lnTo>
                    <a:cubicBezTo>
                      <a:pt x="82039" y="102548"/>
                      <a:pt x="85458" y="105966"/>
                      <a:pt x="85458" y="111094"/>
                    </a:cubicBezTo>
                    <a:cubicBezTo>
                      <a:pt x="85458" y="116221"/>
                      <a:pt x="82039" y="119639"/>
                      <a:pt x="76912" y="119639"/>
                    </a:cubicBezTo>
                    <a:lnTo>
                      <a:pt x="59820" y="119639"/>
                    </a:lnTo>
                    <a:cubicBezTo>
                      <a:pt x="54692" y="119639"/>
                      <a:pt x="51274" y="116221"/>
                      <a:pt x="51274" y="111094"/>
                    </a:cubicBezTo>
                    <a:cubicBezTo>
                      <a:pt x="51274" y="105966"/>
                      <a:pt x="54692" y="102548"/>
                      <a:pt x="59820" y="102548"/>
                    </a:cubicBezTo>
                    <a:close/>
                    <a:moveTo>
                      <a:pt x="264915" y="85456"/>
                    </a:moveTo>
                    <a:cubicBezTo>
                      <a:pt x="268334" y="85456"/>
                      <a:pt x="270043" y="87165"/>
                      <a:pt x="271752" y="88874"/>
                    </a:cubicBezTo>
                    <a:lnTo>
                      <a:pt x="341826" y="191423"/>
                    </a:lnTo>
                    <a:cubicBezTo>
                      <a:pt x="345244" y="194841"/>
                      <a:pt x="343535" y="199968"/>
                      <a:pt x="340117" y="203387"/>
                    </a:cubicBezTo>
                    <a:cubicBezTo>
                      <a:pt x="338408" y="205096"/>
                      <a:pt x="336698" y="205096"/>
                      <a:pt x="334989" y="205096"/>
                    </a:cubicBezTo>
                    <a:cubicBezTo>
                      <a:pt x="333280" y="205096"/>
                      <a:pt x="329862" y="203387"/>
                      <a:pt x="328153" y="201678"/>
                    </a:cubicBezTo>
                    <a:lnTo>
                      <a:pt x="266624" y="109384"/>
                    </a:lnTo>
                    <a:lnTo>
                      <a:pt x="188005" y="203387"/>
                    </a:lnTo>
                    <a:cubicBezTo>
                      <a:pt x="186296" y="205096"/>
                      <a:pt x="182877" y="206805"/>
                      <a:pt x="181168" y="206805"/>
                    </a:cubicBezTo>
                    <a:cubicBezTo>
                      <a:pt x="177749" y="208514"/>
                      <a:pt x="176040" y="206805"/>
                      <a:pt x="174331" y="205096"/>
                    </a:cubicBezTo>
                    <a:lnTo>
                      <a:pt x="129893" y="160658"/>
                    </a:lnTo>
                    <a:lnTo>
                      <a:pt x="100838" y="203387"/>
                    </a:lnTo>
                    <a:cubicBezTo>
                      <a:pt x="97420" y="206805"/>
                      <a:pt x="92293" y="208514"/>
                      <a:pt x="88874" y="205096"/>
                    </a:cubicBezTo>
                    <a:cubicBezTo>
                      <a:pt x="85456" y="201678"/>
                      <a:pt x="83747" y="196550"/>
                      <a:pt x="87165" y="193132"/>
                    </a:cubicBezTo>
                    <a:lnTo>
                      <a:pt x="121348" y="141858"/>
                    </a:lnTo>
                    <a:cubicBezTo>
                      <a:pt x="123057" y="140149"/>
                      <a:pt x="126475" y="138440"/>
                      <a:pt x="128184" y="138440"/>
                    </a:cubicBezTo>
                    <a:cubicBezTo>
                      <a:pt x="131603" y="136731"/>
                      <a:pt x="133312" y="138440"/>
                      <a:pt x="135021" y="140149"/>
                    </a:cubicBezTo>
                    <a:lnTo>
                      <a:pt x="179458" y="184586"/>
                    </a:lnTo>
                    <a:lnTo>
                      <a:pt x="258079" y="88874"/>
                    </a:lnTo>
                    <a:cubicBezTo>
                      <a:pt x="259788" y="87165"/>
                      <a:pt x="261497" y="85456"/>
                      <a:pt x="264915" y="85456"/>
                    </a:cubicBezTo>
                    <a:close/>
                    <a:moveTo>
                      <a:pt x="162367" y="51274"/>
                    </a:moveTo>
                    <a:lnTo>
                      <a:pt x="196550" y="51274"/>
                    </a:lnTo>
                    <a:cubicBezTo>
                      <a:pt x="201677" y="51274"/>
                      <a:pt x="205096" y="54692"/>
                      <a:pt x="205096" y="59820"/>
                    </a:cubicBezTo>
                    <a:cubicBezTo>
                      <a:pt x="205096" y="64947"/>
                      <a:pt x="201677" y="68365"/>
                      <a:pt x="196550" y="68365"/>
                    </a:cubicBezTo>
                    <a:lnTo>
                      <a:pt x="162367" y="68365"/>
                    </a:lnTo>
                    <a:cubicBezTo>
                      <a:pt x="157239" y="68365"/>
                      <a:pt x="153821" y="64947"/>
                      <a:pt x="153821" y="59820"/>
                    </a:cubicBezTo>
                    <a:cubicBezTo>
                      <a:pt x="153821" y="54692"/>
                      <a:pt x="157239" y="51274"/>
                      <a:pt x="162367" y="51274"/>
                    </a:cubicBezTo>
                    <a:close/>
                    <a:moveTo>
                      <a:pt x="59820" y="51274"/>
                    </a:moveTo>
                    <a:lnTo>
                      <a:pt x="111093" y="51274"/>
                    </a:lnTo>
                    <a:cubicBezTo>
                      <a:pt x="116221" y="51274"/>
                      <a:pt x="119639" y="54692"/>
                      <a:pt x="119639" y="59820"/>
                    </a:cubicBezTo>
                    <a:cubicBezTo>
                      <a:pt x="119639" y="64947"/>
                      <a:pt x="116221" y="68365"/>
                      <a:pt x="111093" y="68365"/>
                    </a:cubicBezTo>
                    <a:lnTo>
                      <a:pt x="59820" y="68365"/>
                    </a:lnTo>
                    <a:cubicBezTo>
                      <a:pt x="54692" y="68365"/>
                      <a:pt x="51274" y="64947"/>
                      <a:pt x="51274" y="59820"/>
                    </a:cubicBezTo>
                    <a:cubicBezTo>
                      <a:pt x="51274" y="54692"/>
                      <a:pt x="54692" y="51274"/>
                      <a:pt x="59820" y="51274"/>
                    </a:cubicBezTo>
                    <a:close/>
                    <a:moveTo>
                      <a:pt x="39310" y="17091"/>
                    </a:moveTo>
                    <a:cubicBezTo>
                      <a:pt x="27346" y="17091"/>
                      <a:pt x="17091" y="27346"/>
                      <a:pt x="17091" y="39310"/>
                    </a:cubicBezTo>
                    <a:lnTo>
                      <a:pt x="17091" y="239278"/>
                    </a:lnTo>
                    <a:lnTo>
                      <a:pt x="376009" y="239278"/>
                    </a:lnTo>
                    <a:lnTo>
                      <a:pt x="376009" y="39310"/>
                    </a:lnTo>
                    <a:cubicBezTo>
                      <a:pt x="376009" y="27346"/>
                      <a:pt x="365754" y="17091"/>
                      <a:pt x="353790" y="17091"/>
                    </a:cubicBezTo>
                    <a:close/>
                    <a:moveTo>
                      <a:pt x="39310" y="0"/>
                    </a:moveTo>
                    <a:lnTo>
                      <a:pt x="353790" y="0"/>
                    </a:lnTo>
                    <a:cubicBezTo>
                      <a:pt x="376009" y="0"/>
                      <a:pt x="393100" y="17091"/>
                      <a:pt x="393100" y="39310"/>
                    </a:cubicBezTo>
                    <a:lnTo>
                      <a:pt x="393100" y="247824"/>
                    </a:lnTo>
                    <a:lnTo>
                      <a:pt x="393100" y="285425"/>
                    </a:lnTo>
                    <a:cubicBezTo>
                      <a:pt x="393100" y="307643"/>
                      <a:pt x="376009" y="324735"/>
                      <a:pt x="353790" y="324735"/>
                    </a:cubicBezTo>
                    <a:lnTo>
                      <a:pt x="258079" y="324735"/>
                    </a:lnTo>
                    <a:lnTo>
                      <a:pt x="271752" y="376008"/>
                    </a:lnTo>
                    <a:lnTo>
                      <a:pt x="282007" y="376008"/>
                    </a:lnTo>
                    <a:cubicBezTo>
                      <a:pt x="287134" y="376008"/>
                      <a:pt x="290552" y="379427"/>
                      <a:pt x="290552" y="384554"/>
                    </a:cubicBezTo>
                    <a:cubicBezTo>
                      <a:pt x="290552" y="389681"/>
                      <a:pt x="287134" y="393100"/>
                      <a:pt x="282007" y="393100"/>
                    </a:cubicBezTo>
                    <a:lnTo>
                      <a:pt x="264915" y="393100"/>
                    </a:lnTo>
                    <a:lnTo>
                      <a:pt x="128184" y="393100"/>
                    </a:lnTo>
                    <a:lnTo>
                      <a:pt x="111093" y="393100"/>
                    </a:lnTo>
                    <a:cubicBezTo>
                      <a:pt x="105966" y="393100"/>
                      <a:pt x="102548" y="389681"/>
                      <a:pt x="102548" y="384554"/>
                    </a:cubicBezTo>
                    <a:cubicBezTo>
                      <a:pt x="102548" y="379427"/>
                      <a:pt x="105966" y="376008"/>
                      <a:pt x="111093" y="376008"/>
                    </a:cubicBezTo>
                    <a:lnTo>
                      <a:pt x="121348" y="376008"/>
                    </a:lnTo>
                    <a:lnTo>
                      <a:pt x="135021" y="324735"/>
                    </a:lnTo>
                    <a:lnTo>
                      <a:pt x="39310" y="324735"/>
                    </a:lnTo>
                    <a:cubicBezTo>
                      <a:pt x="17091" y="324735"/>
                      <a:pt x="0" y="307643"/>
                      <a:pt x="0" y="285425"/>
                    </a:cubicBezTo>
                    <a:lnTo>
                      <a:pt x="0" y="247824"/>
                    </a:lnTo>
                    <a:lnTo>
                      <a:pt x="0" y="39310"/>
                    </a:lnTo>
                    <a:cubicBezTo>
                      <a:pt x="0" y="17091"/>
                      <a:pt x="17091" y="0"/>
                      <a:pt x="39310"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4" name="Group 73">
              <a:extLst>
                <a:ext uri="{FF2B5EF4-FFF2-40B4-BE49-F238E27FC236}">
                  <a16:creationId xmlns:a16="http://schemas.microsoft.com/office/drawing/2014/main" id="{81691E3E-4A56-4EA7-AC1D-39BED2453335}"/>
                </a:ext>
              </a:extLst>
            </p:cNvPr>
            <p:cNvGrpSpPr/>
            <p:nvPr/>
          </p:nvGrpSpPr>
          <p:grpSpPr>
            <a:xfrm>
              <a:off x="6468917" y="4375513"/>
              <a:ext cx="1576791" cy="1576790"/>
              <a:chOff x="5336632" y="4311648"/>
              <a:chExt cx="1792092" cy="1792091"/>
            </a:xfrm>
          </p:grpSpPr>
          <p:sp>
            <p:nvSpPr>
              <p:cNvPr id="64" name="Shape">
                <a:extLst>
                  <a:ext uri="{FF2B5EF4-FFF2-40B4-BE49-F238E27FC236}">
                    <a16:creationId xmlns:a16="http://schemas.microsoft.com/office/drawing/2014/main" id="{5B6EA1E0-1298-4D2D-B0E5-1BC2011912A7}"/>
                  </a:ext>
                </a:extLst>
              </p:cNvPr>
              <p:cNvSpPr>
                <a:spLocks noChangeAspect="1"/>
              </p:cNvSpPr>
              <p:nvPr/>
            </p:nvSpPr>
            <p:spPr>
              <a:xfrm rot="18900000" flipH="1">
                <a:off x="5336632"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22" name="TextBox 21">
                <a:extLst>
                  <a:ext uri="{FF2B5EF4-FFF2-40B4-BE49-F238E27FC236}">
                    <a16:creationId xmlns:a16="http://schemas.microsoft.com/office/drawing/2014/main" id="{01BCBFB5-F8D1-48AC-AC7C-77FB90D0C79C}"/>
                  </a:ext>
                </a:extLst>
              </p:cNvPr>
              <p:cNvSpPr txBox="1"/>
              <p:nvPr/>
            </p:nvSpPr>
            <p:spPr>
              <a:xfrm>
                <a:off x="5695041"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23" name="Rectangle 22">
                <a:extLst>
                  <a:ext uri="{FF2B5EF4-FFF2-40B4-BE49-F238E27FC236}">
                    <a16:creationId xmlns:a16="http://schemas.microsoft.com/office/drawing/2014/main" id="{1304FF06-D58B-47EC-A7A1-D5C1770A4FA3}"/>
                  </a:ext>
                </a:extLst>
              </p:cNvPr>
              <p:cNvSpPr/>
              <p:nvPr/>
            </p:nvSpPr>
            <p:spPr>
              <a:xfrm>
                <a:off x="5561257"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28" name="Freeform: Shape 27">
                <a:extLst>
                  <a:ext uri="{FF2B5EF4-FFF2-40B4-BE49-F238E27FC236}">
                    <a16:creationId xmlns:a16="http://schemas.microsoft.com/office/drawing/2014/main" id="{7675EAE5-5F6F-4B6E-8F47-AC249FE2BDD9}"/>
                  </a:ext>
                </a:extLst>
              </p:cNvPr>
              <p:cNvSpPr/>
              <p:nvPr/>
            </p:nvSpPr>
            <p:spPr>
              <a:xfrm>
                <a:off x="5998587" y="4638856"/>
                <a:ext cx="468182" cy="427469"/>
              </a:xfrm>
              <a:custGeom>
                <a:avLst/>
                <a:gdLst>
                  <a:gd name="connsiteX0" fmla="*/ 128185 w 393100"/>
                  <a:gd name="connsiteY0" fmla="*/ 273460 h 358916"/>
                  <a:gd name="connsiteX1" fmla="*/ 162368 w 393100"/>
                  <a:gd name="connsiteY1" fmla="*/ 273460 h 358916"/>
                  <a:gd name="connsiteX2" fmla="*/ 170914 w 393100"/>
                  <a:gd name="connsiteY2" fmla="*/ 282006 h 358916"/>
                  <a:gd name="connsiteX3" fmla="*/ 162368 w 393100"/>
                  <a:gd name="connsiteY3" fmla="*/ 290551 h 358916"/>
                  <a:gd name="connsiteX4" fmla="*/ 128185 w 393100"/>
                  <a:gd name="connsiteY4" fmla="*/ 290551 h 358916"/>
                  <a:gd name="connsiteX5" fmla="*/ 119639 w 393100"/>
                  <a:gd name="connsiteY5" fmla="*/ 282006 h 358916"/>
                  <a:gd name="connsiteX6" fmla="*/ 128185 w 393100"/>
                  <a:gd name="connsiteY6" fmla="*/ 273460 h 358916"/>
                  <a:gd name="connsiteX7" fmla="*/ 59820 w 393100"/>
                  <a:gd name="connsiteY7" fmla="*/ 273460 h 358916"/>
                  <a:gd name="connsiteX8" fmla="*/ 76912 w 393100"/>
                  <a:gd name="connsiteY8" fmla="*/ 273460 h 358916"/>
                  <a:gd name="connsiteX9" fmla="*/ 85458 w 393100"/>
                  <a:gd name="connsiteY9" fmla="*/ 282006 h 358916"/>
                  <a:gd name="connsiteX10" fmla="*/ 76912 w 393100"/>
                  <a:gd name="connsiteY10" fmla="*/ 290551 h 358916"/>
                  <a:gd name="connsiteX11" fmla="*/ 59820 w 393100"/>
                  <a:gd name="connsiteY11" fmla="*/ 290551 h 358916"/>
                  <a:gd name="connsiteX12" fmla="*/ 51274 w 393100"/>
                  <a:gd name="connsiteY12" fmla="*/ 282006 h 358916"/>
                  <a:gd name="connsiteX13" fmla="*/ 59820 w 393100"/>
                  <a:gd name="connsiteY13" fmla="*/ 273460 h 358916"/>
                  <a:gd name="connsiteX14" fmla="*/ 59820 w 393100"/>
                  <a:gd name="connsiteY14" fmla="*/ 222186 h 358916"/>
                  <a:gd name="connsiteX15" fmla="*/ 145277 w 393100"/>
                  <a:gd name="connsiteY15" fmla="*/ 222186 h 358916"/>
                  <a:gd name="connsiteX16" fmla="*/ 153823 w 393100"/>
                  <a:gd name="connsiteY16" fmla="*/ 230732 h 358916"/>
                  <a:gd name="connsiteX17" fmla="*/ 145277 w 393100"/>
                  <a:gd name="connsiteY17" fmla="*/ 239277 h 358916"/>
                  <a:gd name="connsiteX18" fmla="*/ 59820 w 393100"/>
                  <a:gd name="connsiteY18" fmla="*/ 239277 h 358916"/>
                  <a:gd name="connsiteX19" fmla="*/ 51274 w 393100"/>
                  <a:gd name="connsiteY19" fmla="*/ 230732 h 358916"/>
                  <a:gd name="connsiteX20" fmla="*/ 59820 w 393100"/>
                  <a:gd name="connsiteY20" fmla="*/ 222186 h 358916"/>
                  <a:gd name="connsiteX21" fmla="*/ 76911 w 393100"/>
                  <a:gd name="connsiteY21" fmla="*/ 170913 h 358916"/>
                  <a:gd name="connsiteX22" fmla="*/ 145276 w 393100"/>
                  <a:gd name="connsiteY22" fmla="*/ 170913 h 358916"/>
                  <a:gd name="connsiteX23" fmla="*/ 153821 w 393100"/>
                  <a:gd name="connsiteY23" fmla="*/ 179459 h 358916"/>
                  <a:gd name="connsiteX24" fmla="*/ 145276 w 393100"/>
                  <a:gd name="connsiteY24" fmla="*/ 188004 h 358916"/>
                  <a:gd name="connsiteX25" fmla="*/ 76911 w 393100"/>
                  <a:gd name="connsiteY25" fmla="*/ 188004 h 358916"/>
                  <a:gd name="connsiteX26" fmla="*/ 68365 w 393100"/>
                  <a:gd name="connsiteY26" fmla="*/ 179459 h 358916"/>
                  <a:gd name="connsiteX27" fmla="*/ 76911 w 393100"/>
                  <a:gd name="connsiteY27" fmla="*/ 170913 h 358916"/>
                  <a:gd name="connsiteX28" fmla="*/ 264915 w 393100"/>
                  <a:gd name="connsiteY28" fmla="*/ 170912 h 358916"/>
                  <a:gd name="connsiteX29" fmla="*/ 205095 w 393100"/>
                  <a:gd name="connsiteY29" fmla="*/ 230732 h 358916"/>
                  <a:gd name="connsiteX30" fmla="*/ 264915 w 393100"/>
                  <a:gd name="connsiteY30" fmla="*/ 290551 h 358916"/>
                  <a:gd name="connsiteX31" fmla="*/ 324734 w 393100"/>
                  <a:gd name="connsiteY31" fmla="*/ 230732 h 358916"/>
                  <a:gd name="connsiteX32" fmla="*/ 264915 w 393100"/>
                  <a:gd name="connsiteY32" fmla="*/ 170912 h 358916"/>
                  <a:gd name="connsiteX33" fmla="*/ 264915 w 393100"/>
                  <a:gd name="connsiteY33" fmla="*/ 153821 h 358916"/>
                  <a:gd name="connsiteX34" fmla="*/ 341825 w 393100"/>
                  <a:gd name="connsiteY34" fmla="*/ 230732 h 358916"/>
                  <a:gd name="connsiteX35" fmla="*/ 264915 w 393100"/>
                  <a:gd name="connsiteY35" fmla="*/ 307642 h 358916"/>
                  <a:gd name="connsiteX36" fmla="*/ 188004 w 393100"/>
                  <a:gd name="connsiteY36" fmla="*/ 230732 h 358916"/>
                  <a:gd name="connsiteX37" fmla="*/ 264915 w 393100"/>
                  <a:gd name="connsiteY37" fmla="*/ 153821 h 358916"/>
                  <a:gd name="connsiteX38" fmla="*/ 42728 w 393100"/>
                  <a:gd name="connsiteY38" fmla="*/ 85456 h 358916"/>
                  <a:gd name="connsiteX39" fmla="*/ 17091 w 393100"/>
                  <a:gd name="connsiteY39" fmla="*/ 111093 h 358916"/>
                  <a:gd name="connsiteX40" fmla="*/ 17091 w 393100"/>
                  <a:gd name="connsiteY40" fmla="*/ 316188 h 358916"/>
                  <a:gd name="connsiteX41" fmla="*/ 42728 w 393100"/>
                  <a:gd name="connsiteY41" fmla="*/ 341825 h 358916"/>
                  <a:gd name="connsiteX42" fmla="*/ 350372 w 393100"/>
                  <a:gd name="connsiteY42" fmla="*/ 341825 h 358916"/>
                  <a:gd name="connsiteX43" fmla="*/ 376009 w 393100"/>
                  <a:gd name="connsiteY43" fmla="*/ 316188 h 358916"/>
                  <a:gd name="connsiteX44" fmla="*/ 376009 w 393100"/>
                  <a:gd name="connsiteY44" fmla="*/ 111093 h 358916"/>
                  <a:gd name="connsiteX45" fmla="*/ 350372 w 393100"/>
                  <a:gd name="connsiteY45" fmla="*/ 85456 h 358916"/>
                  <a:gd name="connsiteX46" fmla="*/ 239279 w 393100"/>
                  <a:gd name="connsiteY46" fmla="*/ 85456 h 358916"/>
                  <a:gd name="connsiteX47" fmla="*/ 239279 w 393100"/>
                  <a:gd name="connsiteY47" fmla="*/ 111093 h 358916"/>
                  <a:gd name="connsiteX48" fmla="*/ 230733 w 393100"/>
                  <a:gd name="connsiteY48" fmla="*/ 119639 h 358916"/>
                  <a:gd name="connsiteX49" fmla="*/ 162368 w 393100"/>
                  <a:gd name="connsiteY49" fmla="*/ 119639 h 358916"/>
                  <a:gd name="connsiteX50" fmla="*/ 153822 w 393100"/>
                  <a:gd name="connsiteY50" fmla="*/ 111093 h 358916"/>
                  <a:gd name="connsiteX51" fmla="*/ 153822 w 393100"/>
                  <a:gd name="connsiteY51" fmla="*/ 85456 h 358916"/>
                  <a:gd name="connsiteX52" fmla="*/ 196550 w 393100"/>
                  <a:gd name="connsiteY52" fmla="*/ 17091 h 358916"/>
                  <a:gd name="connsiteX53" fmla="*/ 170914 w 393100"/>
                  <a:gd name="connsiteY53" fmla="*/ 42728 h 358916"/>
                  <a:gd name="connsiteX54" fmla="*/ 170914 w 393100"/>
                  <a:gd name="connsiteY54" fmla="*/ 76911 h 358916"/>
                  <a:gd name="connsiteX55" fmla="*/ 170914 w 393100"/>
                  <a:gd name="connsiteY55" fmla="*/ 102547 h 358916"/>
                  <a:gd name="connsiteX56" fmla="*/ 222187 w 393100"/>
                  <a:gd name="connsiteY56" fmla="*/ 102547 h 358916"/>
                  <a:gd name="connsiteX57" fmla="*/ 222187 w 393100"/>
                  <a:gd name="connsiteY57" fmla="*/ 76911 h 358916"/>
                  <a:gd name="connsiteX58" fmla="*/ 222187 w 393100"/>
                  <a:gd name="connsiteY58" fmla="*/ 42728 h 358916"/>
                  <a:gd name="connsiteX59" fmla="*/ 196550 w 393100"/>
                  <a:gd name="connsiteY59" fmla="*/ 17091 h 358916"/>
                  <a:gd name="connsiteX60" fmla="*/ 196550 w 393100"/>
                  <a:gd name="connsiteY60" fmla="*/ 0 h 358916"/>
                  <a:gd name="connsiteX61" fmla="*/ 239279 w 393100"/>
                  <a:gd name="connsiteY61" fmla="*/ 42728 h 358916"/>
                  <a:gd name="connsiteX62" fmla="*/ 239279 w 393100"/>
                  <a:gd name="connsiteY62" fmla="*/ 68365 h 358916"/>
                  <a:gd name="connsiteX63" fmla="*/ 350372 w 393100"/>
                  <a:gd name="connsiteY63" fmla="*/ 68365 h 358916"/>
                  <a:gd name="connsiteX64" fmla="*/ 393100 w 393100"/>
                  <a:gd name="connsiteY64" fmla="*/ 111093 h 358916"/>
                  <a:gd name="connsiteX65" fmla="*/ 393100 w 393100"/>
                  <a:gd name="connsiteY65" fmla="*/ 316188 h 358916"/>
                  <a:gd name="connsiteX66" fmla="*/ 350372 w 393100"/>
                  <a:gd name="connsiteY66" fmla="*/ 358916 h 358916"/>
                  <a:gd name="connsiteX67" fmla="*/ 42728 w 393100"/>
                  <a:gd name="connsiteY67" fmla="*/ 358916 h 358916"/>
                  <a:gd name="connsiteX68" fmla="*/ 0 w 393100"/>
                  <a:gd name="connsiteY68" fmla="*/ 316188 h 358916"/>
                  <a:gd name="connsiteX69" fmla="*/ 0 w 393100"/>
                  <a:gd name="connsiteY69" fmla="*/ 111093 h 358916"/>
                  <a:gd name="connsiteX70" fmla="*/ 42728 w 393100"/>
                  <a:gd name="connsiteY70" fmla="*/ 68365 h 358916"/>
                  <a:gd name="connsiteX71" fmla="*/ 153822 w 393100"/>
                  <a:gd name="connsiteY71" fmla="*/ 68365 h 358916"/>
                  <a:gd name="connsiteX72" fmla="*/ 153822 w 393100"/>
                  <a:gd name="connsiteY72" fmla="*/ 42728 h 358916"/>
                  <a:gd name="connsiteX73" fmla="*/ 196550 w 393100"/>
                  <a:gd name="connsiteY73" fmla="*/ 0 h 3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3100" h="358916">
                    <a:moveTo>
                      <a:pt x="128185" y="273460"/>
                    </a:moveTo>
                    <a:lnTo>
                      <a:pt x="162368" y="273460"/>
                    </a:lnTo>
                    <a:cubicBezTo>
                      <a:pt x="167496" y="273460"/>
                      <a:pt x="170914" y="276878"/>
                      <a:pt x="170914" y="282006"/>
                    </a:cubicBezTo>
                    <a:cubicBezTo>
                      <a:pt x="170914" y="287133"/>
                      <a:pt x="167496" y="290551"/>
                      <a:pt x="162368" y="290551"/>
                    </a:cubicBezTo>
                    <a:lnTo>
                      <a:pt x="128185" y="290551"/>
                    </a:lnTo>
                    <a:cubicBezTo>
                      <a:pt x="123057" y="290551"/>
                      <a:pt x="119639" y="287133"/>
                      <a:pt x="119639" y="282006"/>
                    </a:cubicBezTo>
                    <a:cubicBezTo>
                      <a:pt x="119639" y="276878"/>
                      <a:pt x="123057" y="273460"/>
                      <a:pt x="128185" y="273460"/>
                    </a:cubicBezTo>
                    <a:close/>
                    <a:moveTo>
                      <a:pt x="59820" y="273460"/>
                    </a:moveTo>
                    <a:lnTo>
                      <a:pt x="76912" y="273460"/>
                    </a:lnTo>
                    <a:cubicBezTo>
                      <a:pt x="82039" y="273460"/>
                      <a:pt x="85458" y="276878"/>
                      <a:pt x="85458" y="282006"/>
                    </a:cubicBezTo>
                    <a:cubicBezTo>
                      <a:pt x="85458" y="287133"/>
                      <a:pt x="82039" y="290551"/>
                      <a:pt x="76912" y="290551"/>
                    </a:cubicBezTo>
                    <a:lnTo>
                      <a:pt x="59820" y="290551"/>
                    </a:lnTo>
                    <a:cubicBezTo>
                      <a:pt x="54692" y="290551"/>
                      <a:pt x="51274" y="287133"/>
                      <a:pt x="51274" y="282006"/>
                    </a:cubicBezTo>
                    <a:cubicBezTo>
                      <a:pt x="51274" y="276878"/>
                      <a:pt x="54692" y="273460"/>
                      <a:pt x="59820" y="273460"/>
                    </a:cubicBezTo>
                    <a:close/>
                    <a:moveTo>
                      <a:pt x="59820" y="222186"/>
                    </a:moveTo>
                    <a:lnTo>
                      <a:pt x="145277" y="222186"/>
                    </a:lnTo>
                    <a:cubicBezTo>
                      <a:pt x="150404" y="222186"/>
                      <a:pt x="153823" y="225604"/>
                      <a:pt x="153823" y="230732"/>
                    </a:cubicBezTo>
                    <a:cubicBezTo>
                      <a:pt x="153823" y="235859"/>
                      <a:pt x="150404" y="239277"/>
                      <a:pt x="145277" y="239277"/>
                    </a:cubicBezTo>
                    <a:lnTo>
                      <a:pt x="59820" y="239277"/>
                    </a:lnTo>
                    <a:cubicBezTo>
                      <a:pt x="54692" y="239277"/>
                      <a:pt x="51274" y="235859"/>
                      <a:pt x="51274" y="230732"/>
                    </a:cubicBezTo>
                    <a:cubicBezTo>
                      <a:pt x="51274" y="225604"/>
                      <a:pt x="54692" y="222186"/>
                      <a:pt x="59820" y="222186"/>
                    </a:cubicBezTo>
                    <a:close/>
                    <a:moveTo>
                      <a:pt x="76911" y="170913"/>
                    </a:moveTo>
                    <a:lnTo>
                      <a:pt x="145276" y="170913"/>
                    </a:lnTo>
                    <a:cubicBezTo>
                      <a:pt x="150403" y="170913"/>
                      <a:pt x="153821" y="174331"/>
                      <a:pt x="153821" y="179459"/>
                    </a:cubicBezTo>
                    <a:cubicBezTo>
                      <a:pt x="153821" y="184586"/>
                      <a:pt x="150403" y="188004"/>
                      <a:pt x="145276" y="188004"/>
                    </a:cubicBezTo>
                    <a:lnTo>
                      <a:pt x="76911" y="188004"/>
                    </a:lnTo>
                    <a:cubicBezTo>
                      <a:pt x="71783" y="188004"/>
                      <a:pt x="68365" y="184586"/>
                      <a:pt x="68365" y="179459"/>
                    </a:cubicBezTo>
                    <a:cubicBezTo>
                      <a:pt x="68365" y="174331"/>
                      <a:pt x="71783" y="170913"/>
                      <a:pt x="76911" y="170913"/>
                    </a:cubicBezTo>
                    <a:close/>
                    <a:moveTo>
                      <a:pt x="264915" y="170912"/>
                    </a:moveTo>
                    <a:cubicBezTo>
                      <a:pt x="232441" y="170912"/>
                      <a:pt x="205095" y="198258"/>
                      <a:pt x="205095" y="230732"/>
                    </a:cubicBezTo>
                    <a:cubicBezTo>
                      <a:pt x="205095" y="263205"/>
                      <a:pt x="232441" y="290551"/>
                      <a:pt x="264915" y="290551"/>
                    </a:cubicBezTo>
                    <a:cubicBezTo>
                      <a:pt x="297388" y="290551"/>
                      <a:pt x="324734" y="263205"/>
                      <a:pt x="324734" y="230732"/>
                    </a:cubicBezTo>
                    <a:cubicBezTo>
                      <a:pt x="324734" y="198258"/>
                      <a:pt x="297388" y="170912"/>
                      <a:pt x="264915" y="170912"/>
                    </a:cubicBezTo>
                    <a:close/>
                    <a:moveTo>
                      <a:pt x="264915" y="153821"/>
                    </a:moveTo>
                    <a:cubicBezTo>
                      <a:pt x="307643" y="153821"/>
                      <a:pt x="341825" y="188003"/>
                      <a:pt x="341825" y="230732"/>
                    </a:cubicBezTo>
                    <a:cubicBezTo>
                      <a:pt x="341825" y="273460"/>
                      <a:pt x="307643" y="307642"/>
                      <a:pt x="264915" y="307642"/>
                    </a:cubicBezTo>
                    <a:cubicBezTo>
                      <a:pt x="222187" y="307642"/>
                      <a:pt x="188004" y="273460"/>
                      <a:pt x="188004" y="230732"/>
                    </a:cubicBezTo>
                    <a:cubicBezTo>
                      <a:pt x="188004" y="188003"/>
                      <a:pt x="222187" y="153821"/>
                      <a:pt x="264915" y="153821"/>
                    </a:cubicBezTo>
                    <a:close/>
                    <a:moveTo>
                      <a:pt x="42728" y="85456"/>
                    </a:moveTo>
                    <a:cubicBezTo>
                      <a:pt x="29055" y="85456"/>
                      <a:pt x="17091" y="97420"/>
                      <a:pt x="17091" y="111093"/>
                    </a:cubicBezTo>
                    <a:lnTo>
                      <a:pt x="17091" y="316188"/>
                    </a:lnTo>
                    <a:cubicBezTo>
                      <a:pt x="17091" y="329861"/>
                      <a:pt x="29055" y="341825"/>
                      <a:pt x="42728" y="341825"/>
                    </a:cubicBezTo>
                    <a:lnTo>
                      <a:pt x="350372" y="341825"/>
                    </a:lnTo>
                    <a:cubicBezTo>
                      <a:pt x="364045" y="341825"/>
                      <a:pt x="376009" y="329861"/>
                      <a:pt x="376009" y="316188"/>
                    </a:cubicBezTo>
                    <a:lnTo>
                      <a:pt x="376009" y="111093"/>
                    </a:lnTo>
                    <a:cubicBezTo>
                      <a:pt x="376009" y="97420"/>
                      <a:pt x="364045" y="85456"/>
                      <a:pt x="350372" y="85456"/>
                    </a:cubicBezTo>
                    <a:lnTo>
                      <a:pt x="239279" y="85456"/>
                    </a:lnTo>
                    <a:lnTo>
                      <a:pt x="239279" y="111093"/>
                    </a:lnTo>
                    <a:cubicBezTo>
                      <a:pt x="239279" y="116221"/>
                      <a:pt x="235860" y="119639"/>
                      <a:pt x="230733" y="119639"/>
                    </a:cubicBezTo>
                    <a:lnTo>
                      <a:pt x="162368" y="119639"/>
                    </a:lnTo>
                    <a:cubicBezTo>
                      <a:pt x="157240" y="119639"/>
                      <a:pt x="153822" y="116221"/>
                      <a:pt x="153822" y="111093"/>
                    </a:cubicBezTo>
                    <a:lnTo>
                      <a:pt x="153822" y="85456"/>
                    </a:lnTo>
                    <a:close/>
                    <a:moveTo>
                      <a:pt x="196550" y="17091"/>
                    </a:moveTo>
                    <a:cubicBezTo>
                      <a:pt x="182877" y="17091"/>
                      <a:pt x="170914" y="29055"/>
                      <a:pt x="170914" y="42728"/>
                    </a:cubicBezTo>
                    <a:lnTo>
                      <a:pt x="170914" y="76911"/>
                    </a:lnTo>
                    <a:lnTo>
                      <a:pt x="170914" y="102547"/>
                    </a:lnTo>
                    <a:lnTo>
                      <a:pt x="222187" y="102547"/>
                    </a:lnTo>
                    <a:lnTo>
                      <a:pt x="222187" y="76911"/>
                    </a:lnTo>
                    <a:lnTo>
                      <a:pt x="222187" y="42728"/>
                    </a:lnTo>
                    <a:cubicBezTo>
                      <a:pt x="222187" y="29055"/>
                      <a:pt x="210223" y="17091"/>
                      <a:pt x="196550" y="17091"/>
                    </a:cubicBezTo>
                    <a:close/>
                    <a:moveTo>
                      <a:pt x="196550" y="0"/>
                    </a:moveTo>
                    <a:cubicBezTo>
                      <a:pt x="220478" y="0"/>
                      <a:pt x="239279" y="18800"/>
                      <a:pt x="239279" y="42728"/>
                    </a:cubicBezTo>
                    <a:lnTo>
                      <a:pt x="239279" y="68365"/>
                    </a:lnTo>
                    <a:lnTo>
                      <a:pt x="350372" y="68365"/>
                    </a:lnTo>
                    <a:cubicBezTo>
                      <a:pt x="374299" y="68365"/>
                      <a:pt x="393100" y="87165"/>
                      <a:pt x="393100" y="111093"/>
                    </a:cubicBezTo>
                    <a:lnTo>
                      <a:pt x="393100" y="316188"/>
                    </a:lnTo>
                    <a:cubicBezTo>
                      <a:pt x="393100" y="340116"/>
                      <a:pt x="374299" y="358916"/>
                      <a:pt x="350372" y="358916"/>
                    </a:cubicBezTo>
                    <a:lnTo>
                      <a:pt x="42728" y="358916"/>
                    </a:lnTo>
                    <a:cubicBezTo>
                      <a:pt x="18800" y="358916"/>
                      <a:pt x="0" y="340116"/>
                      <a:pt x="0" y="316188"/>
                    </a:cubicBezTo>
                    <a:lnTo>
                      <a:pt x="0" y="111093"/>
                    </a:lnTo>
                    <a:cubicBezTo>
                      <a:pt x="0" y="87165"/>
                      <a:pt x="18800" y="68365"/>
                      <a:pt x="42728" y="68365"/>
                    </a:cubicBezTo>
                    <a:lnTo>
                      <a:pt x="153822" y="68365"/>
                    </a:lnTo>
                    <a:lnTo>
                      <a:pt x="153822" y="42728"/>
                    </a:lnTo>
                    <a:cubicBezTo>
                      <a:pt x="153822" y="18800"/>
                      <a:pt x="172623" y="0"/>
                      <a:pt x="196550"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0" name="Group 69">
              <a:extLst>
                <a:ext uri="{FF2B5EF4-FFF2-40B4-BE49-F238E27FC236}">
                  <a16:creationId xmlns:a16="http://schemas.microsoft.com/office/drawing/2014/main" id="{7E4B3C1A-5F46-40B3-BD38-BF5A05431BC0}"/>
                </a:ext>
              </a:extLst>
            </p:cNvPr>
            <p:cNvGrpSpPr/>
            <p:nvPr/>
          </p:nvGrpSpPr>
          <p:grpSpPr>
            <a:xfrm>
              <a:off x="5353957" y="2654041"/>
              <a:ext cx="1576791" cy="1576790"/>
              <a:chOff x="4069430" y="2355120"/>
              <a:chExt cx="1792092" cy="1792091"/>
            </a:xfrm>
          </p:grpSpPr>
          <p:sp>
            <p:nvSpPr>
              <p:cNvPr id="60" name="Shape">
                <a:extLst>
                  <a:ext uri="{FF2B5EF4-FFF2-40B4-BE49-F238E27FC236}">
                    <a16:creationId xmlns:a16="http://schemas.microsoft.com/office/drawing/2014/main" id="{F7E18E54-B3D1-4F3B-A947-BE0F1A9375F8}"/>
                  </a:ext>
                </a:extLst>
              </p:cNvPr>
              <p:cNvSpPr>
                <a:spLocks noChangeAspect="1"/>
              </p:cNvSpPr>
              <p:nvPr/>
            </p:nvSpPr>
            <p:spPr>
              <a:xfrm rot="18900000" flipH="1">
                <a:off x="4069430"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7" name="TextBox 6">
                <a:extLst>
                  <a:ext uri="{FF2B5EF4-FFF2-40B4-BE49-F238E27FC236}">
                    <a16:creationId xmlns:a16="http://schemas.microsoft.com/office/drawing/2014/main" id="{E744410E-E996-49B9-837E-728FB250493C}"/>
                  </a:ext>
                </a:extLst>
              </p:cNvPr>
              <p:cNvSpPr txBox="1"/>
              <p:nvPr/>
            </p:nvSpPr>
            <p:spPr>
              <a:xfrm>
                <a:off x="4427839"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8" name="Rectangle 7">
                <a:extLst>
                  <a:ext uri="{FF2B5EF4-FFF2-40B4-BE49-F238E27FC236}">
                    <a16:creationId xmlns:a16="http://schemas.microsoft.com/office/drawing/2014/main" id="{1C029FB0-C078-4561-BB8D-028564054581}"/>
                  </a:ext>
                </a:extLst>
              </p:cNvPr>
              <p:cNvSpPr/>
              <p:nvPr/>
            </p:nvSpPr>
            <p:spPr>
              <a:xfrm>
                <a:off x="4294055"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0" name="Freeform: Shape 29">
                <a:extLst>
                  <a:ext uri="{FF2B5EF4-FFF2-40B4-BE49-F238E27FC236}">
                    <a16:creationId xmlns:a16="http://schemas.microsoft.com/office/drawing/2014/main" id="{0A76AAB7-56F7-4816-9849-F9E94C981D9F}"/>
                  </a:ext>
                </a:extLst>
              </p:cNvPr>
              <p:cNvSpPr/>
              <p:nvPr/>
            </p:nvSpPr>
            <p:spPr>
              <a:xfrm>
                <a:off x="4702773" y="2691986"/>
                <a:ext cx="525405" cy="413653"/>
              </a:xfrm>
              <a:custGeom>
                <a:avLst/>
                <a:gdLst>
                  <a:gd name="connsiteX0" fmla="*/ 160659 w 393740"/>
                  <a:gd name="connsiteY0" fmla="*/ 215991 h 309993"/>
                  <a:gd name="connsiteX1" fmla="*/ 177751 w 393740"/>
                  <a:gd name="connsiteY1" fmla="*/ 233082 h 309993"/>
                  <a:gd name="connsiteX2" fmla="*/ 160659 w 393740"/>
                  <a:gd name="connsiteY2" fmla="*/ 250173 h 309993"/>
                  <a:gd name="connsiteX3" fmla="*/ 143567 w 393740"/>
                  <a:gd name="connsiteY3" fmla="*/ 233082 h 309993"/>
                  <a:gd name="connsiteX4" fmla="*/ 160659 w 393740"/>
                  <a:gd name="connsiteY4" fmla="*/ 215991 h 309993"/>
                  <a:gd name="connsiteX5" fmla="*/ 58111 w 393740"/>
                  <a:gd name="connsiteY5" fmla="*/ 215991 h 309993"/>
                  <a:gd name="connsiteX6" fmla="*/ 75203 w 393740"/>
                  <a:gd name="connsiteY6" fmla="*/ 233082 h 309993"/>
                  <a:gd name="connsiteX7" fmla="*/ 58111 w 393740"/>
                  <a:gd name="connsiteY7" fmla="*/ 250173 h 309993"/>
                  <a:gd name="connsiteX8" fmla="*/ 41019 w 393740"/>
                  <a:gd name="connsiteY8" fmla="*/ 233082 h 309993"/>
                  <a:gd name="connsiteX9" fmla="*/ 58111 w 393740"/>
                  <a:gd name="connsiteY9" fmla="*/ 215991 h 309993"/>
                  <a:gd name="connsiteX10" fmla="*/ 304224 w 393740"/>
                  <a:gd name="connsiteY10" fmla="*/ 202318 h 309993"/>
                  <a:gd name="connsiteX11" fmla="*/ 326444 w 393740"/>
                  <a:gd name="connsiteY11" fmla="*/ 212572 h 309993"/>
                  <a:gd name="connsiteX12" fmla="*/ 316189 w 393740"/>
                  <a:gd name="connsiteY12" fmla="*/ 234791 h 309993"/>
                  <a:gd name="connsiteX13" fmla="*/ 293970 w 393740"/>
                  <a:gd name="connsiteY13" fmla="*/ 224536 h 309993"/>
                  <a:gd name="connsiteX14" fmla="*/ 304224 w 393740"/>
                  <a:gd name="connsiteY14" fmla="*/ 202318 h 309993"/>
                  <a:gd name="connsiteX15" fmla="*/ 160658 w 393740"/>
                  <a:gd name="connsiteY15" fmla="*/ 70715 h 309993"/>
                  <a:gd name="connsiteX16" fmla="*/ 169203 w 393740"/>
                  <a:gd name="connsiteY16" fmla="*/ 79261 h 309993"/>
                  <a:gd name="connsiteX17" fmla="*/ 169203 w 393740"/>
                  <a:gd name="connsiteY17" fmla="*/ 113444 h 309993"/>
                  <a:gd name="connsiteX18" fmla="*/ 160658 w 393740"/>
                  <a:gd name="connsiteY18" fmla="*/ 121990 h 309993"/>
                  <a:gd name="connsiteX19" fmla="*/ 152112 w 393740"/>
                  <a:gd name="connsiteY19" fmla="*/ 113444 h 309993"/>
                  <a:gd name="connsiteX20" fmla="*/ 152112 w 393740"/>
                  <a:gd name="connsiteY20" fmla="*/ 79261 h 309993"/>
                  <a:gd name="connsiteX21" fmla="*/ 160658 w 393740"/>
                  <a:gd name="connsiteY21" fmla="*/ 70715 h 309993"/>
                  <a:gd name="connsiteX22" fmla="*/ 58111 w 393740"/>
                  <a:gd name="connsiteY22" fmla="*/ 70715 h 309993"/>
                  <a:gd name="connsiteX23" fmla="*/ 66656 w 393740"/>
                  <a:gd name="connsiteY23" fmla="*/ 79261 h 309993"/>
                  <a:gd name="connsiteX24" fmla="*/ 66656 w 393740"/>
                  <a:gd name="connsiteY24" fmla="*/ 113444 h 309993"/>
                  <a:gd name="connsiteX25" fmla="*/ 58111 w 393740"/>
                  <a:gd name="connsiteY25" fmla="*/ 121990 h 309993"/>
                  <a:gd name="connsiteX26" fmla="*/ 49565 w 393740"/>
                  <a:gd name="connsiteY26" fmla="*/ 113444 h 309993"/>
                  <a:gd name="connsiteX27" fmla="*/ 49565 w 393740"/>
                  <a:gd name="connsiteY27" fmla="*/ 79261 h 309993"/>
                  <a:gd name="connsiteX28" fmla="*/ 58111 w 393740"/>
                  <a:gd name="connsiteY28" fmla="*/ 70715 h 309993"/>
                  <a:gd name="connsiteX29" fmla="*/ 254660 w 393740"/>
                  <a:gd name="connsiteY29" fmla="*/ 67297 h 309993"/>
                  <a:gd name="connsiteX30" fmla="*/ 264915 w 393740"/>
                  <a:gd name="connsiteY30" fmla="*/ 72424 h 309993"/>
                  <a:gd name="connsiteX31" fmla="*/ 278588 w 393740"/>
                  <a:gd name="connsiteY31" fmla="*/ 104898 h 309993"/>
                  <a:gd name="connsiteX32" fmla="*/ 273461 w 393740"/>
                  <a:gd name="connsiteY32" fmla="*/ 115153 h 309993"/>
                  <a:gd name="connsiteX33" fmla="*/ 270042 w 393740"/>
                  <a:gd name="connsiteY33" fmla="*/ 115153 h 309993"/>
                  <a:gd name="connsiteX34" fmla="*/ 261497 w 393740"/>
                  <a:gd name="connsiteY34" fmla="*/ 110025 h 309993"/>
                  <a:gd name="connsiteX35" fmla="*/ 249533 w 393740"/>
                  <a:gd name="connsiteY35" fmla="*/ 77552 h 309993"/>
                  <a:gd name="connsiteX36" fmla="*/ 254660 w 393740"/>
                  <a:gd name="connsiteY36" fmla="*/ 67297 h 309993"/>
                  <a:gd name="connsiteX37" fmla="*/ 117930 w 393740"/>
                  <a:gd name="connsiteY37" fmla="*/ 36533 h 309993"/>
                  <a:gd name="connsiteX38" fmla="*/ 117930 w 393740"/>
                  <a:gd name="connsiteY38" fmla="*/ 292901 h 309993"/>
                  <a:gd name="connsiteX39" fmla="*/ 203387 w 393740"/>
                  <a:gd name="connsiteY39" fmla="*/ 292901 h 309993"/>
                  <a:gd name="connsiteX40" fmla="*/ 203387 w 393740"/>
                  <a:gd name="connsiteY40" fmla="*/ 103188 h 309993"/>
                  <a:gd name="connsiteX41" fmla="*/ 203387 w 393740"/>
                  <a:gd name="connsiteY41" fmla="*/ 38242 h 309993"/>
                  <a:gd name="connsiteX42" fmla="*/ 203387 w 393740"/>
                  <a:gd name="connsiteY42" fmla="*/ 36533 h 309993"/>
                  <a:gd name="connsiteX43" fmla="*/ 15382 w 393740"/>
                  <a:gd name="connsiteY43" fmla="*/ 36533 h 309993"/>
                  <a:gd name="connsiteX44" fmla="*/ 15382 w 393740"/>
                  <a:gd name="connsiteY44" fmla="*/ 292901 h 309993"/>
                  <a:gd name="connsiteX45" fmla="*/ 100838 w 393740"/>
                  <a:gd name="connsiteY45" fmla="*/ 292901 h 309993"/>
                  <a:gd name="connsiteX46" fmla="*/ 100838 w 393740"/>
                  <a:gd name="connsiteY46" fmla="*/ 36533 h 309993"/>
                  <a:gd name="connsiteX47" fmla="*/ 282007 w 393740"/>
                  <a:gd name="connsiteY47" fmla="*/ 21151 h 309993"/>
                  <a:gd name="connsiteX48" fmla="*/ 220478 w 393740"/>
                  <a:gd name="connsiteY48" fmla="*/ 43369 h 309993"/>
                  <a:gd name="connsiteX49" fmla="*/ 220478 w 393740"/>
                  <a:gd name="connsiteY49" fmla="*/ 99770 h 309993"/>
                  <a:gd name="connsiteX50" fmla="*/ 292261 w 393740"/>
                  <a:gd name="connsiteY50" fmla="*/ 291192 h 309993"/>
                  <a:gd name="connsiteX51" fmla="*/ 372590 w 393740"/>
                  <a:gd name="connsiteY51" fmla="*/ 260428 h 309993"/>
                  <a:gd name="connsiteX52" fmla="*/ 285425 w 393740"/>
                  <a:gd name="connsiteY52" fmla="*/ 641 h 309993"/>
                  <a:gd name="connsiteX53" fmla="*/ 295680 w 393740"/>
                  <a:gd name="connsiteY53" fmla="*/ 5769 h 309993"/>
                  <a:gd name="connsiteX54" fmla="*/ 393100 w 393740"/>
                  <a:gd name="connsiteY54" fmla="*/ 263846 h 309993"/>
                  <a:gd name="connsiteX55" fmla="*/ 387973 w 393740"/>
                  <a:gd name="connsiteY55" fmla="*/ 274101 h 309993"/>
                  <a:gd name="connsiteX56" fmla="*/ 292261 w 393740"/>
                  <a:gd name="connsiteY56" fmla="*/ 309993 h 309993"/>
                  <a:gd name="connsiteX57" fmla="*/ 288843 w 393740"/>
                  <a:gd name="connsiteY57" fmla="*/ 309993 h 309993"/>
                  <a:gd name="connsiteX58" fmla="*/ 285425 w 393740"/>
                  <a:gd name="connsiteY58" fmla="*/ 309993 h 309993"/>
                  <a:gd name="connsiteX59" fmla="*/ 280298 w 393740"/>
                  <a:gd name="connsiteY59" fmla="*/ 304865 h 309993"/>
                  <a:gd name="connsiteX60" fmla="*/ 222187 w 393740"/>
                  <a:gd name="connsiteY60" fmla="*/ 149335 h 309993"/>
                  <a:gd name="connsiteX61" fmla="*/ 222187 w 393740"/>
                  <a:gd name="connsiteY61" fmla="*/ 301447 h 309993"/>
                  <a:gd name="connsiteX62" fmla="*/ 213642 w 393740"/>
                  <a:gd name="connsiteY62" fmla="*/ 309993 h 309993"/>
                  <a:gd name="connsiteX63" fmla="*/ 111093 w 393740"/>
                  <a:gd name="connsiteY63" fmla="*/ 309993 h 309993"/>
                  <a:gd name="connsiteX64" fmla="*/ 8546 w 393740"/>
                  <a:gd name="connsiteY64" fmla="*/ 309993 h 309993"/>
                  <a:gd name="connsiteX65" fmla="*/ 0 w 393740"/>
                  <a:gd name="connsiteY65" fmla="*/ 301447 h 309993"/>
                  <a:gd name="connsiteX66" fmla="*/ 0 w 393740"/>
                  <a:gd name="connsiteY66" fmla="*/ 27987 h 309993"/>
                  <a:gd name="connsiteX67" fmla="*/ 8546 w 393740"/>
                  <a:gd name="connsiteY67" fmla="*/ 19441 h 309993"/>
                  <a:gd name="connsiteX68" fmla="*/ 111093 w 393740"/>
                  <a:gd name="connsiteY68" fmla="*/ 19441 h 309993"/>
                  <a:gd name="connsiteX69" fmla="*/ 213642 w 393740"/>
                  <a:gd name="connsiteY69" fmla="*/ 19441 h 309993"/>
                  <a:gd name="connsiteX70" fmla="*/ 222187 w 393740"/>
                  <a:gd name="connsiteY70" fmla="*/ 24569 h 30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3740" h="309993">
                    <a:moveTo>
                      <a:pt x="160659" y="215991"/>
                    </a:moveTo>
                    <a:cubicBezTo>
                      <a:pt x="170098" y="215991"/>
                      <a:pt x="177751" y="223643"/>
                      <a:pt x="177751" y="233082"/>
                    </a:cubicBezTo>
                    <a:cubicBezTo>
                      <a:pt x="177751" y="242521"/>
                      <a:pt x="170098" y="250173"/>
                      <a:pt x="160659" y="250173"/>
                    </a:cubicBezTo>
                    <a:cubicBezTo>
                      <a:pt x="151219" y="250173"/>
                      <a:pt x="143567" y="242521"/>
                      <a:pt x="143567" y="233082"/>
                    </a:cubicBezTo>
                    <a:cubicBezTo>
                      <a:pt x="143567" y="223643"/>
                      <a:pt x="151219" y="215991"/>
                      <a:pt x="160659" y="215991"/>
                    </a:cubicBezTo>
                    <a:close/>
                    <a:moveTo>
                      <a:pt x="58111" y="215991"/>
                    </a:moveTo>
                    <a:cubicBezTo>
                      <a:pt x="67550" y="215991"/>
                      <a:pt x="75203" y="223643"/>
                      <a:pt x="75203" y="233082"/>
                    </a:cubicBezTo>
                    <a:cubicBezTo>
                      <a:pt x="75203" y="242521"/>
                      <a:pt x="67550" y="250173"/>
                      <a:pt x="58111" y="250173"/>
                    </a:cubicBezTo>
                    <a:cubicBezTo>
                      <a:pt x="48671" y="250173"/>
                      <a:pt x="41019" y="242521"/>
                      <a:pt x="41019" y="233082"/>
                    </a:cubicBezTo>
                    <a:cubicBezTo>
                      <a:pt x="41019" y="223643"/>
                      <a:pt x="48671" y="215991"/>
                      <a:pt x="58111" y="215991"/>
                    </a:cubicBezTo>
                    <a:close/>
                    <a:moveTo>
                      <a:pt x="304224" y="202318"/>
                    </a:moveTo>
                    <a:cubicBezTo>
                      <a:pt x="312771" y="198899"/>
                      <a:pt x="323026" y="204027"/>
                      <a:pt x="326444" y="212572"/>
                    </a:cubicBezTo>
                    <a:cubicBezTo>
                      <a:pt x="329862" y="221118"/>
                      <a:pt x="324735" y="231373"/>
                      <a:pt x="316189" y="234791"/>
                    </a:cubicBezTo>
                    <a:cubicBezTo>
                      <a:pt x="307644" y="238209"/>
                      <a:pt x="297388" y="234791"/>
                      <a:pt x="293970" y="224536"/>
                    </a:cubicBezTo>
                    <a:cubicBezTo>
                      <a:pt x="290551" y="215991"/>
                      <a:pt x="295679" y="205736"/>
                      <a:pt x="304224" y="202318"/>
                    </a:cubicBezTo>
                    <a:close/>
                    <a:moveTo>
                      <a:pt x="160658" y="70715"/>
                    </a:moveTo>
                    <a:cubicBezTo>
                      <a:pt x="165785" y="70715"/>
                      <a:pt x="169203" y="74133"/>
                      <a:pt x="169203" y="79261"/>
                    </a:cubicBezTo>
                    <a:lnTo>
                      <a:pt x="169203" y="113444"/>
                    </a:lnTo>
                    <a:cubicBezTo>
                      <a:pt x="169203" y="118571"/>
                      <a:pt x="165785" y="121990"/>
                      <a:pt x="160658" y="121990"/>
                    </a:cubicBezTo>
                    <a:cubicBezTo>
                      <a:pt x="155530" y="121990"/>
                      <a:pt x="152112" y="118571"/>
                      <a:pt x="152112" y="113444"/>
                    </a:cubicBezTo>
                    <a:lnTo>
                      <a:pt x="152112" y="79261"/>
                    </a:lnTo>
                    <a:cubicBezTo>
                      <a:pt x="152112" y="74133"/>
                      <a:pt x="155530" y="70715"/>
                      <a:pt x="160658" y="70715"/>
                    </a:cubicBezTo>
                    <a:close/>
                    <a:moveTo>
                      <a:pt x="58111" y="70715"/>
                    </a:moveTo>
                    <a:cubicBezTo>
                      <a:pt x="63238" y="70715"/>
                      <a:pt x="66656" y="74133"/>
                      <a:pt x="66656" y="79261"/>
                    </a:cubicBezTo>
                    <a:lnTo>
                      <a:pt x="66656" y="113444"/>
                    </a:lnTo>
                    <a:cubicBezTo>
                      <a:pt x="66656" y="118571"/>
                      <a:pt x="63238" y="121990"/>
                      <a:pt x="58111" y="121990"/>
                    </a:cubicBezTo>
                    <a:cubicBezTo>
                      <a:pt x="52983" y="121990"/>
                      <a:pt x="49565" y="118571"/>
                      <a:pt x="49565" y="113444"/>
                    </a:cubicBezTo>
                    <a:lnTo>
                      <a:pt x="49565" y="79261"/>
                    </a:lnTo>
                    <a:cubicBezTo>
                      <a:pt x="49565" y="74133"/>
                      <a:pt x="52983" y="70715"/>
                      <a:pt x="58111" y="70715"/>
                    </a:cubicBezTo>
                    <a:close/>
                    <a:moveTo>
                      <a:pt x="254660" y="67297"/>
                    </a:moveTo>
                    <a:cubicBezTo>
                      <a:pt x="258079" y="65588"/>
                      <a:pt x="263206" y="67297"/>
                      <a:pt x="264915" y="72424"/>
                    </a:cubicBezTo>
                    <a:lnTo>
                      <a:pt x="278588" y="104898"/>
                    </a:lnTo>
                    <a:cubicBezTo>
                      <a:pt x="280297" y="108316"/>
                      <a:pt x="278588" y="113443"/>
                      <a:pt x="273461" y="115153"/>
                    </a:cubicBezTo>
                    <a:cubicBezTo>
                      <a:pt x="271752" y="115153"/>
                      <a:pt x="271752" y="115153"/>
                      <a:pt x="270042" y="115153"/>
                    </a:cubicBezTo>
                    <a:cubicBezTo>
                      <a:pt x="266624" y="115153"/>
                      <a:pt x="263206" y="113443"/>
                      <a:pt x="261497" y="110025"/>
                    </a:cubicBezTo>
                    <a:lnTo>
                      <a:pt x="249533" y="77552"/>
                    </a:lnTo>
                    <a:cubicBezTo>
                      <a:pt x="247824" y="74134"/>
                      <a:pt x="249533" y="69006"/>
                      <a:pt x="254660" y="67297"/>
                    </a:cubicBezTo>
                    <a:close/>
                    <a:moveTo>
                      <a:pt x="117930" y="36533"/>
                    </a:moveTo>
                    <a:lnTo>
                      <a:pt x="117930" y="292901"/>
                    </a:lnTo>
                    <a:lnTo>
                      <a:pt x="203387" y="292901"/>
                    </a:lnTo>
                    <a:lnTo>
                      <a:pt x="203387" y="103188"/>
                    </a:lnTo>
                    <a:lnTo>
                      <a:pt x="203387" y="38242"/>
                    </a:lnTo>
                    <a:lnTo>
                      <a:pt x="203387" y="36533"/>
                    </a:lnTo>
                    <a:close/>
                    <a:moveTo>
                      <a:pt x="15382" y="36533"/>
                    </a:moveTo>
                    <a:lnTo>
                      <a:pt x="15382" y="292901"/>
                    </a:lnTo>
                    <a:lnTo>
                      <a:pt x="100838" y="292901"/>
                    </a:lnTo>
                    <a:lnTo>
                      <a:pt x="100838" y="36533"/>
                    </a:lnTo>
                    <a:close/>
                    <a:moveTo>
                      <a:pt x="282007" y="21151"/>
                    </a:moveTo>
                    <a:lnTo>
                      <a:pt x="220478" y="43369"/>
                    </a:lnTo>
                    <a:lnTo>
                      <a:pt x="220478" y="99770"/>
                    </a:lnTo>
                    <a:lnTo>
                      <a:pt x="292261" y="291192"/>
                    </a:lnTo>
                    <a:lnTo>
                      <a:pt x="372590" y="260428"/>
                    </a:lnTo>
                    <a:close/>
                    <a:moveTo>
                      <a:pt x="285425" y="641"/>
                    </a:moveTo>
                    <a:cubicBezTo>
                      <a:pt x="288843" y="-1068"/>
                      <a:pt x="293971" y="641"/>
                      <a:pt x="295680" y="5769"/>
                    </a:cubicBezTo>
                    <a:lnTo>
                      <a:pt x="393100" y="263846"/>
                    </a:lnTo>
                    <a:cubicBezTo>
                      <a:pt x="394809" y="267264"/>
                      <a:pt x="393100" y="272392"/>
                      <a:pt x="387973" y="274101"/>
                    </a:cubicBezTo>
                    <a:lnTo>
                      <a:pt x="292261" y="309993"/>
                    </a:lnTo>
                    <a:cubicBezTo>
                      <a:pt x="290552" y="309993"/>
                      <a:pt x="290552" y="309993"/>
                      <a:pt x="288843" y="309993"/>
                    </a:cubicBezTo>
                    <a:cubicBezTo>
                      <a:pt x="287134" y="309993"/>
                      <a:pt x="287134" y="309993"/>
                      <a:pt x="285425" y="309993"/>
                    </a:cubicBezTo>
                    <a:cubicBezTo>
                      <a:pt x="282007" y="308283"/>
                      <a:pt x="280298" y="306574"/>
                      <a:pt x="280298" y="304865"/>
                    </a:cubicBezTo>
                    <a:lnTo>
                      <a:pt x="222187" y="149335"/>
                    </a:lnTo>
                    <a:lnTo>
                      <a:pt x="222187" y="301447"/>
                    </a:lnTo>
                    <a:cubicBezTo>
                      <a:pt x="222187" y="306574"/>
                      <a:pt x="218769" y="309993"/>
                      <a:pt x="213642" y="309993"/>
                    </a:cubicBezTo>
                    <a:lnTo>
                      <a:pt x="111093" y="309993"/>
                    </a:lnTo>
                    <a:lnTo>
                      <a:pt x="8546" y="309993"/>
                    </a:lnTo>
                    <a:cubicBezTo>
                      <a:pt x="3418" y="309993"/>
                      <a:pt x="0" y="306574"/>
                      <a:pt x="0" y="301447"/>
                    </a:cubicBezTo>
                    <a:lnTo>
                      <a:pt x="0" y="27987"/>
                    </a:lnTo>
                    <a:cubicBezTo>
                      <a:pt x="0" y="22860"/>
                      <a:pt x="3418" y="19441"/>
                      <a:pt x="8546" y="19441"/>
                    </a:cubicBezTo>
                    <a:lnTo>
                      <a:pt x="111093" y="19441"/>
                    </a:lnTo>
                    <a:lnTo>
                      <a:pt x="213642" y="19441"/>
                    </a:lnTo>
                    <a:cubicBezTo>
                      <a:pt x="218769" y="19441"/>
                      <a:pt x="220478" y="21151"/>
                      <a:pt x="222187" y="24569"/>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2" name="Group 71">
              <a:extLst>
                <a:ext uri="{FF2B5EF4-FFF2-40B4-BE49-F238E27FC236}">
                  <a16:creationId xmlns:a16="http://schemas.microsoft.com/office/drawing/2014/main" id="{E23018D4-9C94-410F-B411-18B041B5B3E7}"/>
                </a:ext>
              </a:extLst>
            </p:cNvPr>
            <p:cNvGrpSpPr/>
            <p:nvPr/>
          </p:nvGrpSpPr>
          <p:grpSpPr>
            <a:xfrm>
              <a:off x="2135584" y="4375513"/>
              <a:ext cx="1576791" cy="1576790"/>
              <a:chOff x="811362" y="4311648"/>
              <a:chExt cx="1792092" cy="1792091"/>
            </a:xfrm>
          </p:grpSpPr>
          <p:sp>
            <p:nvSpPr>
              <p:cNvPr id="66" name="Shape">
                <a:extLst>
                  <a:ext uri="{FF2B5EF4-FFF2-40B4-BE49-F238E27FC236}">
                    <a16:creationId xmlns:a16="http://schemas.microsoft.com/office/drawing/2014/main" id="{7E86E184-1C82-43E4-BB7F-3AEDD0335496}"/>
                  </a:ext>
                </a:extLst>
              </p:cNvPr>
              <p:cNvSpPr>
                <a:spLocks noChangeAspect="1"/>
              </p:cNvSpPr>
              <p:nvPr/>
            </p:nvSpPr>
            <p:spPr>
              <a:xfrm rot="18900000" flipH="1">
                <a:off x="811362"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6" name="TextBox 15">
                <a:extLst>
                  <a:ext uri="{FF2B5EF4-FFF2-40B4-BE49-F238E27FC236}">
                    <a16:creationId xmlns:a16="http://schemas.microsoft.com/office/drawing/2014/main" id="{946C2D55-D89D-42FC-8C73-0A74F304680C}"/>
                  </a:ext>
                </a:extLst>
              </p:cNvPr>
              <p:cNvSpPr txBox="1"/>
              <p:nvPr/>
            </p:nvSpPr>
            <p:spPr>
              <a:xfrm>
                <a:off x="1169771"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17" name="Rectangle 16">
                <a:extLst>
                  <a:ext uri="{FF2B5EF4-FFF2-40B4-BE49-F238E27FC236}">
                    <a16:creationId xmlns:a16="http://schemas.microsoft.com/office/drawing/2014/main" id="{26E01175-E9FF-41D5-8A83-4FC4D7262B60}"/>
                  </a:ext>
                </a:extLst>
              </p:cNvPr>
              <p:cNvSpPr/>
              <p:nvPr/>
            </p:nvSpPr>
            <p:spPr>
              <a:xfrm>
                <a:off x="1035987"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2" name="Freeform: Shape 31">
                <a:extLst>
                  <a:ext uri="{FF2B5EF4-FFF2-40B4-BE49-F238E27FC236}">
                    <a16:creationId xmlns:a16="http://schemas.microsoft.com/office/drawing/2014/main" id="{CD0B5A4B-3722-4943-AA2C-FDC52068619D}"/>
                  </a:ext>
                </a:extLst>
              </p:cNvPr>
              <p:cNvSpPr/>
              <p:nvPr/>
            </p:nvSpPr>
            <p:spPr>
              <a:xfrm>
                <a:off x="1570022" y="4640852"/>
                <a:ext cx="274772" cy="421316"/>
              </a:xfrm>
              <a:custGeom>
                <a:avLst/>
                <a:gdLst>
                  <a:gd name="connsiteX0" fmla="*/ 123058 w 256370"/>
                  <a:gd name="connsiteY0" fmla="*/ 170913 h 393100"/>
                  <a:gd name="connsiteX1" fmla="*/ 128185 w 256370"/>
                  <a:gd name="connsiteY1" fmla="*/ 170913 h 393100"/>
                  <a:gd name="connsiteX2" fmla="*/ 129894 w 256370"/>
                  <a:gd name="connsiteY2" fmla="*/ 170913 h 393100"/>
                  <a:gd name="connsiteX3" fmla="*/ 133312 w 256370"/>
                  <a:gd name="connsiteY3" fmla="*/ 172622 h 393100"/>
                  <a:gd name="connsiteX4" fmla="*/ 167495 w 256370"/>
                  <a:gd name="connsiteY4" fmla="*/ 206805 h 393100"/>
                  <a:gd name="connsiteX5" fmla="*/ 167495 w 256370"/>
                  <a:gd name="connsiteY5" fmla="*/ 218769 h 393100"/>
                  <a:gd name="connsiteX6" fmla="*/ 155531 w 256370"/>
                  <a:gd name="connsiteY6" fmla="*/ 218769 h 393100"/>
                  <a:gd name="connsiteX7" fmla="*/ 136730 w 256370"/>
                  <a:gd name="connsiteY7" fmla="*/ 199968 h 393100"/>
                  <a:gd name="connsiteX8" fmla="*/ 136730 w 256370"/>
                  <a:gd name="connsiteY8" fmla="*/ 288842 h 393100"/>
                  <a:gd name="connsiteX9" fmla="*/ 188004 w 256370"/>
                  <a:gd name="connsiteY9" fmla="*/ 275170 h 393100"/>
                  <a:gd name="connsiteX10" fmla="*/ 188004 w 256370"/>
                  <a:gd name="connsiteY10" fmla="*/ 264915 h 393100"/>
                  <a:gd name="connsiteX11" fmla="*/ 196550 w 256370"/>
                  <a:gd name="connsiteY11" fmla="*/ 256369 h 393100"/>
                  <a:gd name="connsiteX12" fmla="*/ 205096 w 256370"/>
                  <a:gd name="connsiteY12" fmla="*/ 264915 h 393100"/>
                  <a:gd name="connsiteX13" fmla="*/ 205096 w 256370"/>
                  <a:gd name="connsiteY13" fmla="*/ 282006 h 393100"/>
                  <a:gd name="connsiteX14" fmla="*/ 198259 w 256370"/>
                  <a:gd name="connsiteY14" fmla="*/ 290552 h 393100"/>
                  <a:gd name="connsiteX15" fmla="*/ 136730 w 256370"/>
                  <a:gd name="connsiteY15" fmla="*/ 305934 h 393100"/>
                  <a:gd name="connsiteX16" fmla="*/ 136730 w 256370"/>
                  <a:gd name="connsiteY16" fmla="*/ 333280 h 393100"/>
                  <a:gd name="connsiteX17" fmla="*/ 128185 w 256370"/>
                  <a:gd name="connsiteY17" fmla="*/ 341825 h 393100"/>
                  <a:gd name="connsiteX18" fmla="*/ 119639 w 256370"/>
                  <a:gd name="connsiteY18" fmla="*/ 333280 h 393100"/>
                  <a:gd name="connsiteX19" fmla="*/ 119639 w 256370"/>
                  <a:gd name="connsiteY19" fmla="*/ 323025 h 393100"/>
                  <a:gd name="connsiteX20" fmla="*/ 58111 w 256370"/>
                  <a:gd name="connsiteY20" fmla="*/ 307643 h 393100"/>
                  <a:gd name="connsiteX21" fmla="*/ 49565 w 256370"/>
                  <a:gd name="connsiteY21" fmla="*/ 299097 h 393100"/>
                  <a:gd name="connsiteX22" fmla="*/ 49565 w 256370"/>
                  <a:gd name="connsiteY22" fmla="*/ 247824 h 393100"/>
                  <a:gd name="connsiteX23" fmla="*/ 58111 w 256370"/>
                  <a:gd name="connsiteY23" fmla="*/ 239278 h 393100"/>
                  <a:gd name="connsiteX24" fmla="*/ 66656 w 256370"/>
                  <a:gd name="connsiteY24" fmla="*/ 247824 h 393100"/>
                  <a:gd name="connsiteX25" fmla="*/ 66656 w 256370"/>
                  <a:gd name="connsiteY25" fmla="*/ 292261 h 393100"/>
                  <a:gd name="connsiteX26" fmla="*/ 117930 w 256370"/>
                  <a:gd name="connsiteY26" fmla="*/ 305934 h 393100"/>
                  <a:gd name="connsiteX27" fmla="*/ 117930 w 256370"/>
                  <a:gd name="connsiteY27" fmla="*/ 199968 h 393100"/>
                  <a:gd name="connsiteX28" fmla="*/ 99130 w 256370"/>
                  <a:gd name="connsiteY28" fmla="*/ 218769 h 393100"/>
                  <a:gd name="connsiteX29" fmla="*/ 92293 w 256370"/>
                  <a:gd name="connsiteY29" fmla="*/ 220478 h 393100"/>
                  <a:gd name="connsiteX30" fmla="*/ 85457 w 256370"/>
                  <a:gd name="connsiteY30" fmla="*/ 218769 h 393100"/>
                  <a:gd name="connsiteX31" fmla="*/ 85457 w 256370"/>
                  <a:gd name="connsiteY31" fmla="*/ 206805 h 393100"/>
                  <a:gd name="connsiteX32" fmla="*/ 119639 w 256370"/>
                  <a:gd name="connsiteY32" fmla="*/ 172622 h 393100"/>
                  <a:gd name="connsiteX33" fmla="*/ 123058 w 256370"/>
                  <a:gd name="connsiteY33" fmla="*/ 170913 h 393100"/>
                  <a:gd name="connsiteX34" fmla="*/ 17091 w 256370"/>
                  <a:gd name="connsiteY34" fmla="*/ 136730 h 393100"/>
                  <a:gd name="connsiteX35" fmla="*/ 17091 w 256370"/>
                  <a:gd name="connsiteY35" fmla="*/ 316189 h 393100"/>
                  <a:gd name="connsiteX36" fmla="*/ 76911 w 256370"/>
                  <a:gd name="connsiteY36" fmla="*/ 376008 h 393100"/>
                  <a:gd name="connsiteX37" fmla="*/ 179459 w 256370"/>
                  <a:gd name="connsiteY37" fmla="*/ 376008 h 393100"/>
                  <a:gd name="connsiteX38" fmla="*/ 239279 w 256370"/>
                  <a:gd name="connsiteY38" fmla="*/ 316189 h 393100"/>
                  <a:gd name="connsiteX39" fmla="*/ 239279 w 256370"/>
                  <a:gd name="connsiteY39" fmla="*/ 136730 h 393100"/>
                  <a:gd name="connsiteX40" fmla="*/ 213642 w 256370"/>
                  <a:gd name="connsiteY40" fmla="*/ 136730 h 393100"/>
                  <a:gd name="connsiteX41" fmla="*/ 42728 w 256370"/>
                  <a:gd name="connsiteY41" fmla="*/ 136730 h 393100"/>
                  <a:gd name="connsiteX42" fmla="*/ 162367 w 256370"/>
                  <a:gd name="connsiteY42" fmla="*/ 51274 h 393100"/>
                  <a:gd name="connsiteX43" fmla="*/ 170912 w 256370"/>
                  <a:gd name="connsiteY43" fmla="*/ 59820 h 393100"/>
                  <a:gd name="connsiteX44" fmla="*/ 170912 w 256370"/>
                  <a:gd name="connsiteY44" fmla="*/ 76911 h 393100"/>
                  <a:gd name="connsiteX45" fmla="*/ 162367 w 256370"/>
                  <a:gd name="connsiteY45" fmla="*/ 85456 h 393100"/>
                  <a:gd name="connsiteX46" fmla="*/ 153821 w 256370"/>
                  <a:gd name="connsiteY46" fmla="*/ 76911 h 393100"/>
                  <a:gd name="connsiteX47" fmla="*/ 153821 w 256370"/>
                  <a:gd name="connsiteY47" fmla="*/ 59820 h 393100"/>
                  <a:gd name="connsiteX48" fmla="*/ 162367 w 256370"/>
                  <a:gd name="connsiteY48" fmla="*/ 51274 h 393100"/>
                  <a:gd name="connsiteX49" fmla="*/ 94002 w 256370"/>
                  <a:gd name="connsiteY49" fmla="*/ 51274 h 393100"/>
                  <a:gd name="connsiteX50" fmla="*/ 102547 w 256370"/>
                  <a:gd name="connsiteY50" fmla="*/ 59820 h 393100"/>
                  <a:gd name="connsiteX51" fmla="*/ 102547 w 256370"/>
                  <a:gd name="connsiteY51" fmla="*/ 76911 h 393100"/>
                  <a:gd name="connsiteX52" fmla="*/ 94002 w 256370"/>
                  <a:gd name="connsiteY52" fmla="*/ 85456 h 393100"/>
                  <a:gd name="connsiteX53" fmla="*/ 85456 w 256370"/>
                  <a:gd name="connsiteY53" fmla="*/ 76911 h 393100"/>
                  <a:gd name="connsiteX54" fmla="*/ 85456 w 256370"/>
                  <a:gd name="connsiteY54" fmla="*/ 59820 h 393100"/>
                  <a:gd name="connsiteX55" fmla="*/ 94002 w 256370"/>
                  <a:gd name="connsiteY55" fmla="*/ 51274 h 393100"/>
                  <a:gd name="connsiteX56" fmla="*/ 51274 w 256370"/>
                  <a:gd name="connsiteY56" fmla="*/ 17091 h 393100"/>
                  <a:gd name="connsiteX57" fmla="*/ 51274 w 256370"/>
                  <a:gd name="connsiteY57" fmla="*/ 119639 h 393100"/>
                  <a:gd name="connsiteX58" fmla="*/ 205096 w 256370"/>
                  <a:gd name="connsiteY58" fmla="*/ 119639 h 393100"/>
                  <a:gd name="connsiteX59" fmla="*/ 205096 w 256370"/>
                  <a:gd name="connsiteY59" fmla="*/ 17091 h 393100"/>
                  <a:gd name="connsiteX60" fmla="*/ 42728 w 256370"/>
                  <a:gd name="connsiteY60" fmla="*/ 0 h 393100"/>
                  <a:gd name="connsiteX61" fmla="*/ 213642 w 256370"/>
                  <a:gd name="connsiteY61" fmla="*/ 0 h 393100"/>
                  <a:gd name="connsiteX62" fmla="*/ 222187 w 256370"/>
                  <a:gd name="connsiteY62" fmla="*/ 8546 h 393100"/>
                  <a:gd name="connsiteX63" fmla="*/ 222187 w 256370"/>
                  <a:gd name="connsiteY63" fmla="*/ 119639 h 393100"/>
                  <a:gd name="connsiteX64" fmla="*/ 247824 w 256370"/>
                  <a:gd name="connsiteY64" fmla="*/ 119639 h 393100"/>
                  <a:gd name="connsiteX65" fmla="*/ 256370 w 256370"/>
                  <a:gd name="connsiteY65" fmla="*/ 128184 h 393100"/>
                  <a:gd name="connsiteX66" fmla="*/ 256370 w 256370"/>
                  <a:gd name="connsiteY66" fmla="*/ 316189 h 393100"/>
                  <a:gd name="connsiteX67" fmla="*/ 179459 w 256370"/>
                  <a:gd name="connsiteY67" fmla="*/ 393100 h 393100"/>
                  <a:gd name="connsiteX68" fmla="*/ 76911 w 256370"/>
                  <a:gd name="connsiteY68" fmla="*/ 393100 h 393100"/>
                  <a:gd name="connsiteX69" fmla="*/ 0 w 256370"/>
                  <a:gd name="connsiteY69" fmla="*/ 316189 h 393100"/>
                  <a:gd name="connsiteX70" fmla="*/ 0 w 256370"/>
                  <a:gd name="connsiteY70" fmla="*/ 128184 h 393100"/>
                  <a:gd name="connsiteX71" fmla="*/ 8546 w 256370"/>
                  <a:gd name="connsiteY71" fmla="*/ 119639 h 393100"/>
                  <a:gd name="connsiteX72" fmla="*/ 34183 w 256370"/>
                  <a:gd name="connsiteY72" fmla="*/ 119639 h 393100"/>
                  <a:gd name="connsiteX73" fmla="*/ 34183 w 256370"/>
                  <a:gd name="connsiteY73" fmla="*/ 8546 h 393100"/>
                  <a:gd name="connsiteX74" fmla="*/ 42728 w 256370"/>
                  <a:gd name="connsiteY74"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56370" h="393100">
                    <a:moveTo>
                      <a:pt x="123058" y="170913"/>
                    </a:moveTo>
                    <a:cubicBezTo>
                      <a:pt x="124766" y="170913"/>
                      <a:pt x="126476" y="170913"/>
                      <a:pt x="128185" y="170913"/>
                    </a:cubicBezTo>
                    <a:cubicBezTo>
                      <a:pt x="129894" y="170913"/>
                      <a:pt x="129894" y="170913"/>
                      <a:pt x="129894" y="170913"/>
                    </a:cubicBezTo>
                    <a:cubicBezTo>
                      <a:pt x="131603" y="170913"/>
                      <a:pt x="131603" y="170913"/>
                      <a:pt x="133312" y="172622"/>
                    </a:cubicBezTo>
                    <a:lnTo>
                      <a:pt x="167495" y="206805"/>
                    </a:lnTo>
                    <a:cubicBezTo>
                      <a:pt x="170913" y="210223"/>
                      <a:pt x="170913" y="215350"/>
                      <a:pt x="167495" y="218769"/>
                    </a:cubicBezTo>
                    <a:cubicBezTo>
                      <a:pt x="164077" y="222187"/>
                      <a:pt x="158949" y="222187"/>
                      <a:pt x="155531" y="218769"/>
                    </a:cubicBezTo>
                    <a:lnTo>
                      <a:pt x="136730" y="199968"/>
                    </a:lnTo>
                    <a:lnTo>
                      <a:pt x="136730" y="288842"/>
                    </a:lnTo>
                    <a:lnTo>
                      <a:pt x="188004" y="275170"/>
                    </a:lnTo>
                    <a:lnTo>
                      <a:pt x="188004" y="264915"/>
                    </a:lnTo>
                    <a:cubicBezTo>
                      <a:pt x="188004" y="259787"/>
                      <a:pt x="191423" y="256369"/>
                      <a:pt x="196550" y="256369"/>
                    </a:cubicBezTo>
                    <a:cubicBezTo>
                      <a:pt x="201677" y="256369"/>
                      <a:pt x="205096" y="259787"/>
                      <a:pt x="205096" y="264915"/>
                    </a:cubicBezTo>
                    <a:lnTo>
                      <a:pt x="205096" y="282006"/>
                    </a:lnTo>
                    <a:cubicBezTo>
                      <a:pt x="205096" y="285425"/>
                      <a:pt x="201677" y="288842"/>
                      <a:pt x="198259" y="290552"/>
                    </a:cubicBezTo>
                    <a:lnTo>
                      <a:pt x="136730" y="305934"/>
                    </a:lnTo>
                    <a:lnTo>
                      <a:pt x="136730" y="333280"/>
                    </a:lnTo>
                    <a:cubicBezTo>
                      <a:pt x="136730" y="338407"/>
                      <a:pt x="133312" y="341825"/>
                      <a:pt x="128185" y="341825"/>
                    </a:cubicBezTo>
                    <a:cubicBezTo>
                      <a:pt x="123058" y="341825"/>
                      <a:pt x="119639" y="338407"/>
                      <a:pt x="119639" y="333280"/>
                    </a:cubicBezTo>
                    <a:lnTo>
                      <a:pt x="119639" y="323025"/>
                    </a:lnTo>
                    <a:lnTo>
                      <a:pt x="58111" y="307643"/>
                    </a:lnTo>
                    <a:cubicBezTo>
                      <a:pt x="54693" y="305934"/>
                      <a:pt x="51274" y="302516"/>
                      <a:pt x="49565" y="299097"/>
                    </a:cubicBezTo>
                    <a:lnTo>
                      <a:pt x="49565" y="247824"/>
                    </a:lnTo>
                    <a:cubicBezTo>
                      <a:pt x="49565" y="242696"/>
                      <a:pt x="52983" y="239278"/>
                      <a:pt x="58111" y="239278"/>
                    </a:cubicBezTo>
                    <a:cubicBezTo>
                      <a:pt x="63238" y="239278"/>
                      <a:pt x="66656" y="242696"/>
                      <a:pt x="66656" y="247824"/>
                    </a:cubicBezTo>
                    <a:lnTo>
                      <a:pt x="66656" y="292261"/>
                    </a:lnTo>
                    <a:lnTo>
                      <a:pt x="117930" y="305934"/>
                    </a:lnTo>
                    <a:lnTo>
                      <a:pt x="117930" y="199968"/>
                    </a:lnTo>
                    <a:lnTo>
                      <a:pt x="99130" y="218769"/>
                    </a:lnTo>
                    <a:cubicBezTo>
                      <a:pt x="97421" y="220478"/>
                      <a:pt x="95712" y="220478"/>
                      <a:pt x="92293" y="220478"/>
                    </a:cubicBezTo>
                    <a:cubicBezTo>
                      <a:pt x="88875" y="220478"/>
                      <a:pt x="87166" y="220478"/>
                      <a:pt x="85457" y="218769"/>
                    </a:cubicBezTo>
                    <a:cubicBezTo>
                      <a:pt x="82038" y="215350"/>
                      <a:pt x="82038" y="210223"/>
                      <a:pt x="85457" y="206805"/>
                    </a:cubicBezTo>
                    <a:lnTo>
                      <a:pt x="119639" y="172622"/>
                    </a:lnTo>
                    <a:cubicBezTo>
                      <a:pt x="121348" y="172622"/>
                      <a:pt x="121348" y="170913"/>
                      <a:pt x="123058" y="170913"/>
                    </a:cubicBezTo>
                    <a:close/>
                    <a:moveTo>
                      <a:pt x="17091" y="136730"/>
                    </a:moveTo>
                    <a:lnTo>
                      <a:pt x="17091" y="316189"/>
                    </a:lnTo>
                    <a:cubicBezTo>
                      <a:pt x="17091" y="348662"/>
                      <a:pt x="44437" y="376008"/>
                      <a:pt x="76911" y="376008"/>
                    </a:cubicBezTo>
                    <a:lnTo>
                      <a:pt x="179459" y="376008"/>
                    </a:lnTo>
                    <a:cubicBezTo>
                      <a:pt x="211932" y="376008"/>
                      <a:pt x="239279" y="348662"/>
                      <a:pt x="239279" y="316189"/>
                    </a:cubicBezTo>
                    <a:lnTo>
                      <a:pt x="239279" y="136730"/>
                    </a:lnTo>
                    <a:lnTo>
                      <a:pt x="213642" y="136730"/>
                    </a:lnTo>
                    <a:lnTo>
                      <a:pt x="42728" y="136730"/>
                    </a:lnTo>
                    <a:close/>
                    <a:moveTo>
                      <a:pt x="162367" y="51274"/>
                    </a:moveTo>
                    <a:cubicBezTo>
                      <a:pt x="167494" y="51274"/>
                      <a:pt x="170912" y="54692"/>
                      <a:pt x="170912" y="59820"/>
                    </a:cubicBezTo>
                    <a:lnTo>
                      <a:pt x="170912" y="76911"/>
                    </a:lnTo>
                    <a:cubicBezTo>
                      <a:pt x="170912" y="82038"/>
                      <a:pt x="167494" y="85456"/>
                      <a:pt x="162367" y="85456"/>
                    </a:cubicBezTo>
                    <a:cubicBezTo>
                      <a:pt x="157239" y="85456"/>
                      <a:pt x="153821" y="82038"/>
                      <a:pt x="153821" y="76911"/>
                    </a:cubicBezTo>
                    <a:lnTo>
                      <a:pt x="153821" y="59820"/>
                    </a:lnTo>
                    <a:cubicBezTo>
                      <a:pt x="153821" y="54692"/>
                      <a:pt x="157239" y="51274"/>
                      <a:pt x="162367" y="51274"/>
                    </a:cubicBezTo>
                    <a:close/>
                    <a:moveTo>
                      <a:pt x="94002" y="51274"/>
                    </a:moveTo>
                    <a:cubicBezTo>
                      <a:pt x="99129" y="51274"/>
                      <a:pt x="102547" y="54692"/>
                      <a:pt x="102547" y="59820"/>
                    </a:cubicBezTo>
                    <a:lnTo>
                      <a:pt x="102547" y="76911"/>
                    </a:lnTo>
                    <a:cubicBezTo>
                      <a:pt x="102547" y="82038"/>
                      <a:pt x="99129" y="85456"/>
                      <a:pt x="94002" y="85456"/>
                    </a:cubicBezTo>
                    <a:cubicBezTo>
                      <a:pt x="88874" y="85456"/>
                      <a:pt x="85456" y="82038"/>
                      <a:pt x="85456" y="76911"/>
                    </a:cubicBezTo>
                    <a:lnTo>
                      <a:pt x="85456" y="59820"/>
                    </a:lnTo>
                    <a:cubicBezTo>
                      <a:pt x="85456" y="54692"/>
                      <a:pt x="88874" y="51274"/>
                      <a:pt x="94002" y="51274"/>
                    </a:cubicBezTo>
                    <a:close/>
                    <a:moveTo>
                      <a:pt x="51274" y="17091"/>
                    </a:moveTo>
                    <a:lnTo>
                      <a:pt x="51274" y="119639"/>
                    </a:lnTo>
                    <a:lnTo>
                      <a:pt x="205096" y="119639"/>
                    </a:lnTo>
                    <a:lnTo>
                      <a:pt x="205096" y="17091"/>
                    </a:lnTo>
                    <a:close/>
                    <a:moveTo>
                      <a:pt x="42728" y="0"/>
                    </a:moveTo>
                    <a:lnTo>
                      <a:pt x="213642" y="0"/>
                    </a:lnTo>
                    <a:cubicBezTo>
                      <a:pt x="218769" y="0"/>
                      <a:pt x="222187" y="3418"/>
                      <a:pt x="222187" y="8546"/>
                    </a:cubicBezTo>
                    <a:lnTo>
                      <a:pt x="222187" y="119639"/>
                    </a:lnTo>
                    <a:lnTo>
                      <a:pt x="247824" y="119639"/>
                    </a:lnTo>
                    <a:cubicBezTo>
                      <a:pt x="252951" y="119639"/>
                      <a:pt x="256370" y="123057"/>
                      <a:pt x="256370" y="128184"/>
                    </a:cubicBezTo>
                    <a:lnTo>
                      <a:pt x="256370" y="316189"/>
                    </a:lnTo>
                    <a:cubicBezTo>
                      <a:pt x="256370" y="358917"/>
                      <a:pt x="222187" y="393100"/>
                      <a:pt x="179459" y="393100"/>
                    </a:cubicBezTo>
                    <a:lnTo>
                      <a:pt x="76911" y="393100"/>
                    </a:lnTo>
                    <a:cubicBezTo>
                      <a:pt x="34183" y="393100"/>
                      <a:pt x="0" y="358917"/>
                      <a:pt x="0" y="316189"/>
                    </a:cubicBezTo>
                    <a:lnTo>
                      <a:pt x="0" y="128184"/>
                    </a:lnTo>
                    <a:cubicBezTo>
                      <a:pt x="0" y="123057"/>
                      <a:pt x="3418" y="119639"/>
                      <a:pt x="8546" y="119639"/>
                    </a:cubicBezTo>
                    <a:lnTo>
                      <a:pt x="34183" y="119639"/>
                    </a:lnTo>
                    <a:lnTo>
                      <a:pt x="34183" y="8546"/>
                    </a:lnTo>
                    <a:cubicBezTo>
                      <a:pt x="34183" y="3418"/>
                      <a:pt x="37601" y="0"/>
                      <a:pt x="42728"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3" name="Group 72">
              <a:extLst>
                <a:ext uri="{FF2B5EF4-FFF2-40B4-BE49-F238E27FC236}">
                  <a16:creationId xmlns:a16="http://schemas.microsoft.com/office/drawing/2014/main" id="{7FA4E2E6-404B-4DF6-AAAF-613CF829DAA7}"/>
                </a:ext>
              </a:extLst>
            </p:cNvPr>
            <p:cNvGrpSpPr/>
            <p:nvPr/>
          </p:nvGrpSpPr>
          <p:grpSpPr>
            <a:xfrm>
              <a:off x="4302250" y="4375513"/>
              <a:ext cx="1576791" cy="1576790"/>
              <a:chOff x="3073997" y="4311648"/>
              <a:chExt cx="1792092" cy="1792091"/>
            </a:xfrm>
          </p:grpSpPr>
          <p:sp>
            <p:nvSpPr>
              <p:cNvPr id="65" name="Shape">
                <a:extLst>
                  <a:ext uri="{FF2B5EF4-FFF2-40B4-BE49-F238E27FC236}">
                    <a16:creationId xmlns:a16="http://schemas.microsoft.com/office/drawing/2014/main" id="{291F1679-B59D-4945-A9A6-54BDCB017925}"/>
                  </a:ext>
                </a:extLst>
              </p:cNvPr>
              <p:cNvSpPr>
                <a:spLocks noChangeAspect="1"/>
              </p:cNvSpPr>
              <p:nvPr/>
            </p:nvSpPr>
            <p:spPr>
              <a:xfrm rot="18900000" flipH="1">
                <a:off x="3073997"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9" name="TextBox 18">
                <a:extLst>
                  <a:ext uri="{FF2B5EF4-FFF2-40B4-BE49-F238E27FC236}">
                    <a16:creationId xmlns:a16="http://schemas.microsoft.com/office/drawing/2014/main" id="{94C64439-2299-4759-B754-1F8B32495C02}"/>
                  </a:ext>
                </a:extLst>
              </p:cNvPr>
              <p:cNvSpPr txBox="1"/>
              <p:nvPr/>
            </p:nvSpPr>
            <p:spPr>
              <a:xfrm>
                <a:off x="3432406"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20" name="Rectangle 19">
                <a:extLst>
                  <a:ext uri="{FF2B5EF4-FFF2-40B4-BE49-F238E27FC236}">
                    <a16:creationId xmlns:a16="http://schemas.microsoft.com/office/drawing/2014/main" id="{CB6D7F49-5FD7-4CBD-91A0-80B74E86A34F}"/>
                  </a:ext>
                </a:extLst>
              </p:cNvPr>
              <p:cNvSpPr/>
              <p:nvPr/>
            </p:nvSpPr>
            <p:spPr>
              <a:xfrm>
                <a:off x="3298622"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3" name="Freeform: Shape 32">
                <a:extLst>
                  <a:ext uri="{FF2B5EF4-FFF2-40B4-BE49-F238E27FC236}">
                    <a16:creationId xmlns:a16="http://schemas.microsoft.com/office/drawing/2014/main" id="{D0D6EE2F-55F1-4648-9BF5-61333273E367}"/>
                  </a:ext>
                </a:extLst>
              </p:cNvPr>
              <p:cNvSpPr/>
              <p:nvPr/>
            </p:nvSpPr>
            <p:spPr>
              <a:xfrm>
                <a:off x="3742095" y="4643146"/>
                <a:ext cx="419022" cy="419022"/>
              </a:xfrm>
              <a:custGeom>
                <a:avLst/>
                <a:gdLst>
                  <a:gd name="connsiteX0" fmla="*/ 230732 w 393100"/>
                  <a:gd name="connsiteY0" fmla="*/ 324734 h 393100"/>
                  <a:gd name="connsiteX1" fmla="*/ 247824 w 393100"/>
                  <a:gd name="connsiteY1" fmla="*/ 324734 h 393100"/>
                  <a:gd name="connsiteX2" fmla="*/ 256370 w 393100"/>
                  <a:gd name="connsiteY2" fmla="*/ 333280 h 393100"/>
                  <a:gd name="connsiteX3" fmla="*/ 247824 w 393100"/>
                  <a:gd name="connsiteY3" fmla="*/ 341825 h 393100"/>
                  <a:gd name="connsiteX4" fmla="*/ 230732 w 393100"/>
                  <a:gd name="connsiteY4" fmla="*/ 341825 h 393100"/>
                  <a:gd name="connsiteX5" fmla="*/ 222186 w 393100"/>
                  <a:gd name="connsiteY5" fmla="*/ 333280 h 393100"/>
                  <a:gd name="connsiteX6" fmla="*/ 230732 w 393100"/>
                  <a:gd name="connsiteY6" fmla="*/ 324734 h 393100"/>
                  <a:gd name="connsiteX7" fmla="*/ 145276 w 393100"/>
                  <a:gd name="connsiteY7" fmla="*/ 324734 h 393100"/>
                  <a:gd name="connsiteX8" fmla="*/ 179459 w 393100"/>
                  <a:gd name="connsiteY8" fmla="*/ 324734 h 393100"/>
                  <a:gd name="connsiteX9" fmla="*/ 188005 w 393100"/>
                  <a:gd name="connsiteY9" fmla="*/ 333280 h 393100"/>
                  <a:gd name="connsiteX10" fmla="*/ 179459 w 393100"/>
                  <a:gd name="connsiteY10" fmla="*/ 341825 h 393100"/>
                  <a:gd name="connsiteX11" fmla="*/ 145276 w 393100"/>
                  <a:gd name="connsiteY11" fmla="*/ 341825 h 393100"/>
                  <a:gd name="connsiteX12" fmla="*/ 136730 w 393100"/>
                  <a:gd name="connsiteY12" fmla="*/ 333280 h 393100"/>
                  <a:gd name="connsiteX13" fmla="*/ 145276 w 393100"/>
                  <a:gd name="connsiteY13" fmla="*/ 324734 h 393100"/>
                  <a:gd name="connsiteX14" fmla="*/ 100838 w 393100"/>
                  <a:gd name="connsiteY14" fmla="*/ 290552 h 393100"/>
                  <a:gd name="connsiteX15" fmla="*/ 94002 w 393100"/>
                  <a:gd name="connsiteY15" fmla="*/ 334989 h 393100"/>
                  <a:gd name="connsiteX16" fmla="*/ 87165 w 393100"/>
                  <a:gd name="connsiteY16" fmla="*/ 376008 h 393100"/>
                  <a:gd name="connsiteX17" fmla="*/ 305934 w 393100"/>
                  <a:gd name="connsiteY17" fmla="*/ 376008 h 393100"/>
                  <a:gd name="connsiteX18" fmla="*/ 299098 w 393100"/>
                  <a:gd name="connsiteY18" fmla="*/ 334989 h 393100"/>
                  <a:gd name="connsiteX19" fmla="*/ 292262 w 393100"/>
                  <a:gd name="connsiteY19" fmla="*/ 290552 h 393100"/>
                  <a:gd name="connsiteX20" fmla="*/ 17091 w 393100"/>
                  <a:gd name="connsiteY20" fmla="*/ 239278 h 393100"/>
                  <a:gd name="connsiteX21" fmla="*/ 17091 w 393100"/>
                  <a:gd name="connsiteY21" fmla="*/ 316189 h 393100"/>
                  <a:gd name="connsiteX22" fmla="*/ 25637 w 393100"/>
                  <a:gd name="connsiteY22" fmla="*/ 324735 h 393100"/>
                  <a:gd name="connsiteX23" fmla="*/ 78620 w 393100"/>
                  <a:gd name="connsiteY23" fmla="*/ 324735 h 393100"/>
                  <a:gd name="connsiteX24" fmla="*/ 85456 w 393100"/>
                  <a:gd name="connsiteY24" fmla="*/ 280297 h 393100"/>
                  <a:gd name="connsiteX25" fmla="*/ 94002 w 393100"/>
                  <a:gd name="connsiteY25" fmla="*/ 273461 h 393100"/>
                  <a:gd name="connsiteX26" fmla="*/ 299098 w 393100"/>
                  <a:gd name="connsiteY26" fmla="*/ 273461 h 393100"/>
                  <a:gd name="connsiteX27" fmla="*/ 307644 w 393100"/>
                  <a:gd name="connsiteY27" fmla="*/ 280297 h 393100"/>
                  <a:gd name="connsiteX28" fmla="*/ 314480 w 393100"/>
                  <a:gd name="connsiteY28" fmla="*/ 324735 h 393100"/>
                  <a:gd name="connsiteX29" fmla="*/ 367463 w 393100"/>
                  <a:gd name="connsiteY29" fmla="*/ 324735 h 393100"/>
                  <a:gd name="connsiteX30" fmla="*/ 376009 w 393100"/>
                  <a:gd name="connsiteY30" fmla="*/ 316189 h 393100"/>
                  <a:gd name="connsiteX31" fmla="*/ 376009 w 393100"/>
                  <a:gd name="connsiteY31" fmla="*/ 239278 h 393100"/>
                  <a:gd name="connsiteX32" fmla="*/ 68365 w 393100"/>
                  <a:gd name="connsiteY32" fmla="*/ 85456 h 393100"/>
                  <a:gd name="connsiteX33" fmla="*/ 68365 w 393100"/>
                  <a:gd name="connsiteY33" fmla="*/ 128185 h 393100"/>
                  <a:gd name="connsiteX34" fmla="*/ 94002 w 393100"/>
                  <a:gd name="connsiteY34" fmla="*/ 153822 h 393100"/>
                  <a:gd name="connsiteX35" fmla="*/ 299098 w 393100"/>
                  <a:gd name="connsiteY35" fmla="*/ 153822 h 393100"/>
                  <a:gd name="connsiteX36" fmla="*/ 324735 w 393100"/>
                  <a:gd name="connsiteY36" fmla="*/ 128185 h 393100"/>
                  <a:gd name="connsiteX37" fmla="*/ 324735 w 393100"/>
                  <a:gd name="connsiteY37" fmla="*/ 85456 h 393100"/>
                  <a:gd name="connsiteX38" fmla="*/ 299098 w 393100"/>
                  <a:gd name="connsiteY38" fmla="*/ 85456 h 393100"/>
                  <a:gd name="connsiteX39" fmla="*/ 94002 w 393100"/>
                  <a:gd name="connsiteY39" fmla="*/ 85456 h 393100"/>
                  <a:gd name="connsiteX40" fmla="*/ 25637 w 393100"/>
                  <a:gd name="connsiteY40" fmla="*/ 85456 h 393100"/>
                  <a:gd name="connsiteX41" fmla="*/ 17091 w 393100"/>
                  <a:gd name="connsiteY41" fmla="*/ 94002 h 393100"/>
                  <a:gd name="connsiteX42" fmla="*/ 17091 w 393100"/>
                  <a:gd name="connsiteY42" fmla="*/ 222187 h 393100"/>
                  <a:gd name="connsiteX43" fmla="*/ 376009 w 393100"/>
                  <a:gd name="connsiteY43" fmla="*/ 222187 h 393100"/>
                  <a:gd name="connsiteX44" fmla="*/ 376009 w 393100"/>
                  <a:gd name="connsiteY44" fmla="*/ 94002 h 393100"/>
                  <a:gd name="connsiteX45" fmla="*/ 367463 w 393100"/>
                  <a:gd name="connsiteY45" fmla="*/ 85456 h 393100"/>
                  <a:gd name="connsiteX46" fmla="*/ 341826 w 393100"/>
                  <a:gd name="connsiteY46" fmla="*/ 85456 h 393100"/>
                  <a:gd name="connsiteX47" fmla="*/ 341826 w 393100"/>
                  <a:gd name="connsiteY47" fmla="*/ 128185 h 393100"/>
                  <a:gd name="connsiteX48" fmla="*/ 299098 w 393100"/>
                  <a:gd name="connsiteY48" fmla="*/ 170913 h 393100"/>
                  <a:gd name="connsiteX49" fmla="*/ 94002 w 393100"/>
                  <a:gd name="connsiteY49" fmla="*/ 170913 h 393100"/>
                  <a:gd name="connsiteX50" fmla="*/ 51274 w 393100"/>
                  <a:gd name="connsiteY50" fmla="*/ 128185 h 393100"/>
                  <a:gd name="connsiteX51" fmla="*/ 51274 w 393100"/>
                  <a:gd name="connsiteY51" fmla="*/ 85456 h 393100"/>
                  <a:gd name="connsiteX52" fmla="*/ 102548 w 393100"/>
                  <a:gd name="connsiteY52" fmla="*/ 17091 h 393100"/>
                  <a:gd name="connsiteX53" fmla="*/ 102548 w 393100"/>
                  <a:gd name="connsiteY53" fmla="*/ 68365 h 393100"/>
                  <a:gd name="connsiteX54" fmla="*/ 290552 w 393100"/>
                  <a:gd name="connsiteY54" fmla="*/ 68365 h 393100"/>
                  <a:gd name="connsiteX55" fmla="*/ 290552 w 393100"/>
                  <a:gd name="connsiteY55" fmla="*/ 17091 h 393100"/>
                  <a:gd name="connsiteX56" fmla="*/ 94002 w 393100"/>
                  <a:gd name="connsiteY56" fmla="*/ 0 h 393100"/>
                  <a:gd name="connsiteX57" fmla="*/ 299098 w 393100"/>
                  <a:gd name="connsiteY57" fmla="*/ 0 h 393100"/>
                  <a:gd name="connsiteX58" fmla="*/ 307644 w 393100"/>
                  <a:gd name="connsiteY58" fmla="*/ 8546 h 393100"/>
                  <a:gd name="connsiteX59" fmla="*/ 307644 w 393100"/>
                  <a:gd name="connsiteY59" fmla="*/ 68365 h 393100"/>
                  <a:gd name="connsiteX60" fmla="*/ 333280 w 393100"/>
                  <a:gd name="connsiteY60" fmla="*/ 68365 h 393100"/>
                  <a:gd name="connsiteX61" fmla="*/ 367463 w 393100"/>
                  <a:gd name="connsiteY61" fmla="*/ 68365 h 393100"/>
                  <a:gd name="connsiteX62" fmla="*/ 393100 w 393100"/>
                  <a:gd name="connsiteY62" fmla="*/ 94002 h 393100"/>
                  <a:gd name="connsiteX63" fmla="*/ 393100 w 393100"/>
                  <a:gd name="connsiteY63" fmla="*/ 230733 h 393100"/>
                  <a:gd name="connsiteX64" fmla="*/ 393100 w 393100"/>
                  <a:gd name="connsiteY64" fmla="*/ 316189 h 393100"/>
                  <a:gd name="connsiteX65" fmla="*/ 367463 w 393100"/>
                  <a:gd name="connsiteY65" fmla="*/ 341826 h 393100"/>
                  <a:gd name="connsiteX66" fmla="*/ 317898 w 393100"/>
                  <a:gd name="connsiteY66" fmla="*/ 341826 h 393100"/>
                  <a:gd name="connsiteX67" fmla="*/ 324735 w 393100"/>
                  <a:gd name="connsiteY67" fmla="*/ 382845 h 393100"/>
                  <a:gd name="connsiteX68" fmla="*/ 323026 w 393100"/>
                  <a:gd name="connsiteY68" fmla="*/ 389681 h 393100"/>
                  <a:gd name="connsiteX69" fmla="*/ 316189 w 393100"/>
                  <a:gd name="connsiteY69" fmla="*/ 393100 h 393100"/>
                  <a:gd name="connsiteX70" fmla="*/ 76911 w 393100"/>
                  <a:gd name="connsiteY70" fmla="*/ 393100 h 393100"/>
                  <a:gd name="connsiteX71" fmla="*/ 70074 w 393100"/>
                  <a:gd name="connsiteY71" fmla="*/ 389681 h 393100"/>
                  <a:gd name="connsiteX72" fmla="*/ 68365 w 393100"/>
                  <a:gd name="connsiteY72" fmla="*/ 382845 h 393100"/>
                  <a:gd name="connsiteX73" fmla="*/ 75201 w 393100"/>
                  <a:gd name="connsiteY73" fmla="*/ 341826 h 393100"/>
                  <a:gd name="connsiteX74" fmla="*/ 25637 w 393100"/>
                  <a:gd name="connsiteY74" fmla="*/ 341826 h 393100"/>
                  <a:gd name="connsiteX75" fmla="*/ 0 w 393100"/>
                  <a:gd name="connsiteY75" fmla="*/ 316189 h 393100"/>
                  <a:gd name="connsiteX76" fmla="*/ 0 w 393100"/>
                  <a:gd name="connsiteY76" fmla="*/ 230733 h 393100"/>
                  <a:gd name="connsiteX77" fmla="*/ 0 w 393100"/>
                  <a:gd name="connsiteY77" fmla="*/ 94002 h 393100"/>
                  <a:gd name="connsiteX78" fmla="*/ 25637 w 393100"/>
                  <a:gd name="connsiteY78" fmla="*/ 68365 h 393100"/>
                  <a:gd name="connsiteX79" fmla="*/ 59819 w 393100"/>
                  <a:gd name="connsiteY79" fmla="*/ 68365 h 393100"/>
                  <a:gd name="connsiteX80" fmla="*/ 85456 w 393100"/>
                  <a:gd name="connsiteY80" fmla="*/ 68365 h 393100"/>
                  <a:gd name="connsiteX81" fmla="*/ 85456 w 393100"/>
                  <a:gd name="connsiteY81" fmla="*/ 8546 h 393100"/>
                  <a:gd name="connsiteX82" fmla="*/ 94002 w 393100"/>
                  <a:gd name="connsiteY82"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3100" h="393100">
                    <a:moveTo>
                      <a:pt x="230732" y="324734"/>
                    </a:moveTo>
                    <a:lnTo>
                      <a:pt x="247824" y="324734"/>
                    </a:lnTo>
                    <a:cubicBezTo>
                      <a:pt x="252951" y="324734"/>
                      <a:pt x="256370" y="328152"/>
                      <a:pt x="256370" y="333280"/>
                    </a:cubicBezTo>
                    <a:cubicBezTo>
                      <a:pt x="256370" y="338407"/>
                      <a:pt x="252951" y="341825"/>
                      <a:pt x="247824" y="341825"/>
                    </a:cubicBezTo>
                    <a:lnTo>
                      <a:pt x="230732" y="341825"/>
                    </a:lnTo>
                    <a:cubicBezTo>
                      <a:pt x="225604" y="341825"/>
                      <a:pt x="222186" y="338407"/>
                      <a:pt x="222186" y="333280"/>
                    </a:cubicBezTo>
                    <a:cubicBezTo>
                      <a:pt x="222186" y="328152"/>
                      <a:pt x="225604" y="324734"/>
                      <a:pt x="230732" y="324734"/>
                    </a:cubicBezTo>
                    <a:close/>
                    <a:moveTo>
                      <a:pt x="145276" y="324734"/>
                    </a:moveTo>
                    <a:lnTo>
                      <a:pt x="179459" y="324734"/>
                    </a:lnTo>
                    <a:cubicBezTo>
                      <a:pt x="184586" y="324734"/>
                      <a:pt x="188005" y="328152"/>
                      <a:pt x="188005" y="333280"/>
                    </a:cubicBezTo>
                    <a:cubicBezTo>
                      <a:pt x="188005" y="338407"/>
                      <a:pt x="184586" y="341825"/>
                      <a:pt x="179459" y="341825"/>
                    </a:cubicBezTo>
                    <a:lnTo>
                      <a:pt x="145276" y="341825"/>
                    </a:lnTo>
                    <a:cubicBezTo>
                      <a:pt x="140148" y="341825"/>
                      <a:pt x="136730" y="338407"/>
                      <a:pt x="136730" y="333280"/>
                    </a:cubicBezTo>
                    <a:cubicBezTo>
                      <a:pt x="136730" y="328152"/>
                      <a:pt x="140148" y="324734"/>
                      <a:pt x="145276" y="324734"/>
                    </a:cubicBezTo>
                    <a:close/>
                    <a:moveTo>
                      <a:pt x="100838" y="290552"/>
                    </a:moveTo>
                    <a:lnTo>
                      <a:pt x="94002" y="334989"/>
                    </a:lnTo>
                    <a:lnTo>
                      <a:pt x="87165" y="376008"/>
                    </a:lnTo>
                    <a:lnTo>
                      <a:pt x="305934" y="376008"/>
                    </a:lnTo>
                    <a:lnTo>
                      <a:pt x="299098" y="334989"/>
                    </a:lnTo>
                    <a:lnTo>
                      <a:pt x="292262" y="290552"/>
                    </a:lnTo>
                    <a:close/>
                    <a:moveTo>
                      <a:pt x="17091" y="239278"/>
                    </a:moveTo>
                    <a:lnTo>
                      <a:pt x="17091" y="316189"/>
                    </a:lnTo>
                    <a:cubicBezTo>
                      <a:pt x="17091" y="321316"/>
                      <a:pt x="20510" y="324735"/>
                      <a:pt x="25637" y="324735"/>
                    </a:cubicBezTo>
                    <a:lnTo>
                      <a:pt x="78620" y="324735"/>
                    </a:lnTo>
                    <a:lnTo>
                      <a:pt x="85456" y="280297"/>
                    </a:lnTo>
                    <a:cubicBezTo>
                      <a:pt x="85456" y="276879"/>
                      <a:pt x="90583" y="273461"/>
                      <a:pt x="94002" y="273461"/>
                    </a:cubicBezTo>
                    <a:lnTo>
                      <a:pt x="299098" y="273461"/>
                    </a:lnTo>
                    <a:cubicBezTo>
                      <a:pt x="304225" y="273461"/>
                      <a:pt x="307644" y="276879"/>
                      <a:pt x="307644" y="280297"/>
                    </a:cubicBezTo>
                    <a:lnTo>
                      <a:pt x="314480" y="324735"/>
                    </a:lnTo>
                    <a:lnTo>
                      <a:pt x="367463" y="324735"/>
                    </a:lnTo>
                    <a:cubicBezTo>
                      <a:pt x="372590" y="324735"/>
                      <a:pt x="376009" y="321316"/>
                      <a:pt x="376009" y="316189"/>
                    </a:cubicBezTo>
                    <a:lnTo>
                      <a:pt x="376009" y="239278"/>
                    </a:lnTo>
                    <a:close/>
                    <a:moveTo>
                      <a:pt x="68365" y="85456"/>
                    </a:moveTo>
                    <a:lnTo>
                      <a:pt x="68365" y="128185"/>
                    </a:lnTo>
                    <a:cubicBezTo>
                      <a:pt x="68365" y="141858"/>
                      <a:pt x="80329" y="153822"/>
                      <a:pt x="94002" y="153822"/>
                    </a:cubicBezTo>
                    <a:lnTo>
                      <a:pt x="299098" y="153822"/>
                    </a:lnTo>
                    <a:cubicBezTo>
                      <a:pt x="312771" y="153822"/>
                      <a:pt x="324735" y="141858"/>
                      <a:pt x="324735" y="128185"/>
                    </a:cubicBezTo>
                    <a:lnTo>
                      <a:pt x="324735" y="85456"/>
                    </a:lnTo>
                    <a:lnTo>
                      <a:pt x="299098" y="85456"/>
                    </a:lnTo>
                    <a:lnTo>
                      <a:pt x="94002" y="85456"/>
                    </a:lnTo>
                    <a:close/>
                    <a:moveTo>
                      <a:pt x="25637" y="85456"/>
                    </a:moveTo>
                    <a:cubicBezTo>
                      <a:pt x="20510" y="85456"/>
                      <a:pt x="17091" y="88875"/>
                      <a:pt x="17091" y="94002"/>
                    </a:cubicBezTo>
                    <a:lnTo>
                      <a:pt x="17091" y="222187"/>
                    </a:lnTo>
                    <a:lnTo>
                      <a:pt x="376009" y="222187"/>
                    </a:lnTo>
                    <a:lnTo>
                      <a:pt x="376009" y="94002"/>
                    </a:lnTo>
                    <a:cubicBezTo>
                      <a:pt x="376009" y="88875"/>
                      <a:pt x="372590" y="85456"/>
                      <a:pt x="367463" y="85456"/>
                    </a:cubicBezTo>
                    <a:lnTo>
                      <a:pt x="341826" y="85456"/>
                    </a:lnTo>
                    <a:lnTo>
                      <a:pt x="341826" y="128185"/>
                    </a:lnTo>
                    <a:cubicBezTo>
                      <a:pt x="341826" y="152113"/>
                      <a:pt x="323026" y="170913"/>
                      <a:pt x="299098" y="170913"/>
                    </a:cubicBezTo>
                    <a:lnTo>
                      <a:pt x="94002" y="170913"/>
                    </a:lnTo>
                    <a:cubicBezTo>
                      <a:pt x="70074" y="170913"/>
                      <a:pt x="51274" y="152113"/>
                      <a:pt x="51274" y="128185"/>
                    </a:cubicBezTo>
                    <a:lnTo>
                      <a:pt x="51274" y="85456"/>
                    </a:lnTo>
                    <a:close/>
                    <a:moveTo>
                      <a:pt x="102548" y="17091"/>
                    </a:moveTo>
                    <a:lnTo>
                      <a:pt x="102548" y="68365"/>
                    </a:lnTo>
                    <a:lnTo>
                      <a:pt x="290552" y="68365"/>
                    </a:lnTo>
                    <a:lnTo>
                      <a:pt x="290552" y="17091"/>
                    </a:lnTo>
                    <a:close/>
                    <a:moveTo>
                      <a:pt x="94002" y="0"/>
                    </a:moveTo>
                    <a:lnTo>
                      <a:pt x="299098" y="0"/>
                    </a:lnTo>
                    <a:cubicBezTo>
                      <a:pt x="304225" y="0"/>
                      <a:pt x="307644" y="3418"/>
                      <a:pt x="307644" y="8546"/>
                    </a:cubicBezTo>
                    <a:lnTo>
                      <a:pt x="307644" y="68365"/>
                    </a:lnTo>
                    <a:lnTo>
                      <a:pt x="333280" y="68365"/>
                    </a:lnTo>
                    <a:lnTo>
                      <a:pt x="367463" y="68365"/>
                    </a:lnTo>
                    <a:cubicBezTo>
                      <a:pt x="381136" y="68365"/>
                      <a:pt x="393100" y="80329"/>
                      <a:pt x="393100" y="94002"/>
                    </a:cubicBezTo>
                    <a:lnTo>
                      <a:pt x="393100" y="230733"/>
                    </a:lnTo>
                    <a:lnTo>
                      <a:pt x="393100" y="316189"/>
                    </a:lnTo>
                    <a:cubicBezTo>
                      <a:pt x="393100" y="329862"/>
                      <a:pt x="381136" y="341826"/>
                      <a:pt x="367463" y="341826"/>
                    </a:cubicBezTo>
                    <a:lnTo>
                      <a:pt x="317898" y="341826"/>
                    </a:lnTo>
                    <a:lnTo>
                      <a:pt x="324735" y="382845"/>
                    </a:lnTo>
                    <a:cubicBezTo>
                      <a:pt x="324735" y="384554"/>
                      <a:pt x="324735" y="387972"/>
                      <a:pt x="323026" y="389681"/>
                    </a:cubicBezTo>
                    <a:cubicBezTo>
                      <a:pt x="321316" y="391390"/>
                      <a:pt x="317898" y="393100"/>
                      <a:pt x="316189" y="393100"/>
                    </a:cubicBezTo>
                    <a:lnTo>
                      <a:pt x="76911" y="393100"/>
                    </a:lnTo>
                    <a:cubicBezTo>
                      <a:pt x="73492" y="393100"/>
                      <a:pt x="71783" y="391390"/>
                      <a:pt x="70074" y="389681"/>
                    </a:cubicBezTo>
                    <a:cubicBezTo>
                      <a:pt x="68365" y="387972"/>
                      <a:pt x="68365" y="384554"/>
                      <a:pt x="68365" y="382845"/>
                    </a:cubicBezTo>
                    <a:lnTo>
                      <a:pt x="75201" y="341826"/>
                    </a:lnTo>
                    <a:lnTo>
                      <a:pt x="25637" y="341826"/>
                    </a:lnTo>
                    <a:cubicBezTo>
                      <a:pt x="11964" y="341826"/>
                      <a:pt x="0" y="329862"/>
                      <a:pt x="0" y="316189"/>
                    </a:cubicBezTo>
                    <a:lnTo>
                      <a:pt x="0" y="230733"/>
                    </a:lnTo>
                    <a:lnTo>
                      <a:pt x="0" y="94002"/>
                    </a:lnTo>
                    <a:cubicBezTo>
                      <a:pt x="0" y="80329"/>
                      <a:pt x="11964" y="68365"/>
                      <a:pt x="25637" y="68365"/>
                    </a:cubicBezTo>
                    <a:lnTo>
                      <a:pt x="59819" y="68365"/>
                    </a:lnTo>
                    <a:lnTo>
                      <a:pt x="85456" y="68365"/>
                    </a:lnTo>
                    <a:lnTo>
                      <a:pt x="85456" y="8546"/>
                    </a:lnTo>
                    <a:cubicBezTo>
                      <a:pt x="85456" y="3418"/>
                      <a:pt x="88875" y="0"/>
                      <a:pt x="94002"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sp>
        <p:nvSpPr>
          <p:cNvPr id="77" name="TextBox 76">
            <a:extLst>
              <a:ext uri="{FF2B5EF4-FFF2-40B4-BE49-F238E27FC236}">
                <a16:creationId xmlns:a16="http://schemas.microsoft.com/office/drawing/2014/main" id="{CB8FAFA5-41C7-406F-BF54-DA4034B3A4A6}"/>
              </a:ext>
            </a:extLst>
          </p:cNvPr>
          <p:cNvSpPr txBox="1"/>
          <p:nvPr/>
        </p:nvSpPr>
        <p:spPr>
          <a:xfrm>
            <a:off x="590656" y="719863"/>
            <a:ext cx="4243149"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ALL SERVICE PRODUCT</a:t>
            </a:r>
          </a:p>
        </p:txBody>
      </p:sp>
      <p:sp>
        <p:nvSpPr>
          <p:cNvPr id="78" name="Justify Text Body">
            <a:extLst>
              <a:ext uri="{FF2B5EF4-FFF2-40B4-BE49-F238E27FC236}">
                <a16:creationId xmlns:a16="http://schemas.microsoft.com/office/drawing/2014/main" id="{BA599A96-A478-4F3A-93CF-053C22EC2618}"/>
              </a:ext>
            </a:extLst>
          </p:cNvPr>
          <p:cNvSpPr txBox="1"/>
          <p:nvPr/>
        </p:nvSpPr>
        <p:spPr>
          <a:xfrm>
            <a:off x="590656" y="1390107"/>
            <a:ext cx="7277295"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 ornare praesent turpis antes dolor elementum ipsum</a:t>
            </a:r>
            <a:endParaRPr lang="en-ID" sz="1100">
              <a:solidFill>
                <a:schemeClr val="bg1"/>
              </a:solidFill>
            </a:endParaRPr>
          </a:p>
        </p:txBody>
      </p:sp>
      <p:grpSp>
        <p:nvGrpSpPr>
          <p:cNvPr id="81" name="Group 80">
            <a:extLst>
              <a:ext uri="{FF2B5EF4-FFF2-40B4-BE49-F238E27FC236}">
                <a16:creationId xmlns:a16="http://schemas.microsoft.com/office/drawing/2014/main" id="{7679BEA2-CC22-4D98-AE76-98B5DF575B62}"/>
              </a:ext>
            </a:extLst>
          </p:cNvPr>
          <p:cNvGrpSpPr/>
          <p:nvPr/>
        </p:nvGrpSpPr>
        <p:grpSpPr>
          <a:xfrm>
            <a:off x="600179" y="3142621"/>
            <a:ext cx="3209089" cy="1335117"/>
            <a:chOff x="600179" y="3417813"/>
            <a:chExt cx="3209089" cy="1335117"/>
          </a:xfrm>
        </p:grpSpPr>
        <p:sp>
          <p:nvSpPr>
            <p:cNvPr id="79" name="TextBox 78">
              <a:extLst>
                <a:ext uri="{FF2B5EF4-FFF2-40B4-BE49-F238E27FC236}">
                  <a16:creationId xmlns:a16="http://schemas.microsoft.com/office/drawing/2014/main" id="{2C4F2651-FF7C-4A5A-8380-377C0D899E81}"/>
                </a:ext>
              </a:extLst>
            </p:cNvPr>
            <p:cNvSpPr txBox="1"/>
            <p:nvPr/>
          </p:nvSpPr>
          <p:spPr>
            <a:xfrm>
              <a:off x="600179" y="3417813"/>
              <a:ext cx="1873911"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+6.569 pts</a:t>
              </a:r>
            </a:p>
          </p:txBody>
        </p:sp>
        <p:sp>
          <p:nvSpPr>
            <p:cNvPr id="80" name="Justify Text Body">
              <a:extLst>
                <a:ext uri="{FF2B5EF4-FFF2-40B4-BE49-F238E27FC236}">
                  <a16:creationId xmlns:a16="http://schemas.microsoft.com/office/drawing/2014/main" id="{254A2373-D92B-4EA1-BC6D-62841ED11FF2}"/>
                </a:ext>
              </a:extLst>
            </p:cNvPr>
            <p:cNvSpPr txBox="1"/>
            <p:nvPr/>
          </p:nvSpPr>
          <p:spPr>
            <a:xfrm>
              <a:off x="600179" y="4019844"/>
              <a:ext cx="3209089" cy="733086"/>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 praesent turpis</a:t>
              </a:r>
              <a:endParaRPr lang="en-ID" sz="1100">
                <a:solidFill>
                  <a:schemeClr val="bg1"/>
                </a:solidFill>
                <a:latin typeface="Montserrat" panose="00000500000000000000" pitchFamily="2" charset="0"/>
              </a:endParaRPr>
            </a:p>
          </p:txBody>
        </p:sp>
      </p:grpSp>
    </p:spTree>
    <p:extLst>
      <p:ext uri="{BB962C8B-B14F-4D97-AF65-F5344CB8AC3E}">
        <p14:creationId xmlns:p14="http://schemas.microsoft.com/office/powerpoint/2010/main" val="37778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
            <a:extLst>
              <a:ext uri="{FF2B5EF4-FFF2-40B4-BE49-F238E27FC236}">
                <a16:creationId xmlns:a16="http://schemas.microsoft.com/office/drawing/2014/main" id="{23E4E9A8-2959-40D5-A675-2F719CF9C322}"/>
              </a:ext>
            </a:extLst>
          </p:cNvPr>
          <p:cNvSpPr/>
          <p:nvPr/>
        </p:nvSpPr>
        <p:spPr>
          <a:xfrm flipH="1">
            <a:off x="1" y="2"/>
            <a:ext cx="5391149" cy="3750929"/>
          </a:xfrm>
          <a:custGeom>
            <a:avLst/>
            <a:gdLst>
              <a:gd name="connsiteX0" fmla="*/ 1239539 w 6337322"/>
              <a:gd name="connsiteY0" fmla="*/ 0 h 4409235"/>
              <a:gd name="connsiteX1" fmla="*/ 6337322 w 6337322"/>
              <a:gd name="connsiteY1" fmla="*/ 0 h 4409235"/>
              <a:gd name="connsiteX2" fmla="*/ 6337322 w 6337322"/>
              <a:gd name="connsiteY2" fmla="*/ 1241610 h 4409235"/>
              <a:gd name="connsiteX3" fmla="*/ 3388523 w 6337322"/>
              <a:gd name="connsiteY3" fmla="*/ 4190409 h 4409235"/>
              <a:gd name="connsiteX4" fmla="*/ 2331936 w 6337322"/>
              <a:gd name="connsiteY4" fmla="*/ 4190409 h 4409235"/>
              <a:gd name="connsiteX5" fmla="*/ 218827 w 6337322"/>
              <a:gd name="connsiteY5" fmla="*/ 2077300 h 4409235"/>
              <a:gd name="connsiteX6" fmla="*/ 218827 w 6337322"/>
              <a:gd name="connsiteY6" fmla="*/ 1020713 h 440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322" h="4409235">
                <a:moveTo>
                  <a:pt x="1239539" y="0"/>
                </a:moveTo>
                <a:lnTo>
                  <a:pt x="6337322" y="0"/>
                </a:lnTo>
                <a:lnTo>
                  <a:pt x="6337322" y="1241610"/>
                </a:lnTo>
                <a:lnTo>
                  <a:pt x="3388523" y="4190409"/>
                </a:lnTo>
                <a:cubicBezTo>
                  <a:pt x="3096754" y="4482178"/>
                  <a:pt x="2623704" y="4482178"/>
                  <a:pt x="2331936" y="4190409"/>
                </a:cubicBezTo>
                <a:lnTo>
                  <a:pt x="218827" y="2077300"/>
                </a:lnTo>
                <a:cubicBezTo>
                  <a:pt x="-72942" y="1785531"/>
                  <a:pt x="-72942" y="1312481"/>
                  <a:pt x="218827" y="10207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4" name="PpHolder2">
            <a:extLst>
              <a:ext uri="{FF2B5EF4-FFF2-40B4-BE49-F238E27FC236}">
                <a16:creationId xmlns:a16="http://schemas.microsoft.com/office/drawing/2014/main" id="{FFCE759D-8E85-4372-B1A7-79883E47DC36}"/>
              </a:ext>
            </a:extLst>
          </p:cNvPr>
          <p:cNvSpPr>
            <a:spLocks noGrp="1"/>
          </p:cNvSpPr>
          <p:nvPr>
            <p:ph type="pic" sz="quarter" idx="10"/>
          </p:nvPr>
        </p:nvSpPr>
        <p:spPr/>
      </p:sp>
      <p:sp>
        <p:nvSpPr>
          <p:cNvPr id="9" name="Shapes">
            <a:extLst>
              <a:ext uri="{FF2B5EF4-FFF2-40B4-BE49-F238E27FC236}">
                <a16:creationId xmlns:a16="http://schemas.microsoft.com/office/drawing/2014/main" id="{C52F8030-B442-40AC-86E6-A6BB92508026}"/>
              </a:ext>
            </a:extLst>
          </p:cNvPr>
          <p:cNvSpPr/>
          <p:nvPr/>
        </p:nvSpPr>
        <p:spPr>
          <a:xfrm flipH="1">
            <a:off x="0" y="3"/>
            <a:ext cx="5206390" cy="3566169"/>
          </a:xfrm>
          <a:custGeom>
            <a:avLst/>
            <a:gdLst>
              <a:gd name="connsiteX0" fmla="*/ 1263038 w 6120137"/>
              <a:gd name="connsiteY0" fmla="*/ 0 h 4192049"/>
              <a:gd name="connsiteX1" fmla="*/ 6120137 w 6120137"/>
              <a:gd name="connsiteY1" fmla="*/ 0 h 4192049"/>
              <a:gd name="connsiteX2" fmla="*/ 6120137 w 6120137"/>
              <a:gd name="connsiteY2" fmla="*/ 1000924 h 4192049"/>
              <a:gd name="connsiteX3" fmla="*/ 3131222 w 6120137"/>
              <a:gd name="connsiteY3" fmla="*/ 3989840 h 4192049"/>
              <a:gd name="connsiteX4" fmla="*/ 2154866 w 6120137"/>
              <a:gd name="connsiteY4" fmla="*/ 3989840 h 4192049"/>
              <a:gd name="connsiteX5" fmla="*/ 202210 w 6120137"/>
              <a:gd name="connsiteY5" fmla="*/ 2037184 h 4192049"/>
              <a:gd name="connsiteX6" fmla="*/ 202210 w 6120137"/>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7" h="4192049">
                <a:moveTo>
                  <a:pt x="1263038" y="0"/>
                </a:moveTo>
                <a:lnTo>
                  <a:pt x="6120137" y="0"/>
                </a:lnTo>
                <a:lnTo>
                  <a:pt x="6120137" y="1000924"/>
                </a:lnTo>
                <a:lnTo>
                  <a:pt x="3131222" y="3989840"/>
                </a:lnTo>
                <a:cubicBezTo>
                  <a:pt x="2861608" y="4259453"/>
                  <a:pt x="2424479" y="4259453"/>
                  <a:pt x="2154866" y="3989840"/>
                </a:cubicBezTo>
                <a:lnTo>
                  <a:pt x="202210" y="2037184"/>
                </a:lnTo>
                <a:cubicBezTo>
                  <a:pt x="-67403" y="1767571"/>
                  <a:pt x="-67403" y="1330441"/>
                  <a:pt x="202210" y="1060828"/>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8" name="Rectangle: Rounded Corners 27">
            <a:extLst>
              <a:ext uri="{FF2B5EF4-FFF2-40B4-BE49-F238E27FC236}">
                <a16:creationId xmlns:a16="http://schemas.microsoft.com/office/drawing/2014/main" id="{837189FE-305A-49EB-9ED2-BDB7CD967AE0}"/>
              </a:ext>
            </a:extLst>
          </p:cNvPr>
          <p:cNvSpPr/>
          <p:nvPr/>
        </p:nvSpPr>
        <p:spPr>
          <a:xfrm rot="18900000" flipH="1">
            <a:off x="552079" y="3362346"/>
            <a:ext cx="1776755" cy="177675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9" name="Shape">
            <a:extLst>
              <a:ext uri="{FF2B5EF4-FFF2-40B4-BE49-F238E27FC236}">
                <a16:creationId xmlns:a16="http://schemas.microsoft.com/office/drawing/2014/main" id="{D914B667-637F-45C7-A921-EC730F62BBF5}"/>
              </a:ext>
            </a:extLst>
          </p:cNvPr>
          <p:cNvSpPr>
            <a:spLocks noChangeAspect="1"/>
          </p:cNvSpPr>
          <p:nvPr/>
        </p:nvSpPr>
        <p:spPr>
          <a:xfrm>
            <a:off x="1114984" y="3925882"/>
            <a:ext cx="650944" cy="649680"/>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grpSp>
        <p:nvGrpSpPr>
          <p:cNvPr id="20" name="Shape">
            <a:extLst>
              <a:ext uri="{FF2B5EF4-FFF2-40B4-BE49-F238E27FC236}">
                <a16:creationId xmlns:a16="http://schemas.microsoft.com/office/drawing/2014/main" id="{A0206853-F4E9-4B1F-BC03-19359EF72151}"/>
              </a:ext>
            </a:extLst>
          </p:cNvPr>
          <p:cNvGrpSpPr>
            <a:grpSpLocks noChangeAspect="1"/>
          </p:cNvGrpSpPr>
          <p:nvPr/>
        </p:nvGrpSpPr>
        <p:grpSpPr>
          <a:xfrm>
            <a:off x="5637324" y="2349644"/>
            <a:ext cx="6109833" cy="2433053"/>
            <a:chOff x="575264" y="1485996"/>
            <a:chExt cx="5912055" cy="2354294"/>
          </a:xfrm>
        </p:grpSpPr>
        <p:sp>
          <p:nvSpPr>
            <p:cNvPr id="21" name="Justify Text Body">
              <a:extLst>
                <a:ext uri="{FF2B5EF4-FFF2-40B4-BE49-F238E27FC236}">
                  <a16:creationId xmlns:a16="http://schemas.microsoft.com/office/drawing/2014/main" id="{ADC9F7DD-C5D1-41CB-9869-91C7D3FBC615}"/>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22" name="Rectangle: Rounded Corners 21">
              <a:extLst>
                <a:ext uri="{FF2B5EF4-FFF2-40B4-BE49-F238E27FC236}">
                  <a16:creationId xmlns:a16="http://schemas.microsoft.com/office/drawing/2014/main" id="{1D855093-DD92-4E99-AA18-7D18F87F1954}"/>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23" name="Group 22">
              <a:extLst>
                <a:ext uri="{FF2B5EF4-FFF2-40B4-BE49-F238E27FC236}">
                  <a16:creationId xmlns:a16="http://schemas.microsoft.com/office/drawing/2014/main" id="{C4C25EDB-3640-4F02-BD88-8CB524D47416}"/>
                </a:ext>
              </a:extLst>
            </p:cNvPr>
            <p:cNvGrpSpPr/>
            <p:nvPr/>
          </p:nvGrpSpPr>
          <p:grpSpPr>
            <a:xfrm>
              <a:off x="575264" y="1485996"/>
              <a:ext cx="3944993" cy="838293"/>
              <a:chOff x="575264" y="1417887"/>
              <a:chExt cx="3944993" cy="838293"/>
            </a:xfrm>
          </p:grpSpPr>
          <p:sp>
            <p:nvSpPr>
              <p:cNvPr id="24" name="TextBox 23">
                <a:extLst>
                  <a:ext uri="{FF2B5EF4-FFF2-40B4-BE49-F238E27FC236}">
                    <a16:creationId xmlns:a16="http://schemas.microsoft.com/office/drawing/2014/main" id="{97DE8F9B-7481-4859-93F5-C396FE6CF680}"/>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25" name="TextBox 24">
                <a:extLst>
                  <a:ext uri="{FF2B5EF4-FFF2-40B4-BE49-F238E27FC236}">
                    <a16:creationId xmlns:a16="http://schemas.microsoft.com/office/drawing/2014/main" id="{1A5BB28E-1DC3-409B-A953-A2A849705B20}"/>
                  </a:ext>
                </a:extLst>
              </p:cNvPr>
              <p:cNvSpPr txBox="1"/>
              <p:nvPr/>
            </p:nvSpPr>
            <p:spPr>
              <a:xfrm>
                <a:off x="575264" y="1417887"/>
                <a:ext cx="3096022"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MEET THE TEAMS</a:t>
                </a:r>
              </a:p>
            </p:txBody>
          </p:sp>
        </p:grpSp>
      </p:grpSp>
    </p:spTree>
    <p:extLst>
      <p:ext uri="{BB962C8B-B14F-4D97-AF65-F5344CB8AC3E}">
        <p14:creationId xmlns:p14="http://schemas.microsoft.com/office/powerpoint/2010/main" val="123368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AFB11EF-7446-46E5-BEA4-7674FCA99279}"/>
              </a:ext>
            </a:extLst>
          </p:cNvPr>
          <p:cNvGrpSpPr/>
          <p:nvPr/>
        </p:nvGrpSpPr>
        <p:grpSpPr>
          <a:xfrm>
            <a:off x="7295305" y="0"/>
            <a:ext cx="4898283" cy="5090332"/>
            <a:chOff x="7295306" y="0"/>
            <a:chExt cx="4898283" cy="5090332"/>
          </a:xfrm>
        </p:grpSpPr>
        <p:sp>
          <p:nvSpPr>
            <p:cNvPr id="16" name="Rounded Rectangle 9">
              <a:extLst>
                <a:ext uri="{FF2B5EF4-FFF2-40B4-BE49-F238E27FC236}">
                  <a16:creationId xmlns:a16="http://schemas.microsoft.com/office/drawing/2014/main" id="{783B9EAE-54EC-4637-9603-B1E1D6578AFF}"/>
                </a:ext>
              </a:extLst>
            </p:cNvPr>
            <p:cNvSpPr/>
            <p:nvPr/>
          </p:nvSpPr>
          <p:spPr>
            <a:xfrm>
              <a:off x="7295306" y="1"/>
              <a:ext cx="4898283" cy="5090331"/>
            </a:xfrm>
            <a:custGeom>
              <a:avLst/>
              <a:gdLst>
                <a:gd name="connsiteX0" fmla="*/ 2820235 w 4898283"/>
                <a:gd name="connsiteY0" fmla="*/ 0 h 5090331"/>
                <a:gd name="connsiteX1" fmla="*/ 4898283 w 4898283"/>
                <a:gd name="connsiteY1" fmla="*/ 0 h 5090331"/>
                <a:gd name="connsiteX2" fmla="*/ 4898283 w 4898283"/>
                <a:gd name="connsiteY2" fmla="*/ 2462146 h 5090331"/>
                <a:gd name="connsiteX3" fmla="*/ 2426818 w 4898283"/>
                <a:gd name="connsiteY3" fmla="*/ 4933611 h 5090331"/>
                <a:gd name="connsiteX4" fmla="*/ 1670103 w 4898283"/>
                <a:gd name="connsiteY4" fmla="*/ 4933611 h 5090331"/>
                <a:gd name="connsiteX5" fmla="*/ 156721 w 4898283"/>
                <a:gd name="connsiteY5" fmla="*/ 3420229 h 5090331"/>
                <a:gd name="connsiteX6" fmla="*/ 156721 w 4898283"/>
                <a:gd name="connsiteY6" fmla="*/ 2663514 h 50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283" h="5090331">
                  <a:moveTo>
                    <a:pt x="2820235" y="0"/>
                  </a:moveTo>
                  <a:lnTo>
                    <a:pt x="4898283" y="0"/>
                  </a:lnTo>
                  <a:lnTo>
                    <a:pt x="4898283" y="2462146"/>
                  </a:lnTo>
                  <a:lnTo>
                    <a:pt x="2426818" y="4933611"/>
                  </a:lnTo>
                  <a:cubicBezTo>
                    <a:pt x="2217857" y="5142572"/>
                    <a:pt x="1879064" y="5142572"/>
                    <a:pt x="1670103" y="4933611"/>
                  </a:cubicBezTo>
                  <a:lnTo>
                    <a:pt x="156721" y="3420229"/>
                  </a:lnTo>
                  <a:cubicBezTo>
                    <a:pt x="-52240" y="3211268"/>
                    <a:pt x="-52240" y="2872475"/>
                    <a:pt x="156721" y="266351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4" name="Rounded Rectangle 10">
              <a:extLst>
                <a:ext uri="{FF2B5EF4-FFF2-40B4-BE49-F238E27FC236}">
                  <a16:creationId xmlns:a16="http://schemas.microsoft.com/office/drawing/2014/main" id="{836E6753-DDE1-48B0-ABCB-CCAA8F10EF60}"/>
                </a:ext>
              </a:extLst>
            </p:cNvPr>
            <p:cNvSpPr/>
            <p:nvPr/>
          </p:nvSpPr>
          <p:spPr>
            <a:xfrm>
              <a:off x="7448696" y="0"/>
              <a:ext cx="4744893" cy="4936944"/>
            </a:xfrm>
            <a:custGeom>
              <a:avLst/>
              <a:gdLst>
                <a:gd name="connsiteX0" fmla="*/ 2836831 w 4744893"/>
                <a:gd name="connsiteY0" fmla="*/ 0 h 4936944"/>
                <a:gd name="connsiteX1" fmla="*/ 4744893 w 4744893"/>
                <a:gd name="connsiteY1" fmla="*/ 0 h 4936944"/>
                <a:gd name="connsiteX2" fmla="*/ 4744893 w 4744893"/>
                <a:gd name="connsiteY2" fmla="*/ 2292164 h 4936944"/>
                <a:gd name="connsiteX3" fmla="*/ 2245099 w 4744893"/>
                <a:gd name="connsiteY3" fmla="*/ 4791959 h 4936944"/>
                <a:gd name="connsiteX4" fmla="*/ 1545048 w 4744893"/>
                <a:gd name="connsiteY4" fmla="*/ 4791959 h 4936944"/>
                <a:gd name="connsiteX5" fmla="*/ 144986 w 4744893"/>
                <a:gd name="connsiteY5" fmla="*/ 3391896 h 4936944"/>
                <a:gd name="connsiteX6" fmla="*/ 144986 w 4744893"/>
                <a:gd name="connsiteY6" fmla="*/ 2691845 h 49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4893" h="4936944">
                  <a:moveTo>
                    <a:pt x="2836831" y="0"/>
                  </a:moveTo>
                  <a:lnTo>
                    <a:pt x="4744893" y="0"/>
                  </a:lnTo>
                  <a:lnTo>
                    <a:pt x="4744893" y="2292164"/>
                  </a:lnTo>
                  <a:lnTo>
                    <a:pt x="2245099" y="4791959"/>
                  </a:lnTo>
                  <a:cubicBezTo>
                    <a:pt x="2051785" y="4985273"/>
                    <a:pt x="1738362" y="4985273"/>
                    <a:pt x="1545048" y="4791959"/>
                  </a:cubicBezTo>
                  <a:lnTo>
                    <a:pt x="144986" y="3391896"/>
                  </a:lnTo>
                  <a:cubicBezTo>
                    <a:pt x="-48328" y="3198583"/>
                    <a:pt x="-48328" y="2885159"/>
                    <a:pt x="144986" y="2691845"/>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8" name="Rectangle: Rounded Corners 7">
            <a:extLst>
              <a:ext uri="{FF2B5EF4-FFF2-40B4-BE49-F238E27FC236}">
                <a16:creationId xmlns:a16="http://schemas.microsoft.com/office/drawing/2014/main" id="{6A1A11B3-A520-4DB1-A799-8B8C4C806ECC}"/>
              </a:ext>
            </a:extLst>
          </p:cNvPr>
          <p:cNvSpPr/>
          <p:nvPr/>
        </p:nvSpPr>
        <p:spPr>
          <a:xfrm rot="2700000">
            <a:off x="10159516" y="4368402"/>
            <a:ext cx="1560744" cy="1560738"/>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8" name="TextBox 17">
            <a:extLst>
              <a:ext uri="{FF2B5EF4-FFF2-40B4-BE49-F238E27FC236}">
                <a16:creationId xmlns:a16="http://schemas.microsoft.com/office/drawing/2014/main" id="{99D92B93-F606-41A8-BCAC-33FA300B513D}"/>
              </a:ext>
            </a:extLst>
          </p:cNvPr>
          <p:cNvSpPr txBox="1"/>
          <p:nvPr/>
        </p:nvSpPr>
        <p:spPr>
          <a:xfrm>
            <a:off x="590656" y="2025670"/>
            <a:ext cx="444031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MEET MORGAN HILLARY</a:t>
            </a:r>
          </a:p>
        </p:txBody>
      </p:sp>
      <p:sp>
        <p:nvSpPr>
          <p:cNvPr id="19" name="Justify Text Body">
            <a:extLst>
              <a:ext uri="{FF2B5EF4-FFF2-40B4-BE49-F238E27FC236}">
                <a16:creationId xmlns:a16="http://schemas.microsoft.com/office/drawing/2014/main" id="{923C13EE-F72B-4F78-9416-B31CBC57B5FA}"/>
              </a:ext>
            </a:extLst>
          </p:cNvPr>
          <p:cNvSpPr txBox="1"/>
          <p:nvPr/>
        </p:nvSpPr>
        <p:spPr>
          <a:xfrm>
            <a:off x="590657" y="2695914"/>
            <a:ext cx="602785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a:t>
            </a:r>
            <a:endParaRPr lang="en-ID" sz="1100">
              <a:solidFill>
                <a:schemeClr val="bg1"/>
              </a:solidFill>
            </a:endParaRPr>
          </a:p>
        </p:txBody>
      </p:sp>
      <p:grpSp>
        <p:nvGrpSpPr>
          <p:cNvPr id="22" name="Group 21">
            <a:extLst>
              <a:ext uri="{FF2B5EF4-FFF2-40B4-BE49-F238E27FC236}">
                <a16:creationId xmlns:a16="http://schemas.microsoft.com/office/drawing/2014/main" id="{4F753D9E-7C30-4CB2-A091-3AEB739AC223}"/>
              </a:ext>
            </a:extLst>
          </p:cNvPr>
          <p:cNvGrpSpPr/>
          <p:nvPr/>
        </p:nvGrpSpPr>
        <p:grpSpPr>
          <a:xfrm>
            <a:off x="590656" y="3678617"/>
            <a:ext cx="6027858" cy="733086"/>
            <a:chOff x="619491" y="3678617"/>
            <a:chExt cx="6027858" cy="733086"/>
          </a:xfrm>
        </p:grpSpPr>
        <p:sp>
          <p:nvSpPr>
            <p:cNvPr id="20" name="Justify Text Body">
              <a:extLst>
                <a:ext uri="{FF2B5EF4-FFF2-40B4-BE49-F238E27FC236}">
                  <a16:creationId xmlns:a16="http://schemas.microsoft.com/office/drawing/2014/main" id="{E8AFE42D-E0C3-4FBD-91F8-4715CE78A00D}"/>
                </a:ext>
              </a:extLst>
            </p:cNvPr>
            <p:cNvSpPr txBox="1"/>
            <p:nvPr/>
          </p:nvSpPr>
          <p:spPr>
            <a:xfrm>
              <a:off x="1469572" y="3678617"/>
              <a:ext cx="5177777" cy="733086"/>
            </a:xfrm>
            <a:prstGeom prst="rect">
              <a:avLst/>
            </a:prstGeom>
            <a:noFill/>
          </p:spPr>
          <p:txBody>
            <a:bodyPr wrap="square" lIns="0" tIns="0" rIns="0" bIns="0" rtlCol="0">
              <a:spAutoFit/>
            </a:bodyPr>
            <a:lstStyle/>
            <a:p>
              <a:pPr algn="just">
                <a:lnSpc>
                  <a:spcPct val="150000"/>
                </a:lnSpc>
              </a:pPr>
              <a:r>
                <a:rPr lang="en-US" sz="1100" b="1">
                  <a:solidFill>
                    <a:schemeClr val="accent1"/>
                  </a:solidFill>
                </a:rPr>
                <a:t>asuscipit eros iste metus auctor id dapibus quam aliquam sied pretium viverra ornare praesent turpis antes dolor elementum ipsum volutpat tincidunt dapibus integer asuscipit eros iste metus</a:t>
              </a:r>
              <a:endParaRPr lang="en-ID" sz="1100" b="1">
                <a:solidFill>
                  <a:schemeClr val="accent1"/>
                </a:solidFill>
              </a:endParaRPr>
            </a:p>
          </p:txBody>
        </p:sp>
        <p:sp>
          <p:nvSpPr>
            <p:cNvPr id="21" name="TextBox 20">
              <a:extLst>
                <a:ext uri="{FF2B5EF4-FFF2-40B4-BE49-F238E27FC236}">
                  <a16:creationId xmlns:a16="http://schemas.microsoft.com/office/drawing/2014/main" id="{2D1331A2-C50F-4A09-8C4F-DDCFEF32D751}"/>
                </a:ext>
              </a:extLst>
            </p:cNvPr>
            <p:cNvSpPr txBox="1"/>
            <p:nvPr/>
          </p:nvSpPr>
          <p:spPr>
            <a:xfrm>
              <a:off x="619491" y="3807644"/>
              <a:ext cx="551636" cy="344774"/>
            </a:xfrm>
            <a:custGeom>
              <a:avLst/>
              <a:gdLst/>
              <a:ahLst/>
              <a:cxnLst/>
              <a:rect l="l" t="t" r="r" b="b"/>
              <a:pathLst>
                <a:path w="72389" h="45243">
                  <a:moveTo>
                    <a:pt x="52482" y="0"/>
                  </a:moveTo>
                  <a:lnTo>
                    <a:pt x="68770" y="0"/>
                  </a:lnTo>
                  <a:lnTo>
                    <a:pt x="61531" y="18097"/>
                  </a:lnTo>
                  <a:lnTo>
                    <a:pt x="72389" y="18097"/>
                  </a:lnTo>
                  <a:lnTo>
                    <a:pt x="72389" y="45243"/>
                  </a:lnTo>
                  <a:lnTo>
                    <a:pt x="39814" y="45243"/>
                  </a:lnTo>
                  <a:lnTo>
                    <a:pt x="39814" y="19907"/>
                  </a:lnTo>
                  <a:close/>
                  <a:moveTo>
                    <a:pt x="12668" y="0"/>
                  </a:moveTo>
                  <a:lnTo>
                    <a:pt x="28955" y="0"/>
                  </a:lnTo>
                  <a:lnTo>
                    <a:pt x="21717" y="18097"/>
                  </a:lnTo>
                  <a:lnTo>
                    <a:pt x="32575" y="18097"/>
                  </a:lnTo>
                  <a:lnTo>
                    <a:pt x="32575" y="45243"/>
                  </a:lnTo>
                  <a:lnTo>
                    <a:pt x="0" y="45243"/>
                  </a:lnTo>
                  <a:lnTo>
                    <a:pt x="0" y="1990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latin typeface="+mj-lt"/>
              </a:endParaRPr>
            </a:p>
          </p:txBody>
        </p:sp>
      </p:grpSp>
      <p:sp>
        <p:nvSpPr>
          <p:cNvPr id="23" name="Shape">
            <a:extLst>
              <a:ext uri="{FF2B5EF4-FFF2-40B4-BE49-F238E27FC236}">
                <a16:creationId xmlns:a16="http://schemas.microsoft.com/office/drawing/2014/main" id="{3C2D466A-35EC-4D81-8E19-D3E767C5A68B}"/>
              </a:ext>
            </a:extLst>
          </p:cNvPr>
          <p:cNvSpPr>
            <a:spLocks noChangeAspect="1"/>
          </p:cNvSpPr>
          <p:nvPr/>
        </p:nvSpPr>
        <p:spPr>
          <a:xfrm>
            <a:off x="10614416" y="4823931"/>
            <a:ext cx="650944" cy="649680"/>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grpSp>
        <p:nvGrpSpPr>
          <p:cNvPr id="37" name="Group 36">
            <a:extLst>
              <a:ext uri="{FF2B5EF4-FFF2-40B4-BE49-F238E27FC236}">
                <a16:creationId xmlns:a16="http://schemas.microsoft.com/office/drawing/2014/main" id="{F535103B-509F-42C4-B87E-19487B77B4DE}"/>
              </a:ext>
            </a:extLst>
          </p:cNvPr>
          <p:cNvGrpSpPr/>
          <p:nvPr/>
        </p:nvGrpSpPr>
        <p:grpSpPr>
          <a:xfrm>
            <a:off x="680929" y="4670749"/>
            <a:ext cx="5516039" cy="775083"/>
            <a:chOff x="5131139" y="5089035"/>
            <a:chExt cx="5516039" cy="775083"/>
          </a:xfrm>
        </p:grpSpPr>
        <p:grpSp>
          <p:nvGrpSpPr>
            <p:cNvPr id="26" name="Group 25">
              <a:extLst>
                <a:ext uri="{FF2B5EF4-FFF2-40B4-BE49-F238E27FC236}">
                  <a16:creationId xmlns:a16="http://schemas.microsoft.com/office/drawing/2014/main" id="{175C4910-B388-4D6F-BC6C-EB8DD00A19AA}"/>
                </a:ext>
              </a:extLst>
            </p:cNvPr>
            <p:cNvGrpSpPr/>
            <p:nvPr/>
          </p:nvGrpSpPr>
          <p:grpSpPr>
            <a:xfrm>
              <a:off x="7755662" y="5089035"/>
              <a:ext cx="2703204" cy="276999"/>
              <a:chOff x="4122251" y="2807003"/>
              <a:chExt cx="2703204" cy="276999"/>
            </a:xfrm>
          </p:grpSpPr>
          <p:sp>
            <p:nvSpPr>
              <p:cNvPr id="27" name="Shape">
                <a:extLst>
                  <a:ext uri="{FF2B5EF4-FFF2-40B4-BE49-F238E27FC236}">
                    <a16:creationId xmlns:a16="http://schemas.microsoft.com/office/drawing/2014/main" id="{3F097FBE-61F8-48DA-AC6C-9A5BF6D069D3}"/>
                  </a:ext>
                </a:extLst>
              </p:cNvPr>
              <p:cNvSpPr>
                <a:spLocks noChangeAspect="1"/>
              </p:cNvSpPr>
              <p:nvPr/>
            </p:nvSpPr>
            <p:spPr>
              <a:xfrm>
                <a:off x="4122251" y="2822868"/>
                <a:ext cx="270990" cy="234970"/>
              </a:xfrm>
              <a:custGeom>
                <a:avLst/>
                <a:gdLst>
                  <a:gd name="connsiteX0" fmla="*/ 410063 w 486000"/>
                  <a:gd name="connsiteY0" fmla="*/ 0 h 421401"/>
                  <a:gd name="connsiteX1" fmla="*/ 75938 w 486000"/>
                  <a:gd name="connsiteY1" fmla="*/ 0 h 421401"/>
                  <a:gd name="connsiteX2" fmla="*/ 0 w 486000"/>
                  <a:gd name="connsiteY2" fmla="*/ 75938 h 421401"/>
                  <a:gd name="connsiteX3" fmla="*/ 0 w 486000"/>
                  <a:gd name="connsiteY3" fmla="*/ 295207 h 421401"/>
                  <a:gd name="connsiteX4" fmla="*/ 75938 w 486000"/>
                  <a:gd name="connsiteY4" fmla="*/ 371145 h 421401"/>
                  <a:gd name="connsiteX5" fmla="*/ 196488 w 486000"/>
                  <a:gd name="connsiteY5" fmla="*/ 371145 h 421401"/>
                  <a:gd name="connsiteX6" fmla="*/ 215473 w 486000"/>
                  <a:gd name="connsiteY6" fmla="*/ 352160 h 421401"/>
                  <a:gd name="connsiteX7" fmla="*/ 196488 w 486000"/>
                  <a:gd name="connsiteY7" fmla="*/ 333176 h 421401"/>
                  <a:gd name="connsiteX8" fmla="*/ 75938 w 486000"/>
                  <a:gd name="connsiteY8" fmla="*/ 333176 h 421401"/>
                  <a:gd name="connsiteX9" fmla="*/ 37969 w 486000"/>
                  <a:gd name="connsiteY9" fmla="*/ 295207 h 421401"/>
                  <a:gd name="connsiteX10" fmla="*/ 37969 w 486000"/>
                  <a:gd name="connsiteY10" fmla="*/ 81288 h 421401"/>
                  <a:gd name="connsiteX11" fmla="*/ 202899 w 486000"/>
                  <a:gd name="connsiteY11" fmla="*/ 183844 h 421401"/>
                  <a:gd name="connsiteX12" fmla="*/ 243000 w 486000"/>
                  <a:gd name="connsiteY12" fmla="*/ 195380 h 421401"/>
                  <a:gd name="connsiteX13" fmla="*/ 283101 w 486000"/>
                  <a:gd name="connsiteY13" fmla="*/ 183844 h 421401"/>
                  <a:gd name="connsiteX14" fmla="*/ 448031 w 486000"/>
                  <a:gd name="connsiteY14" fmla="*/ 81288 h 421401"/>
                  <a:gd name="connsiteX15" fmla="*/ 448031 w 486000"/>
                  <a:gd name="connsiteY15" fmla="*/ 184148 h 421401"/>
                  <a:gd name="connsiteX16" fmla="*/ 467016 w 486000"/>
                  <a:gd name="connsiteY16" fmla="*/ 203133 h 421401"/>
                  <a:gd name="connsiteX17" fmla="*/ 486000 w 486000"/>
                  <a:gd name="connsiteY17" fmla="*/ 184148 h 421401"/>
                  <a:gd name="connsiteX18" fmla="*/ 486000 w 486000"/>
                  <a:gd name="connsiteY18" fmla="*/ 75938 h 421401"/>
                  <a:gd name="connsiteX19" fmla="*/ 410063 w 486000"/>
                  <a:gd name="connsiteY19" fmla="*/ 0 h 421401"/>
                  <a:gd name="connsiteX20" fmla="*/ 263049 w 486000"/>
                  <a:gd name="connsiteY20" fmla="*/ 151601 h 421401"/>
                  <a:gd name="connsiteX21" fmla="*/ 222951 w 486000"/>
                  <a:gd name="connsiteY21" fmla="*/ 151601 h 421401"/>
                  <a:gd name="connsiteX22" fmla="*/ 52848 w 486000"/>
                  <a:gd name="connsiteY22" fmla="*/ 45826 h 421401"/>
                  <a:gd name="connsiteX23" fmla="*/ 75938 w 486000"/>
                  <a:gd name="connsiteY23" fmla="*/ 37969 h 421401"/>
                  <a:gd name="connsiteX24" fmla="*/ 410063 w 486000"/>
                  <a:gd name="connsiteY24" fmla="*/ 37969 h 421401"/>
                  <a:gd name="connsiteX25" fmla="*/ 433152 w 486000"/>
                  <a:gd name="connsiteY25" fmla="*/ 45826 h 421401"/>
                  <a:gd name="connsiteX26" fmla="*/ 482452 w 486000"/>
                  <a:gd name="connsiteY26" fmla="*/ 271084 h 421401"/>
                  <a:gd name="connsiteX27" fmla="*/ 388494 w 486000"/>
                  <a:gd name="connsiteY27" fmla="*/ 402324 h 421401"/>
                  <a:gd name="connsiteX28" fmla="*/ 387856 w 486000"/>
                  <a:gd name="connsiteY28" fmla="*/ 403162 h 421401"/>
                  <a:gd name="connsiteX29" fmla="*/ 353054 w 486000"/>
                  <a:gd name="connsiteY29" fmla="*/ 421294 h 421401"/>
                  <a:gd name="connsiteX30" fmla="*/ 349832 w 486000"/>
                  <a:gd name="connsiteY30" fmla="*/ 421401 h 421401"/>
                  <a:gd name="connsiteX31" fmla="*/ 316153 w 486000"/>
                  <a:gd name="connsiteY31" fmla="*/ 407942 h 421401"/>
                  <a:gd name="connsiteX32" fmla="*/ 255514 w 486000"/>
                  <a:gd name="connsiteY32" fmla="*/ 349717 h 421401"/>
                  <a:gd name="connsiteX33" fmla="*/ 254969 w 486000"/>
                  <a:gd name="connsiteY33" fmla="*/ 322875 h 421401"/>
                  <a:gd name="connsiteX34" fmla="*/ 281810 w 486000"/>
                  <a:gd name="connsiteY34" fmla="*/ 322330 h 421401"/>
                  <a:gd name="connsiteX35" fmla="*/ 342394 w 486000"/>
                  <a:gd name="connsiteY35" fmla="*/ 380500 h 421401"/>
                  <a:gd name="connsiteX36" fmla="*/ 350529 w 486000"/>
                  <a:gd name="connsiteY36" fmla="*/ 383407 h 421401"/>
                  <a:gd name="connsiteX37" fmla="*/ 358000 w 486000"/>
                  <a:gd name="connsiteY37" fmla="*/ 379688 h 421401"/>
                  <a:gd name="connsiteX38" fmla="*/ 451576 w 486000"/>
                  <a:gd name="connsiteY38" fmla="*/ 248981 h 421401"/>
                  <a:gd name="connsiteX39" fmla="*/ 478065 w 486000"/>
                  <a:gd name="connsiteY39" fmla="*/ 244598 h 421401"/>
                  <a:gd name="connsiteX40" fmla="*/ 482452 w 486000"/>
                  <a:gd name="connsiteY40" fmla="*/ 271084 h 42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6000" h="421401">
                    <a:moveTo>
                      <a:pt x="410063" y="0"/>
                    </a:moveTo>
                    <a:lnTo>
                      <a:pt x="75938" y="0"/>
                    </a:lnTo>
                    <a:cubicBezTo>
                      <a:pt x="34064" y="0"/>
                      <a:pt x="0" y="34064"/>
                      <a:pt x="0" y="75938"/>
                    </a:cubicBezTo>
                    <a:lnTo>
                      <a:pt x="0" y="295207"/>
                    </a:lnTo>
                    <a:cubicBezTo>
                      <a:pt x="0" y="337080"/>
                      <a:pt x="34064" y="371145"/>
                      <a:pt x="75938" y="371145"/>
                    </a:cubicBezTo>
                    <a:lnTo>
                      <a:pt x="196488" y="371145"/>
                    </a:lnTo>
                    <a:cubicBezTo>
                      <a:pt x="206974" y="371145"/>
                      <a:pt x="215473" y="362646"/>
                      <a:pt x="215473" y="352160"/>
                    </a:cubicBezTo>
                    <a:cubicBezTo>
                      <a:pt x="215473" y="341674"/>
                      <a:pt x="206974" y="333176"/>
                      <a:pt x="196488" y="333176"/>
                    </a:cubicBezTo>
                    <a:lnTo>
                      <a:pt x="75938" y="333176"/>
                    </a:lnTo>
                    <a:cubicBezTo>
                      <a:pt x="55003" y="333176"/>
                      <a:pt x="37969" y="316142"/>
                      <a:pt x="37969" y="295207"/>
                    </a:cubicBezTo>
                    <a:lnTo>
                      <a:pt x="37969" y="81288"/>
                    </a:lnTo>
                    <a:lnTo>
                      <a:pt x="202899" y="183844"/>
                    </a:lnTo>
                    <a:cubicBezTo>
                      <a:pt x="215269" y="191535"/>
                      <a:pt x="229133" y="195380"/>
                      <a:pt x="243000" y="195380"/>
                    </a:cubicBezTo>
                    <a:cubicBezTo>
                      <a:pt x="256864" y="195380"/>
                      <a:pt x="270735" y="191535"/>
                      <a:pt x="283101" y="183844"/>
                    </a:cubicBezTo>
                    <a:lnTo>
                      <a:pt x="448031" y="81288"/>
                    </a:lnTo>
                    <a:lnTo>
                      <a:pt x="448031" y="184148"/>
                    </a:lnTo>
                    <a:cubicBezTo>
                      <a:pt x="448031" y="194634"/>
                      <a:pt x="456530" y="203133"/>
                      <a:pt x="467016" y="203133"/>
                    </a:cubicBezTo>
                    <a:cubicBezTo>
                      <a:pt x="477502" y="203133"/>
                      <a:pt x="486000" y="194634"/>
                      <a:pt x="486000" y="184148"/>
                    </a:cubicBezTo>
                    <a:lnTo>
                      <a:pt x="486000" y="75938"/>
                    </a:lnTo>
                    <a:cubicBezTo>
                      <a:pt x="486000" y="34064"/>
                      <a:pt x="451932" y="0"/>
                      <a:pt x="410063" y="0"/>
                    </a:cubicBezTo>
                    <a:close/>
                    <a:moveTo>
                      <a:pt x="263049" y="151601"/>
                    </a:moveTo>
                    <a:cubicBezTo>
                      <a:pt x="250683" y="159291"/>
                      <a:pt x="235317" y="159291"/>
                      <a:pt x="222951" y="151601"/>
                    </a:cubicBezTo>
                    <a:lnTo>
                      <a:pt x="52848" y="45826"/>
                    </a:lnTo>
                    <a:cubicBezTo>
                      <a:pt x="59248" y="40905"/>
                      <a:pt x="67257" y="37969"/>
                      <a:pt x="75938" y="37969"/>
                    </a:cubicBezTo>
                    <a:lnTo>
                      <a:pt x="410063" y="37969"/>
                    </a:lnTo>
                    <a:cubicBezTo>
                      <a:pt x="418743" y="37969"/>
                      <a:pt x="426752" y="40905"/>
                      <a:pt x="433152" y="45826"/>
                    </a:cubicBezTo>
                    <a:close/>
                    <a:moveTo>
                      <a:pt x="482452" y="271084"/>
                    </a:moveTo>
                    <a:lnTo>
                      <a:pt x="388494" y="402324"/>
                    </a:lnTo>
                    <a:cubicBezTo>
                      <a:pt x="388290" y="402610"/>
                      <a:pt x="388078" y="402891"/>
                      <a:pt x="387856" y="403162"/>
                    </a:cubicBezTo>
                    <a:cubicBezTo>
                      <a:pt x="379328" y="413778"/>
                      <a:pt x="366643" y="420385"/>
                      <a:pt x="353054" y="421294"/>
                    </a:cubicBezTo>
                    <a:cubicBezTo>
                      <a:pt x="351982" y="421364"/>
                      <a:pt x="350903" y="421401"/>
                      <a:pt x="349832" y="421401"/>
                    </a:cubicBezTo>
                    <a:cubicBezTo>
                      <a:pt x="337362" y="421401"/>
                      <a:pt x="325237" y="416588"/>
                      <a:pt x="316153" y="407942"/>
                    </a:cubicBezTo>
                    <a:lnTo>
                      <a:pt x="255514" y="349717"/>
                    </a:lnTo>
                    <a:cubicBezTo>
                      <a:pt x="247950" y="342457"/>
                      <a:pt x="247709" y="330436"/>
                      <a:pt x="254969" y="322875"/>
                    </a:cubicBezTo>
                    <a:cubicBezTo>
                      <a:pt x="262233" y="315311"/>
                      <a:pt x="274250" y="315066"/>
                      <a:pt x="281810" y="322330"/>
                    </a:cubicBezTo>
                    <a:lnTo>
                      <a:pt x="342394" y="380500"/>
                    </a:lnTo>
                    <a:cubicBezTo>
                      <a:pt x="345334" y="383299"/>
                      <a:pt x="348760" y="383521"/>
                      <a:pt x="350529" y="383407"/>
                    </a:cubicBezTo>
                    <a:cubicBezTo>
                      <a:pt x="352245" y="383292"/>
                      <a:pt x="355445" y="382654"/>
                      <a:pt x="358000" y="379688"/>
                    </a:cubicBezTo>
                    <a:lnTo>
                      <a:pt x="451576" y="248981"/>
                    </a:lnTo>
                    <a:cubicBezTo>
                      <a:pt x="457683" y="240456"/>
                      <a:pt x="469541" y="238491"/>
                      <a:pt x="478065" y="244598"/>
                    </a:cubicBezTo>
                    <a:cubicBezTo>
                      <a:pt x="486590" y="250701"/>
                      <a:pt x="488555" y="262559"/>
                      <a:pt x="482452" y="271084"/>
                    </a:cubicBezTo>
                    <a:close/>
                  </a:path>
                </a:pathLst>
              </a:custGeom>
              <a:solidFill>
                <a:schemeClr val="accent1"/>
              </a:solidFill>
              <a:ln w="949" cap="flat">
                <a:noFill/>
                <a:prstDash val="solid"/>
                <a:miter/>
              </a:ln>
            </p:spPr>
            <p:txBody>
              <a:bodyPr rtlCol="0" anchor="ctr"/>
              <a:lstStyle/>
              <a:p>
                <a:endParaRPr lang="en-ID" i="1"/>
              </a:p>
            </p:txBody>
          </p:sp>
          <p:sp>
            <p:nvSpPr>
              <p:cNvPr id="28" name="Rectangle 27">
                <a:extLst>
                  <a:ext uri="{FF2B5EF4-FFF2-40B4-BE49-F238E27FC236}">
                    <a16:creationId xmlns:a16="http://schemas.microsoft.com/office/drawing/2014/main" id="{370F19B5-ABD0-419E-93BC-8C960FAE58E1}"/>
                  </a:ext>
                </a:extLst>
              </p:cNvPr>
              <p:cNvSpPr/>
              <p:nvPr/>
            </p:nvSpPr>
            <p:spPr>
              <a:xfrm flipH="1">
                <a:off x="4603372" y="2807003"/>
                <a:ext cx="2222083" cy="276999"/>
              </a:xfrm>
              <a:prstGeom prst="rect">
                <a:avLst/>
              </a:prstGeom>
            </p:spPr>
            <p:txBody>
              <a:bodyPr wrap="none">
                <a:spAutoFit/>
              </a:bodyPr>
              <a:lstStyle/>
              <a:p>
                <a:r>
                  <a:rPr lang="en-US" sz="1200">
                    <a:solidFill>
                      <a:schemeClr val="bg1"/>
                    </a:solidFill>
                    <a:cs typeface="Poppins Medium" panose="00000600000000000000" pitchFamily="50" charset="0"/>
                  </a:rPr>
                  <a:t>morganshillary@mail.com</a:t>
                </a:r>
                <a:endParaRPr lang="en-US" sz="1200" dirty="0">
                  <a:solidFill>
                    <a:schemeClr val="bg1"/>
                  </a:solidFill>
                  <a:cs typeface="Poppins Medium" panose="00000600000000000000" pitchFamily="50" charset="0"/>
                </a:endParaRPr>
              </a:p>
            </p:txBody>
          </p:sp>
        </p:grpSp>
        <p:grpSp>
          <p:nvGrpSpPr>
            <p:cNvPr id="29" name="Group 28">
              <a:extLst>
                <a:ext uri="{FF2B5EF4-FFF2-40B4-BE49-F238E27FC236}">
                  <a16:creationId xmlns:a16="http://schemas.microsoft.com/office/drawing/2014/main" id="{F684B3AB-442C-4AB2-8452-CFABC50AF466}"/>
                </a:ext>
              </a:extLst>
            </p:cNvPr>
            <p:cNvGrpSpPr/>
            <p:nvPr/>
          </p:nvGrpSpPr>
          <p:grpSpPr>
            <a:xfrm>
              <a:off x="7757565" y="5571591"/>
              <a:ext cx="2889613" cy="277940"/>
              <a:chOff x="4622827" y="5157644"/>
              <a:chExt cx="2889613" cy="277940"/>
            </a:xfrm>
          </p:grpSpPr>
          <p:sp>
            <p:nvSpPr>
              <p:cNvPr id="30" name="Shape">
                <a:extLst>
                  <a:ext uri="{FF2B5EF4-FFF2-40B4-BE49-F238E27FC236}">
                    <a16:creationId xmlns:a16="http://schemas.microsoft.com/office/drawing/2014/main" id="{0AE36B85-3BD5-4A0F-B6E9-28835A0065D0}"/>
                  </a:ext>
                </a:extLst>
              </p:cNvPr>
              <p:cNvSpPr>
                <a:spLocks noChangeAspect="1"/>
              </p:cNvSpPr>
              <p:nvPr/>
            </p:nvSpPr>
            <p:spPr>
              <a:xfrm>
                <a:off x="4622827" y="5157644"/>
                <a:ext cx="268706" cy="268710"/>
              </a:xfrm>
              <a:custGeom>
                <a:avLst/>
                <a:gdLst>
                  <a:gd name="connsiteX0" fmla="*/ 287053 w 486000"/>
                  <a:gd name="connsiteY0" fmla="*/ 261984 h 486007"/>
                  <a:gd name="connsiteX1" fmla="*/ 306001 w 486000"/>
                  <a:gd name="connsiteY1" fmla="*/ 243000 h 486007"/>
                  <a:gd name="connsiteX2" fmla="*/ 287053 w 486000"/>
                  <a:gd name="connsiteY2" fmla="*/ 224016 h 486007"/>
                  <a:gd name="connsiteX3" fmla="*/ 261473 w 486000"/>
                  <a:gd name="connsiteY3" fmla="*/ 224016 h 486007"/>
                  <a:gd name="connsiteX4" fmla="*/ 261473 w 486000"/>
                  <a:gd name="connsiteY4" fmla="*/ 148762 h 486007"/>
                  <a:gd name="connsiteX5" fmla="*/ 323198 w 486000"/>
                  <a:gd name="connsiteY5" fmla="*/ 144059 h 486007"/>
                  <a:gd name="connsiteX6" fmla="*/ 333680 w 486000"/>
                  <a:gd name="connsiteY6" fmla="*/ 204830 h 486007"/>
                  <a:gd name="connsiteX7" fmla="*/ 354244 w 486000"/>
                  <a:gd name="connsiteY7" fmla="*/ 222043 h 486007"/>
                  <a:gd name="connsiteX8" fmla="*/ 371423 w 486000"/>
                  <a:gd name="connsiteY8" fmla="*/ 201435 h 486007"/>
                  <a:gd name="connsiteX9" fmla="*/ 360810 w 486000"/>
                  <a:gd name="connsiteY9" fmla="*/ 137910 h 486007"/>
                  <a:gd name="connsiteX10" fmla="*/ 410378 w 486000"/>
                  <a:gd name="connsiteY10" fmla="*/ 124494 h 486007"/>
                  <a:gd name="connsiteX11" fmla="*/ 448105 w 486000"/>
                  <a:gd name="connsiteY11" fmla="*/ 243000 h 486007"/>
                  <a:gd name="connsiteX12" fmla="*/ 446467 w 486000"/>
                  <a:gd name="connsiteY12" fmla="*/ 269088 h 486007"/>
                  <a:gd name="connsiteX13" fmla="*/ 462878 w 486000"/>
                  <a:gd name="connsiteY13" fmla="*/ 290308 h 486007"/>
                  <a:gd name="connsiteX14" fmla="*/ 465288 w 486000"/>
                  <a:gd name="connsiteY14" fmla="*/ 290464 h 486007"/>
                  <a:gd name="connsiteX15" fmla="*/ 484061 w 486000"/>
                  <a:gd name="connsiteY15" fmla="*/ 273865 h 486007"/>
                  <a:gd name="connsiteX16" fmla="*/ 486000 w 486000"/>
                  <a:gd name="connsiteY16" fmla="*/ 243000 h 486007"/>
                  <a:gd name="connsiteX17" fmla="*/ 414968 w 486000"/>
                  <a:gd name="connsiteY17" fmla="*/ 71171 h 486007"/>
                  <a:gd name="connsiteX18" fmla="*/ 243475 w 486000"/>
                  <a:gd name="connsiteY18" fmla="*/ 0 h 486007"/>
                  <a:gd name="connsiteX19" fmla="*/ 243200 w 486000"/>
                  <a:gd name="connsiteY19" fmla="*/ 15 h 486007"/>
                  <a:gd name="connsiteX20" fmla="*/ 242525 w 486000"/>
                  <a:gd name="connsiteY20" fmla="*/ 0 h 486007"/>
                  <a:gd name="connsiteX21" fmla="*/ 71032 w 486000"/>
                  <a:gd name="connsiteY21" fmla="*/ 71171 h 486007"/>
                  <a:gd name="connsiteX22" fmla="*/ 0 w 486000"/>
                  <a:gd name="connsiteY22" fmla="*/ 243000 h 486007"/>
                  <a:gd name="connsiteX23" fmla="*/ 71032 w 486000"/>
                  <a:gd name="connsiteY23" fmla="*/ 414829 h 486007"/>
                  <a:gd name="connsiteX24" fmla="*/ 242525 w 486000"/>
                  <a:gd name="connsiteY24" fmla="*/ 486000 h 486007"/>
                  <a:gd name="connsiteX25" fmla="*/ 243208 w 486000"/>
                  <a:gd name="connsiteY25" fmla="*/ 485989 h 486007"/>
                  <a:gd name="connsiteX26" fmla="*/ 243475 w 486000"/>
                  <a:gd name="connsiteY26" fmla="*/ 486000 h 486007"/>
                  <a:gd name="connsiteX27" fmla="*/ 285585 w 486000"/>
                  <a:gd name="connsiteY27" fmla="*/ 482348 h 486007"/>
                  <a:gd name="connsiteX28" fmla="*/ 300980 w 486000"/>
                  <a:gd name="connsiteY28" fmla="*/ 460373 h 486007"/>
                  <a:gd name="connsiteX29" fmla="*/ 300457 w 486000"/>
                  <a:gd name="connsiteY29" fmla="*/ 458207 h 486007"/>
                  <a:gd name="connsiteX30" fmla="*/ 297236 w 486000"/>
                  <a:gd name="connsiteY30" fmla="*/ 441077 h 486007"/>
                  <a:gd name="connsiteX31" fmla="*/ 270635 w 486000"/>
                  <a:gd name="connsiteY31" fmla="*/ 437833 h 486007"/>
                  <a:gd name="connsiteX32" fmla="*/ 261473 w 486000"/>
                  <a:gd name="connsiteY32" fmla="*/ 443699 h 486007"/>
                  <a:gd name="connsiteX33" fmla="*/ 261473 w 486000"/>
                  <a:gd name="connsiteY33" fmla="*/ 374268 h 486007"/>
                  <a:gd name="connsiteX34" fmla="*/ 279352 w 486000"/>
                  <a:gd name="connsiteY34" fmla="*/ 375025 h 486007"/>
                  <a:gd name="connsiteX35" fmla="*/ 299338 w 486000"/>
                  <a:gd name="connsiteY35" fmla="*/ 357144 h 486007"/>
                  <a:gd name="connsiteX36" fmla="*/ 281492 w 486000"/>
                  <a:gd name="connsiteY36" fmla="*/ 337116 h 486007"/>
                  <a:gd name="connsiteX37" fmla="*/ 261477 w 486000"/>
                  <a:gd name="connsiteY37" fmla="*/ 336287 h 486007"/>
                  <a:gd name="connsiteX38" fmla="*/ 261477 w 486000"/>
                  <a:gd name="connsiteY38" fmla="*/ 261988 h 486007"/>
                  <a:gd name="connsiteX39" fmla="*/ 287053 w 486000"/>
                  <a:gd name="connsiteY39" fmla="*/ 261988 h 486007"/>
                  <a:gd name="connsiteX40" fmla="*/ 180426 w 486000"/>
                  <a:gd name="connsiteY40" fmla="*/ 392913 h 486007"/>
                  <a:gd name="connsiteX41" fmla="*/ 173569 w 486000"/>
                  <a:gd name="connsiteY41" fmla="*/ 377778 h 486007"/>
                  <a:gd name="connsiteX42" fmla="*/ 223578 w 486000"/>
                  <a:gd name="connsiteY42" fmla="*/ 374274 h 486007"/>
                  <a:gd name="connsiteX43" fmla="*/ 223578 w 486000"/>
                  <a:gd name="connsiteY43" fmla="*/ 443183 h 486007"/>
                  <a:gd name="connsiteX44" fmla="*/ 180426 w 486000"/>
                  <a:gd name="connsiteY44" fmla="*/ 392913 h 486007"/>
                  <a:gd name="connsiteX45" fmla="*/ 146532 w 486000"/>
                  <a:gd name="connsiteY45" fmla="*/ 409895 h 486007"/>
                  <a:gd name="connsiteX46" fmla="*/ 157586 w 486000"/>
                  <a:gd name="connsiteY46" fmla="*/ 429515 h 486007"/>
                  <a:gd name="connsiteX47" fmla="*/ 101748 w 486000"/>
                  <a:gd name="connsiteY47" fmla="*/ 391662 h 486007"/>
                  <a:gd name="connsiteX48" fmla="*/ 135164 w 486000"/>
                  <a:gd name="connsiteY48" fmla="*/ 383611 h 486007"/>
                  <a:gd name="connsiteX49" fmla="*/ 146532 w 486000"/>
                  <a:gd name="connsiteY49" fmla="*/ 409895 h 486007"/>
                  <a:gd name="connsiteX50" fmla="*/ 74910 w 486000"/>
                  <a:gd name="connsiteY50" fmla="*/ 360473 h 486007"/>
                  <a:gd name="connsiteX51" fmla="*/ 38781 w 486000"/>
                  <a:gd name="connsiteY51" fmla="*/ 261984 h 486007"/>
                  <a:gd name="connsiteX52" fmla="*/ 112175 w 486000"/>
                  <a:gd name="connsiteY52" fmla="*/ 261984 h 486007"/>
                  <a:gd name="connsiteX53" fmla="*/ 123970 w 486000"/>
                  <a:gd name="connsiteY53" fmla="*/ 347188 h 486007"/>
                  <a:gd name="connsiteX54" fmla="*/ 74910 w 486000"/>
                  <a:gd name="connsiteY54" fmla="*/ 360473 h 486007"/>
                  <a:gd name="connsiteX55" fmla="*/ 75433 w 486000"/>
                  <a:gd name="connsiteY55" fmla="*/ 124773 h 486007"/>
                  <a:gd name="connsiteX56" fmla="*/ 124196 w 486000"/>
                  <a:gd name="connsiteY56" fmla="*/ 137895 h 486007"/>
                  <a:gd name="connsiteX57" fmla="*/ 112175 w 486000"/>
                  <a:gd name="connsiteY57" fmla="*/ 224016 h 486007"/>
                  <a:gd name="connsiteX58" fmla="*/ 38781 w 486000"/>
                  <a:gd name="connsiteY58" fmla="*/ 224016 h 486007"/>
                  <a:gd name="connsiteX59" fmla="*/ 75433 w 486000"/>
                  <a:gd name="connsiteY59" fmla="*/ 124773 h 486007"/>
                  <a:gd name="connsiteX60" fmla="*/ 223578 w 486000"/>
                  <a:gd name="connsiteY60" fmla="*/ 110775 h 486007"/>
                  <a:gd name="connsiteX61" fmla="*/ 173960 w 486000"/>
                  <a:gd name="connsiteY61" fmla="*/ 107300 h 486007"/>
                  <a:gd name="connsiteX62" fmla="*/ 180426 w 486000"/>
                  <a:gd name="connsiteY62" fmla="*/ 93087 h 486007"/>
                  <a:gd name="connsiteX63" fmla="*/ 223578 w 486000"/>
                  <a:gd name="connsiteY63" fmla="*/ 42817 h 486007"/>
                  <a:gd name="connsiteX64" fmla="*/ 146532 w 486000"/>
                  <a:gd name="connsiteY64" fmla="*/ 76108 h 486007"/>
                  <a:gd name="connsiteX65" fmla="*/ 135512 w 486000"/>
                  <a:gd name="connsiteY65" fmla="*/ 101475 h 486007"/>
                  <a:gd name="connsiteX66" fmla="*/ 102537 w 486000"/>
                  <a:gd name="connsiteY66" fmla="*/ 93599 h 486007"/>
                  <a:gd name="connsiteX67" fmla="*/ 157586 w 486000"/>
                  <a:gd name="connsiteY67" fmla="*/ 56485 h 486007"/>
                  <a:gd name="connsiteX68" fmla="*/ 146532 w 486000"/>
                  <a:gd name="connsiteY68" fmla="*/ 76108 h 486007"/>
                  <a:gd name="connsiteX69" fmla="*/ 161716 w 486000"/>
                  <a:gd name="connsiteY69" fmla="*/ 144025 h 486007"/>
                  <a:gd name="connsiteX70" fmla="*/ 223578 w 486000"/>
                  <a:gd name="connsiteY70" fmla="*/ 148762 h 486007"/>
                  <a:gd name="connsiteX71" fmla="*/ 223578 w 486000"/>
                  <a:gd name="connsiteY71" fmla="*/ 224016 h 486007"/>
                  <a:gd name="connsiteX72" fmla="*/ 150099 w 486000"/>
                  <a:gd name="connsiteY72" fmla="*/ 224016 h 486007"/>
                  <a:gd name="connsiteX73" fmla="*/ 161716 w 486000"/>
                  <a:gd name="connsiteY73" fmla="*/ 144025 h 486007"/>
                  <a:gd name="connsiteX74" fmla="*/ 261473 w 486000"/>
                  <a:gd name="connsiteY74" fmla="*/ 110779 h 486007"/>
                  <a:gd name="connsiteX75" fmla="*/ 261473 w 486000"/>
                  <a:gd name="connsiteY75" fmla="*/ 42750 h 486007"/>
                  <a:gd name="connsiteX76" fmla="*/ 310962 w 486000"/>
                  <a:gd name="connsiteY76" fmla="*/ 107323 h 486007"/>
                  <a:gd name="connsiteX77" fmla="*/ 261473 w 486000"/>
                  <a:gd name="connsiteY77" fmla="*/ 110779 h 486007"/>
                  <a:gd name="connsiteX78" fmla="*/ 330929 w 486000"/>
                  <a:gd name="connsiteY78" fmla="*/ 62128 h 486007"/>
                  <a:gd name="connsiteX79" fmla="*/ 327066 w 486000"/>
                  <a:gd name="connsiteY79" fmla="*/ 55872 h 486007"/>
                  <a:gd name="connsiteX80" fmla="*/ 383239 w 486000"/>
                  <a:gd name="connsiteY80" fmla="*/ 93395 h 486007"/>
                  <a:gd name="connsiteX81" fmla="*/ 349505 w 486000"/>
                  <a:gd name="connsiteY81" fmla="*/ 101498 h 486007"/>
                  <a:gd name="connsiteX82" fmla="*/ 330929 w 486000"/>
                  <a:gd name="connsiteY82" fmla="*/ 62128 h 486007"/>
                  <a:gd name="connsiteX83" fmla="*/ 223578 w 486000"/>
                  <a:gd name="connsiteY83" fmla="*/ 336291 h 486007"/>
                  <a:gd name="connsiteX84" fmla="*/ 161471 w 486000"/>
                  <a:gd name="connsiteY84" fmla="*/ 341031 h 486007"/>
                  <a:gd name="connsiteX85" fmla="*/ 150099 w 486000"/>
                  <a:gd name="connsiteY85" fmla="*/ 261984 h 486007"/>
                  <a:gd name="connsiteX86" fmla="*/ 223578 w 486000"/>
                  <a:gd name="connsiteY86" fmla="*/ 261984 h 486007"/>
                  <a:gd name="connsiteX87" fmla="*/ 476367 w 486000"/>
                  <a:gd name="connsiteY87" fmla="*/ 350690 h 486007"/>
                  <a:gd name="connsiteX88" fmla="*/ 374408 w 486000"/>
                  <a:gd name="connsiteY88" fmla="*/ 268913 h 486007"/>
                  <a:gd name="connsiteX89" fmla="*/ 357626 w 486000"/>
                  <a:gd name="connsiteY89" fmla="*/ 262936 h 486007"/>
                  <a:gd name="connsiteX90" fmla="*/ 330632 w 486000"/>
                  <a:gd name="connsiteY90" fmla="*/ 289577 h 486007"/>
                  <a:gd name="connsiteX91" fmla="*/ 330632 w 486000"/>
                  <a:gd name="connsiteY91" fmla="*/ 425135 h 486007"/>
                  <a:gd name="connsiteX92" fmla="*/ 356754 w 486000"/>
                  <a:gd name="connsiteY92" fmla="*/ 450881 h 486007"/>
                  <a:gd name="connsiteX93" fmla="*/ 374292 w 486000"/>
                  <a:gd name="connsiteY93" fmla="*/ 443926 h 486007"/>
                  <a:gd name="connsiteX94" fmla="*/ 398312 w 486000"/>
                  <a:gd name="connsiteY94" fmla="*/ 421754 h 486007"/>
                  <a:gd name="connsiteX95" fmla="*/ 424449 w 486000"/>
                  <a:gd name="connsiteY95" fmla="*/ 475353 h 486007"/>
                  <a:gd name="connsiteX96" fmla="*/ 441486 w 486000"/>
                  <a:gd name="connsiteY96" fmla="*/ 486008 h 486007"/>
                  <a:gd name="connsiteX97" fmla="*/ 449789 w 486000"/>
                  <a:gd name="connsiteY97" fmla="*/ 484076 h 486007"/>
                  <a:gd name="connsiteX98" fmla="*/ 458495 w 486000"/>
                  <a:gd name="connsiteY98" fmla="*/ 458682 h 486007"/>
                  <a:gd name="connsiteX99" fmla="*/ 432439 w 486000"/>
                  <a:gd name="connsiteY99" fmla="*/ 405252 h 486007"/>
                  <a:gd name="connsiteX100" fmla="*/ 439113 w 486000"/>
                  <a:gd name="connsiteY100" fmla="*/ 402097 h 486007"/>
                  <a:gd name="connsiteX101" fmla="*/ 466129 w 486000"/>
                  <a:gd name="connsiteY101" fmla="*/ 395629 h 486007"/>
                  <a:gd name="connsiteX102" fmla="*/ 476367 w 486000"/>
                  <a:gd name="connsiteY102" fmla="*/ 350690 h 486007"/>
                  <a:gd name="connsiteX103" fmla="*/ 430307 w 486000"/>
                  <a:gd name="connsiteY103" fmla="*/ 365169 h 486007"/>
                  <a:gd name="connsiteX104" fmla="*/ 422955 w 486000"/>
                  <a:gd name="connsiteY104" fmla="*/ 367755 h 486007"/>
                  <a:gd name="connsiteX105" fmla="*/ 382988 w 486000"/>
                  <a:gd name="connsiteY105" fmla="*/ 386638 h 486007"/>
                  <a:gd name="connsiteX106" fmla="*/ 373477 w 486000"/>
                  <a:gd name="connsiteY106" fmla="*/ 393054 h 486007"/>
                  <a:gd name="connsiteX107" fmla="*/ 368527 w 486000"/>
                  <a:gd name="connsiteY107" fmla="*/ 397624 h 486007"/>
                  <a:gd name="connsiteX108" fmla="*/ 368527 w 486000"/>
                  <a:gd name="connsiteY108" fmla="*/ 312834 h 486007"/>
                  <a:gd name="connsiteX109" fmla="*/ 432981 w 486000"/>
                  <a:gd name="connsiteY109" fmla="*/ 364530 h 48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6000" h="486007">
                    <a:moveTo>
                      <a:pt x="287053" y="261984"/>
                    </a:moveTo>
                    <a:cubicBezTo>
                      <a:pt x="297517" y="261984"/>
                      <a:pt x="306001" y="253488"/>
                      <a:pt x="306001" y="243000"/>
                    </a:cubicBezTo>
                    <a:cubicBezTo>
                      <a:pt x="306001" y="232516"/>
                      <a:pt x="297517" y="224016"/>
                      <a:pt x="287053" y="224016"/>
                    </a:cubicBezTo>
                    <a:lnTo>
                      <a:pt x="261473" y="224016"/>
                    </a:lnTo>
                    <a:lnTo>
                      <a:pt x="261473" y="148762"/>
                    </a:lnTo>
                    <a:cubicBezTo>
                      <a:pt x="282712" y="148163"/>
                      <a:pt x="303461" y="146566"/>
                      <a:pt x="323198" y="144059"/>
                    </a:cubicBezTo>
                    <a:cubicBezTo>
                      <a:pt x="328134" y="162809"/>
                      <a:pt x="331748" y="183279"/>
                      <a:pt x="333680" y="204830"/>
                    </a:cubicBezTo>
                    <a:cubicBezTo>
                      <a:pt x="334615" y="215274"/>
                      <a:pt x="343833" y="222990"/>
                      <a:pt x="354244" y="222043"/>
                    </a:cubicBezTo>
                    <a:cubicBezTo>
                      <a:pt x="364667" y="221103"/>
                      <a:pt x="372357" y="211878"/>
                      <a:pt x="371423" y="201435"/>
                    </a:cubicBezTo>
                    <a:cubicBezTo>
                      <a:pt x="369439" y="179319"/>
                      <a:pt x="365838" y="157935"/>
                      <a:pt x="360810" y="137910"/>
                    </a:cubicBezTo>
                    <a:cubicBezTo>
                      <a:pt x="378835" y="134258"/>
                      <a:pt x="395524" y="129759"/>
                      <a:pt x="410378" y="124494"/>
                    </a:cubicBezTo>
                    <a:cubicBezTo>
                      <a:pt x="434127" y="157979"/>
                      <a:pt x="448105" y="198886"/>
                      <a:pt x="448105" y="243000"/>
                    </a:cubicBezTo>
                    <a:cubicBezTo>
                      <a:pt x="448105" y="251723"/>
                      <a:pt x="447553" y="260498"/>
                      <a:pt x="446467" y="269088"/>
                    </a:cubicBezTo>
                    <a:cubicBezTo>
                      <a:pt x="445150" y="279490"/>
                      <a:pt x="452499" y="288993"/>
                      <a:pt x="462878" y="290308"/>
                    </a:cubicBezTo>
                    <a:cubicBezTo>
                      <a:pt x="463690" y="290413"/>
                      <a:pt x="464491" y="290464"/>
                      <a:pt x="465288" y="290464"/>
                    </a:cubicBezTo>
                    <a:cubicBezTo>
                      <a:pt x="474687" y="290464"/>
                      <a:pt x="482845" y="283454"/>
                      <a:pt x="484061" y="273865"/>
                    </a:cubicBezTo>
                    <a:cubicBezTo>
                      <a:pt x="485348" y="263697"/>
                      <a:pt x="486000" y="253313"/>
                      <a:pt x="486000" y="243000"/>
                    </a:cubicBezTo>
                    <a:cubicBezTo>
                      <a:pt x="486000" y="178093"/>
                      <a:pt x="460775" y="117068"/>
                      <a:pt x="414968" y="71171"/>
                    </a:cubicBezTo>
                    <a:cubicBezTo>
                      <a:pt x="369157" y="25274"/>
                      <a:pt x="308255" y="0"/>
                      <a:pt x="243475" y="0"/>
                    </a:cubicBezTo>
                    <a:cubicBezTo>
                      <a:pt x="243382" y="0"/>
                      <a:pt x="243290" y="11"/>
                      <a:pt x="243200" y="15"/>
                    </a:cubicBezTo>
                    <a:cubicBezTo>
                      <a:pt x="242974" y="11"/>
                      <a:pt x="242751" y="0"/>
                      <a:pt x="242525" y="0"/>
                    </a:cubicBezTo>
                    <a:cubicBezTo>
                      <a:pt x="177745" y="0"/>
                      <a:pt x="116843" y="25278"/>
                      <a:pt x="71032" y="71171"/>
                    </a:cubicBezTo>
                    <a:cubicBezTo>
                      <a:pt x="25228" y="117072"/>
                      <a:pt x="0" y="178093"/>
                      <a:pt x="0" y="243000"/>
                    </a:cubicBezTo>
                    <a:cubicBezTo>
                      <a:pt x="0" y="307907"/>
                      <a:pt x="25228" y="368932"/>
                      <a:pt x="71032" y="414829"/>
                    </a:cubicBezTo>
                    <a:cubicBezTo>
                      <a:pt x="116839" y="460726"/>
                      <a:pt x="177745" y="486000"/>
                      <a:pt x="242525" y="486000"/>
                    </a:cubicBezTo>
                    <a:cubicBezTo>
                      <a:pt x="242755" y="486000"/>
                      <a:pt x="242978" y="485989"/>
                      <a:pt x="243208" y="485989"/>
                    </a:cubicBezTo>
                    <a:cubicBezTo>
                      <a:pt x="243297" y="485989"/>
                      <a:pt x="243382" y="486000"/>
                      <a:pt x="243475" y="486000"/>
                    </a:cubicBezTo>
                    <a:cubicBezTo>
                      <a:pt x="257609" y="486000"/>
                      <a:pt x="271777" y="484774"/>
                      <a:pt x="285585" y="482348"/>
                    </a:cubicBezTo>
                    <a:cubicBezTo>
                      <a:pt x="295893" y="480539"/>
                      <a:pt x="302786" y="470701"/>
                      <a:pt x="300980" y="460373"/>
                    </a:cubicBezTo>
                    <a:cubicBezTo>
                      <a:pt x="300850" y="459630"/>
                      <a:pt x="300669" y="458913"/>
                      <a:pt x="300457" y="458207"/>
                    </a:cubicBezTo>
                    <a:cubicBezTo>
                      <a:pt x="302149" y="452512"/>
                      <a:pt x="301169" y="446111"/>
                      <a:pt x="297236" y="441077"/>
                    </a:cubicBezTo>
                    <a:cubicBezTo>
                      <a:pt x="290784" y="432822"/>
                      <a:pt x="278874" y="431365"/>
                      <a:pt x="270635" y="437833"/>
                    </a:cubicBezTo>
                    <a:cubicBezTo>
                      <a:pt x="267572" y="440237"/>
                      <a:pt x="264546" y="442176"/>
                      <a:pt x="261473" y="443699"/>
                    </a:cubicBezTo>
                    <a:lnTo>
                      <a:pt x="261473" y="374268"/>
                    </a:lnTo>
                    <a:cubicBezTo>
                      <a:pt x="267483" y="374438"/>
                      <a:pt x="273457" y="374691"/>
                      <a:pt x="279352" y="375025"/>
                    </a:cubicBezTo>
                    <a:cubicBezTo>
                      <a:pt x="289790" y="375630"/>
                      <a:pt x="298748" y="367610"/>
                      <a:pt x="299338" y="357144"/>
                    </a:cubicBezTo>
                    <a:cubicBezTo>
                      <a:pt x="299931" y="346675"/>
                      <a:pt x="291941" y="337706"/>
                      <a:pt x="281492" y="337116"/>
                    </a:cubicBezTo>
                    <a:cubicBezTo>
                      <a:pt x="274892" y="336744"/>
                      <a:pt x="268203" y="336469"/>
                      <a:pt x="261477" y="336287"/>
                    </a:cubicBezTo>
                    <a:lnTo>
                      <a:pt x="261477" y="261988"/>
                    </a:lnTo>
                    <a:lnTo>
                      <a:pt x="287053" y="261988"/>
                    </a:lnTo>
                    <a:close/>
                    <a:moveTo>
                      <a:pt x="180426" y="392913"/>
                    </a:moveTo>
                    <a:cubicBezTo>
                      <a:pt x="178008" y="388065"/>
                      <a:pt x="175720" y="383013"/>
                      <a:pt x="173569" y="377778"/>
                    </a:cubicBezTo>
                    <a:cubicBezTo>
                      <a:pt x="189610" y="375961"/>
                      <a:pt x="206381" y="374776"/>
                      <a:pt x="223578" y="374274"/>
                    </a:cubicBezTo>
                    <a:lnTo>
                      <a:pt x="223578" y="443183"/>
                    </a:lnTo>
                    <a:cubicBezTo>
                      <a:pt x="207976" y="435266"/>
                      <a:pt x="192892" y="417891"/>
                      <a:pt x="180426" y="392913"/>
                    </a:cubicBezTo>
                    <a:close/>
                    <a:moveTo>
                      <a:pt x="146532" y="409895"/>
                    </a:moveTo>
                    <a:cubicBezTo>
                      <a:pt x="150025" y="416891"/>
                      <a:pt x="153717" y="423426"/>
                      <a:pt x="157586" y="429515"/>
                    </a:cubicBezTo>
                    <a:cubicBezTo>
                      <a:pt x="136895" y="420019"/>
                      <a:pt x="118051" y="407172"/>
                      <a:pt x="101748" y="391662"/>
                    </a:cubicBezTo>
                    <a:cubicBezTo>
                      <a:pt x="112126" y="388608"/>
                      <a:pt x="123321" y="385914"/>
                      <a:pt x="135164" y="383611"/>
                    </a:cubicBezTo>
                    <a:cubicBezTo>
                      <a:pt x="138601" y="392814"/>
                      <a:pt x="142394" y="401603"/>
                      <a:pt x="146532" y="409895"/>
                    </a:cubicBezTo>
                    <a:close/>
                    <a:moveTo>
                      <a:pt x="74910" y="360473"/>
                    </a:moveTo>
                    <a:cubicBezTo>
                      <a:pt x="55018" y="332064"/>
                      <a:pt x="42133" y="298389"/>
                      <a:pt x="38781" y="261984"/>
                    </a:cubicBezTo>
                    <a:lnTo>
                      <a:pt x="112175" y="261984"/>
                    </a:lnTo>
                    <a:cubicBezTo>
                      <a:pt x="113373" y="291858"/>
                      <a:pt x="117392" y="320665"/>
                      <a:pt x="123970" y="347188"/>
                    </a:cubicBezTo>
                    <a:cubicBezTo>
                      <a:pt x="106149" y="350813"/>
                      <a:pt x="89638" y="355264"/>
                      <a:pt x="74910" y="360473"/>
                    </a:cubicBezTo>
                    <a:close/>
                    <a:moveTo>
                      <a:pt x="75433" y="124773"/>
                    </a:moveTo>
                    <a:cubicBezTo>
                      <a:pt x="90068" y="129911"/>
                      <a:pt x="106491" y="134310"/>
                      <a:pt x="124196" y="137895"/>
                    </a:cubicBezTo>
                    <a:cubicBezTo>
                      <a:pt x="117481" y="164670"/>
                      <a:pt x="113387" y="193801"/>
                      <a:pt x="112175" y="224016"/>
                    </a:cubicBezTo>
                    <a:lnTo>
                      <a:pt x="38781" y="224016"/>
                    </a:lnTo>
                    <a:cubicBezTo>
                      <a:pt x="42162" y="187292"/>
                      <a:pt x="55240" y="153339"/>
                      <a:pt x="75433" y="124773"/>
                    </a:cubicBezTo>
                    <a:close/>
                    <a:moveTo>
                      <a:pt x="223578" y="110775"/>
                    </a:moveTo>
                    <a:cubicBezTo>
                      <a:pt x="206552" y="110273"/>
                      <a:pt x="189904" y="109099"/>
                      <a:pt x="173960" y="107300"/>
                    </a:cubicBezTo>
                    <a:cubicBezTo>
                      <a:pt x="175998" y="102397"/>
                      <a:pt x="178149" y="97649"/>
                      <a:pt x="180426" y="93087"/>
                    </a:cubicBezTo>
                    <a:cubicBezTo>
                      <a:pt x="192892" y="68110"/>
                      <a:pt x="207976" y="50734"/>
                      <a:pt x="223578" y="42817"/>
                    </a:cubicBezTo>
                    <a:close/>
                    <a:moveTo>
                      <a:pt x="146532" y="76108"/>
                    </a:moveTo>
                    <a:cubicBezTo>
                      <a:pt x="142531" y="84122"/>
                      <a:pt x="138860" y="92604"/>
                      <a:pt x="135512" y="101475"/>
                    </a:cubicBezTo>
                    <a:cubicBezTo>
                      <a:pt x="123840" y="99216"/>
                      <a:pt x="112794" y="96583"/>
                      <a:pt x="102537" y="93599"/>
                    </a:cubicBezTo>
                    <a:cubicBezTo>
                      <a:pt x="118664" y="78423"/>
                      <a:pt x="137229" y="65832"/>
                      <a:pt x="157586" y="56485"/>
                    </a:cubicBezTo>
                    <a:cubicBezTo>
                      <a:pt x="153717" y="62574"/>
                      <a:pt x="150025" y="69109"/>
                      <a:pt x="146532" y="76108"/>
                    </a:cubicBezTo>
                    <a:close/>
                    <a:moveTo>
                      <a:pt x="161716" y="144025"/>
                    </a:moveTo>
                    <a:cubicBezTo>
                      <a:pt x="181509" y="146551"/>
                      <a:pt x="202306" y="148160"/>
                      <a:pt x="223578" y="148762"/>
                    </a:cubicBezTo>
                    <a:lnTo>
                      <a:pt x="223578" y="224016"/>
                    </a:lnTo>
                    <a:lnTo>
                      <a:pt x="150099" y="224016"/>
                    </a:lnTo>
                    <a:cubicBezTo>
                      <a:pt x="151326" y="195699"/>
                      <a:pt x="155283" y="168615"/>
                      <a:pt x="161716" y="144025"/>
                    </a:cubicBezTo>
                    <a:close/>
                    <a:moveTo>
                      <a:pt x="261473" y="110779"/>
                    </a:moveTo>
                    <a:lnTo>
                      <a:pt x="261473" y="42750"/>
                    </a:lnTo>
                    <a:cubicBezTo>
                      <a:pt x="280372" y="52272"/>
                      <a:pt x="297796" y="75488"/>
                      <a:pt x="310962" y="107323"/>
                    </a:cubicBezTo>
                    <a:cubicBezTo>
                      <a:pt x="295069" y="109114"/>
                      <a:pt x="278469" y="110276"/>
                      <a:pt x="261473" y="110779"/>
                    </a:cubicBezTo>
                    <a:close/>
                    <a:moveTo>
                      <a:pt x="330929" y="62128"/>
                    </a:moveTo>
                    <a:cubicBezTo>
                      <a:pt x="329665" y="59985"/>
                      <a:pt x="328374" y="57908"/>
                      <a:pt x="327066" y="55872"/>
                    </a:cubicBezTo>
                    <a:cubicBezTo>
                      <a:pt x="347859" y="65230"/>
                      <a:pt x="366810" y="77977"/>
                      <a:pt x="383239" y="93395"/>
                    </a:cubicBezTo>
                    <a:cubicBezTo>
                      <a:pt x="372769" y="96471"/>
                      <a:pt x="361467" y="99183"/>
                      <a:pt x="349505" y="101498"/>
                    </a:cubicBezTo>
                    <a:cubicBezTo>
                      <a:pt x="344114" y="87150"/>
                      <a:pt x="337896" y="73917"/>
                      <a:pt x="330929" y="62128"/>
                    </a:cubicBezTo>
                    <a:close/>
                    <a:moveTo>
                      <a:pt x="223578" y="336291"/>
                    </a:moveTo>
                    <a:cubicBezTo>
                      <a:pt x="202180" y="336889"/>
                      <a:pt x="181308" y="338498"/>
                      <a:pt x="161471" y="341031"/>
                    </a:cubicBezTo>
                    <a:cubicBezTo>
                      <a:pt x="155182" y="316693"/>
                      <a:pt x="151307" y="289940"/>
                      <a:pt x="150099" y="261984"/>
                    </a:cubicBezTo>
                    <a:lnTo>
                      <a:pt x="223578" y="261984"/>
                    </a:lnTo>
                    <a:close/>
                    <a:moveTo>
                      <a:pt x="476367" y="350690"/>
                    </a:moveTo>
                    <a:lnTo>
                      <a:pt x="374408" y="268913"/>
                    </a:lnTo>
                    <a:cubicBezTo>
                      <a:pt x="369265" y="264789"/>
                      <a:pt x="363376" y="262936"/>
                      <a:pt x="357626" y="262936"/>
                    </a:cubicBezTo>
                    <a:cubicBezTo>
                      <a:pt x="343740" y="262936"/>
                      <a:pt x="330632" y="273754"/>
                      <a:pt x="330632" y="289577"/>
                    </a:cubicBezTo>
                    <a:lnTo>
                      <a:pt x="330632" y="425135"/>
                    </a:lnTo>
                    <a:cubicBezTo>
                      <a:pt x="330632" y="440557"/>
                      <a:pt x="343387" y="450881"/>
                      <a:pt x="356754" y="450881"/>
                    </a:cubicBezTo>
                    <a:cubicBezTo>
                      <a:pt x="362858" y="450881"/>
                      <a:pt x="369087" y="448730"/>
                      <a:pt x="374292" y="443926"/>
                    </a:cubicBezTo>
                    <a:lnTo>
                      <a:pt x="398312" y="421754"/>
                    </a:lnTo>
                    <a:lnTo>
                      <a:pt x="424449" y="475353"/>
                    </a:lnTo>
                    <a:cubicBezTo>
                      <a:pt x="427734" y="482092"/>
                      <a:pt x="434475" y="486008"/>
                      <a:pt x="441486" y="486008"/>
                    </a:cubicBezTo>
                    <a:cubicBezTo>
                      <a:pt x="444279" y="486008"/>
                      <a:pt x="447111" y="485387"/>
                      <a:pt x="449789" y="484076"/>
                    </a:cubicBezTo>
                    <a:cubicBezTo>
                      <a:pt x="459192" y="479473"/>
                      <a:pt x="463089" y="468105"/>
                      <a:pt x="458495" y="458682"/>
                    </a:cubicBezTo>
                    <a:lnTo>
                      <a:pt x="432439" y="405252"/>
                    </a:lnTo>
                    <a:lnTo>
                      <a:pt x="439113" y="402097"/>
                    </a:lnTo>
                    <a:lnTo>
                      <a:pt x="466129" y="395629"/>
                    </a:lnTo>
                    <a:cubicBezTo>
                      <a:pt x="487023" y="390625"/>
                      <a:pt x="493071" y="364087"/>
                      <a:pt x="476367" y="350690"/>
                    </a:cubicBezTo>
                    <a:close/>
                    <a:moveTo>
                      <a:pt x="430307" y="365169"/>
                    </a:moveTo>
                    <a:cubicBezTo>
                      <a:pt x="427775" y="365774"/>
                      <a:pt x="425310" y="366640"/>
                      <a:pt x="422955" y="367755"/>
                    </a:cubicBezTo>
                    <a:lnTo>
                      <a:pt x="382988" y="386638"/>
                    </a:lnTo>
                    <a:cubicBezTo>
                      <a:pt x="379510" y="388281"/>
                      <a:pt x="376303" y="390443"/>
                      <a:pt x="373477" y="393054"/>
                    </a:cubicBezTo>
                    <a:lnTo>
                      <a:pt x="368527" y="397624"/>
                    </a:lnTo>
                    <a:lnTo>
                      <a:pt x="368527" y="312834"/>
                    </a:lnTo>
                    <a:lnTo>
                      <a:pt x="432981" y="364530"/>
                    </a:lnTo>
                    <a:close/>
                  </a:path>
                </a:pathLst>
              </a:custGeom>
              <a:solidFill>
                <a:schemeClr val="accent1"/>
              </a:solidFill>
              <a:ln w="949" cap="flat">
                <a:noFill/>
                <a:prstDash val="solid"/>
                <a:miter/>
              </a:ln>
            </p:spPr>
            <p:txBody>
              <a:bodyPr rtlCol="0" anchor="ctr"/>
              <a:lstStyle/>
              <a:p>
                <a:endParaRPr lang="en-ID" i="1"/>
              </a:p>
            </p:txBody>
          </p:sp>
          <p:sp>
            <p:nvSpPr>
              <p:cNvPr id="31" name="Rectangle 30">
                <a:extLst>
                  <a:ext uri="{FF2B5EF4-FFF2-40B4-BE49-F238E27FC236}">
                    <a16:creationId xmlns:a16="http://schemas.microsoft.com/office/drawing/2014/main" id="{CAE9595E-CFE2-4F41-8641-AC7BE4E03711}"/>
                  </a:ext>
                </a:extLst>
              </p:cNvPr>
              <p:cNvSpPr/>
              <p:nvPr/>
            </p:nvSpPr>
            <p:spPr>
              <a:xfrm flipH="1">
                <a:off x="5102806" y="5158585"/>
                <a:ext cx="2409634" cy="276999"/>
              </a:xfrm>
              <a:prstGeom prst="rect">
                <a:avLst/>
              </a:prstGeom>
            </p:spPr>
            <p:txBody>
              <a:bodyPr wrap="none">
                <a:spAutoFit/>
              </a:bodyPr>
              <a:lstStyle/>
              <a:p>
                <a:r>
                  <a:rPr lang="en-US" sz="1200">
                    <a:solidFill>
                      <a:schemeClr val="bg1"/>
                    </a:solidFill>
                    <a:cs typeface="Poppins Medium" panose="00000600000000000000" pitchFamily="50" charset="0"/>
                  </a:rPr>
                  <a:t>www.hillarioustemplate.com</a:t>
                </a:r>
                <a:endParaRPr lang="en-US" sz="1200" dirty="0">
                  <a:solidFill>
                    <a:schemeClr val="bg1"/>
                  </a:solidFill>
                  <a:cs typeface="Poppins Medium" panose="00000600000000000000" pitchFamily="50" charset="0"/>
                </a:endParaRPr>
              </a:p>
            </p:txBody>
          </p:sp>
        </p:grpSp>
        <p:sp>
          <p:nvSpPr>
            <p:cNvPr id="32" name="Rectangle 31">
              <a:extLst>
                <a:ext uri="{FF2B5EF4-FFF2-40B4-BE49-F238E27FC236}">
                  <a16:creationId xmlns:a16="http://schemas.microsoft.com/office/drawing/2014/main" id="{6C0D1E67-105E-453F-B711-08EFF1AD0E8D}"/>
                </a:ext>
              </a:extLst>
            </p:cNvPr>
            <p:cNvSpPr/>
            <p:nvPr/>
          </p:nvSpPr>
          <p:spPr>
            <a:xfrm flipH="1">
              <a:off x="5609189" y="5095111"/>
              <a:ext cx="1164101" cy="276999"/>
            </a:xfrm>
            <a:prstGeom prst="rect">
              <a:avLst/>
            </a:prstGeom>
          </p:spPr>
          <p:txBody>
            <a:bodyPr wrap="none">
              <a:spAutoFit/>
            </a:bodyPr>
            <a:lstStyle/>
            <a:p>
              <a:r>
                <a:rPr lang="en-US" sz="1200">
                  <a:solidFill>
                    <a:schemeClr val="bg1"/>
                  </a:solidFill>
                  <a:cs typeface="Poppins Medium" panose="00000600000000000000" pitchFamily="50" charset="0"/>
                </a:rPr>
                <a:t>Rocklin 5198 ,USA</a:t>
              </a:r>
              <a:endParaRPr lang="en-US" sz="1200" dirty="0">
                <a:solidFill>
                  <a:schemeClr val="bg1"/>
                </a:solidFill>
                <a:cs typeface="Poppins Medium" panose="00000600000000000000" pitchFamily="50" charset="0"/>
              </a:endParaRPr>
            </a:p>
          </p:txBody>
        </p:sp>
        <p:grpSp>
          <p:nvGrpSpPr>
            <p:cNvPr id="33" name="Group 32">
              <a:extLst>
                <a:ext uri="{FF2B5EF4-FFF2-40B4-BE49-F238E27FC236}">
                  <a16:creationId xmlns:a16="http://schemas.microsoft.com/office/drawing/2014/main" id="{31009882-E3BB-40E6-957F-7A091BE6BC45}"/>
                </a:ext>
              </a:extLst>
            </p:cNvPr>
            <p:cNvGrpSpPr/>
            <p:nvPr/>
          </p:nvGrpSpPr>
          <p:grpSpPr>
            <a:xfrm>
              <a:off x="5152102" y="5568374"/>
              <a:ext cx="1699735" cy="295744"/>
              <a:chOff x="623336" y="3196592"/>
              <a:chExt cx="1699735" cy="295744"/>
            </a:xfrm>
          </p:grpSpPr>
          <p:sp>
            <p:nvSpPr>
              <p:cNvPr id="34" name="Rectangle 33">
                <a:extLst>
                  <a:ext uri="{FF2B5EF4-FFF2-40B4-BE49-F238E27FC236}">
                    <a16:creationId xmlns:a16="http://schemas.microsoft.com/office/drawing/2014/main" id="{02BB0651-D2BA-4C0B-B911-7A53BA39E1E2}"/>
                  </a:ext>
                </a:extLst>
              </p:cNvPr>
              <p:cNvSpPr/>
              <p:nvPr/>
            </p:nvSpPr>
            <p:spPr>
              <a:xfrm flipH="1">
                <a:off x="1080423" y="3215337"/>
                <a:ext cx="1242648" cy="276999"/>
              </a:xfrm>
              <a:prstGeom prst="rect">
                <a:avLst/>
              </a:prstGeom>
            </p:spPr>
            <p:txBody>
              <a:bodyPr wrap="none">
                <a:spAutoFit/>
              </a:bodyPr>
              <a:lstStyle/>
              <a:p>
                <a:r>
                  <a:rPr lang="en-US" sz="1200">
                    <a:solidFill>
                      <a:schemeClr val="bg1"/>
                    </a:solidFill>
                    <a:cs typeface="Poppins Medium" panose="00000600000000000000" pitchFamily="50" charset="0"/>
                  </a:rPr>
                  <a:t>-022 752 2215 245</a:t>
                </a:r>
                <a:endParaRPr lang="en-US" sz="1200" dirty="0">
                  <a:solidFill>
                    <a:schemeClr val="bg1"/>
                  </a:solidFill>
                  <a:cs typeface="Poppins Medium" panose="00000600000000000000" pitchFamily="50" charset="0"/>
                </a:endParaRPr>
              </a:p>
            </p:txBody>
          </p:sp>
          <p:sp>
            <p:nvSpPr>
              <p:cNvPr id="35" name="Shape">
                <a:extLst>
                  <a:ext uri="{FF2B5EF4-FFF2-40B4-BE49-F238E27FC236}">
                    <a16:creationId xmlns:a16="http://schemas.microsoft.com/office/drawing/2014/main" id="{558C2624-BACF-4478-A765-427FCE687DD7}"/>
                  </a:ext>
                </a:extLst>
              </p:cNvPr>
              <p:cNvSpPr>
                <a:spLocks noChangeAspect="1"/>
              </p:cNvSpPr>
              <p:nvPr/>
            </p:nvSpPr>
            <p:spPr>
              <a:xfrm>
                <a:off x="623336" y="3196592"/>
                <a:ext cx="268707" cy="268704"/>
              </a:xfrm>
              <a:custGeom>
                <a:avLst/>
                <a:gdLst>
                  <a:gd name="connsiteX0" fmla="*/ 282621 w 486002"/>
                  <a:gd name="connsiteY0" fmla="*/ 135256 h 486000"/>
                  <a:gd name="connsiteX1" fmla="*/ 265780 w 486002"/>
                  <a:gd name="connsiteY1" fmla="*/ 94926 h 486000"/>
                  <a:gd name="connsiteX2" fmla="*/ 282621 w 486002"/>
                  <a:gd name="connsiteY2" fmla="*/ 54595 h 486000"/>
                  <a:gd name="connsiteX3" fmla="*/ 332151 w 486002"/>
                  <a:gd name="connsiteY3" fmla="*/ 5503 h 486000"/>
                  <a:gd name="connsiteX4" fmla="*/ 359000 w 486002"/>
                  <a:gd name="connsiteY4" fmla="*/ 5625 h 486000"/>
                  <a:gd name="connsiteX5" fmla="*/ 358878 w 486002"/>
                  <a:gd name="connsiteY5" fmla="*/ 32470 h 486000"/>
                  <a:gd name="connsiteX6" fmla="*/ 315978 w 486002"/>
                  <a:gd name="connsiteY6" fmla="*/ 74992 h 486000"/>
                  <a:gd name="connsiteX7" fmla="*/ 381540 w 486002"/>
                  <a:gd name="connsiteY7" fmla="*/ 74992 h 486000"/>
                  <a:gd name="connsiteX8" fmla="*/ 485954 w 486002"/>
                  <a:gd name="connsiteY8" fmla="*/ 179317 h 486000"/>
                  <a:gd name="connsiteX9" fmla="*/ 485999 w 486002"/>
                  <a:gd name="connsiteY9" fmla="*/ 231595 h 486000"/>
                  <a:gd name="connsiteX10" fmla="*/ 467029 w 486002"/>
                  <a:gd name="connsiteY10" fmla="*/ 250594 h 486000"/>
                  <a:gd name="connsiteX11" fmla="*/ 467015 w 486002"/>
                  <a:gd name="connsiteY11" fmla="*/ 250594 h 486000"/>
                  <a:gd name="connsiteX12" fmla="*/ 448030 w 486002"/>
                  <a:gd name="connsiteY12" fmla="*/ 231628 h 486000"/>
                  <a:gd name="connsiteX13" fmla="*/ 447986 w 486002"/>
                  <a:gd name="connsiteY13" fmla="*/ 179351 h 486000"/>
                  <a:gd name="connsiteX14" fmla="*/ 381540 w 486002"/>
                  <a:gd name="connsiteY14" fmla="*/ 112961 h 486000"/>
                  <a:gd name="connsiteX15" fmla="*/ 314061 w 486002"/>
                  <a:gd name="connsiteY15" fmla="*/ 112961 h 486000"/>
                  <a:gd name="connsiteX16" fmla="*/ 358878 w 486002"/>
                  <a:gd name="connsiteY16" fmla="*/ 157378 h 486000"/>
                  <a:gd name="connsiteX17" fmla="*/ 359000 w 486002"/>
                  <a:gd name="connsiteY17" fmla="*/ 184226 h 486000"/>
                  <a:gd name="connsiteX18" fmla="*/ 345515 w 486002"/>
                  <a:gd name="connsiteY18" fmla="*/ 189848 h 486000"/>
                  <a:gd name="connsiteX19" fmla="*/ 332151 w 486002"/>
                  <a:gd name="connsiteY19" fmla="*/ 184345 h 486000"/>
                  <a:gd name="connsiteX20" fmla="*/ 463904 w 486002"/>
                  <a:gd name="connsiteY20" fmla="*/ 342205 h 486000"/>
                  <a:gd name="connsiteX21" fmla="*/ 393995 w 486002"/>
                  <a:gd name="connsiteY21" fmla="*/ 295760 h 486000"/>
                  <a:gd name="connsiteX22" fmla="*/ 313653 w 486002"/>
                  <a:gd name="connsiteY22" fmla="*/ 318559 h 486000"/>
                  <a:gd name="connsiteX23" fmla="*/ 313545 w 486002"/>
                  <a:gd name="connsiteY23" fmla="*/ 318667 h 486000"/>
                  <a:gd name="connsiteX24" fmla="*/ 287853 w 486002"/>
                  <a:gd name="connsiteY24" fmla="*/ 344162 h 486000"/>
                  <a:gd name="connsiteX25" fmla="*/ 206947 w 486002"/>
                  <a:gd name="connsiteY25" fmla="*/ 281544 h 486000"/>
                  <a:gd name="connsiteX26" fmla="*/ 204448 w 486002"/>
                  <a:gd name="connsiteY26" fmla="*/ 279048 h 486000"/>
                  <a:gd name="connsiteX27" fmla="*/ 141859 w 486002"/>
                  <a:gd name="connsiteY27" fmla="*/ 198124 h 486000"/>
                  <a:gd name="connsiteX28" fmla="*/ 167336 w 486002"/>
                  <a:gd name="connsiteY28" fmla="*/ 172458 h 486000"/>
                  <a:gd name="connsiteX29" fmla="*/ 167443 w 486002"/>
                  <a:gd name="connsiteY29" fmla="*/ 172346 h 486000"/>
                  <a:gd name="connsiteX30" fmla="*/ 190239 w 486002"/>
                  <a:gd name="connsiteY30" fmla="*/ 92004 h 486000"/>
                  <a:gd name="connsiteX31" fmla="*/ 143794 w 486002"/>
                  <a:gd name="connsiteY31" fmla="*/ 22099 h 486000"/>
                  <a:gd name="connsiteX32" fmla="*/ 94394 w 486002"/>
                  <a:gd name="connsiteY32" fmla="*/ 48 h 486000"/>
                  <a:gd name="connsiteX33" fmla="*/ 43533 w 486002"/>
                  <a:gd name="connsiteY33" fmla="*/ 18484 h 486000"/>
                  <a:gd name="connsiteX34" fmla="*/ 42988 w 486002"/>
                  <a:gd name="connsiteY34" fmla="*/ 18973 h 486000"/>
                  <a:gd name="connsiteX35" fmla="*/ 42250 w 486002"/>
                  <a:gd name="connsiteY35" fmla="*/ 19674 h 486000"/>
                  <a:gd name="connsiteX36" fmla="*/ 3 w 486002"/>
                  <a:gd name="connsiteY36" fmla="*/ 132501 h 486000"/>
                  <a:gd name="connsiteX37" fmla="*/ 114743 w 486002"/>
                  <a:gd name="connsiteY37" fmla="*/ 371256 h 486000"/>
                  <a:gd name="connsiteX38" fmla="*/ 160258 w 486002"/>
                  <a:gd name="connsiteY38" fmla="*/ 410890 h 486000"/>
                  <a:gd name="connsiteX39" fmla="*/ 186876 w 486002"/>
                  <a:gd name="connsiteY39" fmla="*/ 407374 h 486000"/>
                  <a:gd name="connsiteX40" fmla="*/ 183361 w 486002"/>
                  <a:gd name="connsiteY40" fmla="*/ 380759 h 486000"/>
                  <a:gd name="connsiteX41" fmla="*/ 141592 w 486002"/>
                  <a:gd name="connsiteY41" fmla="*/ 344411 h 486000"/>
                  <a:gd name="connsiteX42" fmla="*/ 37971 w 486002"/>
                  <a:gd name="connsiteY42" fmla="*/ 132312 h 486000"/>
                  <a:gd name="connsiteX43" fmla="*/ 68754 w 486002"/>
                  <a:gd name="connsiteY43" fmla="*/ 46868 h 486000"/>
                  <a:gd name="connsiteX44" fmla="*/ 68899 w 486002"/>
                  <a:gd name="connsiteY44" fmla="*/ 46738 h 486000"/>
                  <a:gd name="connsiteX45" fmla="*/ 116460 w 486002"/>
                  <a:gd name="connsiteY45" fmla="*/ 48455 h 486000"/>
                  <a:gd name="connsiteX46" fmla="*/ 140331 w 486002"/>
                  <a:gd name="connsiteY46" fmla="*/ 145765 h 486000"/>
                  <a:gd name="connsiteX47" fmla="*/ 105143 w 486002"/>
                  <a:gd name="connsiteY47" fmla="*/ 181216 h 486000"/>
                  <a:gd name="connsiteX48" fmla="*/ 101276 w 486002"/>
                  <a:gd name="connsiteY48" fmla="*/ 202314 h 486000"/>
                  <a:gd name="connsiteX49" fmla="*/ 177610 w 486002"/>
                  <a:gd name="connsiteY49" fmla="*/ 305904 h 486000"/>
                  <a:gd name="connsiteX50" fmla="*/ 180106 w 486002"/>
                  <a:gd name="connsiteY50" fmla="*/ 308400 h 486000"/>
                  <a:gd name="connsiteX51" fmla="*/ 283689 w 486002"/>
                  <a:gd name="connsiteY51" fmla="*/ 384723 h 486000"/>
                  <a:gd name="connsiteX52" fmla="*/ 304787 w 486002"/>
                  <a:gd name="connsiteY52" fmla="*/ 380856 h 486000"/>
                  <a:gd name="connsiteX53" fmla="*/ 340242 w 486002"/>
                  <a:gd name="connsiteY53" fmla="*/ 345664 h 486000"/>
                  <a:gd name="connsiteX54" fmla="*/ 437548 w 486002"/>
                  <a:gd name="connsiteY54" fmla="*/ 369536 h 486000"/>
                  <a:gd name="connsiteX55" fmla="*/ 439268 w 486002"/>
                  <a:gd name="connsiteY55" fmla="*/ 417097 h 486000"/>
                  <a:gd name="connsiteX56" fmla="*/ 439135 w 486002"/>
                  <a:gd name="connsiteY56" fmla="*/ 417245 h 486000"/>
                  <a:gd name="connsiteX57" fmla="*/ 354558 w 486002"/>
                  <a:gd name="connsiteY57" fmla="*/ 448031 h 486000"/>
                  <a:gd name="connsiteX58" fmla="*/ 353690 w 486002"/>
                  <a:gd name="connsiteY58" fmla="*/ 448028 h 486000"/>
                  <a:gd name="connsiteX59" fmla="*/ 260014 w 486002"/>
                  <a:gd name="connsiteY59" fmla="*/ 425855 h 486000"/>
                  <a:gd name="connsiteX60" fmla="*/ 235064 w 486002"/>
                  <a:gd name="connsiteY60" fmla="*/ 435766 h 486000"/>
                  <a:gd name="connsiteX61" fmla="*/ 244975 w 486002"/>
                  <a:gd name="connsiteY61" fmla="*/ 460716 h 486000"/>
                  <a:gd name="connsiteX62" fmla="*/ 353501 w 486002"/>
                  <a:gd name="connsiteY62" fmla="*/ 485996 h 486000"/>
                  <a:gd name="connsiteX63" fmla="*/ 354569 w 486002"/>
                  <a:gd name="connsiteY63" fmla="*/ 486000 h 486000"/>
                  <a:gd name="connsiteX64" fmla="*/ 466329 w 486002"/>
                  <a:gd name="connsiteY64" fmla="*/ 443753 h 486000"/>
                  <a:gd name="connsiteX65" fmla="*/ 467029 w 486002"/>
                  <a:gd name="connsiteY65" fmla="*/ 443011 h 486000"/>
                  <a:gd name="connsiteX66" fmla="*/ 467519 w 486002"/>
                  <a:gd name="connsiteY66" fmla="*/ 442462 h 486000"/>
                  <a:gd name="connsiteX67" fmla="*/ 485954 w 486002"/>
                  <a:gd name="connsiteY67" fmla="*/ 391605 h 486000"/>
                  <a:gd name="connsiteX68" fmla="*/ 463904 w 486002"/>
                  <a:gd name="connsiteY68" fmla="*/ 34220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6002" h="486000">
                    <a:moveTo>
                      <a:pt x="282621" y="135256"/>
                    </a:moveTo>
                    <a:cubicBezTo>
                      <a:pt x="271761" y="124492"/>
                      <a:pt x="265780" y="110169"/>
                      <a:pt x="265780" y="94926"/>
                    </a:cubicBezTo>
                    <a:cubicBezTo>
                      <a:pt x="265780" y="79679"/>
                      <a:pt x="271761" y="65359"/>
                      <a:pt x="282621" y="54595"/>
                    </a:cubicBezTo>
                    <a:lnTo>
                      <a:pt x="332151" y="5503"/>
                    </a:lnTo>
                    <a:cubicBezTo>
                      <a:pt x="339601" y="-1876"/>
                      <a:pt x="351618" y="-1824"/>
                      <a:pt x="359000" y="5625"/>
                    </a:cubicBezTo>
                    <a:cubicBezTo>
                      <a:pt x="366379" y="13070"/>
                      <a:pt x="366327" y="25091"/>
                      <a:pt x="358878" y="32470"/>
                    </a:cubicBezTo>
                    <a:lnTo>
                      <a:pt x="315978" y="74992"/>
                    </a:lnTo>
                    <a:lnTo>
                      <a:pt x="381540" y="74992"/>
                    </a:lnTo>
                    <a:cubicBezTo>
                      <a:pt x="439068" y="74992"/>
                      <a:pt x="485906" y="121793"/>
                      <a:pt x="485954" y="179317"/>
                    </a:cubicBezTo>
                    <a:lnTo>
                      <a:pt x="485999" y="231595"/>
                    </a:lnTo>
                    <a:cubicBezTo>
                      <a:pt x="486006" y="242081"/>
                      <a:pt x="477515" y="250587"/>
                      <a:pt x="467029" y="250594"/>
                    </a:cubicBezTo>
                    <a:cubicBezTo>
                      <a:pt x="467026" y="250594"/>
                      <a:pt x="467018" y="250594"/>
                      <a:pt x="467015" y="250594"/>
                    </a:cubicBezTo>
                    <a:cubicBezTo>
                      <a:pt x="456536" y="250594"/>
                      <a:pt x="448038" y="242107"/>
                      <a:pt x="448030" y="231628"/>
                    </a:cubicBezTo>
                    <a:lnTo>
                      <a:pt x="447986" y="179351"/>
                    </a:lnTo>
                    <a:cubicBezTo>
                      <a:pt x="447956" y="142743"/>
                      <a:pt x="418148" y="112961"/>
                      <a:pt x="381540" y="112961"/>
                    </a:cubicBezTo>
                    <a:lnTo>
                      <a:pt x="314061" y="112961"/>
                    </a:lnTo>
                    <a:lnTo>
                      <a:pt x="358878" y="157378"/>
                    </a:lnTo>
                    <a:cubicBezTo>
                      <a:pt x="366327" y="164760"/>
                      <a:pt x="366379" y="176777"/>
                      <a:pt x="359000" y="184226"/>
                    </a:cubicBezTo>
                    <a:cubicBezTo>
                      <a:pt x="355289" y="187971"/>
                      <a:pt x="350402" y="189848"/>
                      <a:pt x="345515" y="189848"/>
                    </a:cubicBezTo>
                    <a:cubicBezTo>
                      <a:pt x="340683" y="189848"/>
                      <a:pt x="335852" y="188016"/>
                      <a:pt x="332151" y="184345"/>
                    </a:cubicBezTo>
                    <a:close/>
                    <a:moveTo>
                      <a:pt x="463904" y="342205"/>
                    </a:moveTo>
                    <a:cubicBezTo>
                      <a:pt x="437389" y="316639"/>
                      <a:pt x="415175" y="301881"/>
                      <a:pt x="393995" y="295760"/>
                    </a:cubicBezTo>
                    <a:cubicBezTo>
                      <a:pt x="364810" y="287328"/>
                      <a:pt x="337780" y="294996"/>
                      <a:pt x="313653" y="318559"/>
                    </a:cubicBezTo>
                    <a:cubicBezTo>
                      <a:pt x="313616" y="318593"/>
                      <a:pt x="313582" y="318630"/>
                      <a:pt x="313545" y="318667"/>
                    </a:cubicBezTo>
                    <a:lnTo>
                      <a:pt x="287853" y="344162"/>
                    </a:lnTo>
                    <a:cubicBezTo>
                      <a:pt x="271895" y="335200"/>
                      <a:pt x="240874" y="315471"/>
                      <a:pt x="206947" y="281544"/>
                    </a:cubicBezTo>
                    <a:lnTo>
                      <a:pt x="204448" y="279048"/>
                    </a:lnTo>
                    <a:cubicBezTo>
                      <a:pt x="170743" y="245344"/>
                      <a:pt x="150891" y="214145"/>
                      <a:pt x="141859" y="198124"/>
                    </a:cubicBezTo>
                    <a:lnTo>
                      <a:pt x="167336" y="172458"/>
                    </a:lnTo>
                    <a:cubicBezTo>
                      <a:pt x="167369" y="172421"/>
                      <a:pt x="167406" y="172384"/>
                      <a:pt x="167443" y="172346"/>
                    </a:cubicBezTo>
                    <a:cubicBezTo>
                      <a:pt x="191003" y="148223"/>
                      <a:pt x="198671" y="121192"/>
                      <a:pt x="190239" y="92004"/>
                    </a:cubicBezTo>
                    <a:cubicBezTo>
                      <a:pt x="184118" y="70825"/>
                      <a:pt x="169360" y="48611"/>
                      <a:pt x="143794" y="22099"/>
                    </a:cubicBezTo>
                    <a:cubicBezTo>
                      <a:pt x="130735" y="8558"/>
                      <a:pt x="113193" y="727"/>
                      <a:pt x="94394" y="48"/>
                    </a:cubicBezTo>
                    <a:cubicBezTo>
                      <a:pt x="75588" y="-634"/>
                      <a:pt x="57534" y="5918"/>
                      <a:pt x="43533" y="18484"/>
                    </a:cubicBezTo>
                    <a:lnTo>
                      <a:pt x="42988" y="18973"/>
                    </a:lnTo>
                    <a:cubicBezTo>
                      <a:pt x="42736" y="19203"/>
                      <a:pt x="42491" y="19437"/>
                      <a:pt x="42250" y="19674"/>
                    </a:cubicBezTo>
                    <a:cubicBezTo>
                      <a:pt x="14382" y="47543"/>
                      <a:pt x="-227" y="86557"/>
                      <a:pt x="3" y="132501"/>
                    </a:cubicBezTo>
                    <a:cubicBezTo>
                      <a:pt x="392" y="210549"/>
                      <a:pt x="43289" y="299801"/>
                      <a:pt x="114743" y="371256"/>
                    </a:cubicBezTo>
                    <a:cubicBezTo>
                      <a:pt x="128218" y="384730"/>
                      <a:pt x="143535" y="398068"/>
                      <a:pt x="160258" y="410890"/>
                    </a:cubicBezTo>
                    <a:cubicBezTo>
                      <a:pt x="168582" y="417271"/>
                      <a:pt x="180495" y="415695"/>
                      <a:pt x="186876" y="407374"/>
                    </a:cubicBezTo>
                    <a:cubicBezTo>
                      <a:pt x="193254" y="399054"/>
                      <a:pt x="191682" y="387137"/>
                      <a:pt x="183361" y="380759"/>
                    </a:cubicBezTo>
                    <a:cubicBezTo>
                      <a:pt x="167951" y="368946"/>
                      <a:pt x="153898" y="356714"/>
                      <a:pt x="141592" y="344411"/>
                    </a:cubicBezTo>
                    <a:cubicBezTo>
                      <a:pt x="77049" y="279868"/>
                      <a:pt x="38313" y="200578"/>
                      <a:pt x="37971" y="132312"/>
                    </a:cubicBezTo>
                    <a:cubicBezTo>
                      <a:pt x="37793" y="96932"/>
                      <a:pt x="48439" y="67395"/>
                      <a:pt x="68754" y="46868"/>
                    </a:cubicBezTo>
                    <a:lnTo>
                      <a:pt x="68899" y="46738"/>
                    </a:lnTo>
                    <a:cubicBezTo>
                      <a:pt x="82700" y="34350"/>
                      <a:pt x="103590" y="35103"/>
                      <a:pt x="116460" y="48455"/>
                    </a:cubicBezTo>
                    <a:cubicBezTo>
                      <a:pt x="165615" y="99427"/>
                      <a:pt x="162052" y="123491"/>
                      <a:pt x="140331" y="145765"/>
                    </a:cubicBezTo>
                    <a:lnTo>
                      <a:pt x="105143" y="181216"/>
                    </a:lnTo>
                    <a:cubicBezTo>
                      <a:pt x="99626" y="186774"/>
                      <a:pt x="98087" y="195157"/>
                      <a:pt x="101276" y="202314"/>
                    </a:cubicBezTo>
                    <a:cubicBezTo>
                      <a:pt x="102170" y="204320"/>
                      <a:pt x="123783" y="252077"/>
                      <a:pt x="177610" y="305904"/>
                    </a:cubicBezTo>
                    <a:lnTo>
                      <a:pt x="180106" y="308400"/>
                    </a:lnTo>
                    <a:cubicBezTo>
                      <a:pt x="233926" y="362220"/>
                      <a:pt x="281683" y="383829"/>
                      <a:pt x="283689" y="384723"/>
                    </a:cubicBezTo>
                    <a:cubicBezTo>
                      <a:pt x="290846" y="387908"/>
                      <a:pt x="299225" y="386377"/>
                      <a:pt x="304787" y="380856"/>
                    </a:cubicBezTo>
                    <a:lnTo>
                      <a:pt x="340242" y="345664"/>
                    </a:lnTo>
                    <a:cubicBezTo>
                      <a:pt x="362515" y="323947"/>
                      <a:pt x="386576" y="320387"/>
                      <a:pt x="437548" y="369536"/>
                    </a:cubicBezTo>
                    <a:cubicBezTo>
                      <a:pt x="450896" y="382409"/>
                      <a:pt x="451649" y="403300"/>
                      <a:pt x="439268" y="417097"/>
                    </a:cubicBezTo>
                    <a:lnTo>
                      <a:pt x="439135" y="417245"/>
                    </a:lnTo>
                    <a:cubicBezTo>
                      <a:pt x="418775" y="437397"/>
                      <a:pt x="389557" y="448031"/>
                      <a:pt x="354558" y="448031"/>
                    </a:cubicBezTo>
                    <a:cubicBezTo>
                      <a:pt x="354269" y="448031"/>
                      <a:pt x="353980" y="448031"/>
                      <a:pt x="353690" y="448028"/>
                    </a:cubicBezTo>
                    <a:cubicBezTo>
                      <a:pt x="325714" y="447891"/>
                      <a:pt x="293322" y="440223"/>
                      <a:pt x="260014" y="425855"/>
                    </a:cubicBezTo>
                    <a:cubicBezTo>
                      <a:pt x="250389" y="421702"/>
                      <a:pt x="239213" y="426140"/>
                      <a:pt x="235064" y="435766"/>
                    </a:cubicBezTo>
                    <a:cubicBezTo>
                      <a:pt x="230911" y="445395"/>
                      <a:pt x="235350" y="456563"/>
                      <a:pt x="244975" y="460716"/>
                    </a:cubicBezTo>
                    <a:cubicBezTo>
                      <a:pt x="283478" y="477324"/>
                      <a:pt x="319990" y="485830"/>
                      <a:pt x="353501" y="485996"/>
                    </a:cubicBezTo>
                    <a:cubicBezTo>
                      <a:pt x="353857" y="486000"/>
                      <a:pt x="354213" y="486000"/>
                      <a:pt x="354569" y="486000"/>
                    </a:cubicBezTo>
                    <a:cubicBezTo>
                      <a:pt x="400050" y="486000"/>
                      <a:pt x="438675" y="471402"/>
                      <a:pt x="466329" y="443753"/>
                    </a:cubicBezTo>
                    <a:cubicBezTo>
                      <a:pt x="466566" y="443512"/>
                      <a:pt x="466800" y="443263"/>
                      <a:pt x="467029" y="443011"/>
                    </a:cubicBezTo>
                    <a:lnTo>
                      <a:pt x="467519" y="442462"/>
                    </a:lnTo>
                    <a:cubicBezTo>
                      <a:pt x="480085" y="428465"/>
                      <a:pt x="486633" y="410404"/>
                      <a:pt x="485954" y="391605"/>
                    </a:cubicBezTo>
                    <a:cubicBezTo>
                      <a:pt x="485272" y="372806"/>
                      <a:pt x="477441" y="355264"/>
                      <a:pt x="463904" y="342205"/>
                    </a:cubicBezTo>
                    <a:close/>
                  </a:path>
                </a:pathLst>
              </a:custGeom>
              <a:solidFill>
                <a:schemeClr val="accent1"/>
              </a:solidFill>
              <a:ln w="949" cap="flat">
                <a:noFill/>
                <a:prstDash val="solid"/>
                <a:miter/>
              </a:ln>
            </p:spPr>
            <p:txBody>
              <a:bodyPr rtlCol="0" anchor="ctr"/>
              <a:lstStyle/>
              <a:p>
                <a:endParaRPr lang="en-ID" i="1"/>
              </a:p>
            </p:txBody>
          </p:sp>
        </p:grpSp>
        <p:sp>
          <p:nvSpPr>
            <p:cNvPr id="36" name="Shape">
              <a:extLst>
                <a:ext uri="{FF2B5EF4-FFF2-40B4-BE49-F238E27FC236}">
                  <a16:creationId xmlns:a16="http://schemas.microsoft.com/office/drawing/2014/main" id="{0823A6E0-2857-4EDB-B7F3-3AA49A8705B9}"/>
                </a:ext>
              </a:extLst>
            </p:cNvPr>
            <p:cNvSpPr>
              <a:spLocks noChangeAspect="1"/>
            </p:cNvSpPr>
            <p:nvPr/>
          </p:nvSpPr>
          <p:spPr>
            <a:xfrm>
              <a:off x="5131139" y="5101188"/>
              <a:ext cx="264850" cy="264846"/>
            </a:xfrm>
            <a:custGeom>
              <a:avLst/>
              <a:gdLst>
                <a:gd name="connsiteX0" fmla="*/ 244898 w 486000"/>
                <a:gd name="connsiteY0" fmla="*/ 396773 h 486000"/>
                <a:gd name="connsiteX1" fmla="*/ 208676 w 486000"/>
                <a:gd name="connsiteY1" fmla="*/ 375705 h 486000"/>
                <a:gd name="connsiteX2" fmla="*/ 172305 w 486000"/>
                <a:gd name="connsiteY2" fmla="*/ 333120 h 486000"/>
                <a:gd name="connsiteX3" fmla="*/ 124348 w 486000"/>
                <a:gd name="connsiteY3" fmla="*/ 213574 h 486000"/>
                <a:gd name="connsiteX4" fmla="*/ 244898 w 486000"/>
                <a:gd name="connsiteY4" fmla="*/ 93023 h 486000"/>
                <a:gd name="connsiteX5" fmla="*/ 365449 w 486000"/>
                <a:gd name="connsiteY5" fmla="*/ 213574 h 486000"/>
                <a:gd name="connsiteX6" fmla="*/ 317451 w 486000"/>
                <a:gd name="connsiteY6" fmla="*/ 333888 h 486000"/>
                <a:gd name="connsiteX7" fmla="*/ 281017 w 486000"/>
                <a:gd name="connsiteY7" fmla="*/ 376069 h 486000"/>
                <a:gd name="connsiteX8" fmla="*/ 244898 w 486000"/>
                <a:gd name="connsiteY8" fmla="*/ 396773 h 486000"/>
                <a:gd name="connsiteX9" fmla="*/ 244898 w 486000"/>
                <a:gd name="connsiteY9" fmla="*/ 130992 h 486000"/>
                <a:gd name="connsiteX10" fmla="*/ 162316 w 486000"/>
                <a:gd name="connsiteY10" fmla="*/ 213574 h 486000"/>
                <a:gd name="connsiteX11" fmla="*/ 199247 w 486000"/>
                <a:gd name="connsiteY11" fmla="*/ 305445 h 486000"/>
                <a:gd name="connsiteX12" fmla="*/ 244969 w 486000"/>
                <a:gd name="connsiteY12" fmla="*/ 356992 h 486000"/>
                <a:gd name="connsiteX13" fmla="*/ 290554 w 486000"/>
                <a:gd name="connsiteY13" fmla="*/ 306190 h 486000"/>
                <a:gd name="connsiteX14" fmla="*/ 327480 w 486000"/>
                <a:gd name="connsiteY14" fmla="*/ 213574 h 486000"/>
                <a:gd name="connsiteX15" fmla="*/ 244898 w 486000"/>
                <a:gd name="connsiteY15" fmla="*/ 130992 h 486000"/>
                <a:gd name="connsiteX16" fmla="*/ 244079 w 486000"/>
                <a:gd name="connsiteY16" fmla="*/ 168012 h 486000"/>
                <a:gd name="connsiteX17" fmla="*/ 242210 w 486000"/>
                <a:gd name="connsiteY17" fmla="*/ 168053 h 486000"/>
                <a:gd name="connsiteX18" fmla="*/ 234201 w 486000"/>
                <a:gd name="connsiteY18" fmla="*/ 169094 h 486000"/>
                <a:gd name="connsiteX19" fmla="*/ 243000 w 486000"/>
                <a:gd name="connsiteY19" fmla="*/ 185098 h 486000"/>
                <a:gd name="connsiteX20" fmla="*/ 224016 w 486000"/>
                <a:gd name="connsiteY20" fmla="*/ 204082 h 486000"/>
                <a:gd name="connsiteX21" fmla="*/ 205469 w 486000"/>
                <a:gd name="connsiteY21" fmla="*/ 189124 h 486000"/>
                <a:gd name="connsiteX22" fmla="*/ 201865 w 486000"/>
                <a:gd name="connsiteY22" fmla="*/ 196181 h 486000"/>
                <a:gd name="connsiteX23" fmla="*/ 205439 w 486000"/>
                <a:gd name="connsiteY23" fmla="*/ 236749 h 486000"/>
                <a:gd name="connsiteX24" fmla="*/ 243701 w 486000"/>
                <a:gd name="connsiteY24" fmla="*/ 257238 h 486000"/>
                <a:gd name="connsiteX25" fmla="*/ 253560 w 486000"/>
                <a:gd name="connsiteY25" fmla="*/ 256144 h 486000"/>
                <a:gd name="connsiteX26" fmla="*/ 286920 w 486000"/>
                <a:gd name="connsiteY26" fmla="*/ 205554 h 486000"/>
                <a:gd name="connsiteX27" fmla="*/ 244079 w 486000"/>
                <a:gd name="connsiteY27" fmla="*/ 168012 h 486000"/>
                <a:gd name="connsiteX28" fmla="*/ 368734 w 486000"/>
                <a:gd name="connsiteY28" fmla="*/ 450979 h 486000"/>
                <a:gd name="connsiteX29" fmla="*/ 375138 w 486000"/>
                <a:gd name="connsiteY29" fmla="*/ 424909 h 486000"/>
                <a:gd name="connsiteX30" fmla="*/ 349064 w 486000"/>
                <a:gd name="connsiteY30" fmla="*/ 418505 h 486000"/>
                <a:gd name="connsiteX31" fmla="*/ 243000 w 486000"/>
                <a:gd name="connsiteY31" fmla="*/ 448031 h 486000"/>
                <a:gd name="connsiteX32" fmla="*/ 37969 w 486000"/>
                <a:gd name="connsiteY32" fmla="*/ 243000 h 486000"/>
                <a:gd name="connsiteX33" fmla="*/ 243000 w 486000"/>
                <a:gd name="connsiteY33" fmla="*/ 37969 h 486000"/>
                <a:gd name="connsiteX34" fmla="*/ 448031 w 486000"/>
                <a:gd name="connsiteY34" fmla="*/ 243000 h 486000"/>
                <a:gd name="connsiteX35" fmla="*/ 413266 w 486000"/>
                <a:gd name="connsiteY35" fmla="*/ 356799 h 486000"/>
                <a:gd name="connsiteX36" fmla="*/ 418498 w 486000"/>
                <a:gd name="connsiteY36" fmla="*/ 383132 h 486000"/>
                <a:gd name="connsiteX37" fmla="*/ 444831 w 486000"/>
                <a:gd name="connsiteY37" fmla="*/ 377900 h 486000"/>
                <a:gd name="connsiteX38" fmla="*/ 486000 w 486000"/>
                <a:gd name="connsiteY38" fmla="*/ 243000 h 486000"/>
                <a:gd name="connsiteX39" fmla="*/ 414827 w 486000"/>
                <a:gd name="connsiteY39" fmla="*/ 71173 h 486000"/>
                <a:gd name="connsiteX40" fmla="*/ 243000 w 486000"/>
                <a:gd name="connsiteY40" fmla="*/ 0 h 486000"/>
                <a:gd name="connsiteX41" fmla="*/ 71173 w 486000"/>
                <a:gd name="connsiteY41" fmla="*/ 71173 h 486000"/>
                <a:gd name="connsiteX42" fmla="*/ 0 w 486000"/>
                <a:gd name="connsiteY42" fmla="*/ 243000 h 486000"/>
                <a:gd name="connsiteX43" fmla="*/ 71173 w 486000"/>
                <a:gd name="connsiteY43" fmla="*/ 414827 h 486000"/>
                <a:gd name="connsiteX44" fmla="*/ 243000 w 486000"/>
                <a:gd name="connsiteY44" fmla="*/ 486000 h 486000"/>
                <a:gd name="connsiteX45" fmla="*/ 368734 w 486000"/>
                <a:gd name="connsiteY45" fmla="*/ 450979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6000" h="486000">
                  <a:moveTo>
                    <a:pt x="244898" y="396773"/>
                  </a:moveTo>
                  <a:cubicBezTo>
                    <a:pt x="237842" y="396773"/>
                    <a:pt x="228020" y="394271"/>
                    <a:pt x="208676" y="375705"/>
                  </a:cubicBezTo>
                  <a:cubicBezTo>
                    <a:pt x="196789" y="364300"/>
                    <a:pt x="183874" y="349175"/>
                    <a:pt x="172305" y="333120"/>
                  </a:cubicBezTo>
                  <a:cubicBezTo>
                    <a:pt x="154396" y="308266"/>
                    <a:pt x="124348" y="259682"/>
                    <a:pt x="124348" y="213574"/>
                  </a:cubicBezTo>
                  <a:cubicBezTo>
                    <a:pt x="124348" y="147103"/>
                    <a:pt x="178427" y="93023"/>
                    <a:pt x="244898" y="93023"/>
                  </a:cubicBezTo>
                  <a:cubicBezTo>
                    <a:pt x="311370" y="93023"/>
                    <a:pt x="365449" y="147103"/>
                    <a:pt x="365449" y="213574"/>
                  </a:cubicBezTo>
                  <a:cubicBezTo>
                    <a:pt x="365449" y="260727"/>
                    <a:pt x="335378" y="309193"/>
                    <a:pt x="317451" y="333888"/>
                  </a:cubicBezTo>
                  <a:cubicBezTo>
                    <a:pt x="305904" y="349795"/>
                    <a:pt x="292964" y="364774"/>
                    <a:pt x="281017" y="376069"/>
                  </a:cubicBezTo>
                  <a:cubicBezTo>
                    <a:pt x="261721" y="394315"/>
                    <a:pt x="251932" y="396773"/>
                    <a:pt x="244898" y="396773"/>
                  </a:cubicBezTo>
                  <a:close/>
                  <a:moveTo>
                    <a:pt x="244898" y="130992"/>
                  </a:moveTo>
                  <a:cubicBezTo>
                    <a:pt x="199362" y="130992"/>
                    <a:pt x="162316" y="168038"/>
                    <a:pt x="162316" y="213574"/>
                  </a:cubicBezTo>
                  <a:cubicBezTo>
                    <a:pt x="162316" y="237931"/>
                    <a:pt x="175776" y="271417"/>
                    <a:pt x="199247" y="305445"/>
                  </a:cubicBezTo>
                  <a:cubicBezTo>
                    <a:pt x="218265" y="333016"/>
                    <a:pt x="236478" y="350633"/>
                    <a:pt x="244969" y="356992"/>
                  </a:cubicBezTo>
                  <a:cubicBezTo>
                    <a:pt x="253486" y="350725"/>
                    <a:pt x="271684" y="333369"/>
                    <a:pt x="290554" y="306190"/>
                  </a:cubicBezTo>
                  <a:cubicBezTo>
                    <a:pt x="314366" y="271892"/>
                    <a:pt x="327480" y="238999"/>
                    <a:pt x="327480" y="213574"/>
                  </a:cubicBezTo>
                  <a:cubicBezTo>
                    <a:pt x="327480" y="168038"/>
                    <a:pt x="290435" y="130992"/>
                    <a:pt x="244898" y="130992"/>
                  </a:cubicBezTo>
                  <a:close/>
                  <a:moveTo>
                    <a:pt x="244079" y="168012"/>
                  </a:moveTo>
                  <a:cubicBezTo>
                    <a:pt x="243460" y="168012"/>
                    <a:pt x="242837" y="168027"/>
                    <a:pt x="242210" y="168053"/>
                  </a:cubicBezTo>
                  <a:cubicBezTo>
                    <a:pt x="239581" y="168167"/>
                    <a:pt x="236960" y="168442"/>
                    <a:pt x="234201" y="169094"/>
                  </a:cubicBezTo>
                  <a:cubicBezTo>
                    <a:pt x="239485" y="172465"/>
                    <a:pt x="243000" y="178364"/>
                    <a:pt x="243000" y="185098"/>
                  </a:cubicBezTo>
                  <a:cubicBezTo>
                    <a:pt x="243000" y="195584"/>
                    <a:pt x="234502" y="204082"/>
                    <a:pt x="224016" y="204082"/>
                  </a:cubicBezTo>
                  <a:cubicBezTo>
                    <a:pt x="214913" y="204082"/>
                    <a:pt x="207315" y="197675"/>
                    <a:pt x="205469" y="189124"/>
                  </a:cubicBezTo>
                  <a:cubicBezTo>
                    <a:pt x="203997" y="191420"/>
                    <a:pt x="202795" y="193733"/>
                    <a:pt x="201865" y="196181"/>
                  </a:cubicBezTo>
                  <a:cubicBezTo>
                    <a:pt x="196514" y="210304"/>
                    <a:pt x="197059" y="223975"/>
                    <a:pt x="205439" y="236749"/>
                  </a:cubicBezTo>
                  <a:cubicBezTo>
                    <a:pt x="213912" y="249667"/>
                    <a:pt x="228584" y="257238"/>
                    <a:pt x="243701" y="257238"/>
                  </a:cubicBezTo>
                  <a:cubicBezTo>
                    <a:pt x="246986" y="257238"/>
                    <a:pt x="250290" y="256882"/>
                    <a:pt x="253560" y="256144"/>
                  </a:cubicBezTo>
                  <a:cubicBezTo>
                    <a:pt x="274161" y="251495"/>
                    <a:pt x="291321" y="230553"/>
                    <a:pt x="286920" y="205554"/>
                  </a:cubicBezTo>
                  <a:cubicBezTo>
                    <a:pt x="283253" y="184742"/>
                    <a:pt x="265867" y="168012"/>
                    <a:pt x="244079" y="168012"/>
                  </a:cubicBezTo>
                  <a:close/>
                  <a:moveTo>
                    <a:pt x="368734" y="450979"/>
                  </a:moveTo>
                  <a:cubicBezTo>
                    <a:pt x="377704" y="445547"/>
                    <a:pt x="380570" y="433875"/>
                    <a:pt x="375138" y="424909"/>
                  </a:cubicBezTo>
                  <a:cubicBezTo>
                    <a:pt x="369702" y="415940"/>
                    <a:pt x="358030" y="413073"/>
                    <a:pt x="349064" y="418505"/>
                  </a:cubicBezTo>
                  <a:cubicBezTo>
                    <a:pt x="317176" y="437820"/>
                    <a:pt x="280498" y="448031"/>
                    <a:pt x="243000" y="448031"/>
                  </a:cubicBezTo>
                  <a:cubicBezTo>
                    <a:pt x="129947" y="448031"/>
                    <a:pt x="37969" y="356053"/>
                    <a:pt x="37969" y="243000"/>
                  </a:cubicBezTo>
                  <a:cubicBezTo>
                    <a:pt x="37969" y="129947"/>
                    <a:pt x="129947" y="37969"/>
                    <a:pt x="243000" y="37969"/>
                  </a:cubicBezTo>
                  <a:cubicBezTo>
                    <a:pt x="356053" y="37969"/>
                    <a:pt x="448031" y="129947"/>
                    <a:pt x="448031" y="243000"/>
                  </a:cubicBezTo>
                  <a:cubicBezTo>
                    <a:pt x="448031" y="283427"/>
                    <a:pt x="436010" y="322775"/>
                    <a:pt x="413266" y="356799"/>
                  </a:cubicBezTo>
                  <a:cubicBezTo>
                    <a:pt x="407437" y="365512"/>
                    <a:pt x="409781" y="377303"/>
                    <a:pt x="418498" y="383132"/>
                  </a:cubicBezTo>
                  <a:cubicBezTo>
                    <a:pt x="427215" y="388957"/>
                    <a:pt x="439003" y="386618"/>
                    <a:pt x="444831" y="377900"/>
                  </a:cubicBezTo>
                  <a:cubicBezTo>
                    <a:pt x="471762" y="337614"/>
                    <a:pt x="486000" y="290965"/>
                    <a:pt x="486000" y="243000"/>
                  </a:cubicBezTo>
                  <a:cubicBezTo>
                    <a:pt x="486000" y="178093"/>
                    <a:pt x="460723" y="117069"/>
                    <a:pt x="414827" y="71173"/>
                  </a:cubicBezTo>
                  <a:cubicBezTo>
                    <a:pt x="368931" y="25277"/>
                    <a:pt x="307907" y="0"/>
                    <a:pt x="243000" y="0"/>
                  </a:cubicBezTo>
                  <a:cubicBezTo>
                    <a:pt x="178093" y="0"/>
                    <a:pt x="117069" y="25277"/>
                    <a:pt x="71173" y="71173"/>
                  </a:cubicBezTo>
                  <a:cubicBezTo>
                    <a:pt x="25277" y="117069"/>
                    <a:pt x="0" y="178093"/>
                    <a:pt x="0" y="243000"/>
                  </a:cubicBezTo>
                  <a:cubicBezTo>
                    <a:pt x="0" y="307907"/>
                    <a:pt x="25277" y="368931"/>
                    <a:pt x="71173" y="414827"/>
                  </a:cubicBezTo>
                  <a:cubicBezTo>
                    <a:pt x="117069" y="460723"/>
                    <a:pt x="178093" y="486000"/>
                    <a:pt x="243000" y="486000"/>
                  </a:cubicBezTo>
                  <a:cubicBezTo>
                    <a:pt x="287435" y="486000"/>
                    <a:pt x="330914" y="473890"/>
                    <a:pt x="368734" y="450979"/>
                  </a:cubicBezTo>
                  <a:close/>
                </a:path>
              </a:pathLst>
            </a:custGeom>
            <a:solidFill>
              <a:schemeClr val="accent1"/>
            </a:solidFill>
            <a:ln w="949" cap="flat">
              <a:noFill/>
              <a:prstDash val="solid"/>
              <a:miter/>
            </a:ln>
          </p:spPr>
          <p:txBody>
            <a:bodyPr rtlCol="0" anchor="ctr"/>
            <a:lstStyle/>
            <a:p>
              <a:endParaRPr lang="en-ID"/>
            </a:p>
          </p:txBody>
        </p:sp>
      </p:grpSp>
      <p:sp>
        <p:nvSpPr>
          <p:cNvPr id="41" name="PpHolder8">
            <a:extLst>
              <a:ext uri="{FF2B5EF4-FFF2-40B4-BE49-F238E27FC236}">
                <a16:creationId xmlns:a16="http://schemas.microsoft.com/office/drawing/2014/main" id="{1EFA6AE6-7D17-4339-9B9D-9E2EBE558B9E}"/>
              </a:ext>
            </a:extLst>
          </p:cNvPr>
          <p:cNvSpPr>
            <a:spLocks noGrp="1"/>
          </p:cNvSpPr>
          <p:nvPr>
            <p:ph type="pic" sz="quarter" idx="10"/>
          </p:nvPr>
        </p:nvSpPr>
        <p:spPr/>
      </p:sp>
    </p:spTree>
    <p:extLst>
      <p:ext uri="{BB962C8B-B14F-4D97-AF65-F5344CB8AC3E}">
        <p14:creationId xmlns:p14="http://schemas.microsoft.com/office/powerpoint/2010/main" val="401047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271B2CA-630D-43E4-A51C-DBB885818814}"/>
              </a:ext>
            </a:extLst>
          </p:cNvPr>
          <p:cNvSpPr/>
          <p:nvPr/>
        </p:nvSpPr>
        <p:spPr>
          <a:xfrm rot="2700000">
            <a:off x="1073308" y="1583681"/>
            <a:ext cx="3386154" cy="3386146"/>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5" name="PpHolder2">
            <a:extLst>
              <a:ext uri="{FF2B5EF4-FFF2-40B4-BE49-F238E27FC236}">
                <a16:creationId xmlns:a16="http://schemas.microsoft.com/office/drawing/2014/main" id="{20614C31-E9B7-495D-BFE6-D96A9E34C00C}"/>
              </a:ext>
            </a:extLst>
          </p:cNvPr>
          <p:cNvSpPr>
            <a:spLocks noGrp="1"/>
          </p:cNvSpPr>
          <p:nvPr>
            <p:ph type="pic" sz="quarter" idx="10"/>
          </p:nvPr>
        </p:nvSpPr>
        <p:spPr/>
      </p:sp>
      <p:sp>
        <p:nvSpPr>
          <p:cNvPr id="90" name="Rounded Rectangle 14">
            <a:extLst>
              <a:ext uri="{FF2B5EF4-FFF2-40B4-BE49-F238E27FC236}">
                <a16:creationId xmlns:a16="http://schemas.microsoft.com/office/drawing/2014/main" id="{8EB8D4F5-B29C-4623-B003-430C35F4F29B}"/>
              </a:ext>
            </a:extLst>
          </p:cNvPr>
          <p:cNvSpPr/>
          <p:nvPr/>
        </p:nvSpPr>
        <p:spPr>
          <a:xfrm>
            <a:off x="0" y="4701274"/>
            <a:ext cx="2325940" cy="2156726"/>
          </a:xfrm>
          <a:custGeom>
            <a:avLst/>
            <a:gdLst>
              <a:gd name="connsiteX0" fmla="*/ 1180312 w 2325940"/>
              <a:gd name="connsiteY0" fmla="*/ 0 h 2156726"/>
              <a:gd name="connsiteX1" fmla="*/ 1391913 w 2325940"/>
              <a:gd name="connsiteY1" fmla="*/ 87648 h 2156726"/>
              <a:gd name="connsiteX2" fmla="*/ 2238292 w 2325940"/>
              <a:gd name="connsiteY2" fmla="*/ 934027 h 2156726"/>
              <a:gd name="connsiteX3" fmla="*/ 2238292 w 2325940"/>
              <a:gd name="connsiteY3" fmla="*/ 1357229 h 2156726"/>
              <a:gd name="connsiteX4" fmla="*/ 1438795 w 2325940"/>
              <a:gd name="connsiteY4" fmla="*/ 2156726 h 2156726"/>
              <a:gd name="connsiteX5" fmla="*/ 0 w 2325940"/>
              <a:gd name="connsiteY5" fmla="*/ 2156726 h 2156726"/>
              <a:gd name="connsiteX6" fmla="*/ 0 w 2325940"/>
              <a:gd name="connsiteY6" fmla="*/ 1056359 h 2156726"/>
              <a:gd name="connsiteX7" fmla="*/ 968711 w 2325940"/>
              <a:gd name="connsiteY7" fmla="*/ 87648 h 2156726"/>
              <a:gd name="connsiteX8" fmla="*/ 1180312 w 2325940"/>
              <a:gd name="connsiteY8" fmla="*/ 0 h 215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5940" h="2156726">
                <a:moveTo>
                  <a:pt x="1180312" y="0"/>
                </a:moveTo>
                <a:cubicBezTo>
                  <a:pt x="1256897" y="0"/>
                  <a:pt x="1333481" y="29216"/>
                  <a:pt x="1391913" y="87648"/>
                </a:cubicBezTo>
                <a:lnTo>
                  <a:pt x="2238292" y="934027"/>
                </a:lnTo>
                <a:cubicBezTo>
                  <a:pt x="2355156" y="1050891"/>
                  <a:pt x="2355156" y="1240365"/>
                  <a:pt x="2238292" y="1357229"/>
                </a:cubicBezTo>
                <a:lnTo>
                  <a:pt x="1438795" y="2156726"/>
                </a:lnTo>
                <a:lnTo>
                  <a:pt x="0" y="2156726"/>
                </a:lnTo>
                <a:lnTo>
                  <a:pt x="0" y="1056359"/>
                </a:lnTo>
                <a:lnTo>
                  <a:pt x="968711" y="87648"/>
                </a:lnTo>
                <a:cubicBezTo>
                  <a:pt x="1027143" y="29216"/>
                  <a:pt x="1103728" y="0"/>
                  <a:pt x="1180312"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8" name="Rounded Rectangle 15">
            <a:extLst>
              <a:ext uri="{FF2B5EF4-FFF2-40B4-BE49-F238E27FC236}">
                <a16:creationId xmlns:a16="http://schemas.microsoft.com/office/drawing/2014/main" id="{7126B361-36E6-4982-8EB1-4E1F1FAF6637}"/>
              </a:ext>
            </a:extLst>
          </p:cNvPr>
          <p:cNvSpPr/>
          <p:nvPr/>
        </p:nvSpPr>
        <p:spPr>
          <a:xfrm>
            <a:off x="1" y="4787058"/>
            <a:ext cx="2240155" cy="2070942"/>
          </a:xfrm>
          <a:custGeom>
            <a:avLst/>
            <a:gdLst>
              <a:gd name="connsiteX0" fmla="*/ 1180312 w 2240155"/>
              <a:gd name="connsiteY0" fmla="*/ 0 h 2070942"/>
              <a:gd name="connsiteX1" fmla="*/ 1376068 w 2240155"/>
              <a:gd name="connsiteY1" fmla="*/ 81085 h 2070942"/>
              <a:gd name="connsiteX2" fmla="*/ 2159071 w 2240155"/>
              <a:gd name="connsiteY2" fmla="*/ 864087 h 2070942"/>
              <a:gd name="connsiteX3" fmla="*/ 2159071 w 2240155"/>
              <a:gd name="connsiteY3" fmla="*/ 1255600 h 2070942"/>
              <a:gd name="connsiteX4" fmla="*/ 1343729 w 2240155"/>
              <a:gd name="connsiteY4" fmla="*/ 2070942 h 2070942"/>
              <a:gd name="connsiteX5" fmla="*/ 0 w 2240155"/>
              <a:gd name="connsiteY5" fmla="*/ 2070942 h 2070942"/>
              <a:gd name="connsiteX6" fmla="*/ 0 w 2240155"/>
              <a:gd name="connsiteY6" fmla="*/ 1065641 h 2070942"/>
              <a:gd name="connsiteX7" fmla="*/ 984556 w 2240155"/>
              <a:gd name="connsiteY7" fmla="*/ 81085 h 2070942"/>
              <a:gd name="connsiteX8" fmla="*/ 1180312 w 2240155"/>
              <a:gd name="connsiteY8" fmla="*/ 0 h 207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155" h="2070942">
                <a:moveTo>
                  <a:pt x="1180312" y="0"/>
                </a:moveTo>
                <a:cubicBezTo>
                  <a:pt x="1251162" y="0"/>
                  <a:pt x="1322011" y="27028"/>
                  <a:pt x="1376068" y="81085"/>
                </a:cubicBezTo>
                <a:lnTo>
                  <a:pt x="2159071" y="864087"/>
                </a:lnTo>
                <a:cubicBezTo>
                  <a:pt x="2267184" y="972200"/>
                  <a:pt x="2267184" y="1147487"/>
                  <a:pt x="2159071" y="1255600"/>
                </a:cubicBezTo>
                <a:lnTo>
                  <a:pt x="1343729" y="2070942"/>
                </a:lnTo>
                <a:lnTo>
                  <a:pt x="0" y="2070942"/>
                </a:lnTo>
                <a:lnTo>
                  <a:pt x="0" y="1065641"/>
                </a:lnTo>
                <a:lnTo>
                  <a:pt x="984556" y="81085"/>
                </a:lnTo>
                <a:cubicBezTo>
                  <a:pt x="1038612" y="27028"/>
                  <a:pt x="1109462" y="0"/>
                  <a:pt x="1180312"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84" name="Group 83">
            <a:extLst>
              <a:ext uri="{FF2B5EF4-FFF2-40B4-BE49-F238E27FC236}">
                <a16:creationId xmlns:a16="http://schemas.microsoft.com/office/drawing/2014/main" id="{9D243719-8902-4A32-8E95-0889C22F9915}"/>
              </a:ext>
            </a:extLst>
          </p:cNvPr>
          <p:cNvGrpSpPr/>
          <p:nvPr/>
        </p:nvGrpSpPr>
        <p:grpSpPr>
          <a:xfrm>
            <a:off x="5265160" y="1713459"/>
            <a:ext cx="6027859" cy="3431082"/>
            <a:chOff x="590656" y="1561213"/>
            <a:chExt cx="6027859" cy="3431082"/>
          </a:xfrm>
        </p:grpSpPr>
        <p:grpSp>
          <p:nvGrpSpPr>
            <p:cNvPr id="27" name="Group 26">
              <a:extLst>
                <a:ext uri="{FF2B5EF4-FFF2-40B4-BE49-F238E27FC236}">
                  <a16:creationId xmlns:a16="http://schemas.microsoft.com/office/drawing/2014/main" id="{879D64A5-68A5-4048-8174-950D7DA20A40}"/>
                </a:ext>
              </a:extLst>
            </p:cNvPr>
            <p:cNvGrpSpPr/>
            <p:nvPr/>
          </p:nvGrpSpPr>
          <p:grpSpPr>
            <a:xfrm>
              <a:off x="590656" y="1561213"/>
              <a:ext cx="6027859" cy="1149414"/>
              <a:chOff x="590656" y="2025670"/>
              <a:chExt cx="6027859" cy="1149414"/>
            </a:xfrm>
          </p:grpSpPr>
          <p:sp>
            <p:nvSpPr>
              <p:cNvPr id="25" name="TextBox 24">
                <a:extLst>
                  <a:ext uri="{FF2B5EF4-FFF2-40B4-BE49-F238E27FC236}">
                    <a16:creationId xmlns:a16="http://schemas.microsoft.com/office/drawing/2014/main" id="{0746F861-2EFA-46DB-981A-7F266172CCE6}"/>
                  </a:ext>
                </a:extLst>
              </p:cNvPr>
              <p:cNvSpPr txBox="1"/>
              <p:nvPr/>
            </p:nvSpPr>
            <p:spPr>
              <a:xfrm>
                <a:off x="590656" y="2025670"/>
                <a:ext cx="4943661"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ABOUT MORGANS HILLARY</a:t>
                </a:r>
              </a:p>
            </p:txBody>
          </p:sp>
          <p:sp>
            <p:nvSpPr>
              <p:cNvPr id="26" name="Justify Text Body">
                <a:extLst>
                  <a:ext uri="{FF2B5EF4-FFF2-40B4-BE49-F238E27FC236}">
                    <a16:creationId xmlns:a16="http://schemas.microsoft.com/office/drawing/2014/main" id="{55BF6900-1F53-473B-97D4-D366D7A682DF}"/>
                  </a:ext>
                </a:extLst>
              </p:cNvPr>
              <p:cNvSpPr txBox="1"/>
              <p:nvPr/>
            </p:nvSpPr>
            <p:spPr>
              <a:xfrm>
                <a:off x="590657" y="2695914"/>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sp>
          <p:nvSpPr>
            <p:cNvPr id="58" name="RightSub">
              <a:extLst>
                <a:ext uri="{FF2B5EF4-FFF2-40B4-BE49-F238E27FC236}">
                  <a16:creationId xmlns:a16="http://schemas.microsoft.com/office/drawing/2014/main" id="{E2754C60-F464-4AE0-A243-9412C80A2A58}"/>
                </a:ext>
              </a:extLst>
            </p:cNvPr>
            <p:cNvSpPr txBox="1"/>
            <p:nvPr/>
          </p:nvSpPr>
          <p:spPr>
            <a:xfrm>
              <a:off x="595381" y="2956414"/>
              <a:ext cx="1065997" cy="292259"/>
            </a:xfrm>
            <a:prstGeom prst="rect">
              <a:avLst/>
            </a:prstGeom>
            <a:noFill/>
          </p:spPr>
          <p:txBody>
            <a:bodyPr wrap="none" lIns="0" tIns="0" rIns="0" bIns="0" rtlCol="0">
              <a:spAutoFit/>
            </a:bodyPr>
            <a:lstStyle/>
            <a:p>
              <a:pPr>
                <a:lnSpc>
                  <a:spcPct val="150000"/>
                </a:lnSpc>
              </a:pPr>
              <a:r>
                <a:rPr lang="en-US" sz="1400">
                  <a:solidFill>
                    <a:schemeClr val="bg1"/>
                  </a:solidFill>
                  <a:latin typeface="+mj-lt"/>
                </a:rPr>
                <a:t>EDUCATION</a:t>
              </a:r>
              <a:endParaRPr lang="en-ID" sz="1400">
                <a:solidFill>
                  <a:schemeClr val="bg1"/>
                </a:solidFill>
                <a:latin typeface="+mj-lt"/>
              </a:endParaRPr>
            </a:p>
          </p:txBody>
        </p:sp>
        <p:grpSp>
          <p:nvGrpSpPr>
            <p:cNvPr id="80" name="Shape">
              <a:extLst>
                <a:ext uri="{FF2B5EF4-FFF2-40B4-BE49-F238E27FC236}">
                  <a16:creationId xmlns:a16="http://schemas.microsoft.com/office/drawing/2014/main" id="{04A552BB-D524-4A5E-B070-6B5DFABB3B2F}"/>
                </a:ext>
              </a:extLst>
            </p:cNvPr>
            <p:cNvGrpSpPr>
              <a:grpSpLocks noChangeAspect="1"/>
            </p:cNvGrpSpPr>
            <p:nvPr/>
          </p:nvGrpSpPr>
          <p:grpSpPr>
            <a:xfrm>
              <a:off x="595380" y="3463861"/>
              <a:ext cx="154219" cy="154219"/>
              <a:chOff x="6735342" y="1583789"/>
              <a:chExt cx="657962" cy="657964"/>
            </a:xfrm>
          </p:grpSpPr>
          <p:sp>
            <p:nvSpPr>
              <p:cNvPr id="81" name="Rectangle: Rounded Corners 80">
                <a:extLst>
                  <a:ext uri="{FF2B5EF4-FFF2-40B4-BE49-F238E27FC236}">
                    <a16:creationId xmlns:a16="http://schemas.microsoft.com/office/drawing/2014/main" id="{5707BE8F-0E80-4D52-86C1-C715D1221162}"/>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2" name="Rectangle: Rounded Corners 81">
                <a:extLst>
                  <a:ext uri="{FF2B5EF4-FFF2-40B4-BE49-F238E27FC236}">
                    <a16:creationId xmlns:a16="http://schemas.microsoft.com/office/drawing/2014/main" id="{965FF207-BEC7-4C5E-A60B-DCCFE3003B0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1" name="RightSub">
              <a:extLst>
                <a:ext uri="{FF2B5EF4-FFF2-40B4-BE49-F238E27FC236}">
                  <a16:creationId xmlns:a16="http://schemas.microsoft.com/office/drawing/2014/main" id="{B450A944-734F-4ECA-8963-D6177720B52A}"/>
                </a:ext>
              </a:extLst>
            </p:cNvPr>
            <p:cNvSpPr txBox="1"/>
            <p:nvPr/>
          </p:nvSpPr>
          <p:spPr>
            <a:xfrm>
              <a:off x="886333" y="3399120"/>
              <a:ext cx="2298706" cy="245773"/>
            </a:xfrm>
            <a:prstGeom prst="rect">
              <a:avLst/>
            </a:prstGeom>
            <a:noFill/>
          </p:spPr>
          <p:txBody>
            <a:bodyPr wrap="none" lIns="0" tIns="0" rIns="0" bIns="0" rtlCol="0">
              <a:spAutoFit/>
            </a:bodyPr>
            <a:lstStyle/>
            <a:p>
              <a:pPr>
                <a:lnSpc>
                  <a:spcPct val="150000"/>
                </a:lnSpc>
              </a:pPr>
              <a:r>
                <a:rPr lang="en-US" sz="1200" b="1">
                  <a:solidFill>
                    <a:schemeClr val="bg1"/>
                  </a:solidFill>
                </a:rPr>
                <a:t>University name , 2017 - 2019</a:t>
              </a:r>
              <a:endParaRPr lang="en-ID" sz="1200" b="1">
                <a:solidFill>
                  <a:schemeClr val="bg1"/>
                </a:solidFill>
              </a:endParaRPr>
            </a:p>
          </p:txBody>
        </p:sp>
        <p:sp>
          <p:nvSpPr>
            <p:cNvPr id="62" name="TextBox">
              <a:extLst>
                <a:ext uri="{FF2B5EF4-FFF2-40B4-BE49-F238E27FC236}">
                  <a16:creationId xmlns:a16="http://schemas.microsoft.com/office/drawing/2014/main" id="{51569CF6-57A8-4FE1-9F80-78D6C1596A91}"/>
                </a:ext>
              </a:extLst>
            </p:cNvPr>
            <p:cNvSpPr txBox="1"/>
            <p:nvPr/>
          </p:nvSpPr>
          <p:spPr>
            <a:xfrm>
              <a:off x="886333" y="3646624"/>
              <a:ext cx="5612631"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 at integer eleifend nulla dictum pellentesque lacus tristique nullam malesuada</a:t>
              </a:r>
              <a:endParaRPr lang="en-ID" sz="1050" i="1">
                <a:solidFill>
                  <a:schemeClr val="bg1"/>
                </a:solidFill>
              </a:endParaRPr>
            </a:p>
          </p:txBody>
        </p:sp>
        <p:grpSp>
          <p:nvGrpSpPr>
            <p:cNvPr id="77" name="Shape">
              <a:extLst>
                <a:ext uri="{FF2B5EF4-FFF2-40B4-BE49-F238E27FC236}">
                  <a16:creationId xmlns:a16="http://schemas.microsoft.com/office/drawing/2014/main" id="{054079CD-6CC2-4CBE-A4C3-3CEBE5D1C90C}"/>
                </a:ext>
              </a:extLst>
            </p:cNvPr>
            <p:cNvGrpSpPr>
              <a:grpSpLocks noChangeAspect="1"/>
            </p:cNvGrpSpPr>
            <p:nvPr/>
          </p:nvGrpSpPr>
          <p:grpSpPr>
            <a:xfrm>
              <a:off x="595380" y="4352099"/>
              <a:ext cx="154219" cy="154219"/>
              <a:chOff x="6735342" y="1583789"/>
              <a:chExt cx="657962" cy="657964"/>
            </a:xfrm>
          </p:grpSpPr>
          <p:sp>
            <p:nvSpPr>
              <p:cNvPr id="78" name="Rectangle: Rounded Corners 77">
                <a:extLst>
                  <a:ext uri="{FF2B5EF4-FFF2-40B4-BE49-F238E27FC236}">
                    <a16:creationId xmlns:a16="http://schemas.microsoft.com/office/drawing/2014/main" id="{8FEE5918-36E8-4FB4-B255-76C593D6588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9" name="Rectangle: Rounded Corners 78">
                <a:extLst>
                  <a:ext uri="{FF2B5EF4-FFF2-40B4-BE49-F238E27FC236}">
                    <a16:creationId xmlns:a16="http://schemas.microsoft.com/office/drawing/2014/main" id="{5C8F42FB-DC6A-4217-AB13-142A3BC3717C}"/>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5" name="RightSub">
              <a:extLst>
                <a:ext uri="{FF2B5EF4-FFF2-40B4-BE49-F238E27FC236}">
                  <a16:creationId xmlns:a16="http://schemas.microsoft.com/office/drawing/2014/main" id="{8836C39B-AB58-4B46-8F50-7F817BEF7430}"/>
                </a:ext>
              </a:extLst>
            </p:cNvPr>
            <p:cNvSpPr txBox="1"/>
            <p:nvPr/>
          </p:nvSpPr>
          <p:spPr>
            <a:xfrm>
              <a:off x="886333" y="4287358"/>
              <a:ext cx="2026196" cy="245773"/>
            </a:xfrm>
            <a:prstGeom prst="rect">
              <a:avLst/>
            </a:prstGeom>
            <a:noFill/>
          </p:spPr>
          <p:txBody>
            <a:bodyPr wrap="none" lIns="0" tIns="0" rIns="0" bIns="0" rtlCol="0">
              <a:spAutoFit/>
            </a:bodyPr>
            <a:lstStyle/>
            <a:p>
              <a:pPr>
                <a:lnSpc>
                  <a:spcPct val="150000"/>
                </a:lnSpc>
              </a:pPr>
              <a:r>
                <a:rPr lang="en-US" sz="1200" b="1">
                  <a:solidFill>
                    <a:schemeClr val="bg1"/>
                  </a:solidFill>
                </a:rPr>
                <a:t>School name , 2016 - 2017</a:t>
              </a:r>
              <a:endParaRPr lang="en-ID" sz="1200" b="1">
                <a:solidFill>
                  <a:schemeClr val="bg1"/>
                </a:solidFill>
              </a:endParaRPr>
            </a:p>
          </p:txBody>
        </p:sp>
        <p:sp>
          <p:nvSpPr>
            <p:cNvPr id="66" name="TextBox">
              <a:extLst>
                <a:ext uri="{FF2B5EF4-FFF2-40B4-BE49-F238E27FC236}">
                  <a16:creationId xmlns:a16="http://schemas.microsoft.com/office/drawing/2014/main" id="{C81F088D-9ADC-4A6A-948F-54F29E8538E4}"/>
                </a:ext>
              </a:extLst>
            </p:cNvPr>
            <p:cNvSpPr txBox="1"/>
            <p:nvPr/>
          </p:nvSpPr>
          <p:spPr>
            <a:xfrm>
              <a:off x="886333" y="4534862"/>
              <a:ext cx="5612631"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volutpat tincidunt dapibus at integer eleifend nulla dictum pellentesque lacus vitae tristique nullam malesuada</a:t>
              </a:r>
              <a:endParaRPr lang="en-ID" sz="1050" i="1">
                <a:solidFill>
                  <a:schemeClr val="bg1"/>
                </a:solidFill>
              </a:endParaRPr>
            </a:p>
          </p:txBody>
        </p:sp>
      </p:grpSp>
    </p:spTree>
    <p:extLst>
      <p:ext uri="{BB962C8B-B14F-4D97-AF65-F5344CB8AC3E}">
        <p14:creationId xmlns:p14="http://schemas.microsoft.com/office/powerpoint/2010/main" val="249931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a16="http://schemas.microsoft.com/office/drawing/2014/main" id="{359DF042-9B84-4933-BC35-5B00A596CE5A}"/>
              </a:ext>
            </a:extLst>
          </p:cNvPr>
          <p:cNvSpPr/>
          <p:nvPr/>
        </p:nvSpPr>
        <p:spPr>
          <a:xfrm>
            <a:off x="8810532" y="1447702"/>
            <a:ext cx="3383057" cy="3962596"/>
          </a:xfrm>
          <a:custGeom>
            <a:avLst/>
            <a:gdLst>
              <a:gd name="connsiteX0" fmla="*/ 1981300 w 3383057"/>
              <a:gd name="connsiteY0" fmla="*/ 0 h 3962596"/>
              <a:gd name="connsiteX1" fmla="*/ 2347252 w 3383057"/>
              <a:gd name="connsiteY1" fmla="*/ 151582 h 3962596"/>
              <a:gd name="connsiteX2" fmla="*/ 3383057 w 3383057"/>
              <a:gd name="connsiteY2" fmla="*/ 1187387 h 3962596"/>
              <a:gd name="connsiteX3" fmla="*/ 3383057 w 3383057"/>
              <a:gd name="connsiteY3" fmla="*/ 2775205 h 3962596"/>
              <a:gd name="connsiteX4" fmla="*/ 2347248 w 3383057"/>
              <a:gd name="connsiteY4" fmla="*/ 3811014 h 3962596"/>
              <a:gd name="connsiteX5" fmla="*/ 1615344 w 3383057"/>
              <a:gd name="connsiteY5" fmla="*/ 3811014 h 3962596"/>
              <a:gd name="connsiteX6" fmla="*/ 151582 w 3383057"/>
              <a:gd name="connsiteY6" fmla="*/ 2347252 h 3962596"/>
              <a:gd name="connsiteX7" fmla="*/ 151582 w 3383057"/>
              <a:gd name="connsiteY7" fmla="*/ 1615348 h 3962596"/>
              <a:gd name="connsiteX8" fmla="*/ 1615348 w 3383057"/>
              <a:gd name="connsiteY8" fmla="*/ 151582 h 3962596"/>
              <a:gd name="connsiteX9" fmla="*/ 1981300 w 3383057"/>
              <a:gd name="connsiteY9" fmla="*/ 0 h 396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057" h="3962596">
                <a:moveTo>
                  <a:pt x="1981300" y="0"/>
                </a:moveTo>
                <a:cubicBezTo>
                  <a:pt x="2113749" y="0"/>
                  <a:pt x="2246197" y="50528"/>
                  <a:pt x="2347252" y="151582"/>
                </a:cubicBezTo>
                <a:lnTo>
                  <a:pt x="3383057" y="1187387"/>
                </a:lnTo>
                <a:lnTo>
                  <a:pt x="3383057" y="2775205"/>
                </a:lnTo>
                <a:lnTo>
                  <a:pt x="2347248" y="3811014"/>
                </a:lnTo>
                <a:cubicBezTo>
                  <a:pt x="2145138" y="4013124"/>
                  <a:pt x="1817454" y="4013124"/>
                  <a:pt x="1615344" y="3811014"/>
                </a:cubicBezTo>
                <a:lnTo>
                  <a:pt x="151582" y="2347252"/>
                </a:lnTo>
                <a:cubicBezTo>
                  <a:pt x="-50527" y="2145143"/>
                  <a:pt x="-50527" y="1817458"/>
                  <a:pt x="151582" y="1615348"/>
                </a:cubicBezTo>
                <a:lnTo>
                  <a:pt x="1615348" y="151582"/>
                </a:lnTo>
                <a:cubicBezTo>
                  <a:pt x="1716403" y="50528"/>
                  <a:pt x="1848851" y="0"/>
                  <a:pt x="1981300"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3" name="PpHolder2">
            <a:extLst>
              <a:ext uri="{FF2B5EF4-FFF2-40B4-BE49-F238E27FC236}">
                <a16:creationId xmlns:a16="http://schemas.microsoft.com/office/drawing/2014/main" id="{A8BA0F1F-ED72-42BB-A1DC-B4DA82E3D4F1}"/>
              </a:ext>
            </a:extLst>
          </p:cNvPr>
          <p:cNvSpPr>
            <a:spLocks noGrp="1"/>
          </p:cNvSpPr>
          <p:nvPr>
            <p:ph type="pic" sz="quarter" idx="12"/>
          </p:nvPr>
        </p:nvSpPr>
        <p:spPr/>
      </p:sp>
      <p:sp>
        <p:nvSpPr>
          <p:cNvPr id="6" name="Rectangle: Rounded Corners 5">
            <a:extLst>
              <a:ext uri="{FF2B5EF4-FFF2-40B4-BE49-F238E27FC236}">
                <a16:creationId xmlns:a16="http://schemas.microsoft.com/office/drawing/2014/main" id="{D1CC1FD7-A734-4223-B402-FED97CB64ACE}"/>
              </a:ext>
            </a:extLst>
          </p:cNvPr>
          <p:cNvSpPr/>
          <p:nvPr/>
        </p:nvSpPr>
        <p:spPr>
          <a:xfrm rot="18900000" flipH="1">
            <a:off x="6374219" y="3290105"/>
            <a:ext cx="1805771" cy="1805767"/>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 name="Rectangle: Rounded Corners 8">
            <a:extLst>
              <a:ext uri="{FF2B5EF4-FFF2-40B4-BE49-F238E27FC236}">
                <a16:creationId xmlns:a16="http://schemas.microsoft.com/office/drawing/2014/main" id="{BDF517B1-D816-40D7-B33D-BCC53529C1FD}"/>
              </a:ext>
            </a:extLst>
          </p:cNvPr>
          <p:cNvSpPr/>
          <p:nvPr/>
        </p:nvSpPr>
        <p:spPr>
          <a:xfrm rot="18900000" flipH="1">
            <a:off x="3509181" y="3290105"/>
            <a:ext cx="1805771" cy="1805767"/>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1" name="PpHolder5">
            <a:extLst>
              <a:ext uri="{FF2B5EF4-FFF2-40B4-BE49-F238E27FC236}">
                <a16:creationId xmlns:a16="http://schemas.microsoft.com/office/drawing/2014/main" id="{F4740E4B-2F0C-4870-9735-BFDD14C2A88B}"/>
              </a:ext>
            </a:extLst>
          </p:cNvPr>
          <p:cNvSpPr>
            <a:spLocks noGrp="1"/>
          </p:cNvSpPr>
          <p:nvPr>
            <p:ph type="pic" sz="quarter" idx="10"/>
          </p:nvPr>
        </p:nvSpPr>
        <p:spPr/>
      </p:sp>
      <p:sp>
        <p:nvSpPr>
          <p:cNvPr id="17" name="TextBox 16">
            <a:extLst>
              <a:ext uri="{FF2B5EF4-FFF2-40B4-BE49-F238E27FC236}">
                <a16:creationId xmlns:a16="http://schemas.microsoft.com/office/drawing/2014/main" id="{7640716E-AFD8-486C-BC63-DC7909BC612E}"/>
              </a:ext>
            </a:extLst>
          </p:cNvPr>
          <p:cNvSpPr txBox="1"/>
          <p:nvPr/>
        </p:nvSpPr>
        <p:spPr>
          <a:xfrm>
            <a:off x="590656" y="1092675"/>
            <a:ext cx="487633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CONTENT CREATOR TEAMS</a:t>
            </a:r>
          </a:p>
        </p:txBody>
      </p:sp>
      <p:sp>
        <p:nvSpPr>
          <p:cNvPr id="18" name="Justify Text Body">
            <a:extLst>
              <a:ext uri="{FF2B5EF4-FFF2-40B4-BE49-F238E27FC236}">
                <a16:creationId xmlns:a16="http://schemas.microsoft.com/office/drawing/2014/main" id="{12972CD1-AB66-41D9-AE24-A333646CF95C}"/>
              </a:ext>
            </a:extLst>
          </p:cNvPr>
          <p:cNvSpPr txBox="1"/>
          <p:nvPr/>
        </p:nvSpPr>
        <p:spPr>
          <a:xfrm>
            <a:off x="590657" y="1762919"/>
            <a:ext cx="602785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a:t>
            </a:r>
            <a:endParaRPr lang="en-ID" sz="1100">
              <a:solidFill>
                <a:schemeClr val="bg1"/>
              </a:solidFill>
            </a:endParaRPr>
          </a:p>
        </p:txBody>
      </p:sp>
      <p:grpSp>
        <p:nvGrpSpPr>
          <p:cNvPr id="21" name="Group 20">
            <a:extLst>
              <a:ext uri="{FF2B5EF4-FFF2-40B4-BE49-F238E27FC236}">
                <a16:creationId xmlns:a16="http://schemas.microsoft.com/office/drawing/2014/main" id="{75EA0238-A973-438D-9AA3-96202BF1088A}"/>
              </a:ext>
            </a:extLst>
          </p:cNvPr>
          <p:cNvGrpSpPr/>
          <p:nvPr/>
        </p:nvGrpSpPr>
        <p:grpSpPr>
          <a:xfrm flipH="1">
            <a:off x="3810890" y="5459360"/>
            <a:ext cx="1314782" cy="595911"/>
            <a:chOff x="1860566" y="4958333"/>
            <a:chExt cx="1314782" cy="595911"/>
          </a:xfrm>
        </p:grpSpPr>
        <p:sp>
          <p:nvSpPr>
            <p:cNvPr id="22" name="TextBox 21">
              <a:extLst>
                <a:ext uri="{FF2B5EF4-FFF2-40B4-BE49-F238E27FC236}">
                  <a16:creationId xmlns:a16="http://schemas.microsoft.com/office/drawing/2014/main" id="{51C9C194-3846-4DDC-AB65-9BC359075671}"/>
                </a:ext>
              </a:extLst>
            </p:cNvPr>
            <p:cNvSpPr txBox="1"/>
            <p:nvPr/>
          </p:nvSpPr>
          <p:spPr>
            <a:xfrm>
              <a:off x="1860566" y="4958333"/>
              <a:ext cx="1314782" cy="384592"/>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sz="1400">
                  <a:solidFill>
                    <a:schemeClr val="bg1"/>
                  </a:solidFill>
                  <a:latin typeface="+mj-lt"/>
                </a:rPr>
                <a:t>Insert Name</a:t>
              </a:r>
              <a:endParaRPr lang="en-US" sz="1400" dirty="0">
                <a:solidFill>
                  <a:schemeClr val="bg1"/>
                </a:solidFill>
                <a:latin typeface="+mj-lt"/>
              </a:endParaRPr>
            </a:p>
          </p:txBody>
        </p:sp>
        <p:sp>
          <p:nvSpPr>
            <p:cNvPr id="23" name="TextBox 22">
              <a:extLst>
                <a:ext uri="{FF2B5EF4-FFF2-40B4-BE49-F238E27FC236}">
                  <a16:creationId xmlns:a16="http://schemas.microsoft.com/office/drawing/2014/main" id="{5562DDF2-5E32-4F9E-99FE-3102892535F9}"/>
                </a:ext>
              </a:extLst>
            </p:cNvPr>
            <p:cNvSpPr txBox="1"/>
            <p:nvPr/>
          </p:nvSpPr>
          <p:spPr>
            <a:xfrm>
              <a:off x="2065750" y="5207995"/>
              <a:ext cx="904415" cy="346249"/>
            </a:xfrm>
            <a:prstGeom prst="rect">
              <a:avLst/>
            </a:prstGeom>
            <a:noFill/>
          </p:spPr>
          <p:txBody>
            <a:bodyPr wrap="square" rtlCol="0">
              <a:spAutoFit/>
            </a:bodyPr>
            <a:lstStyle/>
            <a:p>
              <a:pPr algn="ctr">
                <a:lnSpc>
                  <a:spcPct val="150000"/>
                </a:lnSpc>
              </a:pPr>
              <a:r>
                <a:rPr lang="en-US" sz="1200" i="1" dirty="0">
                  <a:solidFill>
                    <a:schemeClr val="bg1"/>
                  </a:solidFill>
                </a:rPr>
                <a:t>position</a:t>
              </a:r>
              <a:endParaRPr lang="en-US" sz="1200" i="1" dirty="0">
                <a:solidFill>
                  <a:schemeClr val="bg1"/>
                </a:solidFill>
                <a:ea typeface="PT Sans" panose="020B0503020203020204" pitchFamily="34" charset="0"/>
                <a:cs typeface="Lato" panose="020F0502020204030203" pitchFamily="34" charset="0"/>
              </a:endParaRPr>
            </a:p>
          </p:txBody>
        </p:sp>
      </p:grpSp>
      <p:grpSp>
        <p:nvGrpSpPr>
          <p:cNvPr id="24" name="Group 23">
            <a:extLst>
              <a:ext uri="{FF2B5EF4-FFF2-40B4-BE49-F238E27FC236}">
                <a16:creationId xmlns:a16="http://schemas.microsoft.com/office/drawing/2014/main" id="{05D627BF-4132-4AE5-9711-59D38CC42AFC}"/>
              </a:ext>
            </a:extLst>
          </p:cNvPr>
          <p:cNvGrpSpPr/>
          <p:nvPr/>
        </p:nvGrpSpPr>
        <p:grpSpPr>
          <a:xfrm flipH="1">
            <a:off x="6618515" y="5459360"/>
            <a:ext cx="1314782" cy="595911"/>
            <a:chOff x="1860566" y="4958333"/>
            <a:chExt cx="1314782" cy="595911"/>
          </a:xfrm>
        </p:grpSpPr>
        <p:sp>
          <p:nvSpPr>
            <p:cNvPr id="25" name="TextBox 24">
              <a:extLst>
                <a:ext uri="{FF2B5EF4-FFF2-40B4-BE49-F238E27FC236}">
                  <a16:creationId xmlns:a16="http://schemas.microsoft.com/office/drawing/2014/main" id="{E39A2686-07DF-44F4-A8F4-1569B354BC98}"/>
                </a:ext>
              </a:extLst>
            </p:cNvPr>
            <p:cNvSpPr txBox="1"/>
            <p:nvPr/>
          </p:nvSpPr>
          <p:spPr>
            <a:xfrm>
              <a:off x="1860566" y="4958333"/>
              <a:ext cx="1314782" cy="384592"/>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sz="1400">
                  <a:solidFill>
                    <a:schemeClr val="bg1"/>
                  </a:solidFill>
                  <a:latin typeface="+mj-lt"/>
                </a:rPr>
                <a:t>Insert Name</a:t>
              </a:r>
              <a:endParaRPr lang="en-US" sz="1400" dirty="0">
                <a:solidFill>
                  <a:schemeClr val="bg1"/>
                </a:solidFill>
                <a:latin typeface="+mj-lt"/>
              </a:endParaRPr>
            </a:p>
          </p:txBody>
        </p:sp>
        <p:sp>
          <p:nvSpPr>
            <p:cNvPr id="26" name="TextBox 25">
              <a:extLst>
                <a:ext uri="{FF2B5EF4-FFF2-40B4-BE49-F238E27FC236}">
                  <a16:creationId xmlns:a16="http://schemas.microsoft.com/office/drawing/2014/main" id="{4CED9214-C600-419C-AAFF-E2E653841724}"/>
                </a:ext>
              </a:extLst>
            </p:cNvPr>
            <p:cNvSpPr txBox="1"/>
            <p:nvPr/>
          </p:nvSpPr>
          <p:spPr>
            <a:xfrm>
              <a:off x="2065750" y="5207995"/>
              <a:ext cx="904415" cy="346249"/>
            </a:xfrm>
            <a:prstGeom prst="rect">
              <a:avLst/>
            </a:prstGeom>
            <a:noFill/>
          </p:spPr>
          <p:txBody>
            <a:bodyPr wrap="square" rtlCol="0">
              <a:spAutoFit/>
            </a:bodyPr>
            <a:lstStyle/>
            <a:p>
              <a:pPr algn="ctr">
                <a:lnSpc>
                  <a:spcPct val="150000"/>
                </a:lnSpc>
              </a:pPr>
              <a:r>
                <a:rPr lang="en-US" sz="1200" i="1" dirty="0">
                  <a:solidFill>
                    <a:schemeClr val="bg1"/>
                  </a:solidFill>
                </a:rPr>
                <a:t>position</a:t>
              </a:r>
              <a:endParaRPr lang="en-US" sz="1200" i="1" dirty="0">
                <a:solidFill>
                  <a:schemeClr val="bg1"/>
                </a:solidFill>
                <a:ea typeface="PT Sans" panose="020B0503020203020204" pitchFamily="34" charset="0"/>
                <a:cs typeface="Lato" panose="020F0502020204030203" pitchFamily="34" charset="0"/>
              </a:endParaRPr>
            </a:p>
          </p:txBody>
        </p:sp>
      </p:grpSp>
      <p:grpSp>
        <p:nvGrpSpPr>
          <p:cNvPr id="30" name="Group 29">
            <a:extLst>
              <a:ext uri="{FF2B5EF4-FFF2-40B4-BE49-F238E27FC236}">
                <a16:creationId xmlns:a16="http://schemas.microsoft.com/office/drawing/2014/main" id="{149B7C68-9377-45A7-9D84-692B20CF9467}"/>
              </a:ext>
            </a:extLst>
          </p:cNvPr>
          <p:cNvGrpSpPr/>
          <p:nvPr/>
        </p:nvGrpSpPr>
        <p:grpSpPr>
          <a:xfrm flipH="1">
            <a:off x="9961453" y="5698152"/>
            <a:ext cx="1632177" cy="630728"/>
            <a:chOff x="4025866" y="5698152"/>
            <a:chExt cx="1632177" cy="630728"/>
          </a:xfrm>
        </p:grpSpPr>
        <p:sp>
          <p:nvSpPr>
            <p:cNvPr id="31" name="TextBox 30">
              <a:extLst>
                <a:ext uri="{FF2B5EF4-FFF2-40B4-BE49-F238E27FC236}">
                  <a16:creationId xmlns:a16="http://schemas.microsoft.com/office/drawing/2014/main" id="{98FB26C7-DBAB-456E-BFD4-5FF0DA77A41B}"/>
                </a:ext>
              </a:extLst>
            </p:cNvPr>
            <p:cNvSpPr txBox="1"/>
            <p:nvPr/>
          </p:nvSpPr>
          <p:spPr>
            <a:xfrm>
              <a:off x="4025866" y="5698152"/>
              <a:ext cx="1632177" cy="426335"/>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a:solidFill>
                    <a:schemeClr val="bg1"/>
                  </a:solidFill>
                  <a:latin typeface="+mj-lt"/>
                </a:rPr>
                <a:t>INSERT NAME</a:t>
              </a:r>
              <a:endParaRPr lang="en-US" dirty="0">
                <a:solidFill>
                  <a:schemeClr val="bg1"/>
                </a:solidFill>
                <a:latin typeface="+mj-lt"/>
              </a:endParaRPr>
            </a:p>
          </p:txBody>
        </p:sp>
        <p:sp>
          <p:nvSpPr>
            <p:cNvPr id="32" name="TextBox 31">
              <a:extLst>
                <a:ext uri="{FF2B5EF4-FFF2-40B4-BE49-F238E27FC236}">
                  <a16:creationId xmlns:a16="http://schemas.microsoft.com/office/drawing/2014/main" id="{996AB73E-440C-465A-B98D-E3112F4D4000}"/>
                </a:ext>
              </a:extLst>
            </p:cNvPr>
            <p:cNvSpPr txBox="1"/>
            <p:nvPr/>
          </p:nvSpPr>
          <p:spPr>
            <a:xfrm>
              <a:off x="4389747" y="5947814"/>
              <a:ext cx="904415" cy="381066"/>
            </a:xfrm>
            <a:prstGeom prst="rect">
              <a:avLst/>
            </a:prstGeom>
            <a:noFill/>
          </p:spPr>
          <p:txBody>
            <a:bodyPr wrap="square" rtlCol="0">
              <a:spAutoFit/>
            </a:bodyPr>
            <a:lstStyle/>
            <a:p>
              <a:pPr algn="ctr">
                <a:lnSpc>
                  <a:spcPct val="150000"/>
                </a:lnSpc>
              </a:pPr>
              <a:r>
                <a:rPr lang="en-US" sz="1400" i="1" dirty="0">
                  <a:solidFill>
                    <a:schemeClr val="bg1"/>
                  </a:solidFill>
                </a:rPr>
                <a:t>position</a:t>
              </a:r>
              <a:endParaRPr lang="en-US" sz="1400" i="1" dirty="0">
                <a:solidFill>
                  <a:schemeClr val="bg1"/>
                </a:solidFill>
                <a:ea typeface="PT Sans" panose="020B0503020203020204" pitchFamily="34" charset="0"/>
                <a:cs typeface="Lato" panose="020F0502020204030203" pitchFamily="34" charset="0"/>
              </a:endParaRPr>
            </a:p>
          </p:txBody>
        </p:sp>
      </p:grpSp>
      <p:sp>
        <p:nvSpPr>
          <p:cNvPr id="59" name="PpHolder11">
            <a:extLst>
              <a:ext uri="{FF2B5EF4-FFF2-40B4-BE49-F238E27FC236}">
                <a16:creationId xmlns:a16="http://schemas.microsoft.com/office/drawing/2014/main" id="{10C55DA7-4D30-40CC-91A6-FFA7D7309F5F}"/>
              </a:ext>
            </a:extLst>
          </p:cNvPr>
          <p:cNvSpPr>
            <a:spLocks noGrp="1"/>
          </p:cNvSpPr>
          <p:nvPr>
            <p:ph type="pic" sz="quarter" idx="11"/>
          </p:nvPr>
        </p:nvSpPr>
        <p:spPr/>
      </p:sp>
    </p:spTree>
    <p:extLst>
      <p:ext uri="{BB962C8B-B14F-4D97-AF65-F5344CB8AC3E}">
        <p14:creationId xmlns:p14="http://schemas.microsoft.com/office/powerpoint/2010/main" val="290130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3">
            <a:extLst>
              <a:ext uri="{FF2B5EF4-FFF2-40B4-BE49-F238E27FC236}">
                <a16:creationId xmlns:a16="http://schemas.microsoft.com/office/drawing/2014/main" id="{7B1D1B84-94F2-40A0-B487-0D8F01D7C949}"/>
              </a:ext>
            </a:extLst>
          </p:cNvPr>
          <p:cNvSpPr/>
          <p:nvPr/>
        </p:nvSpPr>
        <p:spPr>
          <a:xfrm>
            <a:off x="704317" y="0"/>
            <a:ext cx="5812296" cy="3724694"/>
          </a:xfrm>
          <a:custGeom>
            <a:avLst/>
            <a:gdLst>
              <a:gd name="connsiteX0" fmla="*/ 1884704 w 6691412"/>
              <a:gd name="connsiteY0" fmla="*/ 0 h 4288058"/>
              <a:gd name="connsiteX1" fmla="*/ 6691412 w 6691412"/>
              <a:gd name="connsiteY1" fmla="*/ 0 h 4288058"/>
              <a:gd name="connsiteX2" fmla="*/ 2569275 w 6691412"/>
              <a:gd name="connsiteY2" fmla="*/ 4122138 h 4288058"/>
              <a:gd name="connsiteX3" fmla="*/ 1768141 w 6691412"/>
              <a:gd name="connsiteY3" fmla="*/ 4122138 h 4288058"/>
              <a:gd name="connsiteX4" fmla="*/ 165920 w 6691412"/>
              <a:gd name="connsiteY4" fmla="*/ 2519917 h 4288058"/>
              <a:gd name="connsiteX5" fmla="*/ 165920 w 6691412"/>
              <a:gd name="connsiteY5" fmla="*/ 1718784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1412" h="4288058">
                <a:moveTo>
                  <a:pt x="1884704" y="0"/>
                </a:moveTo>
                <a:lnTo>
                  <a:pt x="6691412" y="0"/>
                </a:lnTo>
                <a:lnTo>
                  <a:pt x="2569275" y="4122138"/>
                </a:lnTo>
                <a:cubicBezTo>
                  <a:pt x="2348048" y="4343365"/>
                  <a:pt x="1989368" y="4343365"/>
                  <a:pt x="1768141" y="4122138"/>
                </a:cubicBezTo>
                <a:lnTo>
                  <a:pt x="165920" y="2519917"/>
                </a:lnTo>
                <a:cubicBezTo>
                  <a:pt x="-55306" y="2298690"/>
                  <a:pt x="-55306" y="1940011"/>
                  <a:pt x="165920" y="171878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ounded Rectangle 44">
            <a:extLst>
              <a:ext uri="{FF2B5EF4-FFF2-40B4-BE49-F238E27FC236}">
                <a16:creationId xmlns:a16="http://schemas.microsoft.com/office/drawing/2014/main" id="{672C97DD-8897-4BBE-872C-24730E8F0B8C}"/>
              </a:ext>
            </a:extLst>
          </p:cNvPr>
          <p:cNvSpPr/>
          <p:nvPr/>
        </p:nvSpPr>
        <p:spPr>
          <a:xfrm>
            <a:off x="831814" y="0"/>
            <a:ext cx="5531676" cy="3597198"/>
          </a:xfrm>
          <a:custGeom>
            <a:avLst/>
            <a:gdLst>
              <a:gd name="connsiteX0" fmla="*/ 1914207 w 6368348"/>
              <a:gd name="connsiteY0" fmla="*/ 0 h 4141278"/>
              <a:gd name="connsiteX1" fmla="*/ 6368348 w 6368348"/>
              <a:gd name="connsiteY1" fmla="*/ 0 h 4141278"/>
              <a:gd name="connsiteX2" fmla="*/ 2380820 w 6368348"/>
              <a:gd name="connsiteY2" fmla="*/ 3987528 h 4141278"/>
              <a:gd name="connsiteX3" fmla="*/ 1638448 w 6368348"/>
              <a:gd name="connsiteY3" fmla="*/ 3987528 h 4141278"/>
              <a:gd name="connsiteX4" fmla="*/ 153750 w 6368348"/>
              <a:gd name="connsiteY4" fmla="*/ 2502829 h 4141278"/>
              <a:gd name="connsiteX5" fmla="*/ 153750 w 6368348"/>
              <a:gd name="connsiteY5" fmla="*/ 1760457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348" h="4141278">
                <a:moveTo>
                  <a:pt x="1914207" y="0"/>
                </a:moveTo>
                <a:lnTo>
                  <a:pt x="6368348" y="0"/>
                </a:lnTo>
                <a:lnTo>
                  <a:pt x="2380820" y="3987528"/>
                </a:lnTo>
                <a:cubicBezTo>
                  <a:pt x="2175820" y="4192528"/>
                  <a:pt x="1843449" y="4192528"/>
                  <a:pt x="1638448" y="3987528"/>
                </a:cubicBezTo>
                <a:lnTo>
                  <a:pt x="153750" y="2502829"/>
                </a:lnTo>
                <a:cubicBezTo>
                  <a:pt x="-51250" y="2297829"/>
                  <a:pt x="-51250" y="1965458"/>
                  <a:pt x="153750" y="1760457"/>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ectangle: Rounded Corners 5">
            <a:extLst>
              <a:ext uri="{FF2B5EF4-FFF2-40B4-BE49-F238E27FC236}">
                <a16:creationId xmlns:a16="http://schemas.microsoft.com/office/drawing/2014/main" id="{D992DCAC-ED9C-43D4-99E3-08C2184256EF}"/>
              </a:ext>
            </a:extLst>
          </p:cNvPr>
          <p:cNvSpPr/>
          <p:nvPr/>
        </p:nvSpPr>
        <p:spPr>
          <a:xfrm rot="2700000">
            <a:off x="3615345" y="1642611"/>
            <a:ext cx="1106686" cy="1106685"/>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 name="TextBox 7">
            <a:extLst>
              <a:ext uri="{FF2B5EF4-FFF2-40B4-BE49-F238E27FC236}">
                <a16:creationId xmlns:a16="http://schemas.microsoft.com/office/drawing/2014/main" id="{7BABBB09-32BE-4ADC-A547-A0F0C72FC4F6}"/>
              </a:ext>
            </a:extLst>
          </p:cNvPr>
          <p:cNvSpPr txBox="1"/>
          <p:nvPr/>
        </p:nvSpPr>
        <p:spPr>
          <a:xfrm>
            <a:off x="5265160" y="2565654"/>
            <a:ext cx="353301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MARCELLA ZYANTY</a:t>
            </a:r>
          </a:p>
        </p:txBody>
      </p:sp>
      <p:sp>
        <p:nvSpPr>
          <p:cNvPr id="9" name="Justify Text Body">
            <a:extLst>
              <a:ext uri="{FF2B5EF4-FFF2-40B4-BE49-F238E27FC236}">
                <a16:creationId xmlns:a16="http://schemas.microsoft.com/office/drawing/2014/main" id="{9EC734C2-CE4C-4EC8-BB57-74D409717003}"/>
              </a:ext>
            </a:extLst>
          </p:cNvPr>
          <p:cNvSpPr txBox="1"/>
          <p:nvPr/>
        </p:nvSpPr>
        <p:spPr>
          <a:xfrm>
            <a:off x="5265161" y="3235898"/>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nvGrpSpPr>
          <p:cNvPr id="47" name="Group 46">
            <a:extLst>
              <a:ext uri="{FF2B5EF4-FFF2-40B4-BE49-F238E27FC236}">
                <a16:creationId xmlns:a16="http://schemas.microsoft.com/office/drawing/2014/main" id="{7C956C37-AE6D-4C39-9975-8D3D166465ED}"/>
              </a:ext>
            </a:extLst>
          </p:cNvPr>
          <p:cNvGrpSpPr/>
          <p:nvPr/>
        </p:nvGrpSpPr>
        <p:grpSpPr>
          <a:xfrm>
            <a:off x="5286301" y="4019317"/>
            <a:ext cx="6006718" cy="1157712"/>
            <a:chOff x="5286301" y="4587008"/>
            <a:chExt cx="6006718" cy="1157712"/>
          </a:xfrm>
        </p:grpSpPr>
        <p:sp>
          <p:nvSpPr>
            <p:cNvPr id="10" name="TextBox 9">
              <a:extLst>
                <a:ext uri="{FF2B5EF4-FFF2-40B4-BE49-F238E27FC236}">
                  <a16:creationId xmlns:a16="http://schemas.microsoft.com/office/drawing/2014/main" id="{8573FF0C-3EF9-42A1-8814-B9BB49C4138F}"/>
                </a:ext>
              </a:extLst>
            </p:cNvPr>
            <p:cNvSpPr txBox="1"/>
            <p:nvPr/>
          </p:nvSpPr>
          <p:spPr>
            <a:xfrm>
              <a:off x="5286301" y="4587008"/>
              <a:ext cx="745397" cy="204800"/>
            </a:xfrm>
            <a:prstGeom prst="rect">
              <a:avLst/>
            </a:prstGeom>
            <a:noFill/>
          </p:spPr>
          <p:txBody>
            <a:bodyPr wrap="none" lIns="0" tIns="0" rIns="0" bIns="0" rtlCol="0">
              <a:spAutoFit/>
            </a:bodyPr>
            <a:lstStyle/>
            <a:p>
              <a:pPr>
                <a:lnSpc>
                  <a:spcPct val="150000"/>
                </a:lnSpc>
              </a:pPr>
              <a:r>
                <a:rPr lang="en-ID" sz="1000">
                  <a:solidFill>
                    <a:schemeClr val="bg1"/>
                  </a:solidFill>
                </a:rPr>
                <a:t>web design</a:t>
              </a:r>
            </a:p>
          </p:txBody>
        </p:sp>
        <p:sp>
          <p:nvSpPr>
            <p:cNvPr id="11" name="TextBox 10">
              <a:extLst>
                <a:ext uri="{FF2B5EF4-FFF2-40B4-BE49-F238E27FC236}">
                  <a16:creationId xmlns:a16="http://schemas.microsoft.com/office/drawing/2014/main" id="{A0E944FB-F6FA-4533-A5DE-E5886763388E}"/>
                </a:ext>
              </a:extLst>
            </p:cNvPr>
            <p:cNvSpPr txBox="1"/>
            <p:nvPr/>
          </p:nvSpPr>
          <p:spPr>
            <a:xfrm>
              <a:off x="5286301" y="4910858"/>
              <a:ext cx="1027525" cy="204800"/>
            </a:xfrm>
            <a:prstGeom prst="rect">
              <a:avLst/>
            </a:prstGeom>
            <a:noFill/>
          </p:spPr>
          <p:txBody>
            <a:bodyPr wrap="none" lIns="0" tIns="0" rIns="0" bIns="0" rtlCol="0">
              <a:spAutoFit/>
            </a:bodyPr>
            <a:lstStyle/>
            <a:p>
              <a:pPr>
                <a:lnSpc>
                  <a:spcPct val="150000"/>
                </a:lnSpc>
              </a:pPr>
              <a:r>
                <a:rPr lang="en-ID" sz="1000">
                  <a:solidFill>
                    <a:schemeClr val="bg1"/>
                  </a:solidFill>
                </a:rPr>
                <a:t>graphics design</a:t>
              </a:r>
            </a:p>
          </p:txBody>
        </p:sp>
        <p:cxnSp>
          <p:nvCxnSpPr>
            <p:cNvPr id="12" name="Baseline">
              <a:extLst>
                <a:ext uri="{FF2B5EF4-FFF2-40B4-BE49-F238E27FC236}">
                  <a16:creationId xmlns:a16="http://schemas.microsoft.com/office/drawing/2014/main" id="{ED1A4FA7-2AF9-4845-8758-F9AC6E468819}"/>
                </a:ext>
              </a:extLst>
            </p:cNvPr>
            <p:cNvCxnSpPr>
              <a:cxnSpLocks/>
              <a:stCxn id="14" idx="3"/>
              <a:endCxn id="16" idx="3"/>
            </p:cNvCxnSpPr>
            <p:nvPr/>
          </p:nvCxnSpPr>
          <p:spPr>
            <a:xfrm flipH="1" flipV="1">
              <a:off x="6516613" y="4714820"/>
              <a:ext cx="4368624"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3" name="Fillmeter">
              <a:extLst>
                <a:ext uri="{FF2B5EF4-FFF2-40B4-BE49-F238E27FC236}">
                  <a16:creationId xmlns:a16="http://schemas.microsoft.com/office/drawing/2014/main" id="{CEDA683B-556D-4ED2-BB2B-C5887EFA845B}"/>
                </a:ext>
              </a:extLst>
            </p:cNvPr>
            <p:cNvCxnSpPr>
              <a:cxnSpLocks/>
              <a:stCxn id="15" idx="3"/>
              <a:endCxn id="16" idx="3"/>
            </p:cNvCxnSpPr>
            <p:nvPr/>
          </p:nvCxnSpPr>
          <p:spPr>
            <a:xfrm flipH="1">
              <a:off x="6516613" y="4714820"/>
              <a:ext cx="3432266"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4" name="Percentage">
              <a:extLst>
                <a:ext uri="{FF2B5EF4-FFF2-40B4-BE49-F238E27FC236}">
                  <a16:creationId xmlns:a16="http://schemas.microsoft.com/office/drawing/2014/main" id="{F4916976-B1E5-440F-8595-82697B03A0B7}"/>
                </a:ext>
              </a:extLst>
            </p:cNvPr>
            <p:cNvSpPr txBox="1"/>
            <p:nvPr/>
          </p:nvSpPr>
          <p:spPr>
            <a:xfrm flipH="1">
              <a:off x="10885237" y="4610272"/>
              <a:ext cx="407782"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80%</a:t>
              </a:r>
            </a:p>
          </p:txBody>
        </p:sp>
        <p:sp>
          <p:nvSpPr>
            <p:cNvPr id="15" name="Bar Knob">
              <a:extLst>
                <a:ext uri="{FF2B5EF4-FFF2-40B4-BE49-F238E27FC236}">
                  <a16:creationId xmlns:a16="http://schemas.microsoft.com/office/drawing/2014/main" id="{81AA6979-F608-4FDA-AE0B-B83A9FC64B45}"/>
                </a:ext>
              </a:extLst>
            </p:cNvPr>
            <p:cNvSpPr/>
            <p:nvPr/>
          </p:nvSpPr>
          <p:spPr>
            <a:xfrm flipH="1">
              <a:off x="9948879" y="4649732"/>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6" name="Rectangle 15">
              <a:extLst>
                <a:ext uri="{FF2B5EF4-FFF2-40B4-BE49-F238E27FC236}">
                  <a16:creationId xmlns:a16="http://schemas.microsoft.com/office/drawing/2014/main" id="{5652F60D-1DA4-41CC-A835-A4A9F63AFF33}"/>
                </a:ext>
              </a:extLst>
            </p:cNvPr>
            <p:cNvSpPr/>
            <p:nvPr/>
          </p:nvSpPr>
          <p:spPr>
            <a:xfrm>
              <a:off x="5286301" y="4612420"/>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cxnSp>
          <p:nvCxnSpPr>
            <p:cNvPr id="17" name="Baseline">
              <a:extLst>
                <a:ext uri="{FF2B5EF4-FFF2-40B4-BE49-F238E27FC236}">
                  <a16:creationId xmlns:a16="http://schemas.microsoft.com/office/drawing/2014/main" id="{848C8765-F30C-48D7-93B7-31D7B6197745}"/>
                </a:ext>
              </a:extLst>
            </p:cNvPr>
            <p:cNvCxnSpPr>
              <a:cxnSpLocks/>
              <a:stCxn id="19" idx="3"/>
              <a:endCxn id="21" idx="3"/>
            </p:cNvCxnSpPr>
            <p:nvPr/>
          </p:nvCxnSpPr>
          <p:spPr>
            <a:xfrm flipH="1" flipV="1">
              <a:off x="6516613" y="5022020"/>
              <a:ext cx="4376639"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Fillmeter">
              <a:extLst>
                <a:ext uri="{FF2B5EF4-FFF2-40B4-BE49-F238E27FC236}">
                  <a16:creationId xmlns:a16="http://schemas.microsoft.com/office/drawing/2014/main" id="{BB997FA0-5BCD-4AD8-810D-50494548429E}"/>
                </a:ext>
              </a:extLst>
            </p:cNvPr>
            <p:cNvCxnSpPr>
              <a:cxnSpLocks/>
              <a:stCxn id="20" idx="3"/>
              <a:endCxn id="21" idx="3"/>
            </p:cNvCxnSpPr>
            <p:nvPr/>
          </p:nvCxnSpPr>
          <p:spPr>
            <a:xfrm flipH="1">
              <a:off x="6516613" y="5022020"/>
              <a:ext cx="3268714"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9" name="Percentage">
              <a:extLst>
                <a:ext uri="{FF2B5EF4-FFF2-40B4-BE49-F238E27FC236}">
                  <a16:creationId xmlns:a16="http://schemas.microsoft.com/office/drawing/2014/main" id="{245CA9F3-1320-4373-ABD6-731482319B6B}"/>
                </a:ext>
              </a:extLst>
            </p:cNvPr>
            <p:cNvSpPr txBox="1"/>
            <p:nvPr/>
          </p:nvSpPr>
          <p:spPr>
            <a:xfrm flipH="1">
              <a:off x="10893252" y="4917472"/>
              <a:ext cx="391751"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79%</a:t>
              </a:r>
            </a:p>
          </p:txBody>
        </p:sp>
        <p:sp>
          <p:nvSpPr>
            <p:cNvPr id="20" name="Bar Knob">
              <a:extLst>
                <a:ext uri="{FF2B5EF4-FFF2-40B4-BE49-F238E27FC236}">
                  <a16:creationId xmlns:a16="http://schemas.microsoft.com/office/drawing/2014/main" id="{B1DDB3DF-D3AB-44FC-886B-B5887C5F8F92}"/>
                </a:ext>
              </a:extLst>
            </p:cNvPr>
            <p:cNvSpPr/>
            <p:nvPr/>
          </p:nvSpPr>
          <p:spPr>
            <a:xfrm flipH="1">
              <a:off x="9785327" y="4956932"/>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1" name="Rectangle 20">
              <a:extLst>
                <a:ext uri="{FF2B5EF4-FFF2-40B4-BE49-F238E27FC236}">
                  <a16:creationId xmlns:a16="http://schemas.microsoft.com/office/drawing/2014/main" id="{A45FDED3-E093-4E76-9846-C0E4271C12A5}"/>
                </a:ext>
              </a:extLst>
            </p:cNvPr>
            <p:cNvSpPr/>
            <p:nvPr/>
          </p:nvSpPr>
          <p:spPr>
            <a:xfrm>
              <a:off x="5286301" y="4919620"/>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2" name="TextBox 21">
              <a:extLst>
                <a:ext uri="{FF2B5EF4-FFF2-40B4-BE49-F238E27FC236}">
                  <a16:creationId xmlns:a16="http://schemas.microsoft.com/office/drawing/2014/main" id="{A6DF43A4-D712-4DB8-BA41-E13629639400}"/>
                </a:ext>
              </a:extLst>
            </p:cNvPr>
            <p:cNvSpPr txBox="1"/>
            <p:nvPr/>
          </p:nvSpPr>
          <p:spPr>
            <a:xfrm>
              <a:off x="5286301" y="5216563"/>
              <a:ext cx="836768" cy="204800"/>
            </a:xfrm>
            <a:prstGeom prst="rect">
              <a:avLst/>
            </a:prstGeom>
            <a:noFill/>
          </p:spPr>
          <p:txBody>
            <a:bodyPr wrap="none" lIns="0" tIns="0" rIns="0" bIns="0" rtlCol="0">
              <a:spAutoFit/>
            </a:bodyPr>
            <a:lstStyle/>
            <a:p>
              <a:pPr>
                <a:lnSpc>
                  <a:spcPct val="150000"/>
                </a:lnSpc>
              </a:pPr>
              <a:r>
                <a:rPr lang="en-ID" sz="1000">
                  <a:solidFill>
                    <a:schemeClr val="bg1"/>
                  </a:solidFill>
                </a:rPr>
                <a:t>UI/UX design</a:t>
              </a:r>
            </a:p>
          </p:txBody>
        </p:sp>
        <p:cxnSp>
          <p:nvCxnSpPr>
            <p:cNvPr id="23" name="Baseline">
              <a:extLst>
                <a:ext uri="{FF2B5EF4-FFF2-40B4-BE49-F238E27FC236}">
                  <a16:creationId xmlns:a16="http://schemas.microsoft.com/office/drawing/2014/main" id="{53836274-26AC-46F1-B0C9-F0372BF5C46F}"/>
                </a:ext>
              </a:extLst>
            </p:cNvPr>
            <p:cNvCxnSpPr>
              <a:cxnSpLocks/>
              <a:stCxn id="25" idx="3"/>
              <a:endCxn id="27" idx="3"/>
            </p:cNvCxnSpPr>
            <p:nvPr/>
          </p:nvCxnSpPr>
          <p:spPr>
            <a:xfrm flipH="1" flipV="1">
              <a:off x="6516613" y="5327725"/>
              <a:ext cx="4374235"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Fillmeter">
              <a:extLst>
                <a:ext uri="{FF2B5EF4-FFF2-40B4-BE49-F238E27FC236}">
                  <a16:creationId xmlns:a16="http://schemas.microsoft.com/office/drawing/2014/main" id="{A3054E15-3992-4344-8BF7-3D7ECF3DA56C}"/>
                </a:ext>
              </a:extLst>
            </p:cNvPr>
            <p:cNvCxnSpPr>
              <a:cxnSpLocks/>
              <a:stCxn id="26" idx="3"/>
              <a:endCxn id="27" idx="3"/>
            </p:cNvCxnSpPr>
            <p:nvPr/>
          </p:nvCxnSpPr>
          <p:spPr>
            <a:xfrm flipH="1">
              <a:off x="6516613" y="5327725"/>
              <a:ext cx="3766247"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5" name="Percentage">
              <a:extLst>
                <a:ext uri="{FF2B5EF4-FFF2-40B4-BE49-F238E27FC236}">
                  <a16:creationId xmlns:a16="http://schemas.microsoft.com/office/drawing/2014/main" id="{A21A5FBF-9058-4E54-A8E4-BD060B6F26B0}"/>
                </a:ext>
              </a:extLst>
            </p:cNvPr>
            <p:cNvSpPr txBox="1"/>
            <p:nvPr/>
          </p:nvSpPr>
          <p:spPr>
            <a:xfrm flipH="1">
              <a:off x="10890848" y="5223177"/>
              <a:ext cx="396560"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93%</a:t>
              </a:r>
            </a:p>
          </p:txBody>
        </p:sp>
        <p:sp>
          <p:nvSpPr>
            <p:cNvPr id="26" name="Bar Knob">
              <a:extLst>
                <a:ext uri="{FF2B5EF4-FFF2-40B4-BE49-F238E27FC236}">
                  <a16:creationId xmlns:a16="http://schemas.microsoft.com/office/drawing/2014/main" id="{F3EAB039-8E49-474D-B79B-3D5886BF1BE9}"/>
                </a:ext>
              </a:extLst>
            </p:cNvPr>
            <p:cNvSpPr/>
            <p:nvPr/>
          </p:nvSpPr>
          <p:spPr>
            <a:xfrm flipH="1">
              <a:off x="10282860" y="5262637"/>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Rectangle 26">
              <a:extLst>
                <a:ext uri="{FF2B5EF4-FFF2-40B4-BE49-F238E27FC236}">
                  <a16:creationId xmlns:a16="http://schemas.microsoft.com/office/drawing/2014/main" id="{B33C1299-B4E2-4B43-9848-A4DE7DFC89D4}"/>
                </a:ext>
              </a:extLst>
            </p:cNvPr>
            <p:cNvSpPr/>
            <p:nvPr/>
          </p:nvSpPr>
          <p:spPr>
            <a:xfrm>
              <a:off x="5286301" y="5225325"/>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8" name="TextBox 27">
              <a:extLst>
                <a:ext uri="{FF2B5EF4-FFF2-40B4-BE49-F238E27FC236}">
                  <a16:creationId xmlns:a16="http://schemas.microsoft.com/office/drawing/2014/main" id="{7F0E5610-5A43-422C-BA35-EC994213C488}"/>
                </a:ext>
              </a:extLst>
            </p:cNvPr>
            <p:cNvSpPr txBox="1"/>
            <p:nvPr/>
          </p:nvSpPr>
          <p:spPr>
            <a:xfrm>
              <a:off x="5286301" y="5527515"/>
              <a:ext cx="662041" cy="204800"/>
            </a:xfrm>
            <a:prstGeom prst="rect">
              <a:avLst/>
            </a:prstGeom>
            <a:noFill/>
          </p:spPr>
          <p:txBody>
            <a:bodyPr wrap="none" lIns="0" tIns="0" rIns="0" bIns="0" rtlCol="0">
              <a:spAutoFit/>
            </a:bodyPr>
            <a:lstStyle/>
            <a:p>
              <a:pPr>
                <a:lnSpc>
                  <a:spcPct val="150000"/>
                </a:lnSpc>
              </a:pPr>
              <a:r>
                <a:rPr lang="en-ID" sz="1000">
                  <a:solidFill>
                    <a:schemeClr val="bg1"/>
                  </a:solidFill>
                </a:rPr>
                <a:t>animation</a:t>
              </a:r>
            </a:p>
          </p:txBody>
        </p:sp>
        <p:cxnSp>
          <p:nvCxnSpPr>
            <p:cNvPr id="29" name="Baseline">
              <a:extLst>
                <a:ext uri="{FF2B5EF4-FFF2-40B4-BE49-F238E27FC236}">
                  <a16:creationId xmlns:a16="http://schemas.microsoft.com/office/drawing/2014/main" id="{AA91A10D-080C-455D-88CB-C499FED1B611}"/>
                </a:ext>
              </a:extLst>
            </p:cNvPr>
            <p:cNvCxnSpPr>
              <a:cxnSpLocks/>
              <a:stCxn id="31" idx="3"/>
              <a:endCxn id="33" idx="3"/>
            </p:cNvCxnSpPr>
            <p:nvPr/>
          </p:nvCxnSpPr>
          <p:spPr>
            <a:xfrm flipH="1" flipV="1">
              <a:off x="6516613" y="5638677"/>
              <a:ext cx="4368624"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30" name="Fillmeter">
              <a:extLst>
                <a:ext uri="{FF2B5EF4-FFF2-40B4-BE49-F238E27FC236}">
                  <a16:creationId xmlns:a16="http://schemas.microsoft.com/office/drawing/2014/main" id="{6C613F38-AB54-4E2E-BEAB-37C7783D366F}"/>
                </a:ext>
              </a:extLst>
            </p:cNvPr>
            <p:cNvCxnSpPr>
              <a:cxnSpLocks/>
              <a:stCxn id="32" idx="3"/>
              <a:endCxn id="33" idx="3"/>
            </p:cNvCxnSpPr>
            <p:nvPr/>
          </p:nvCxnSpPr>
          <p:spPr>
            <a:xfrm flipH="1">
              <a:off x="6516613" y="5638677"/>
              <a:ext cx="3437569"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31" name="Percentage">
              <a:extLst>
                <a:ext uri="{FF2B5EF4-FFF2-40B4-BE49-F238E27FC236}">
                  <a16:creationId xmlns:a16="http://schemas.microsoft.com/office/drawing/2014/main" id="{6A3D629C-FB4A-4F78-B1AB-D4FB813A1216}"/>
                </a:ext>
              </a:extLst>
            </p:cNvPr>
            <p:cNvSpPr txBox="1"/>
            <p:nvPr/>
          </p:nvSpPr>
          <p:spPr>
            <a:xfrm flipH="1">
              <a:off x="10885237" y="5534129"/>
              <a:ext cx="407782"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80%</a:t>
              </a:r>
            </a:p>
          </p:txBody>
        </p:sp>
        <p:sp>
          <p:nvSpPr>
            <p:cNvPr id="32" name="Bar Knob">
              <a:extLst>
                <a:ext uri="{FF2B5EF4-FFF2-40B4-BE49-F238E27FC236}">
                  <a16:creationId xmlns:a16="http://schemas.microsoft.com/office/drawing/2014/main" id="{B7E4B6C7-F370-4BEB-AC17-32EF82F318DB}"/>
                </a:ext>
              </a:extLst>
            </p:cNvPr>
            <p:cNvSpPr/>
            <p:nvPr/>
          </p:nvSpPr>
          <p:spPr>
            <a:xfrm flipH="1">
              <a:off x="9954182" y="5573589"/>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3" name="Rectangle 32">
              <a:extLst>
                <a:ext uri="{FF2B5EF4-FFF2-40B4-BE49-F238E27FC236}">
                  <a16:creationId xmlns:a16="http://schemas.microsoft.com/office/drawing/2014/main" id="{C2370BCE-0E5D-4186-854A-322D3210BB1B}"/>
                </a:ext>
              </a:extLst>
            </p:cNvPr>
            <p:cNvSpPr/>
            <p:nvPr/>
          </p:nvSpPr>
          <p:spPr>
            <a:xfrm>
              <a:off x="5286301" y="5536277"/>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0" name="TextBox 49">
            <a:extLst>
              <a:ext uri="{FF2B5EF4-FFF2-40B4-BE49-F238E27FC236}">
                <a16:creationId xmlns:a16="http://schemas.microsoft.com/office/drawing/2014/main" id="{1053416A-BB14-4088-9C71-7A933BC90F7B}"/>
              </a:ext>
            </a:extLst>
          </p:cNvPr>
          <p:cNvSpPr txBox="1"/>
          <p:nvPr/>
        </p:nvSpPr>
        <p:spPr>
          <a:xfrm>
            <a:off x="5265160" y="2332908"/>
            <a:ext cx="2186496" cy="375744"/>
          </a:xfrm>
          <a:prstGeom prst="rect">
            <a:avLst/>
          </a:prstGeom>
          <a:noFill/>
        </p:spPr>
        <p:txBody>
          <a:bodyPr wrap="none" lIns="0" tIns="0" rIns="0" bIns="0" rtlCol="0">
            <a:spAutoFit/>
          </a:bodyPr>
          <a:lstStyle/>
          <a:p>
            <a:pPr>
              <a:lnSpc>
                <a:spcPct val="150000"/>
              </a:lnSpc>
            </a:pPr>
            <a:r>
              <a:rPr lang="en-ID">
                <a:solidFill>
                  <a:schemeClr val="bg1"/>
                </a:solidFill>
                <a:latin typeface="+mj-lt"/>
              </a:rPr>
              <a:t>PERSONAL SKILLS</a:t>
            </a:r>
          </a:p>
        </p:txBody>
      </p:sp>
      <p:sp>
        <p:nvSpPr>
          <p:cNvPr id="56" name="PpHolder8">
            <a:extLst>
              <a:ext uri="{FF2B5EF4-FFF2-40B4-BE49-F238E27FC236}">
                <a16:creationId xmlns:a16="http://schemas.microsoft.com/office/drawing/2014/main" id="{31DDC1E2-7D26-41F7-A156-F0E5AD61024F}"/>
              </a:ext>
            </a:extLst>
          </p:cNvPr>
          <p:cNvSpPr>
            <a:spLocks noGrp="1"/>
          </p:cNvSpPr>
          <p:nvPr>
            <p:ph type="pic" sz="quarter" idx="10"/>
          </p:nvPr>
        </p:nvSpPr>
        <p:spPr/>
      </p:sp>
      <p:sp>
        <p:nvSpPr>
          <p:cNvPr id="54" name="Icon 32">
            <a:extLst>
              <a:ext uri="{FF2B5EF4-FFF2-40B4-BE49-F238E27FC236}">
                <a16:creationId xmlns:a16="http://schemas.microsoft.com/office/drawing/2014/main" id="{EA87A768-5345-4056-8932-7D3A0ECEC1B2}"/>
              </a:ext>
            </a:extLst>
          </p:cNvPr>
          <p:cNvSpPr/>
          <p:nvPr/>
        </p:nvSpPr>
        <p:spPr>
          <a:xfrm>
            <a:off x="3925688" y="1962920"/>
            <a:ext cx="485999" cy="466066"/>
          </a:xfrm>
          <a:custGeom>
            <a:avLst/>
            <a:gdLst>
              <a:gd name="connsiteX0" fmla="*/ 243000 w 485999"/>
              <a:gd name="connsiteY0" fmla="*/ 199336 h 466066"/>
              <a:gd name="connsiteX1" fmla="*/ 332738 w 485999"/>
              <a:gd name="connsiteY1" fmla="*/ 143013 h 466066"/>
              <a:gd name="connsiteX2" fmla="*/ 383020 w 485999"/>
              <a:gd name="connsiteY2" fmla="*/ 200270 h 466066"/>
              <a:gd name="connsiteX3" fmla="*/ 399998 w 485999"/>
              <a:gd name="connsiteY3" fmla="*/ 210730 h 466066"/>
              <a:gd name="connsiteX4" fmla="*/ 408512 w 485999"/>
              <a:gd name="connsiteY4" fmla="*/ 208702 h 466066"/>
              <a:gd name="connsiteX5" fmla="*/ 416943 w 485999"/>
              <a:gd name="connsiteY5" fmla="*/ 183214 h 466066"/>
              <a:gd name="connsiteX6" fmla="*/ 342560 w 485999"/>
              <a:gd name="connsiteY6" fmla="*/ 104240 h 466066"/>
              <a:gd name="connsiteX7" fmla="*/ 342667 w 485999"/>
              <a:gd name="connsiteY7" fmla="*/ 99668 h 466066"/>
              <a:gd name="connsiteX8" fmla="*/ 243000 w 485999"/>
              <a:gd name="connsiteY8" fmla="*/ 0 h 466066"/>
              <a:gd name="connsiteX9" fmla="*/ 143332 w 485999"/>
              <a:gd name="connsiteY9" fmla="*/ 99668 h 466066"/>
              <a:gd name="connsiteX10" fmla="*/ 243000 w 485999"/>
              <a:gd name="connsiteY10" fmla="*/ 199336 h 466066"/>
              <a:gd name="connsiteX11" fmla="*/ 243000 w 485999"/>
              <a:gd name="connsiteY11" fmla="*/ 37969 h 466066"/>
              <a:gd name="connsiteX12" fmla="*/ 304699 w 485999"/>
              <a:gd name="connsiteY12" fmla="*/ 99668 h 466066"/>
              <a:gd name="connsiteX13" fmla="*/ 243000 w 485999"/>
              <a:gd name="connsiteY13" fmla="*/ 161367 h 466066"/>
              <a:gd name="connsiteX14" fmla="*/ 181300 w 485999"/>
              <a:gd name="connsiteY14" fmla="*/ 99668 h 466066"/>
              <a:gd name="connsiteX15" fmla="*/ 243000 w 485999"/>
              <a:gd name="connsiteY15" fmla="*/ 37969 h 466066"/>
              <a:gd name="connsiteX16" fmla="*/ 99668 w 485999"/>
              <a:gd name="connsiteY16" fmla="*/ 243000 h 466066"/>
              <a:gd name="connsiteX17" fmla="*/ 88837 w 485999"/>
              <a:gd name="connsiteY17" fmla="*/ 243590 h 466066"/>
              <a:gd name="connsiteX18" fmla="*/ 120235 w 485999"/>
              <a:gd name="connsiteY18" fmla="*/ 174211 h 466066"/>
              <a:gd name="connsiteX19" fmla="*/ 117165 w 485999"/>
              <a:gd name="connsiteY19" fmla="*/ 147537 h 466066"/>
              <a:gd name="connsiteX20" fmla="*/ 90491 w 485999"/>
              <a:gd name="connsiteY20" fmla="*/ 150607 h 466066"/>
              <a:gd name="connsiteX21" fmla="*/ 48955 w 485999"/>
              <a:gd name="connsiteY21" fmla="*/ 256901 h 466066"/>
              <a:gd name="connsiteX22" fmla="*/ 0 w 485999"/>
              <a:gd name="connsiteY22" fmla="*/ 342668 h 466066"/>
              <a:gd name="connsiteX23" fmla="*/ 99668 w 485999"/>
              <a:gd name="connsiteY23" fmla="*/ 442336 h 466066"/>
              <a:gd name="connsiteX24" fmla="*/ 199336 w 485999"/>
              <a:gd name="connsiteY24" fmla="*/ 342668 h 466066"/>
              <a:gd name="connsiteX25" fmla="*/ 99668 w 485999"/>
              <a:gd name="connsiteY25" fmla="*/ 243000 h 466066"/>
              <a:gd name="connsiteX26" fmla="*/ 99668 w 485999"/>
              <a:gd name="connsiteY26" fmla="*/ 404367 h 466066"/>
              <a:gd name="connsiteX27" fmla="*/ 37969 w 485999"/>
              <a:gd name="connsiteY27" fmla="*/ 342668 h 466066"/>
              <a:gd name="connsiteX28" fmla="*/ 99668 w 485999"/>
              <a:gd name="connsiteY28" fmla="*/ 280969 h 466066"/>
              <a:gd name="connsiteX29" fmla="*/ 161367 w 485999"/>
              <a:gd name="connsiteY29" fmla="*/ 342668 h 466066"/>
              <a:gd name="connsiteX30" fmla="*/ 99668 w 485999"/>
              <a:gd name="connsiteY30" fmla="*/ 404367 h 466066"/>
              <a:gd name="connsiteX31" fmla="*/ 485999 w 485999"/>
              <a:gd name="connsiteY31" fmla="*/ 342668 h 466066"/>
              <a:gd name="connsiteX32" fmla="*/ 480044 w 485999"/>
              <a:gd name="connsiteY32" fmla="*/ 376673 h 466066"/>
              <a:gd name="connsiteX33" fmla="*/ 455720 w 485999"/>
              <a:gd name="connsiteY33" fmla="*/ 388041 h 466066"/>
              <a:gd name="connsiteX34" fmla="*/ 444352 w 485999"/>
              <a:gd name="connsiteY34" fmla="*/ 363721 h 466066"/>
              <a:gd name="connsiteX35" fmla="*/ 448030 w 485999"/>
              <a:gd name="connsiteY35" fmla="*/ 342668 h 466066"/>
              <a:gd name="connsiteX36" fmla="*/ 386331 w 485999"/>
              <a:gd name="connsiteY36" fmla="*/ 280969 h 466066"/>
              <a:gd name="connsiteX37" fmla="*/ 324632 w 485999"/>
              <a:gd name="connsiteY37" fmla="*/ 342668 h 466066"/>
              <a:gd name="connsiteX38" fmla="*/ 386331 w 485999"/>
              <a:gd name="connsiteY38" fmla="*/ 404367 h 466066"/>
              <a:gd name="connsiteX39" fmla="*/ 395849 w 485999"/>
              <a:gd name="connsiteY39" fmla="*/ 403640 h 466066"/>
              <a:gd name="connsiteX40" fmla="*/ 417507 w 485999"/>
              <a:gd name="connsiteY40" fmla="*/ 419507 h 466066"/>
              <a:gd name="connsiteX41" fmla="*/ 401641 w 485999"/>
              <a:gd name="connsiteY41" fmla="*/ 441164 h 466066"/>
              <a:gd name="connsiteX42" fmla="*/ 386331 w 485999"/>
              <a:gd name="connsiteY42" fmla="*/ 442336 h 466066"/>
              <a:gd name="connsiteX43" fmla="*/ 348626 w 485999"/>
              <a:gd name="connsiteY43" fmla="*/ 434920 h 466066"/>
              <a:gd name="connsiteX44" fmla="*/ 243000 w 485999"/>
              <a:gd name="connsiteY44" fmla="*/ 466066 h 466066"/>
              <a:gd name="connsiteX45" fmla="*/ 213570 w 485999"/>
              <a:gd name="connsiteY45" fmla="*/ 463853 h 466066"/>
              <a:gd name="connsiteX46" fmla="*/ 197652 w 485999"/>
              <a:gd name="connsiteY46" fmla="*/ 442236 h 466066"/>
              <a:gd name="connsiteX47" fmla="*/ 219273 w 485999"/>
              <a:gd name="connsiteY47" fmla="*/ 426314 h 466066"/>
              <a:gd name="connsiteX48" fmla="*/ 243000 w 485999"/>
              <a:gd name="connsiteY48" fmla="*/ 428098 h 466066"/>
              <a:gd name="connsiteX49" fmla="*/ 313976 w 485999"/>
              <a:gd name="connsiteY49" fmla="*/ 411142 h 466066"/>
              <a:gd name="connsiteX50" fmla="*/ 286663 w 485999"/>
              <a:gd name="connsiteY50" fmla="*/ 342668 h 466066"/>
              <a:gd name="connsiteX51" fmla="*/ 386331 w 485999"/>
              <a:gd name="connsiteY51" fmla="*/ 243000 h 466066"/>
              <a:gd name="connsiteX52" fmla="*/ 485999 w 485999"/>
              <a:gd name="connsiteY52" fmla="*/ 342668 h 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5999" h="466066">
                <a:moveTo>
                  <a:pt x="243000" y="199336"/>
                </a:moveTo>
                <a:cubicBezTo>
                  <a:pt x="282429" y="199336"/>
                  <a:pt x="316586" y="176317"/>
                  <a:pt x="332738" y="143013"/>
                </a:cubicBezTo>
                <a:cubicBezTo>
                  <a:pt x="354314" y="157878"/>
                  <a:pt x="371515" y="177389"/>
                  <a:pt x="383020" y="200270"/>
                </a:cubicBezTo>
                <a:cubicBezTo>
                  <a:pt x="386357" y="206904"/>
                  <a:pt x="393046" y="210730"/>
                  <a:pt x="399998" y="210730"/>
                </a:cubicBezTo>
                <a:cubicBezTo>
                  <a:pt x="402865" y="210730"/>
                  <a:pt x="405775" y="210078"/>
                  <a:pt x="408512" y="208702"/>
                </a:cubicBezTo>
                <a:cubicBezTo>
                  <a:pt x="417878" y="203993"/>
                  <a:pt x="421652" y="192580"/>
                  <a:pt x="416943" y="183214"/>
                </a:cubicBezTo>
                <a:cubicBezTo>
                  <a:pt x="400499" y="150511"/>
                  <a:pt x="374900" y="123384"/>
                  <a:pt x="342560" y="104240"/>
                </a:cubicBezTo>
                <a:cubicBezTo>
                  <a:pt x="342626" y="102723"/>
                  <a:pt x="342667" y="101199"/>
                  <a:pt x="342667" y="99668"/>
                </a:cubicBezTo>
                <a:cubicBezTo>
                  <a:pt x="342667" y="44710"/>
                  <a:pt x="297958" y="0"/>
                  <a:pt x="243000" y="0"/>
                </a:cubicBezTo>
                <a:cubicBezTo>
                  <a:pt x="188045" y="0"/>
                  <a:pt x="143332" y="44710"/>
                  <a:pt x="143332" y="99668"/>
                </a:cubicBezTo>
                <a:cubicBezTo>
                  <a:pt x="143332" y="154626"/>
                  <a:pt x="188041" y="199336"/>
                  <a:pt x="243000" y="199336"/>
                </a:cubicBezTo>
                <a:close/>
                <a:moveTo>
                  <a:pt x="243000" y="37969"/>
                </a:moveTo>
                <a:cubicBezTo>
                  <a:pt x="277019" y="37969"/>
                  <a:pt x="304699" y="65648"/>
                  <a:pt x="304699" y="99668"/>
                </a:cubicBezTo>
                <a:cubicBezTo>
                  <a:pt x="304699" y="133692"/>
                  <a:pt x="277019" y="161367"/>
                  <a:pt x="243000" y="161367"/>
                </a:cubicBezTo>
                <a:cubicBezTo>
                  <a:pt x="208980" y="161367"/>
                  <a:pt x="181300" y="133692"/>
                  <a:pt x="181300" y="99668"/>
                </a:cubicBezTo>
                <a:cubicBezTo>
                  <a:pt x="181300" y="65648"/>
                  <a:pt x="208980" y="37969"/>
                  <a:pt x="243000" y="37969"/>
                </a:cubicBezTo>
                <a:close/>
                <a:moveTo>
                  <a:pt x="99668" y="243000"/>
                </a:moveTo>
                <a:cubicBezTo>
                  <a:pt x="96008" y="243000"/>
                  <a:pt x="92397" y="243204"/>
                  <a:pt x="88837" y="243590"/>
                </a:cubicBezTo>
                <a:cubicBezTo>
                  <a:pt x="93346" y="218317"/>
                  <a:pt x="103991" y="194679"/>
                  <a:pt x="120235" y="174211"/>
                </a:cubicBezTo>
                <a:cubicBezTo>
                  <a:pt x="126750" y="165998"/>
                  <a:pt x="125378" y="154055"/>
                  <a:pt x="117165" y="147537"/>
                </a:cubicBezTo>
                <a:cubicBezTo>
                  <a:pt x="108952" y="141022"/>
                  <a:pt x="97009" y="142394"/>
                  <a:pt x="90491" y="150607"/>
                </a:cubicBezTo>
                <a:cubicBezTo>
                  <a:pt x="66060" y="181401"/>
                  <a:pt x="51814" y="217957"/>
                  <a:pt x="48955" y="256901"/>
                </a:cubicBezTo>
                <a:cubicBezTo>
                  <a:pt x="19674" y="274280"/>
                  <a:pt x="0" y="306219"/>
                  <a:pt x="0" y="342668"/>
                </a:cubicBezTo>
                <a:cubicBezTo>
                  <a:pt x="0" y="397626"/>
                  <a:pt x="44710" y="442336"/>
                  <a:pt x="99668" y="442336"/>
                </a:cubicBezTo>
                <a:cubicBezTo>
                  <a:pt x="154626" y="442336"/>
                  <a:pt x="199336" y="397626"/>
                  <a:pt x="199336" y="342668"/>
                </a:cubicBezTo>
                <a:cubicBezTo>
                  <a:pt x="199336" y="287713"/>
                  <a:pt x="154626" y="243000"/>
                  <a:pt x="99668" y="243000"/>
                </a:cubicBezTo>
                <a:close/>
                <a:moveTo>
                  <a:pt x="99668" y="404367"/>
                </a:moveTo>
                <a:cubicBezTo>
                  <a:pt x="65648" y="404367"/>
                  <a:pt x="37969" y="376692"/>
                  <a:pt x="37969" y="342668"/>
                </a:cubicBezTo>
                <a:cubicBezTo>
                  <a:pt x="37969" y="308648"/>
                  <a:pt x="65648" y="280969"/>
                  <a:pt x="99668" y="280969"/>
                </a:cubicBezTo>
                <a:cubicBezTo>
                  <a:pt x="133688" y="280969"/>
                  <a:pt x="161367" y="308648"/>
                  <a:pt x="161367" y="342668"/>
                </a:cubicBezTo>
                <a:cubicBezTo>
                  <a:pt x="161367" y="376692"/>
                  <a:pt x="133688" y="404367"/>
                  <a:pt x="99668" y="404367"/>
                </a:cubicBezTo>
                <a:close/>
                <a:moveTo>
                  <a:pt x="485999" y="342668"/>
                </a:moveTo>
                <a:cubicBezTo>
                  <a:pt x="485999" y="354340"/>
                  <a:pt x="483997" y="365783"/>
                  <a:pt x="480044" y="376673"/>
                </a:cubicBezTo>
                <a:cubicBezTo>
                  <a:pt x="476466" y="386529"/>
                  <a:pt x="465576" y="391619"/>
                  <a:pt x="455720" y="388041"/>
                </a:cubicBezTo>
                <a:cubicBezTo>
                  <a:pt x="445865" y="384463"/>
                  <a:pt x="440774" y="373577"/>
                  <a:pt x="444352" y="363721"/>
                </a:cubicBezTo>
                <a:cubicBezTo>
                  <a:pt x="446792" y="356995"/>
                  <a:pt x="448030" y="349913"/>
                  <a:pt x="448030" y="342668"/>
                </a:cubicBezTo>
                <a:cubicBezTo>
                  <a:pt x="448030" y="308648"/>
                  <a:pt x="420351" y="280969"/>
                  <a:pt x="386331" y="280969"/>
                </a:cubicBezTo>
                <a:cubicBezTo>
                  <a:pt x="352311" y="280969"/>
                  <a:pt x="324632" y="308648"/>
                  <a:pt x="324632" y="342668"/>
                </a:cubicBezTo>
                <a:cubicBezTo>
                  <a:pt x="324632" y="376692"/>
                  <a:pt x="352311" y="404367"/>
                  <a:pt x="386331" y="404367"/>
                </a:cubicBezTo>
                <a:cubicBezTo>
                  <a:pt x="389520" y="404367"/>
                  <a:pt x="392724" y="404122"/>
                  <a:pt x="395849" y="403640"/>
                </a:cubicBezTo>
                <a:cubicBezTo>
                  <a:pt x="406220" y="402039"/>
                  <a:pt x="415909" y="409143"/>
                  <a:pt x="417507" y="419507"/>
                </a:cubicBezTo>
                <a:cubicBezTo>
                  <a:pt x="419105" y="429870"/>
                  <a:pt x="412005" y="439566"/>
                  <a:pt x="401641" y="441164"/>
                </a:cubicBezTo>
                <a:cubicBezTo>
                  <a:pt x="396606" y="441943"/>
                  <a:pt x="391456" y="442336"/>
                  <a:pt x="386331" y="442336"/>
                </a:cubicBezTo>
                <a:cubicBezTo>
                  <a:pt x="372994" y="442336"/>
                  <a:pt x="360261" y="439696"/>
                  <a:pt x="348626" y="434920"/>
                </a:cubicBezTo>
                <a:cubicBezTo>
                  <a:pt x="317153" y="455325"/>
                  <a:pt x="280842" y="466066"/>
                  <a:pt x="243000" y="466066"/>
                </a:cubicBezTo>
                <a:cubicBezTo>
                  <a:pt x="233144" y="466066"/>
                  <a:pt x="223244" y="465325"/>
                  <a:pt x="213570" y="463853"/>
                </a:cubicBezTo>
                <a:cubicBezTo>
                  <a:pt x="203203" y="462281"/>
                  <a:pt x="196076" y="452599"/>
                  <a:pt x="197652" y="442236"/>
                </a:cubicBezTo>
                <a:cubicBezTo>
                  <a:pt x="199224" y="431869"/>
                  <a:pt x="208902" y="424746"/>
                  <a:pt x="219273" y="426314"/>
                </a:cubicBezTo>
                <a:cubicBezTo>
                  <a:pt x="227063" y="427497"/>
                  <a:pt x="235046" y="428098"/>
                  <a:pt x="243000" y="428098"/>
                </a:cubicBezTo>
                <a:cubicBezTo>
                  <a:pt x="267983" y="428098"/>
                  <a:pt x="292133" y="422287"/>
                  <a:pt x="313976" y="411142"/>
                </a:cubicBezTo>
                <a:cubicBezTo>
                  <a:pt x="297057" y="393273"/>
                  <a:pt x="286663" y="369161"/>
                  <a:pt x="286663" y="342668"/>
                </a:cubicBezTo>
                <a:cubicBezTo>
                  <a:pt x="286663" y="287713"/>
                  <a:pt x="331373" y="243000"/>
                  <a:pt x="386331" y="243000"/>
                </a:cubicBezTo>
                <a:cubicBezTo>
                  <a:pt x="441289" y="243000"/>
                  <a:pt x="485999" y="287713"/>
                  <a:pt x="485999" y="342668"/>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327858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2">
            <a:extLst>
              <a:ext uri="{FF2B5EF4-FFF2-40B4-BE49-F238E27FC236}">
                <a16:creationId xmlns:a16="http://schemas.microsoft.com/office/drawing/2014/main" id="{06016AA0-20EA-49AD-A824-2472097A43D3}"/>
              </a:ext>
            </a:extLst>
          </p:cNvPr>
          <p:cNvSpPr/>
          <p:nvPr/>
        </p:nvSpPr>
        <p:spPr>
          <a:xfrm flipH="1">
            <a:off x="1"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 name="Rectangle: Rounded Corners 6">
            <a:extLst>
              <a:ext uri="{FF2B5EF4-FFF2-40B4-BE49-F238E27FC236}">
                <a16:creationId xmlns:a16="http://schemas.microsoft.com/office/drawing/2014/main" id="{519FF07F-0E43-4E4E-84F0-E7164654B753}"/>
              </a:ext>
            </a:extLst>
          </p:cNvPr>
          <p:cNvSpPr/>
          <p:nvPr/>
        </p:nvSpPr>
        <p:spPr>
          <a:xfrm rot="18900000" flipH="1">
            <a:off x="2228680"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Rectangle: Rounded Corners 19">
            <a:extLst>
              <a:ext uri="{FF2B5EF4-FFF2-40B4-BE49-F238E27FC236}">
                <a16:creationId xmlns:a16="http://schemas.microsoft.com/office/drawing/2014/main" id="{56D0C264-1213-4061-8C07-BF7BA6EA6D62}"/>
              </a:ext>
            </a:extLst>
          </p:cNvPr>
          <p:cNvSpPr/>
          <p:nvPr/>
        </p:nvSpPr>
        <p:spPr>
          <a:xfrm rot="2700000">
            <a:off x="4092066" y="4810955"/>
            <a:ext cx="1335686" cy="133568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6" name="Rectangle: Rounded Corners 25">
            <a:extLst>
              <a:ext uri="{FF2B5EF4-FFF2-40B4-BE49-F238E27FC236}">
                <a16:creationId xmlns:a16="http://schemas.microsoft.com/office/drawing/2014/main" id="{2C0AA04A-1B2E-4268-91B9-77EEF0B94747}"/>
              </a:ext>
            </a:extLst>
          </p:cNvPr>
          <p:cNvSpPr/>
          <p:nvPr/>
        </p:nvSpPr>
        <p:spPr>
          <a:xfrm rot="2700000">
            <a:off x="4018371" y="951722"/>
            <a:ext cx="1152402" cy="115239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ounded Rectangle 25">
            <a:extLst>
              <a:ext uri="{FF2B5EF4-FFF2-40B4-BE49-F238E27FC236}">
                <a16:creationId xmlns:a16="http://schemas.microsoft.com/office/drawing/2014/main" id="{151991B0-0496-416C-9A92-B3121C54CB9C}"/>
              </a:ext>
            </a:extLst>
          </p:cNvPr>
          <p:cNvSpPr/>
          <p:nvPr/>
        </p:nvSpPr>
        <p:spPr>
          <a:xfrm flipH="1">
            <a:off x="1" y="0"/>
            <a:ext cx="2657274" cy="3055842"/>
          </a:xfrm>
          <a:custGeom>
            <a:avLst/>
            <a:gdLst>
              <a:gd name="connsiteX0" fmla="*/ 1744670 w 2657274"/>
              <a:gd name="connsiteY0" fmla="*/ 0 h 3055842"/>
              <a:gd name="connsiteX1" fmla="*/ 2657274 w 2657274"/>
              <a:gd name="connsiteY1" fmla="*/ 0 h 3055842"/>
              <a:gd name="connsiteX2" fmla="*/ 2657274 w 2657274"/>
              <a:gd name="connsiteY2" fmla="*/ 1709742 h 3055842"/>
              <a:gd name="connsiteX3" fmla="*/ 1401692 w 2657274"/>
              <a:gd name="connsiteY3" fmla="*/ 2965323 h 3055842"/>
              <a:gd name="connsiteX4" fmla="*/ 964626 w 2657274"/>
              <a:gd name="connsiteY4" fmla="*/ 2965323 h 3055842"/>
              <a:gd name="connsiteX5" fmla="*/ 90519 w 2657274"/>
              <a:gd name="connsiteY5" fmla="*/ 2091217 h 3055842"/>
              <a:gd name="connsiteX6" fmla="*/ 90519 w 2657274"/>
              <a:gd name="connsiteY6" fmla="*/ 1654150 h 3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7274" h="3055842">
                <a:moveTo>
                  <a:pt x="1744670" y="0"/>
                </a:moveTo>
                <a:lnTo>
                  <a:pt x="2657274" y="0"/>
                </a:lnTo>
                <a:lnTo>
                  <a:pt x="2657274" y="1709742"/>
                </a:lnTo>
                <a:lnTo>
                  <a:pt x="1401692" y="2965323"/>
                </a:lnTo>
                <a:cubicBezTo>
                  <a:pt x="1281000" y="3086016"/>
                  <a:pt x="1085318" y="3086016"/>
                  <a:pt x="964626" y="2965323"/>
                </a:cubicBezTo>
                <a:lnTo>
                  <a:pt x="90519" y="2091217"/>
                </a:lnTo>
                <a:cubicBezTo>
                  <a:pt x="-30173" y="1970525"/>
                  <a:pt x="-30173" y="1774843"/>
                  <a:pt x="90519" y="165415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Rounded Rectangle 28">
            <a:extLst>
              <a:ext uri="{FF2B5EF4-FFF2-40B4-BE49-F238E27FC236}">
                <a16:creationId xmlns:a16="http://schemas.microsoft.com/office/drawing/2014/main" id="{29603C97-CDBE-4AA2-8F40-115DDC546F30}"/>
              </a:ext>
            </a:extLst>
          </p:cNvPr>
          <p:cNvSpPr/>
          <p:nvPr/>
        </p:nvSpPr>
        <p:spPr>
          <a:xfrm flipH="1">
            <a:off x="1276049" y="4869752"/>
            <a:ext cx="3348768" cy="1988248"/>
          </a:xfrm>
          <a:custGeom>
            <a:avLst/>
            <a:gdLst>
              <a:gd name="connsiteX0" fmla="*/ 2121079 w 3348768"/>
              <a:gd name="connsiteY0" fmla="*/ 0 h 1988248"/>
              <a:gd name="connsiteX1" fmla="*/ 2347837 w 3348768"/>
              <a:gd name="connsiteY1" fmla="*/ 93927 h 1988248"/>
              <a:gd name="connsiteX2" fmla="*/ 3254842 w 3348768"/>
              <a:gd name="connsiteY2" fmla="*/ 1000933 h 1988248"/>
              <a:gd name="connsiteX3" fmla="*/ 3254842 w 3348768"/>
              <a:gd name="connsiteY3" fmla="*/ 1454448 h 1988248"/>
              <a:gd name="connsiteX4" fmla="*/ 2721042 w 3348768"/>
              <a:gd name="connsiteY4" fmla="*/ 1988248 h 1988248"/>
              <a:gd name="connsiteX5" fmla="*/ 0 w 3348768"/>
              <a:gd name="connsiteY5" fmla="*/ 1988248 h 1988248"/>
              <a:gd name="connsiteX6" fmla="*/ 1894321 w 3348768"/>
              <a:gd name="connsiteY6" fmla="*/ 93927 h 1988248"/>
              <a:gd name="connsiteX7" fmla="*/ 2121079 w 3348768"/>
              <a:gd name="connsiteY7" fmla="*/ 0 h 19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768" h="1988248">
                <a:moveTo>
                  <a:pt x="2121079" y="0"/>
                </a:moveTo>
                <a:cubicBezTo>
                  <a:pt x="2203149" y="0"/>
                  <a:pt x="2285220" y="31309"/>
                  <a:pt x="2347837" y="93927"/>
                </a:cubicBezTo>
                <a:lnTo>
                  <a:pt x="3254842" y="1000933"/>
                </a:lnTo>
                <a:cubicBezTo>
                  <a:pt x="3380077" y="1126168"/>
                  <a:pt x="3380077" y="1329213"/>
                  <a:pt x="3254842" y="1454448"/>
                </a:cubicBezTo>
                <a:lnTo>
                  <a:pt x="2721042" y="1988248"/>
                </a:lnTo>
                <a:lnTo>
                  <a:pt x="0" y="1988248"/>
                </a:lnTo>
                <a:lnTo>
                  <a:pt x="1894321" y="93927"/>
                </a:lnTo>
                <a:cubicBezTo>
                  <a:pt x="1956939" y="31309"/>
                  <a:pt x="2039009" y="0"/>
                  <a:pt x="212107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Rectangle: Rounded Corners 22">
            <a:extLst>
              <a:ext uri="{FF2B5EF4-FFF2-40B4-BE49-F238E27FC236}">
                <a16:creationId xmlns:a16="http://schemas.microsoft.com/office/drawing/2014/main" id="{B417C9E9-8F19-4653-825D-F150714D9C8B}"/>
              </a:ext>
            </a:extLst>
          </p:cNvPr>
          <p:cNvSpPr/>
          <p:nvPr/>
        </p:nvSpPr>
        <p:spPr>
          <a:xfrm rot="2700000">
            <a:off x="1997387" y="-865976"/>
            <a:ext cx="2105406" cy="2105400"/>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5" name="PpHolder8">
            <a:extLst>
              <a:ext uri="{FF2B5EF4-FFF2-40B4-BE49-F238E27FC236}">
                <a16:creationId xmlns:a16="http://schemas.microsoft.com/office/drawing/2014/main" id="{EEF3375A-CC92-4AB8-B7B5-DCCCDE30BE40}"/>
              </a:ext>
            </a:extLst>
          </p:cNvPr>
          <p:cNvSpPr>
            <a:spLocks noGrp="1"/>
          </p:cNvSpPr>
          <p:nvPr>
            <p:ph type="pic" sz="quarter" idx="14"/>
          </p:nvPr>
        </p:nvSpPr>
        <p:spPr/>
      </p:sp>
      <p:sp>
        <p:nvSpPr>
          <p:cNvPr id="73" name="Shapes">
            <a:extLst>
              <a:ext uri="{FF2B5EF4-FFF2-40B4-BE49-F238E27FC236}">
                <a16:creationId xmlns:a16="http://schemas.microsoft.com/office/drawing/2014/main" id="{F79A70E2-82F4-44EB-93F9-6A4C8A4E31BB}"/>
              </a:ext>
            </a:extLst>
          </p:cNvPr>
          <p:cNvSpPr/>
          <p:nvPr/>
        </p:nvSpPr>
        <p:spPr>
          <a:xfrm rot="2700000">
            <a:off x="122457" y="3689478"/>
            <a:ext cx="1781346" cy="1781336"/>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8" name="Shapes">
            <a:extLst>
              <a:ext uri="{FF2B5EF4-FFF2-40B4-BE49-F238E27FC236}">
                <a16:creationId xmlns:a16="http://schemas.microsoft.com/office/drawing/2014/main" id="{E2026706-EB46-4960-B2BC-2B46CF4B6E0A}"/>
              </a:ext>
            </a:extLst>
          </p:cNvPr>
          <p:cNvSpPr/>
          <p:nvPr/>
        </p:nvSpPr>
        <p:spPr>
          <a:xfrm rot="2700000">
            <a:off x="4061517" y="994868"/>
            <a:ext cx="1066111" cy="1066107"/>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42" name="TextBox 41">
            <a:extLst>
              <a:ext uri="{FF2B5EF4-FFF2-40B4-BE49-F238E27FC236}">
                <a16:creationId xmlns:a16="http://schemas.microsoft.com/office/drawing/2014/main" id="{FE661E2E-98CA-43D5-9EA6-79A6D77E0073}"/>
              </a:ext>
            </a:extLst>
          </p:cNvPr>
          <p:cNvSpPr txBox="1"/>
          <p:nvPr/>
        </p:nvSpPr>
        <p:spPr>
          <a:xfrm>
            <a:off x="368065" y="4319912"/>
            <a:ext cx="120225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solidFill>
                  <a:schemeClr val="accent1"/>
                </a:solidFill>
              </a:rPr>
              <a:t>+1.268 </a:t>
            </a:r>
            <a:r>
              <a:rPr lang="en-ID" sz="1600">
                <a:solidFill>
                  <a:schemeClr val="accent1"/>
                </a:solidFill>
              </a:rPr>
              <a:t>pts</a:t>
            </a:r>
            <a:endParaRPr lang="en-ID" sz="2000">
              <a:solidFill>
                <a:schemeClr val="accent1"/>
              </a:solidFill>
            </a:endParaRPr>
          </a:p>
        </p:txBody>
      </p:sp>
      <p:sp>
        <p:nvSpPr>
          <p:cNvPr id="35" name="Shapes">
            <a:extLst>
              <a:ext uri="{FF2B5EF4-FFF2-40B4-BE49-F238E27FC236}">
                <a16:creationId xmlns:a16="http://schemas.microsoft.com/office/drawing/2014/main" id="{47576887-FC88-40CC-BC5B-E3E510AA9B13}"/>
              </a:ext>
            </a:extLst>
          </p:cNvPr>
          <p:cNvSpPr/>
          <p:nvPr/>
        </p:nvSpPr>
        <p:spPr>
          <a:xfrm rot="2700000">
            <a:off x="4142075" y="4860963"/>
            <a:ext cx="1235671" cy="1235667"/>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40" name="Group 39">
            <a:extLst>
              <a:ext uri="{FF2B5EF4-FFF2-40B4-BE49-F238E27FC236}">
                <a16:creationId xmlns:a16="http://schemas.microsoft.com/office/drawing/2014/main" id="{3A62B0F7-93F9-4371-A049-6C9A13B58726}"/>
              </a:ext>
            </a:extLst>
          </p:cNvPr>
          <p:cNvGrpSpPr/>
          <p:nvPr/>
        </p:nvGrpSpPr>
        <p:grpSpPr>
          <a:xfrm>
            <a:off x="6325072" y="2565654"/>
            <a:ext cx="5069317" cy="2314329"/>
            <a:chOff x="5633660" y="2565654"/>
            <a:chExt cx="5069317" cy="2314329"/>
          </a:xfrm>
        </p:grpSpPr>
        <p:sp>
          <p:nvSpPr>
            <p:cNvPr id="36" name="TextBox 35">
              <a:extLst>
                <a:ext uri="{FF2B5EF4-FFF2-40B4-BE49-F238E27FC236}">
                  <a16:creationId xmlns:a16="http://schemas.microsoft.com/office/drawing/2014/main" id="{FC6480C7-10A1-45BF-A8FB-E2F2833B8792}"/>
                </a:ext>
              </a:extLst>
            </p:cNvPr>
            <p:cNvSpPr txBox="1"/>
            <p:nvPr/>
          </p:nvSpPr>
          <p:spPr>
            <a:xfrm>
              <a:off x="5633660" y="2565654"/>
              <a:ext cx="398506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SUPPORTING PEOPLE</a:t>
              </a:r>
            </a:p>
          </p:txBody>
        </p:sp>
        <p:sp>
          <p:nvSpPr>
            <p:cNvPr id="37" name="Justify Text Body">
              <a:extLst>
                <a:ext uri="{FF2B5EF4-FFF2-40B4-BE49-F238E27FC236}">
                  <a16:creationId xmlns:a16="http://schemas.microsoft.com/office/drawing/2014/main" id="{88BC5910-7B2B-4929-9F3E-516EF0BB3EC3}"/>
                </a:ext>
              </a:extLst>
            </p:cNvPr>
            <p:cNvSpPr txBox="1"/>
            <p:nvPr/>
          </p:nvSpPr>
          <p:spPr>
            <a:xfrm>
              <a:off x="5633661" y="3235898"/>
              <a:ext cx="5069316"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a:t>
              </a:r>
              <a:endParaRPr lang="en-ID" sz="1100">
                <a:solidFill>
                  <a:schemeClr val="bg1"/>
                </a:solidFill>
              </a:endParaRPr>
            </a:p>
          </p:txBody>
        </p:sp>
        <p:sp>
          <p:nvSpPr>
            <p:cNvPr id="38" name="TextBox 37">
              <a:extLst>
                <a:ext uri="{FF2B5EF4-FFF2-40B4-BE49-F238E27FC236}">
                  <a16:creationId xmlns:a16="http://schemas.microsoft.com/office/drawing/2014/main" id="{971ACD80-8390-4BB2-A5B6-9A3EE1778073}"/>
                </a:ext>
              </a:extLst>
            </p:cNvPr>
            <p:cNvSpPr txBox="1"/>
            <p:nvPr/>
          </p:nvSpPr>
          <p:spPr>
            <a:xfrm>
              <a:off x="5633660" y="3838031"/>
              <a:ext cx="216886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+5.638 </a:t>
              </a:r>
              <a:r>
                <a:rPr lang="en-ID" sz="2000">
                  <a:solidFill>
                    <a:schemeClr val="accent1"/>
                  </a:solidFill>
                </a:rPr>
                <a:t>people</a:t>
              </a:r>
              <a:endParaRPr lang="en-ID">
                <a:solidFill>
                  <a:schemeClr val="accent1"/>
                </a:solidFill>
              </a:endParaRPr>
            </a:p>
          </p:txBody>
        </p:sp>
        <p:sp>
          <p:nvSpPr>
            <p:cNvPr id="39" name="TextBox">
              <a:extLst>
                <a:ext uri="{FF2B5EF4-FFF2-40B4-BE49-F238E27FC236}">
                  <a16:creationId xmlns:a16="http://schemas.microsoft.com/office/drawing/2014/main" id="{1F06598B-B7D8-456E-921E-42682D718085}"/>
                </a:ext>
              </a:extLst>
            </p:cNvPr>
            <p:cNvSpPr txBox="1"/>
            <p:nvPr/>
          </p:nvSpPr>
          <p:spPr>
            <a:xfrm>
              <a:off x="5633660" y="4422550"/>
              <a:ext cx="2518183"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a:t>
              </a:r>
              <a:endParaRPr lang="en-ID" sz="1050" i="1">
                <a:solidFill>
                  <a:schemeClr val="bg1"/>
                </a:solidFill>
              </a:endParaRPr>
            </a:p>
          </p:txBody>
        </p:sp>
      </p:grpSp>
      <p:sp>
        <p:nvSpPr>
          <p:cNvPr id="43" name="TextBox 42">
            <a:extLst>
              <a:ext uri="{FF2B5EF4-FFF2-40B4-BE49-F238E27FC236}">
                <a16:creationId xmlns:a16="http://schemas.microsoft.com/office/drawing/2014/main" id="{CAA6931A-76BA-4DE6-AEB1-B1FFC6400BAA}"/>
              </a:ext>
            </a:extLst>
          </p:cNvPr>
          <p:cNvSpPr txBox="1"/>
          <p:nvPr/>
        </p:nvSpPr>
        <p:spPr>
          <a:xfrm>
            <a:off x="4265744" y="1342457"/>
            <a:ext cx="718145"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+789 </a:t>
            </a:r>
            <a:r>
              <a:rPr lang="en-ID" sz="1100">
                <a:solidFill>
                  <a:schemeClr val="accent1"/>
                </a:solidFill>
              </a:rPr>
              <a:t>pts</a:t>
            </a:r>
            <a:endParaRPr lang="en-ID" sz="1400">
              <a:solidFill>
                <a:schemeClr val="accent1"/>
              </a:solidFill>
            </a:endParaRPr>
          </a:p>
        </p:txBody>
      </p:sp>
      <p:sp>
        <p:nvSpPr>
          <p:cNvPr id="44" name="TextBox 43">
            <a:extLst>
              <a:ext uri="{FF2B5EF4-FFF2-40B4-BE49-F238E27FC236}">
                <a16:creationId xmlns:a16="http://schemas.microsoft.com/office/drawing/2014/main" id="{D9170256-1E97-48F8-9117-964C5F8C8BC0}"/>
              </a:ext>
            </a:extLst>
          </p:cNvPr>
          <p:cNvSpPr txBox="1"/>
          <p:nvPr/>
        </p:nvSpPr>
        <p:spPr>
          <a:xfrm>
            <a:off x="4203668" y="5253653"/>
            <a:ext cx="111248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800">
                <a:solidFill>
                  <a:schemeClr val="accent1"/>
                </a:solidFill>
              </a:rPr>
              <a:t>+2.659 </a:t>
            </a:r>
            <a:r>
              <a:rPr lang="en-ID" sz="1400">
                <a:solidFill>
                  <a:schemeClr val="accent1"/>
                </a:solidFill>
              </a:rPr>
              <a:t>pts</a:t>
            </a:r>
            <a:endParaRPr lang="en-ID" sz="1800">
              <a:solidFill>
                <a:schemeClr val="accent1"/>
              </a:solidFill>
            </a:endParaRPr>
          </a:p>
        </p:txBody>
      </p:sp>
    </p:spTree>
    <p:extLst>
      <p:ext uri="{BB962C8B-B14F-4D97-AF65-F5344CB8AC3E}">
        <p14:creationId xmlns:p14="http://schemas.microsoft.com/office/powerpoint/2010/main" val="149980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pHolder1">
            <a:extLst>
              <a:ext uri="{FF2B5EF4-FFF2-40B4-BE49-F238E27FC236}">
                <a16:creationId xmlns:a16="http://schemas.microsoft.com/office/drawing/2014/main" id="{A037CFA9-D898-47A8-A7E4-D2E95CC13D89}"/>
              </a:ext>
            </a:extLst>
          </p:cNvPr>
          <p:cNvSpPr>
            <a:spLocks noGrp="1"/>
          </p:cNvSpPr>
          <p:nvPr>
            <p:ph type="pic" sz="quarter" idx="10"/>
          </p:nvPr>
        </p:nvSpPr>
        <p:spPr/>
      </p:sp>
      <p:sp>
        <p:nvSpPr>
          <p:cNvPr id="14" name="Shapes">
            <a:extLst>
              <a:ext uri="{FF2B5EF4-FFF2-40B4-BE49-F238E27FC236}">
                <a16:creationId xmlns:a16="http://schemas.microsoft.com/office/drawing/2014/main" id="{986C5D0F-2EF5-46B0-B577-A09D0DF36076}"/>
              </a:ext>
            </a:extLst>
          </p:cNvPr>
          <p:cNvSpPr/>
          <p:nvPr/>
        </p:nvSpPr>
        <p:spPr>
          <a:xfrm>
            <a:off x="0" y="0"/>
            <a:ext cx="12193588" cy="6858000"/>
          </a:xfrm>
          <a:prstGeom prst="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8" name="Group 17">
            <a:extLst>
              <a:ext uri="{FF2B5EF4-FFF2-40B4-BE49-F238E27FC236}">
                <a16:creationId xmlns:a16="http://schemas.microsoft.com/office/drawing/2014/main" id="{B59117A9-DC2F-4585-80C3-3721A514E45A}"/>
              </a:ext>
            </a:extLst>
          </p:cNvPr>
          <p:cNvGrpSpPr/>
          <p:nvPr/>
        </p:nvGrpSpPr>
        <p:grpSpPr>
          <a:xfrm>
            <a:off x="4191798" y="1524000"/>
            <a:ext cx="3809992" cy="3810000"/>
            <a:chOff x="7413448" y="2164348"/>
            <a:chExt cx="2551458" cy="2551464"/>
          </a:xfrm>
        </p:grpSpPr>
        <p:sp>
          <p:nvSpPr>
            <p:cNvPr id="19" name="Rectangle: Rounded Corners 18">
              <a:extLst>
                <a:ext uri="{FF2B5EF4-FFF2-40B4-BE49-F238E27FC236}">
                  <a16:creationId xmlns:a16="http://schemas.microsoft.com/office/drawing/2014/main" id="{4C5A0F0B-19F0-4597-9ABD-25206B625072}"/>
                </a:ext>
              </a:extLst>
            </p:cNvPr>
            <p:cNvSpPr/>
            <p:nvPr/>
          </p:nvSpPr>
          <p:spPr>
            <a:xfrm rot="2700000">
              <a:off x="7413445"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Rectangle: Rounded Corners 19">
              <a:extLst>
                <a:ext uri="{FF2B5EF4-FFF2-40B4-BE49-F238E27FC236}">
                  <a16:creationId xmlns:a16="http://schemas.microsoft.com/office/drawing/2014/main" id="{1BB3A424-C707-4C77-864D-2C3E23837C68}"/>
                </a:ext>
              </a:extLst>
            </p:cNvPr>
            <p:cNvSpPr/>
            <p:nvPr/>
          </p:nvSpPr>
          <p:spPr>
            <a:xfrm rot="2700000">
              <a:off x="7508973" y="2259877"/>
              <a:ext cx="2360412" cy="2360406"/>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21" name="Group 20">
            <a:extLst>
              <a:ext uri="{FF2B5EF4-FFF2-40B4-BE49-F238E27FC236}">
                <a16:creationId xmlns:a16="http://schemas.microsoft.com/office/drawing/2014/main" id="{57399225-E9AE-4058-85E9-5EFEC7887F28}"/>
              </a:ext>
            </a:extLst>
          </p:cNvPr>
          <p:cNvGrpSpPr/>
          <p:nvPr/>
        </p:nvGrpSpPr>
        <p:grpSpPr>
          <a:xfrm>
            <a:off x="4667718" y="2740062"/>
            <a:ext cx="2858155" cy="1312080"/>
            <a:chOff x="4667718" y="2814702"/>
            <a:chExt cx="2858155" cy="1312080"/>
          </a:xfrm>
        </p:grpSpPr>
        <p:sp>
          <p:nvSpPr>
            <p:cNvPr id="15" name="TextBox 14">
              <a:extLst>
                <a:ext uri="{FF2B5EF4-FFF2-40B4-BE49-F238E27FC236}">
                  <a16:creationId xmlns:a16="http://schemas.microsoft.com/office/drawing/2014/main" id="{ED12F756-F553-4E22-BBDF-3001A88B585E}"/>
                </a:ext>
              </a:extLst>
            </p:cNvPr>
            <p:cNvSpPr txBox="1"/>
            <p:nvPr/>
          </p:nvSpPr>
          <p:spPr>
            <a:xfrm>
              <a:off x="5020379" y="2814702"/>
              <a:ext cx="2152833" cy="835037"/>
            </a:xfrm>
            <a:prstGeom prst="rect">
              <a:avLst/>
            </a:prstGeom>
            <a:noFill/>
          </p:spPr>
          <p:txBody>
            <a:bodyPr wrap="none" lIns="0" tIns="0" rIns="0" bIns="0" rtlCol="0">
              <a:spAutoFit/>
            </a:bodyPr>
            <a:lstStyle/>
            <a:p>
              <a:pPr algn="just">
                <a:lnSpc>
                  <a:spcPct val="150000"/>
                </a:lnSpc>
              </a:pPr>
              <a:r>
                <a:rPr lang="en-ID" sz="4000" spc="600">
                  <a:solidFill>
                    <a:schemeClr val="bg1"/>
                  </a:solidFill>
                  <a:latin typeface="+mj-lt"/>
                </a:rPr>
                <a:t>BREAK</a:t>
              </a:r>
            </a:p>
          </p:txBody>
        </p:sp>
        <p:sp>
          <p:nvSpPr>
            <p:cNvPr id="16" name="TextBox 15">
              <a:extLst>
                <a:ext uri="{FF2B5EF4-FFF2-40B4-BE49-F238E27FC236}">
                  <a16:creationId xmlns:a16="http://schemas.microsoft.com/office/drawing/2014/main" id="{4FA9220A-22F5-4A3F-A0E0-5AD438699EE9}"/>
                </a:ext>
              </a:extLst>
            </p:cNvPr>
            <p:cNvSpPr txBox="1"/>
            <p:nvPr/>
          </p:nvSpPr>
          <p:spPr>
            <a:xfrm>
              <a:off x="4667718" y="3291745"/>
              <a:ext cx="2858155" cy="835037"/>
            </a:xfrm>
            <a:prstGeom prst="rect">
              <a:avLst/>
            </a:prstGeom>
            <a:noFill/>
          </p:spPr>
          <p:txBody>
            <a:bodyPr wrap="none" lIns="0" tIns="0" rIns="0" bIns="0" rtlCol="0">
              <a:spAutoFit/>
            </a:bodyPr>
            <a:lstStyle/>
            <a:p>
              <a:pPr algn="just">
                <a:lnSpc>
                  <a:spcPct val="150000"/>
                </a:lnSpc>
              </a:pPr>
              <a:r>
                <a:rPr lang="en-ID" sz="4000" spc="600">
                  <a:solidFill>
                    <a:schemeClr val="bg1"/>
                  </a:solidFill>
                  <a:latin typeface="+mj-lt"/>
                </a:rPr>
                <a:t>SESSION</a:t>
              </a:r>
            </a:p>
          </p:txBody>
        </p:sp>
      </p:grpSp>
      <p:sp>
        <p:nvSpPr>
          <p:cNvPr id="23" name="Freeform: Shape 22">
            <a:extLst>
              <a:ext uri="{FF2B5EF4-FFF2-40B4-BE49-F238E27FC236}">
                <a16:creationId xmlns:a16="http://schemas.microsoft.com/office/drawing/2014/main" id="{98EE8D63-4F72-49CC-82B1-83F4C6B53773}"/>
              </a:ext>
            </a:extLst>
          </p:cNvPr>
          <p:cNvSpPr/>
          <p:nvPr/>
        </p:nvSpPr>
        <p:spPr>
          <a:xfrm>
            <a:off x="5602288" y="2237120"/>
            <a:ext cx="989012" cy="602422"/>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Tree>
    <p:extLst>
      <p:ext uri="{BB962C8B-B14F-4D97-AF65-F5344CB8AC3E}">
        <p14:creationId xmlns:p14="http://schemas.microsoft.com/office/powerpoint/2010/main" val="329278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
            <a:extLst>
              <a:ext uri="{FF2B5EF4-FFF2-40B4-BE49-F238E27FC236}">
                <a16:creationId xmlns:a16="http://schemas.microsoft.com/office/drawing/2014/main" id="{38D055F3-4C96-45BF-B43D-08792A9AD8FB}"/>
              </a:ext>
            </a:extLst>
          </p:cNvPr>
          <p:cNvSpPr/>
          <p:nvPr/>
        </p:nvSpPr>
        <p:spPr>
          <a:xfrm>
            <a:off x="6780806" y="0"/>
            <a:ext cx="5412782" cy="4960908"/>
          </a:xfrm>
          <a:custGeom>
            <a:avLst/>
            <a:gdLst>
              <a:gd name="connsiteX0" fmla="*/ 2123251 w 5412782"/>
              <a:gd name="connsiteY0" fmla="*/ 0 h 4960908"/>
              <a:gd name="connsiteX1" fmla="*/ 5412782 w 5412782"/>
              <a:gd name="connsiteY1" fmla="*/ 0 h 4960908"/>
              <a:gd name="connsiteX2" fmla="*/ 5412782 w 5412782"/>
              <a:gd name="connsiteY2" fmla="*/ 2385782 h 4960908"/>
              <a:gd name="connsiteX3" fmla="*/ 3033559 w 5412782"/>
              <a:gd name="connsiteY3" fmla="*/ 4765005 h 4960908"/>
              <a:gd name="connsiteX4" fmla="*/ 2087655 w 5412782"/>
              <a:gd name="connsiteY4" fmla="*/ 4765005 h 4960908"/>
              <a:gd name="connsiteX5" fmla="*/ 195903 w 5412782"/>
              <a:gd name="connsiteY5" fmla="*/ 2873253 h 4960908"/>
              <a:gd name="connsiteX6" fmla="*/ 195903 w 5412782"/>
              <a:gd name="connsiteY6" fmla="*/ 1927349 h 496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2782" h="4960908">
                <a:moveTo>
                  <a:pt x="2123251" y="0"/>
                </a:moveTo>
                <a:lnTo>
                  <a:pt x="5412782" y="0"/>
                </a:lnTo>
                <a:lnTo>
                  <a:pt x="5412782" y="2385782"/>
                </a:lnTo>
                <a:lnTo>
                  <a:pt x="3033559" y="4765005"/>
                </a:lnTo>
                <a:cubicBezTo>
                  <a:pt x="2772355" y="5026209"/>
                  <a:pt x="2348859" y="5026209"/>
                  <a:pt x="2087655" y="4765005"/>
                </a:cubicBezTo>
                <a:lnTo>
                  <a:pt x="195903" y="2873253"/>
                </a:lnTo>
                <a:cubicBezTo>
                  <a:pt x="-65301" y="2612049"/>
                  <a:pt x="-65301" y="2188553"/>
                  <a:pt x="195903" y="192734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PpHolder2">
            <a:extLst>
              <a:ext uri="{FF2B5EF4-FFF2-40B4-BE49-F238E27FC236}">
                <a16:creationId xmlns:a16="http://schemas.microsoft.com/office/drawing/2014/main" id="{FE005FC1-7340-4097-B9B9-6BC0F929CF16}"/>
              </a:ext>
            </a:extLst>
          </p:cNvPr>
          <p:cNvSpPr>
            <a:spLocks noGrp="1"/>
          </p:cNvSpPr>
          <p:nvPr>
            <p:ph type="pic" sz="quarter" idx="10"/>
          </p:nvPr>
        </p:nvSpPr>
        <p:spPr/>
      </p:sp>
      <p:sp>
        <p:nvSpPr>
          <p:cNvPr id="11" name="Rectangle: Rounded Corners 10">
            <a:extLst>
              <a:ext uri="{FF2B5EF4-FFF2-40B4-BE49-F238E27FC236}">
                <a16:creationId xmlns:a16="http://schemas.microsoft.com/office/drawing/2014/main" id="{B15B8F2A-2422-437C-8EE3-6B6B9A4E4172}"/>
              </a:ext>
            </a:extLst>
          </p:cNvPr>
          <p:cNvSpPr/>
          <p:nvPr/>
        </p:nvSpPr>
        <p:spPr>
          <a:xfrm rot="2700000">
            <a:off x="10000949" y="4486307"/>
            <a:ext cx="1816442" cy="181644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9" name="TextBox 18">
            <a:extLst>
              <a:ext uri="{FF2B5EF4-FFF2-40B4-BE49-F238E27FC236}">
                <a16:creationId xmlns:a16="http://schemas.microsoft.com/office/drawing/2014/main" id="{00C70260-DF86-4E71-9B73-A4EAB09CB4BF}"/>
              </a:ext>
            </a:extLst>
          </p:cNvPr>
          <p:cNvSpPr txBox="1"/>
          <p:nvPr/>
        </p:nvSpPr>
        <p:spPr>
          <a:xfrm>
            <a:off x="10609722" y="4969425"/>
            <a:ext cx="841868" cy="850206"/>
          </a:xfrm>
          <a:custGeom>
            <a:avLst/>
            <a:gdLst>
              <a:gd name="connsiteX0" fmla="*/ 440141 w 1361581"/>
              <a:gd name="connsiteY0" fmla="*/ 1095296 h 1375070"/>
              <a:gd name="connsiteX1" fmla="*/ 372838 w 1361581"/>
              <a:gd name="connsiteY1" fmla="*/ 1148900 h 1375070"/>
              <a:gd name="connsiteX2" fmla="*/ 266603 w 1361581"/>
              <a:gd name="connsiteY2" fmla="*/ 1224675 h 1375070"/>
              <a:gd name="connsiteX3" fmla="*/ 493364 w 1361581"/>
              <a:gd name="connsiteY3" fmla="*/ 1224675 h 1375070"/>
              <a:gd name="connsiteX4" fmla="*/ 492400 w 1361581"/>
              <a:gd name="connsiteY4" fmla="*/ 1223507 h 1375070"/>
              <a:gd name="connsiteX5" fmla="*/ 440674 w 1361581"/>
              <a:gd name="connsiteY5" fmla="*/ 1100584 h 1375070"/>
              <a:gd name="connsiteX6" fmla="*/ 777458 w 1361581"/>
              <a:gd name="connsiteY6" fmla="*/ 859419 h 1375070"/>
              <a:gd name="connsiteX7" fmla="*/ 605574 w 1361581"/>
              <a:gd name="connsiteY7" fmla="*/ 1031303 h 1375070"/>
              <a:gd name="connsiteX8" fmla="*/ 777458 w 1361581"/>
              <a:gd name="connsiteY8" fmla="*/ 1203186 h 1375070"/>
              <a:gd name="connsiteX9" fmla="*/ 949341 w 1361581"/>
              <a:gd name="connsiteY9" fmla="*/ 1031303 h 1375070"/>
              <a:gd name="connsiteX10" fmla="*/ 777458 w 1361581"/>
              <a:gd name="connsiteY10" fmla="*/ 859419 h 1375070"/>
              <a:gd name="connsiteX11" fmla="*/ 270538 w 1361581"/>
              <a:gd name="connsiteY11" fmla="*/ 687535 h 1375070"/>
              <a:gd name="connsiteX12" fmla="*/ 456146 w 1361581"/>
              <a:gd name="connsiteY12" fmla="*/ 749841 h 1375070"/>
              <a:gd name="connsiteX13" fmla="*/ 508763 w 1361581"/>
              <a:gd name="connsiteY13" fmla="*/ 819267 h 1375070"/>
              <a:gd name="connsiteX14" fmla="*/ 534377 w 1361581"/>
              <a:gd name="connsiteY14" fmla="*/ 788223 h 1375070"/>
              <a:gd name="connsiteX15" fmla="*/ 777458 w 1361581"/>
              <a:gd name="connsiteY15" fmla="*/ 687535 h 1375070"/>
              <a:gd name="connsiteX16" fmla="*/ 1121225 w 1361581"/>
              <a:gd name="connsiteY16" fmla="*/ 1031303 h 1375070"/>
              <a:gd name="connsiteX17" fmla="*/ 846739 w 1361581"/>
              <a:gd name="connsiteY17" fmla="*/ 1368086 h 1375070"/>
              <a:gd name="connsiteX18" fmla="*/ 790571 w 1361581"/>
              <a:gd name="connsiteY18" fmla="*/ 1373748 h 1375070"/>
              <a:gd name="connsiteX19" fmla="*/ 790571 w 1361581"/>
              <a:gd name="connsiteY19" fmla="*/ 1375070 h 1375070"/>
              <a:gd name="connsiteX20" fmla="*/ 777465 w 1361581"/>
              <a:gd name="connsiteY20" fmla="*/ 1375070 h 1375070"/>
              <a:gd name="connsiteX21" fmla="*/ 777458 w 1361581"/>
              <a:gd name="connsiteY21" fmla="*/ 1375070 h 1375070"/>
              <a:gd name="connsiteX22" fmla="*/ 777450 w 1361581"/>
              <a:gd name="connsiteY22" fmla="*/ 1375070 h 1375070"/>
              <a:gd name="connsiteX23" fmla="*/ 535049 w 1361581"/>
              <a:gd name="connsiteY23" fmla="*/ 1375070 h 1375070"/>
              <a:gd name="connsiteX24" fmla="*/ 279528 w 1361581"/>
              <a:gd name="connsiteY24" fmla="*/ 1375070 h 1375070"/>
              <a:gd name="connsiteX25" fmla="*/ 8855 w 1361581"/>
              <a:gd name="connsiteY25" fmla="*/ 1375070 h 1375070"/>
              <a:gd name="connsiteX26" fmla="*/ 8855 w 1361581"/>
              <a:gd name="connsiteY26" fmla="*/ 1238437 h 1375070"/>
              <a:gd name="connsiteX27" fmla="*/ 258733 w 1361581"/>
              <a:gd name="connsiteY27" fmla="*/ 1051475 h 1375070"/>
              <a:gd name="connsiteX28" fmla="*/ 335835 w 1361581"/>
              <a:gd name="connsiteY28" fmla="*/ 977669 h 1375070"/>
              <a:gd name="connsiteX29" fmla="*/ 356126 w 1361581"/>
              <a:gd name="connsiteY29" fmla="*/ 915672 h 1375070"/>
              <a:gd name="connsiteX30" fmla="*/ 329811 w 1361581"/>
              <a:gd name="connsiteY30" fmla="*/ 860440 h 1375070"/>
              <a:gd name="connsiteX31" fmla="*/ 266603 w 1361581"/>
              <a:gd name="connsiteY31" fmla="*/ 839896 h 1375070"/>
              <a:gd name="connsiteX32" fmla="*/ 181506 w 1361581"/>
              <a:gd name="connsiteY32" fmla="*/ 861917 h 1375070"/>
              <a:gd name="connsiteX33" fmla="*/ 105264 w 1361581"/>
              <a:gd name="connsiteY33" fmla="*/ 924529 h 1375070"/>
              <a:gd name="connsiteX34" fmla="*/ 0 w 1361581"/>
              <a:gd name="connsiteY34" fmla="*/ 820237 h 1375070"/>
              <a:gd name="connsiteX35" fmla="*/ 120512 w 1361581"/>
              <a:gd name="connsiteY35" fmla="*/ 721448 h 1375070"/>
              <a:gd name="connsiteX36" fmla="*/ 270538 w 1361581"/>
              <a:gd name="connsiteY36" fmla="*/ 687535 h 1375070"/>
              <a:gd name="connsiteX37" fmla="*/ 440141 w 1361581"/>
              <a:gd name="connsiteY37" fmla="*/ 407761 h 1375070"/>
              <a:gd name="connsiteX38" fmla="*/ 372838 w 1361581"/>
              <a:gd name="connsiteY38" fmla="*/ 461365 h 1375070"/>
              <a:gd name="connsiteX39" fmla="*/ 266603 w 1361581"/>
              <a:gd name="connsiteY39" fmla="*/ 537140 h 1375070"/>
              <a:gd name="connsiteX40" fmla="*/ 493364 w 1361581"/>
              <a:gd name="connsiteY40" fmla="*/ 537140 h 1375070"/>
              <a:gd name="connsiteX41" fmla="*/ 492400 w 1361581"/>
              <a:gd name="connsiteY41" fmla="*/ 535972 h 1375070"/>
              <a:gd name="connsiteX42" fmla="*/ 440674 w 1361581"/>
              <a:gd name="connsiteY42" fmla="*/ 413049 h 1375070"/>
              <a:gd name="connsiteX43" fmla="*/ 777458 w 1361581"/>
              <a:gd name="connsiteY43" fmla="*/ 171884 h 1375070"/>
              <a:gd name="connsiteX44" fmla="*/ 605574 w 1361581"/>
              <a:gd name="connsiteY44" fmla="*/ 343768 h 1375070"/>
              <a:gd name="connsiteX45" fmla="*/ 777458 w 1361581"/>
              <a:gd name="connsiteY45" fmla="*/ 515651 h 1375070"/>
              <a:gd name="connsiteX46" fmla="*/ 949341 w 1361581"/>
              <a:gd name="connsiteY46" fmla="*/ 343768 h 1375070"/>
              <a:gd name="connsiteX47" fmla="*/ 777458 w 1361581"/>
              <a:gd name="connsiteY47" fmla="*/ 171884 h 1375070"/>
              <a:gd name="connsiteX48" fmla="*/ 1258604 w 1361581"/>
              <a:gd name="connsiteY48" fmla="*/ 43085 h 1375070"/>
              <a:gd name="connsiteX49" fmla="*/ 1300932 w 1361581"/>
              <a:gd name="connsiteY49" fmla="*/ 60652 h 1375070"/>
              <a:gd name="connsiteX50" fmla="*/ 1289571 w 1361581"/>
              <a:gd name="connsiteY50" fmla="*/ 72012 h 1375070"/>
              <a:gd name="connsiteX51" fmla="*/ 1227636 w 1361581"/>
              <a:gd name="connsiteY51" fmla="*/ 72012 h 1375070"/>
              <a:gd name="connsiteX52" fmla="*/ 1227636 w 1361581"/>
              <a:gd name="connsiteY52" fmla="*/ 133937 h 1375070"/>
              <a:gd name="connsiteX53" fmla="*/ 1289571 w 1361581"/>
              <a:gd name="connsiteY53" fmla="*/ 133937 h 1375070"/>
              <a:gd name="connsiteX54" fmla="*/ 1300932 w 1361581"/>
              <a:gd name="connsiteY54" fmla="*/ 145297 h 1375070"/>
              <a:gd name="connsiteX55" fmla="*/ 1258604 w 1361581"/>
              <a:gd name="connsiteY55" fmla="*/ 162889 h 1375070"/>
              <a:gd name="connsiteX56" fmla="*/ 1216275 w 1361581"/>
              <a:gd name="connsiteY56" fmla="*/ 145297 h 1375070"/>
              <a:gd name="connsiteX57" fmla="*/ 1216275 w 1361581"/>
              <a:gd name="connsiteY57" fmla="*/ 60652 h 1375070"/>
              <a:gd name="connsiteX58" fmla="*/ 1258604 w 1361581"/>
              <a:gd name="connsiteY58" fmla="*/ 43085 h 1375070"/>
              <a:gd name="connsiteX59" fmla="*/ 1258622 w 1361581"/>
              <a:gd name="connsiteY59" fmla="*/ 16095 h 1375070"/>
              <a:gd name="connsiteX60" fmla="*/ 1171757 w 1361581"/>
              <a:gd name="connsiteY60" fmla="*/ 102960 h 1375070"/>
              <a:gd name="connsiteX61" fmla="*/ 1258622 w 1361581"/>
              <a:gd name="connsiteY61" fmla="*/ 189825 h 1375070"/>
              <a:gd name="connsiteX62" fmla="*/ 1345487 w 1361581"/>
              <a:gd name="connsiteY62" fmla="*/ 102960 h 1375070"/>
              <a:gd name="connsiteX63" fmla="*/ 1258622 w 1361581"/>
              <a:gd name="connsiteY63" fmla="*/ 16095 h 1375070"/>
              <a:gd name="connsiteX64" fmla="*/ 1258622 w 1361581"/>
              <a:gd name="connsiteY64" fmla="*/ 1 h 1375070"/>
              <a:gd name="connsiteX65" fmla="*/ 1331417 w 1361581"/>
              <a:gd name="connsiteY65" fmla="*/ 30165 h 1375070"/>
              <a:gd name="connsiteX66" fmla="*/ 1361581 w 1361581"/>
              <a:gd name="connsiteY66" fmla="*/ 102960 h 1375070"/>
              <a:gd name="connsiteX67" fmla="*/ 1331417 w 1361581"/>
              <a:gd name="connsiteY67" fmla="*/ 175755 h 1375070"/>
              <a:gd name="connsiteX68" fmla="*/ 1258622 w 1361581"/>
              <a:gd name="connsiteY68" fmla="*/ 205919 h 1375070"/>
              <a:gd name="connsiteX69" fmla="*/ 1185827 w 1361581"/>
              <a:gd name="connsiteY69" fmla="*/ 175755 h 1375070"/>
              <a:gd name="connsiteX70" fmla="*/ 1155663 w 1361581"/>
              <a:gd name="connsiteY70" fmla="*/ 102960 h 1375070"/>
              <a:gd name="connsiteX71" fmla="*/ 1185827 w 1361581"/>
              <a:gd name="connsiteY71" fmla="*/ 30165 h 1375070"/>
              <a:gd name="connsiteX72" fmla="*/ 1258622 w 1361581"/>
              <a:gd name="connsiteY72" fmla="*/ 1 h 1375070"/>
              <a:gd name="connsiteX73" fmla="*/ 270538 w 1361581"/>
              <a:gd name="connsiteY73" fmla="*/ 0 h 1375070"/>
              <a:gd name="connsiteX74" fmla="*/ 456146 w 1361581"/>
              <a:gd name="connsiteY74" fmla="*/ 62306 h 1375070"/>
              <a:gd name="connsiteX75" fmla="*/ 508763 w 1361581"/>
              <a:gd name="connsiteY75" fmla="*/ 131732 h 1375070"/>
              <a:gd name="connsiteX76" fmla="*/ 534377 w 1361581"/>
              <a:gd name="connsiteY76" fmla="*/ 100688 h 1375070"/>
              <a:gd name="connsiteX77" fmla="*/ 777458 w 1361581"/>
              <a:gd name="connsiteY77" fmla="*/ 0 h 1375070"/>
              <a:gd name="connsiteX78" fmla="*/ 1121225 w 1361581"/>
              <a:gd name="connsiteY78" fmla="*/ 343768 h 1375070"/>
              <a:gd name="connsiteX79" fmla="*/ 846739 w 1361581"/>
              <a:gd name="connsiteY79" fmla="*/ 680551 h 1375070"/>
              <a:gd name="connsiteX80" fmla="*/ 790571 w 1361581"/>
              <a:gd name="connsiteY80" fmla="*/ 686213 h 1375070"/>
              <a:gd name="connsiteX81" fmla="*/ 790571 w 1361581"/>
              <a:gd name="connsiteY81" fmla="*/ 687535 h 1375070"/>
              <a:gd name="connsiteX82" fmla="*/ 777465 w 1361581"/>
              <a:gd name="connsiteY82" fmla="*/ 687535 h 1375070"/>
              <a:gd name="connsiteX83" fmla="*/ 777458 w 1361581"/>
              <a:gd name="connsiteY83" fmla="*/ 687535 h 1375070"/>
              <a:gd name="connsiteX84" fmla="*/ 777450 w 1361581"/>
              <a:gd name="connsiteY84" fmla="*/ 687535 h 1375070"/>
              <a:gd name="connsiteX85" fmla="*/ 535049 w 1361581"/>
              <a:gd name="connsiteY85" fmla="*/ 687535 h 1375070"/>
              <a:gd name="connsiteX86" fmla="*/ 279528 w 1361581"/>
              <a:gd name="connsiteY86" fmla="*/ 687535 h 1375070"/>
              <a:gd name="connsiteX87" fmla="*/ 270538 w 1361581"/>
              <a:gd name="connsiteY87" fmla="*/ 687535 h 1375070"/>
              <a:gd name="connsiteX88" fmla="*/ 8855 w 1361581"/>
              <a:gd name="connsiteY88" fmla="*/ 687535 h 1375070"/>
              <a:gd name="connsiteX89" fmla="*/ 8855 w 1361581"/>
              <a:gd name="connsiteY89" fmla="*/ 550902 h 1375070"/>
              <a:gd name="connsiteX90" fmla="*/ 258733 w 1361581"/>
              <a:gd name="connsiteY90" fmla="*/ 363940 h 1375070"/>
              <a:gd name="connsiteX91" fmla="*/ 335835 w 1361581"/>
              <a:gd name="connsiteY91" fmla="*/ 290134 h 1375070"/>
              <a:gd name="connsiteX92" fmla="*/ 356126 w 1361581"/>
              <a:gd name="connsiteY92" fmla="*/ 228137 h 1375070"/>
              <a:gd name="connsiteX93" fmla="*/ 329811 w 1361581"/>
              <a:gd name="connsiteY93" fmla="*/ 172905 h 1375070"/>
              <a:gd name="connsiteX94" fmla="*/ 266603 w 1361581"/>
              <a:gd name="connsiteY94" fmla="*/ 152361 h 1375070"/>
              <a:gd name="connsiteX95" fmla="*/ 181506 w 1361581"/>
              <a:gd name="connsiteY95" fmla="*/ 174382 h 1375070"/>
              <a:gd name="connsiteX96" fmla="*/ 105264 w 1361581"/>
              <a:gd name="connsiteY96" fmla="*/ 236994 h 1375070"/>
              <a:gd name="connsiteX97" fmla="*/ 0 w 1361581"/>
              <a:gd name="connsiteY97" fmla="*/ 132702 h 1375070"/>
              <a:gd name="connsiteX98" fmla="*/ 120512 w 1361581"/>
              <a:gd name="connsiteY98" fmla="*/ 33913 h 1375070"/>
              <a:gd name="connsiteX99" fmla="*/ 270538 w 1361581"/>
              <a:gd name="connsiteY99" fmla="*/ 0 h 13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1581" h="1375070">
                <a:moveTo>
                  <a:pt x="440141" y="1095296"/>
                </a:moveTo>
                <a:lnTo>
                  <a:pt x="372838" y="1148900"/>
                </a:lnTo>
                <a:lnTo>
                  <a:pt x="266603" y="1224675"/>
                </a:lnTo>
                <a:lnTo>
                  <a:pt x="493364" y="1224675"/>
                </a:lnTo>
                <a:lnTo>
                  <a:pt x="492400" y="1223507"/>
                </a:lnTo>
                <a:cubicBezTo>
                  <a:pt x="467689" y="1186930"/>
                  <a:pt x="449833" y="1145341"/>
                  <a:pt x="440674" y="1100584"/>
                </a:cubicBezTo>
                <a:close/>
                <a:moveTo>
                  <a:pt x="777458" y="859419"/>
                </a:moveTo>
                <a:cubicBezTo>
                  <a:pt x="682529" y="859419"/>
                  <a:pt x="605574" y="936374"/>
                  <a:pt x="605574" y="1031303"/>
                </a:cubicBezTo>
                <a:cubicBezTo>
                  <a:pt x="605574" y="1126231"/>
                  <a:pt x="682529" y="1203186"/>
                  <a:pt x="777458" y="1203186"/>
                </a:cubicBezTo>
                <a:cubicBezTo>
                  <a:pt x="872386" y="1203186"/>
                  <a:pt x="949341" y="1126231"/>
                  <a:pt x="949341" y="1031303"/>
                </a:cubicBezTo>
                <a:cubicBezTo>
                  <a:pt x="949341" y="936374"/>
                  <a:pt x="872386" y="859419"/>
                  <a:pt x="777458" y="859419"/>
                </a:cubicBezTo>
                <a:close/>
                <a:moveTo>
                  <a:pt x="270538" y="687535"/>
                </a:moveTo>
                <a:cubicBezTo>
                  <a:pt x="347534" y="688700"/>
                  <a:pt x="409402" y="709469"/>
                  <a:pt x="456146" y="749841"/>
                </a:cubicBezTo>
                <a:lnTo>
                  <a:pt x="508763" y="819267"/>
                </a:lnTo>
                <a:lnTo>
                  <a:pt x="534377" y="788223"/>
                </a:lnTo>
                <a:cubicBezTo>
                  <a:pt x="596587" y="726013"/>
                  <a:pt x="682529" y="687535"/>
                  <a:pt x="777458" y="687535"/>
                </a:cubicBezTo>
                <a:cubicBezTo>
                  <a:pt x="967315" y="687535"/>
                  <a:pt x="1121225" y="841445"/>
                  <a:pt x="1121225" y="1031303"/>
                </a:cubicBezTo>
                <a:cubicBezTo>
                  <a:pt x="1121225" y="1197428"/>
                  <a:pt x="1003388" y="1336031"/>
                  <a:pt x="846739" y="1368086"/>
                </a:cubicBezTo>
                <a:lnTo>
                  <a:pt x="790571" y="1373748"/>
                </a:lnTo>
                <a:lnTo>
                  <a:pt x="790571" y="1375070"/>
                </a:lnTo>
                <a:lnTo>
                  <a:pt x="777465" y="1375070"/>
                </a:lnTo>
                <a:lnTo>
                  <a:pt x="777458" y="1375070"/>
                </a:lnTo>
                <a:lnTo>
                  <a:pt x="777450" y="1375070"/>
                </a:lnTo>
                <a:lnTo>
                  <a:pt x="535049" y="1375070"/>
                </a:lnTo>
                <a:lnTo>
                  <a:pt x="279528" y="1375070"/>
                </a:lnTo>
                <a:lnTo>
                  <a:pt x="8855" y="1375070"/>
                </a:lnTo>
                <a:lnTo>
                  <a:pt x="8855" y="1238437"/>
                </a:lnTo>
                <a:lnTo>
                  <a:pt x="258733" y="1051475"/>
                </a:lnTo>
                <a:cubicBezTo>
                  <a:pt x="295931" y="1023428"/>
                  <a:pt x="321632" y="998826"/>
                  <a:pt x="335835" y="977669"/>
                </a:cubicBezTo>
                <a:cubicBezTo>
                  <a:pt x="350039" y="956511"/>
                  <a:pt x="356802" y="935844"/>
                  <a:pt x="356126" y="915672"/>
                </a:cubicBezTo>
                <a:cubicBezTo>
                  <a:pt x="355470" y="892279"/>
                  <a:pt x="346698" y="873868"/>
                  <a:pt x="329811" y="860440"/>
                </a:cubicBezTo>
                <a:cubicBezTo>
                  <a:pt x="312923" y="847012"/>
                  <a:pt x="291853" y="840164"/>
                  <a:pt x="266603" y="839896"/>
                </a:cubicBezTo>
                <a:cubicBezTo>
                  <a:pt x="235533" y="840039"/>
                  <a:pt x="207167" y="847380"/>
                  <a:pt x="181506" y="861917"/>
                </a:cubicBezTo>
                <a:cubicBezTo>
                  <a:pt x="155847" y="876452"/>
                  <a:pt x="130432" y="897322"/>
                  <a:pt x="105264" y="924529"/>
                </a:cubicBezTo>
                <a:lnTo>
                  <a:pt x="0" y="820237"/>
                </a:lnTo>
                <a:cubicBezTo>
                  <a:pt x="35744" y="776863"/>
                  <a:pt x="75915" y="743933"/>
                  <a:pt x="120512" y="721448"/>
                </a:cubicBezTo>
                <a:cubicBezTo>
                  <a:pt x="165109" y="698962"/>
                  <a:pt x="215118" y="687658"/>
                  <a:pt x="270538" y="687535"/>
                </a:cubicBezTo>
                <a:close/>
                <a:moveTo>
                  <a:pt x="440141" y="407761"/>
                </a:moveTo>
                <a:lnTo>
                  <a:pt x="372838" y="461365"/>
                </a:lnTo>
                <a:lnTo>
                  <a:pt x="266603" y="537140"/>
                </a:lnTo>
                <a:lnTo>
                  <a:pt x="493364" y="537140"/>
                </a:lnTo>
                <a:lnTo>
                  <a:pt x="492400" y="535972"/>
                </a:lnTo>
                <a:cubicBezTo>
                  <a:pt x="467689" y="499395"/>
                  <a:pt x="449833" y="457806"/>
                  <a:pt x="440674" y="413049"/>
                </a:cubicBezTo>
                <a:close/>
                <a:moveTo>
                  <a:pt x="777458" y="171884"/>
                </a:moveTo>
                <a:cubicBezTo>
                  <a:pt x="682529" y="171884"/>
                  <a:pt x="605574" y="248839"/>
                  <a:pt x="605574" y="343768"/>
                </a:cubicBezTo>
                <a:cubicBezTo>
                  <a:pt x="605574" y="438696"/>
                  <a:pt x="682529" y="515651"/>
                  <a:pt x="777458" y="515651"/>
                </a:cubicBezTo>
                <a:cubicBezTo>
                  <a:pt x="872386" y="515651"/>
                  <a:pt x="949341" y="438696"/>
                  <a:pt x="949341" y="343768"/>
                </a:cubicBezTo>
                <a:cubicBezTo>
                  <a:pt x="949341" y="248839"/>
                  <a:pt x="872386" y="171884"/>
                  <a:pt x="777458" y="171884"/>
                </a:cubicBezTo>
                <a:close/>
                <a:moveTo>
                  <a:pt x="1258604" y="43085"/>
                </a:moveTo>
                <a:cubicBezTo>
                  <a:pt x="1273937" y="43085"/>
                  <a:pt x="1289269" y="48941"/>
                  <a:pt x="1300932" y="60652"/>
                </a:cubicBezTo>
                <a:cubicBezTo>
                  <a:pt x="1300932" y="60652"/>
                  <a:pt x="1300932" y="60652"/>
                  <a:pt x="1289571" y="72012"/>
                </a:cubicBezTo>
                <a:cubicBezTo>
                  <a:pt x="1272479" y="54922"/>
                  <a:pt x="1244729" y="54922"/>
                  <a:pt x="1227636" y="72012"/>
                </a:cubicBezTo>
                <a:cubicBezTo>
                  <a:pt x="1210544" y="89102"/>
                  <a:pt x="1210544" y="116847"/>
                  <a:pt x="1227636" y="133937"/>
                </a:cubicBezTo>
                <a:cubicBezTo>
                  <a:pt x="1244729" y="151027"/>
                  <a:pt x="1272479" y="151027"/>
                  <a:pt x="1289571" y="133937"/>
                </a:cubicBezTo>
                <a:cubicBezTo>
                  <a:pt x="1289571" y="133937"/>
                  <a:pt x="1289571" y="133937"/>
                  <a:pt x="1300932" y="145297"/>
                </a:cubicBezTo>
                <a:cubicBezTo>
                  <a:pt x="1289269" y="157058"/>
                  <a:pt x="1273987" y="162889"/>
                  <a:pt x="1258604" y="162889"/>
                </a:cubicBezTo>
                <a:cubicBezTo>
                  <a:pt x="1243221" y="162889"/>
                  <a:pt x="1227938" y="157058"/>
                  <a:pt x="1216275" y="145297"/>
                </a:cubicBezTo>
                <a:cubicBezTo>
                  <a:pt x="1192849" y="121974"/>
                  <a:pt x="1192849" y="83975"/>
                  <a:pt x="1216275" y="60652"/>
                </a:cubicBezTo>
                <a:cubicBezTo>
                  <a:pt x="1227938" y="48941"/>
                  <a:pt x="1243271" y="43085"/>
                  <a:pt x="1258604" y="43085"/>
                </a:cubicBezTo>
                <a:close/>
                <a:moveTo>
                  <a:pt x="1258622" y="16095"/>
                </a:moveTo>
                <a:cubicBezTo>
                  <a:pt x="1210648" y="16095"/>
                  <a:pt x="1171757" y="54986"/>
                  <a:pt x="1171757" y="102960"/>
                </a:cubicBezTo>
                <a:cubicBezTo>
                  <a:pt x="1171757" y="150935"/>
                  <a:pt x="1210648" y="189825"/>
                  <a:pt x="1258622" y="189825"/>
                </a:cubicBezTo>
                <a:cubicBezTo>
                  <a:pt x="1306596" y="189825"/>
                  <a:pt x="1345487" y="150935"/>
                  <a:pt x="1345487" y="102960"/>
                </a:cubicBezTo>
                <a:cubicBezTo>
                  <a:pt x="1345487" y="54986"/>
                  <a:pt x="1306596" y="16095"/>
                  <a:pt x="1258622" y="16095"/>
                </a:cubicBezTo>
                <a:close/>
                <a:moveTo>
                  <a:pt x="1258622" y="1"/>
                </a:moveTo>
                <a:cubicBezTo>
                  <a:pt x="1286172" y="1"/>
                  <a:pt x="1312012" y="10760"/>
                  <a:pt x="1331417" y="30165"/>
                </a:cubicBezTo>
                <a:cubicBezTo>
                  <a:pt x="1350823" y="49570"/>
                  <a:pt x="1361581" y="75411"/>
                  <a:pt x="1361581" y="102960"/>
                </a:cubicBezTo>
                <a:cubicBezTo>
                  <a:pt x="1361581" y="130510"/>
                  <a:pt x="1350823" y="156350"/>
                  <a:pt x="1331417" y="175755"/>
                </a:cubicBezTo>
                <a:cubicBezTo>
                  <a:pt x="1312012" y="195161"/>
                  <a:pt x="1286172" y="205919"/>
                  <a:pt x="1258622" y="205919"/>
                </a:cubicBezTo>
                <a:cubicBezTo>
                  <a:pt x="1231073" y="205919"/>
                  <a:pt x="1205232" y="195161"/>
                  <a:pt x="1185827" y="175755"/>
                </a:cubicBezTo>
                <a:cubicBezTo>
                  <a:pt x="1166421" y="156350"/>
                  <a:pt x="1155663" y="130510"/>
                  <a:pt x="1155663" y="102960"/>
                </a:cubicBezTo>
                <a:cubicBezTo>
                  <a:pt x="1155663" y="75411"/>
                  <a:pt x="1166421" y="49570"/>
                  <a:pt x="1185827" y="30165"/>
                </a:cubicBezTo>
                <a:cubicBezTo>
                  <a:pt x="1205232" y="10760"/>
                  <a:pt x="1231073" y="1"/>
                  <a:pt x="1258622" y="1"/>
                </a:cubicBezTo>
                <a:close/>
                <a:moveTo>
                  <a:pt x="270538" y="0"/>
                </a:moveTo>
                <a:cubicBezTo>
                  <a:pt x="347534" y="1165"/>
                  <a:pt x="409402" y="21934"/>
                  <a:pt x="456146" y="62306"/>
                </a:cubicBezTo>
                <a:lnTo>
                  <a:pt x="508763" y="131732"/>
                </a:lnTo>
                <a:lnTo>
                  <a:pt x="534377" y="100688"/>
                </a:lnTo>
                <a:cubicBezTo>
                  <a:pt x="596587" y="38478"/>
                  <a:pt x="682529" y="0"/>
                  <a:pt x="777458" y="0"/>
                </a:cubicBezTo>
                <a:cubicBezTo>
                  <a:pt x="967315" y="0"/>
                  <a:pt x="1121225" y="153910"/>
                  <a:pt x="1121225" y="343768"/>
                </a:cubicBezTo>
                <a:cubicBezTo>
                  <a:pt x="1121225" y="509893"/>
                  <a:pt x="1003388" y="648496"/>
                  <a:pt x="846739" y="680551"/>
                </a:cubicBezTo>
                <a:lnTo>
                  <a:pt x="790571" y="686213"/>
                </a:lnTo>
                <a:lnTo>
                  <a:pt x="790571" y="687535"/>
                </a:lnTo>
                <a:lnTo>
                  <a:pt x="777465" y="687535"/>
                </a:lnTo>
                <a:lnTo>
                  <a:pt x="777458" y="687535"/>
                </a:lnTo>
                <a:lnTo>
                  <a:pt x="777450" y="687535"/>
                </a:lnTo>
                <a:lnTo>
                  <a:pt x="535049" y="687535"/>
                </a:lnTo>
                <a:lnTo>
                  <a:pt x="279528" y="687535"/>
                </a:lnTo>
                <a:lnTo>
                  <a:pt x="270538" y="687535"/>
                </a:lnTo>
                <a:lnTo>
                  <a:pt x="8855" y="687535"/>
                </a:lnTo>
                <a:lnTo>
                  <a:pt x="8855" y="550902"/>
                </a:lnTo>
                <a:lnTo>
                  <a:pt x="258733" y="363940"/>
                </a:lnTo>
                <a:cubicBezTo>
                  <a:pt x="295931" y="335893"/>
                  <a:pt x="321632" y="311291"/>
                  <a:pt x="335835" y="290134"/>
                </a:cubicBezTo>
                <a:cubicBezTo>
                  <a:pt x="350039" y="268976"/>
                  <a:pt x="356802" y="248309"/>
                  <a:pt x="356126" y="228137"/>
                </a:cubicBezTo>
                <a:cubicBezTo>
                  <a:pt x="355470" y="204744"/>
                  <a:pt x="346698" y="186333"/>
                  <a:pt x="329811" y="172905"/>
                </a:cubicBezTo>
                <a:cubicBezTo>
                  <a:pt x="312923" y="159477"/>
                  <a:pt x="291853" y="152629"/>
                  <a:pt x="266603" y="152361"/>
                </a:cubicBezTo>
                <a:cubicBezTo>
                  <a:pt x="235533" y="152504"/>
                  <a:pt x="207167" y="159845"/>
                  <a:pt x="181506" y="174382"/>
                </a:cubicBezTo>
                <a:cubicBezTo>
                  <a:pt x="155847" y="188917"/>
                  <a:pt x="130432" y="209787"/>
                  <a:pt x="105264" y="236994"/>
                </a:cubicBezTo>
                <a:lnTo>
                  <a:pt x="0" y="132702"/>
                </a:lnTo>
                <a:cubicBezTo>
                  <a:pt x="35744" y="89328"/>
                  <a:pt x="75915" y="56398"/>
                  <a:pt x="120512" y="33913"/>
                </a:cubicBezTo>
                <a:cubicBezTo>
                  <a:pt x="165109" y="11427"/>
                  <a:pt x="215118" y="123"/>
                  <a:pt x="270538" y="0"/>
                </a:cubicBezTo>
                <a:close/>
              </a:path>
            </a:pathLst>
          </a:custGeom>
          <a:solidFill>
            <a:schemeClr val="bg1"/>
          </a:solidFill>
          <a:ln>
            <a:noFill/>
          </a:ln>
          <a:effectLst>
            <a:outerShdw blurRad="165100" rotWithShape="0">
              <a:scrgbClr r="0" g="0" b="0">
                <a:alpha val="20000"/>
              </a:sc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4800">
              <a:solidFill>
                <a:schemeClr val="tx1">
                  <a:lumMod val="50000"/>
                  <a:lumOff val="50000"/>
                </a:schemeClr>
              </a:solidFill>
              <a:latin typeface="Metropolis Extra Bold" panose="00000900000000000000" pitchFamily="50" charset="0"/>
            </a:endParaRPr>
          </a:p>
        </p:txBody>
      </p:sp>
      <p:sp>
        <p:nvSpPr>
          <p:cNvPr id="12" name="TextBox 11">
            <a:extLst>
              <a:ext uri="{FF2B5EF4-FFF2-40B4-BE49-F238E27FC236}">
                <a16:creationId xmlns:a16="http://schemas.microsoft.com/office/drawing/2014/main" id="{9BF84064-DE84-40CE-882C-50524D0BF261}"/>
              </a:ext>
            </a:extLst>
          </p:cNvPr>
          <p:cNvSpPr txBox="1"/>
          <p:nvPr/>
        </p:nvSpPr>
        <p:spPr>
          <a:xfrm flipH="1">
            <a:off x="575266" y="3134111"/>
            <a:ext cx="3675686" cy="375744"/>
          </a:xfrm>
          <a:prstGeom prst="rect">
            <a:avLst/>
          </a:prstGeom>
          <a:noFill/>
        </p:spPr>
        <p:txBody>
          <a:bodyPr wrap="none" lIns="0" tIns="0" rIns="0" bIns="0" rtlCol="0">
            <a:spAutoFit/>
          </a:bodyPr>
          <a:lstStyle/>
          <a:p>
            <a:pPr>
              <a:lnSpc>
                <a:spcPct val="150000"/>
              </a:lnSpc>
            </a:pPr>
            <a:r>
              <a:rPr lang="en-ID">
                <a:solidFill>
                  <a:schemeClr val="accent1"/>
                </a:solidFill>
                <a:latin typeface="+mj-lt"/>
              </a:rPr>
              <a:t>Creative presentation template</a:t>
            </a:r>
          </a:p>
        </p:txBody>
      </p:sp>
      <p:sp>
        <p:nvSpPr>
          <p:cNvPr id="13" name="Justify Text Body">
            <a:extLst>
              <a:ext uri="{FF2B5EF4-FFF2-40B4-BE49-F238E27FC236}">
                <a16:creationId xmlns:a16="http://schemas.microsoft.com/office/drawing/2014/main" id="{C634F8ED-AF5C-4A89-8DD0-5F46B8F56B69}"/>
              </a:ext>
            </a:extLst>
          </p:cNvPr>
          <p:cNvSpPr txBox="1"/>
          <p:nvPr/>
        </p:nvSpPr>
        <p:spPr>
          <a:xfrm flipH="1">
            <a:off x="575265" y="3568711"/>
            <a:ext cx="6109832"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quam </a:t>
            </a:r>
            <a:endParaRPr lang="en-ID" sz="1100">
              <a:solidFill>
                <a:schemeClr val="bg1"/>
              </a:solidFill>
            </a:endParaRPr>
          </a:p>
        </p:txBody>
      </p:sp>
      <p:sp>
        <p:nvSpPr>
          <p:cNvPr id="23" name="Shape">
            <a:extLst>
              <a:ext uri="{FF2B5EF4-FFF2-40B4-BE49-F238E27FC236}">
                <a16:creationId xmlns:a16="http://schemas.microsoft.com/office/drawing/2014/main" id="{D4735732-B64D-4B37-A19B-0F78B62A71FD}"/>
              </a:ext>
            </a:extLst>
          </p:cNvPr>
          <p:cNvSpPr txBox="1">
            <a:spLocks noChangeAspect="1"/>
          </p:cNvSpPr>
          <p:nvPr/>
        </p:nvSpPr>
        <p:spPr>
          <a:xfrm>
            <a:off x="575264" y="2592089"/>
            <a:ext cx="4143295" cy="483165"/>
          </a:xfrm>
          <a:custGeom>
            <a:avLst/>
            <a:gdLst/>
            <a:ahLst/>
            <a:cxnLst/>
            <a:rect l="l" t="t" r="r" b="b"/>
            <a:pathLst>
              <a:path w="1143190" h="130302">
                <a:moveTo>
                  <a:pt x="491537" y="39814"/>
                </a:moveTo>
                <a:lnTo>
                  <a:pt x="477059" y="82344"/>
                </a:lnTo>
                <a:lnTo>
                  <a:pt x="506015" y="82344"/>
                </a:lnTo>
                <a:close/>
                <a:moveTo>
                  <a:pt x="594550" y="27146"/>
                </a:moveTo>
                <a:lnTo>
                  <a:pt x="594550" y="65151"/>
                </a:lnTo>
                <a:lnTo>
                  <a:pt x="630745" y="65151"/>
                </a:lnTo>
                <a:cubicBezTo>
                  <a:pt x="637984" y="65151"/>
                  <a:pt x="641604" y="61531"/>
                  <a:pt x="641604" y="54293"/>
                </a:cubicBezTo>
                <a:lnTo>
                  <a:pt x="641604" y="38005"/>
                </a:lnTo>
                <a:cubicBezTo>
                  <a:pt x="641604" y="30766"/>
                  <a:pt x="637984" y="27146"/>
                  <a:pt x="630745" y="27146"/>
                </a:cubicBezTo>
                <a:close/>
                <a:moveTo>
                  <a:pt x="811339" y="25336"/>
                </a:moveTo>
                <a:cubicBezTo>
                  <a:pt x="804100" y="25336"/>
                  <a:pt x="800481" y="28956"/>
                  <a:pt x="800481" y="36195"/>
                </a:cubicBezTo>
                <a:lnTo>
                  <a:pt x="800481" y="94107"/>
                </a:lnTo>
                <a:cubicBezTo>
                  <a:pt x="800481" y="101346"/>
                  <a:pt x="804100" y="104965"/>
                  <a:pt x="811339" y="104965"/>
                </a:cubicBezTo>
                <a:lnTo>
                  <a:pt x="842105" y="104965"/>
                </a:lnTo>
                <a:cubicBezTo>
                  <a:pt x="849344" y="104965"/>
                  <a:pt x="852963" y="101346"/>
                  <a:pt x="852963" y="94107"/>
                </a:cubicBezTo>
                <a:lnTo>
                  <a:pt x="852963" y="36195"/>
                </a:lnTo>
                <a:cubicBezTo>
                  <a:pt x="852963" y="28956"/>
                  <a:pt x="849344" y="25336"/>
                  <a:pt x="842105" y="25336"/>
                </a:cubicBezTo>
                <a:close/>
                <a:moveTo>
                  <a:pt x="1068990" y="1810"/>
                </a:moveTo>
                <a:lnTo>
                  <a:pt x="1132513" y="1810"/>
                </a:lnTo>
                <a:lnTo>
                  <a:pt x="1132513" y="27146"/>
                </a:lnTo>
                <a:lnTo>
                  <a:pt x="1076229" y="27146"/>
                </a:lnTo>
                <a:cubicBezTo>
                  <a:pt x="1068990" y="27146"/>
                  <a:pt x="1065371" y="30766"/>
                  <a:pt x="1065371" y="38005"/>
                </a:cubicBezTo>
                <a:lnTo>
                  <a:pt x="1065371" y="41624"/>
                </a:lnTo>
                <a:cubicBezTo>
                  <a:pt x="1065371" y="48863"/>
                  <a:pt x="1068990" y="52483"/>
                  <a:pt x="1076229" y="52483"/>
                </a:cubicBezTo>
                <a:lnTo>
                  <a:pt x="1108805" y="52483"/>
                </a:lnTo>
                <a:cubicBezTo>
                  <a:pt x="1120629" y="52483"/>
                  <a:pt x="1129315" y="55258"/>
                  <a:pt x="1134865" y="60808"/>
                </a:cubicBezTo>
                <a:cubicBezTo>
                  <a:pt x="1140415" y="66357"/>
                  <a:pt x="1143190" y="75044"/>
                  <a:pt x="1143190" y="86868"/>
                </a:cubicBezTo>
                <a:lnTo>
                  <a:pt x="1143190" y="95917"/>
                </a:lnTo>
                <a:cubicBezTo>
                  <a:pt x="1143190" y="107740"/>
                  <a:pt x="1140415" y="116427"/>
                  <a:pt x="1134865" y="121977"/>
                </a:cubicBezTo>
                <a:cubicBezTo>
                  <a:pt x="1129315" y="127527"/>
                  <a:pt x="1120629" y="130302"/>
                  <a:pt x="1108805" y="130302"/>
                </a:cubicBezTo>
                <a:cubicBezTo>
                  <a:pt x="1102652" y="130302"/>
                  <a:pt x="1096137" y="130181"/>
                  <a:pt x="1089260" y="129940"/>
                </a:cubicBezTo>
                <a:lnTo>
                  <a:pt x="1072610" y="129216"/>
                </a:lnTo>
                <a:cubicBezTo>
                  <a:pt x="1060304" y="128613"/>
                  <a:pt x="1047575" y="127768"/>
                  <a:pt x="1034424" y="126682"/>
                </a:cubicBezTo>
                <a:lnTo>
                  <a:pt x="1034424" y="102251"/>
                </a:lnTo>
                <a:cubicBezTo>
                  <a:pt x="1067482" y="104061"/>
                  <a:pt x="1089863" y="104965"/>
                  <a:pt x="1101566" y="104965"/>
                </a:cubicBezTo>
                <a:cubicBezTo>
                  <a:pt x="1104341" y="104965"/>
                  <a:pt x="1106543" y="104151"/>
                  <a:pt x="1108172" y="102522"/>
                </a:cubicBezTo>
                <a:cubicBezTo>
                  <a:pt x="1109800" y="100894"/>
                  <a:pt x="1110615" y="98692"/>
                  <a:pt x="1110615" y="95917"/>
                </a:cubicBezTo>
                <a:lnTo>
                  <a:pt x="1110615" y="79629"/>
                </a:lnTo>
                <a:lnTo>
                  <a:pt x="1068990" y="79629"/>
                </a:lnTo>
                <a:cubicBezTo>
                  <a:pt x="1056322" y="79629"/>
                  <a:pt x="1047123" y="76764"/>
                  <a:pt x="1041392" y="71033"/>
                </a:cubicBezTo>
                <a:cubicBezTo>
                  <a:pt x="1035661" y="65302"/>
                  <a:pt x="1032795" y="56102"/>
                  <a:pt x="1032795" y="43434"/>
                </a:cubicBezTo>
                <a:lnTo>
                  <a:pt x="1032795" y="38005"/>
                </a:lnTo>
                <a:cubicBezTo>
                  <a:pt x="1032795" y="25336"/>
                  <a:pt x="1035661" y="16137"/>
                  <a:pt x="1041392" y="10406"/>
                </a:cubicBezTo>
                <a:cubicBezTo>
                  <a:pt x="1047123" y="4675"/>
                  <a:pt x="1056322" y="1810"/>
                  <a:pt x="1068990" y="1810"/>
                </a:cubicBezTo>
                <a:close/>
                <a:moveTo>
                  <a:pt x="904875" y="1810"/>
                </a:moveTo>
                <a:lnTo>
                  <a:pt x="937450" y="1810"/>
                </a:lnTo>
                <a:lnTo>
                  <a:pt x="937450" y="94107"/>
                </a:lnTo>
                <a:cubicBezTo>
                  <a:pt x="937450" y="101346"/>
                  <a:pt x="941070" y="104965"/>
                  <a:pt x="948309" y="104965"/>
                </a:cubicBezTo>
                <a:lnTo>
                  <a:pt x="975455" y="104965"/>
                </a:lnTo>
                <a:cubicBezTo>
                  <a:pt x="982694" y="104965"/>
                  <a:pt x="986313" y="101346"/>
                  <a:pt x="986313" y="94107"/>
                </a:cubicBezTo>
                <a:lnTo>
                  <a:pt x="986313" y="1810"/>
                </a:lnTo>
                <a:lnTo>
                  <a:pt x="1018889" y="1810"/>
                </a:lnTo>
                <a:lnTo>
                  <a:pt x="1018889" y="94107"/>
                </a:lnTo>
                <a:cubicBezTo>
                  <a:pt x="1018889" y="106775"/>
                  <a:pt x="1016023" y="115975"/>
                  <a:pt x="1010293" y="121706"/>
                </a:cubicBezTo>
                <a:cubicBezTo>
                  <a:pt x="1004562" y="127437"/>
                  <a:pt x="995362" y="130302"/>
                  <a:pt x="982694" y="130302"/>
                </a:cubicBezTo>
                <a:lnTo>
                  <a:pt x="941070" y="130302"/>
                </a:lnTo>
                <a:cubicBezTo>
                  <a:pt x="928401" y="130302"/>
                  <a:pt x="919202" y="127437"/>
                  <a:pt x="913471" y="121706"/>
                </a:cubicBezTo>
                <a:cubicBezTo>
                  <a:pt x="907740" y="115975"/>
                  <a:pt x="904875" y="106775"/>
                  <a:pt x="904875" y="94107"/>
                </a:cubicBezTo>
                <a:close/>
                <a:moveTo>
                  <a:pt x="689895" y="1810"/>
                </a:moveTo>
                <a:lnTo>
                  <a:pt x="755046" y="1810"/>
                </a:lnTo>
                <a:lnTo>
                  <a:pt x="755046" y="27146"/>
                </a:lnTo>
                <a:lnTo>
                  <a:pt x="738759" y="27146"/>
                </a:lnTo>
                <a:lnTo>
                  <a:pt x="738759" y="103156"/>
                </a:lnTo>
                <a:lnTo>
                  <a:pt x="755046" y="103156"/>
                </a:lnTo>
                <a:lnTo>
                  <a:pt x="755046" y="128492"/>
                </a:lnTo>
                <a:lnTo>
                  <a:pt x="689895" y="128492"/>
                </a:lnTo>
                <a:lnTo>
                  <a:pt x="689895" y="103156"/>
                </a:lnTo>
                <a:lnTo>
                  <a:pt x="706183" y="103156"/>
                </a:lnTo>
                <a:lnTo>
                  <a:pt x="706183" y="27146"/>
                </a:lnTo>
                <a:lnTo>
                  <a:pt x="689895" y="27146"/>
                </a:lnTo>
                <a:close/>
                <a:moveTo>
                  <a:pt x="561975" y="1810"/>
                </a:moveTo>
                <a:lnTo>
                  <a:pt x="637984" y="1810"/>
                </a:lnTo>
                <a:cubicBezTo>
                  <a:pt x="650652" y="1810"/>
                  <a:pt x="659852" y="4675"/>
                  <a:pt x="665583" y="10406"/>
                </a:cubicBezTo>
                <a:cubicBezTo>
                  <a:pt x="671314" y="16137"/>
                  <a:pt x="674179" y="25336"/>
                  <a:pt x="674179" y="38005"/>
                </a:cubicBezTo>
                <a:lnTo>
                  <a:pt x="674179" y="54293"/>
                </a:lnTo>
                <a:cubicBezTo>
                  <a:pt x="674179" y="64306"/>
                  <a:pt x="672520" y="72088"/>
                  <a:pt x="669202" y="77638"/>
                </a:cubicBezTo>
                <a:cubicBezTo>
                  <a:pt x="665885" y="83188"/>
                  <a:pt x="660606" y="86868"/>
                  <a:pt x="653367" y="88678"/>
                </a:cubicBezTo>
                <a:lnTo>
                  <a:pt x="675989" y="128492"/>
                </a:lnTo>
                <a:lnTo>
                  <a:pt x="640699" y="128492"/>
                </a:lnTo>
                <a:lnTo>
                  <a:pt x="619887" y="90487"/>
                </a:lnTo>
                <a:lnTo>
                  <a:pt x="594550" y="90487"/>
                </a:lnTo>
                <a:lnTo>
                  <a:pt x="594550" y="128492"/>
                </a:lnTo>
                <a:lnTo>
                  <a:pt x="561975" y="128492"/>
                </a:lnTo>
                <a:close/>
                <a:moveTo>
                  <a:pt x="473440" y="1810"/>
                </a:moveTo>
                <a:lnTo>
                  <a:pt x="509635" y="1810"/>
                </a:lnTo>
                <a:lnTo>
                  <a:pt x="557593" y="128492"/>
                </a:lnTo>
                <a:lnTo>
                  <a:pt x="522303" y="128492"/>
                </a:lnTo>
                <a:lnTo>
                  <a:pt x="514159" y="105870"/>
                </a:lnTo>
                <a:lnTo>
                  <a:pt x="468915" y="105870"/>
                </a:lnTo>
                <a:lnTo>
                  <a:pt x="460772" y="128492"/>
                </a:lnTo>
                <a:lnTo>
                  <a:pt x="425481" y="128492"/>
                </a:lnTo>
                <a:close/>
                <a:moveTo>
                  <a:pt x="323850" y="1810"/>
                </a:moveTo>
                <a:lnTo>
                  <a:pt x="356425" y="1810"/>
                </a:lnTo>
                <a:lnTo>
                  <a:pt x="356425" y="103156"/>
                </a:lnTo>
                <a:lnTo>
                  <a:pt x="422481" y="103156"/>
                </a:lnTo>
                <a:lnTo>
                  <a:pt x="422481" y="128492"/>
                </a:lnTo>
                <a:lnTo>
                  <a:pt x="323850" y="128492"/>
                </a:lnTo>
                <a:close/>
                <a:moveTo>
                  <a:pt x="209550" y="1810"/>
                </a:moveTo>
                <a:lnTo>
                  <a:pt x="242125" y="1810"/>
                </a:lnTo>
                <a:lnTo>
                  <a:pt x="242125" y="103156"/>
                </a:lnTo>
                <a:lnTo>
                  <a:pt x="308181" y="103156"/>
                </a:lnTo>
                <a:lnTo>
                  <a:pt x="308181" y="128492"/>
                </a:lnTo>
                <a:lnTo>
                  <a:pt x="209550" y="128492"/>
                </a:lnTo>
                <a:close/>
                <a:moveTo>
                  <a:pt x="127920" y="1810"/>
                </a:moveTo>
                <a:lnTo>
                  <a:pt x="193071" y="1810"/>
                </a:lnTo>
                <a:lnTo>
                  <a:pt x="193071" y="27146"/>
                </a:lnTo>
                <a:lnTo>
                  <a:pt x="176784" y="27146"/>
                </a:lnTo>
                <a:lnTo>
                  <a:pt x="176784" y="103156"/>
                </a:lnTo>
                <a:lnTo>
                  <a:pt x="193071" y="103156"/>
                </a:lnTo>
                <a:lnTo>
                  <a:pt x="193071" y="128492"/>
                </a:lnTo>
                <a:lnTo>
                  <a:pt x="127920" y="128492"/>
                </a:lnTo>
                <a:lnTo>
                  <a:pt x="127920" y="103156"/>
                </a:lnTo>
                <a:lnTo>
                  <a:pt x="144208" y="103156"/>
                </a:lnTo>
                <a:lnTo>
                  <a:pt x="144208" y="27146"/>
                </a:lnTo>
                <a:lnTo>
                  <a:pt x="127920" y="27146"/>
                </a:lnTo>
                <a:close/>
                <a:moveTo>
                  <a:pt x="0" y="1810"/>
                </a:moveTo>
                <a:lnTo>
                  <a:pt x="32575" y="1810"/>
                </a:lnTo>
                <a:lnTo>
                  <a:pt x="32575" y="51578"/>
                </a:lnTo>
                <a:lnTo>
                  <a:pt x="77819" y="51578"/>
                </a:lnTo>
                <a:lnTo>
                  <a:pt x="77819" y="1810"/>
                </a:lnTo>
                <a:lnTo>
                  <a:pt x="110394" y="1810"/>
                </a:lnTo>
                <a:lnTo>
                  <a:pt x="110394" y="128492"/>
                </a:lnTo>
                <a:lnTo>
                  <a:pt x="77819" y="128492"/>
                </a:lnTo>
                <a:lnTo>
                  <a:pt x="77819" y="76914"/>
                </a:lnTo>
                <a:lnTo>
                  <a:pt x="32575" y="76914"/>
                </a:lnTo>
                <a:lnTo>
                  <a:pt x="32575" y="128492"/>
                </a:lnTo>
                <a:lnTo>
                  <a:pt x="0" y="128492"/>
                </a:lnTo>
                <a:close/>
                <a:moveTo>
                  <a:pt x="804100" y="0"/>
                </a:moveTo>
                <a:lnTo>
                  <a:pt x="849344" y="0"/>
                </a:lnTo>
                <a:cubicBezTo>
                  <a:pt x="862012" y="0"/>
                  <a:pt x="871212" y="2865"/>
                  <a:pt x="876943" y="8596"/>
                </a:cubicBezTo>
                <a:cubicBezTo>
                  <a:pt x="882673" y="14327"/>
                  <a:pt x="885539" y="23527"/>
                  <a:pt x="885539" y="36195"/>
                </a:cubicBezTo>
                <a:lnTo>
                  <a:pt x="885539" y="94107"/>
                </a:lnTo>
                <a:cubicBezTo>
                  <a:pt x="885539" y="106775"/>
                  <a:pt x="882673" y="115975"/>
                  <a:pt x="876943" y="121706"/>
                </a:cubicBezTo>
                <a:cubicBezTo>
                  <a:pt x="871212" y="127437"/>
                  <a:pt x="862012" y="130302"/>
                  <a:pt x="849344" y="130302"/>
                </a:cubicBezTo>
                <a:lnTo>
                  <a:pt x="804100" y="130302"/>
                </a:lnTo>
                <a:cubicBezTo>
                  <a:pt x="791432" y="130302"/>
                  <a:pt x="782232" y="127437"/>
                  <a:pt x="776501" y="121706"/>
                </a:cubicBezTo>
                <a:cubicBezTo>
                  <a:pt x="770771" y="115975"/>
                  <a:pt x="767905" y="106775"/>
                  <a:pt x="767905" y="94107"/>
                </a:cubicBezTo>
                <a:lnTo>
                  <a:pt x="767905" y="36195"/>
                </a:lnTo>
                <a:cubicBezTo>
                  <a:pt x="767905" y="23527"/>
                  <a:pt x="770771" y="14327"/>
                  <a:pt x="776501" y="8596"/>
                </a:cubicBezTo>
                <a:cubicBezTo>
                  <a:pt x="782232" y="2865"/>
                  <a:pt x="791432" y="0"/>
                  <a:pt x="8041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bg1"/>
              </a:solidFill>
              <a:latin typeface="+mj-lt"/>
            </a:endParaRPr>
          </a:p>
        </p:txBody>
      </p:sp>
      <p:sp>
        <p:nvSpPr>
          <p:cNvPr id="21" name="Rectangle: Rounded Corners 20">
            <a:extLst>
              <a:ext uri="{FF2B5EF4-FFF2-40B4-BE49-F238E27FC236}">
                <a16:creationId xmlns:a16="http://schemas.microsoft.com/office/drawing/2014/main" id="{3F000BDE-61E3-4667-ABF3-D5014CC83C07}"/>
              </a:ext>
            </a:extLst>
          </p:cNvPr>
          <p:cNvSpPr/>
          <p:nvPr/>
        </p:nvSpPr>
        <p:spPr>
          <a:xfrm>
            <a:off x="575264" y="4621083"/>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spTree>
    <p:extLst>
      <p:ext uri="{BB962C8B-B14F-4D97-AF65-F5344CB8AC3E}">
        <p14:creationId xmlns:p14="http://schemas.microsoft.com/office/powerpoint/2010/main" val="384966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
            <a:extLst>
              <a:ext uri="{FF2B5EF4-FFF2-40B4-BE49-F238E27FC236}">
                <a16:creationId xmlns:a16="http://schemas.microsoft.com/office/drawing/2014/main" id="{5748C4F7-EBAD-49AB-8B5E-4998E49B432B}"/>
              </a:ext>
            </a:extLst>
          </p:cNvPr>
          <p:cNvSpPr/>
          <p:nvPr/>
        </p:nvSpPr>
        <p:spPr>
          <a:xfrm>
            <a:off x="5856266" y="1"/>
            <a:ext cx="6337322" cy="4409235"/>
          </a:xfrm>
          <a:custGeom>
            <a:avLst/>
            <a:gdLst>
              <a:gd name="connsiteX0" fmla="*/ 1239539 w 6337322"/>
              <a:gd name="connsiteY0" fmla="*/ 0 h 4409235"/>
              <a:gd name="connsiteX1" fmla="*/ 6337322 w 6337322"/>
              <a:gd name="connsiteY1" fmla="*/ 0 h 4409235"/>
              <a:gd name="connsiteX2" fmla="*/ 6337322 w 6337322"/>
              <a:gd name="connsiteY2" fmla="*/ 1241610 h 4409235"/>
              <a:gd name="connsiteX3" fmla="*/ 3388523 w 6337322"/>
              <a:gd name="connsiteY3" fmla="*/ 4190409 h 4409235"/>
              <a:gd name="connsiteX4" fmla="*/ 2331936 w 6337322"/>
              <a:gd name="connsiteY4" fmla="*/ 4190409 h 4409235"/>
              <a:gd name="connsiteX5" fmla="*/ 218827 w 6337322"/>
              <a:gd name="connsiteY5" fmla="*/ 2077300 h 4409235"/>
              <a:gd name="connsiteX6" fmla="*/ 218827 w 6337322"/>
              <a:gd name="connsiteY6" fmla="*/ 1020713 h 440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322" h="4409235">
                <a:moveTo>
                  <a:pt x="1239539" y="0"/>
                </a:moveTo>
                <a:lnTo>
                  <a:pt x="6337322" y="0"/>
                </a:lnTo>
                <a:lnTo>
                  <a:pt x="6337322" y="1241610"/>
                </a:lnTo>
                <a:lnTo>
                  <a:pt x="3388523" y="4190409"/>
                </a:lnTo>
                <a:cubicBezTo>
                  <a:pt x="3096754" y="4482178"/>
                  <a:pt x="2623704" y="4482178"/>
                  <a:pt x="2331936" y="4190409"/>
                </a:cubicBezTo>
                <a:lnTo>
                  <a:pt x="218827" y="2077300"/>
                </a:lnTo>
                <a:cubicBezTo>
                  <a:pt x="-72942" y="1785531"/>
                  <a:pt x="-72942" y="1312481"/>
                  <a:pt x="218827" y="10207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7" name="PpHolder2">
            <a:extLst>
              <a:ext uri="{FF2B5EF4-FFF2-40B4-BE49-F238E27FC236}">
                <a16:creationId xmlns:a16="http://schemas.microsoft.com/office/drawing/2014/main" id="{AF8DACBA-779A-40DB-9579-2FFE33CE928D}"/>
              </a:ext>
            </a:extLst>
          </p:cNvPr>
          <p:cNvSpPr>
            <a:spLocks noGrp="1"/>
          </p:cNvSpPr>
          <p:nvPr>
            <p:ph type="pic" sz="quarter" idx="10"/>
          </p:nvPr>
        </p:nvSpPr>
        <p:spPr/>
      </p:sp>
      <p:sp>
        <p:nvSpPr>
          <p:cNvPr id="16" name="Shapes">
            <a:extLst>
              <a:ext uri="{FF2B5EF4-FFF2-40B4-BE49-F238E27FC236}">
                <a16:creationId xmlns:a16="http://schemas.microsoft.com/office/drawing/2014/main" id="{C467BFEF-EBE7-4EC9-B46F-C29F3F389012}"/>
              </a:ext>
            </a:extLst>
          </p:cNvPr>
          <p:cNvSpPr/>
          <p:nvPr/>
        </p:nvSpPr>
        <p:spPr>
          <a:xfrm>
            <a:off x="6073452" y="1"/>
            <a:ext cx="6120137" cy="4192049"/>
          </a:xfrm>
          <a:custGeom>
            <a:avLst/>
            <a:gdLst>
              <a:gd name="connsiteX0" fmla="*/ 1263038 w 6120137"/>
              <a:gd name="connsiteY0" fmla="*/ 0 h 4192049"/>
              <a:gd name="connsiteX1" fmla="*/ 6120137 w 6120137"/>
              <a:gd name="connsiteY1" fmla="*/ 0 h 4192049"/>
              <a:gd name="connsiteX2" fmla="*/ 6120137 w 6120137"/>
              <a:gd name="connsiteY2" fmla="*/ 1000924 h 4192049"/>
              <a:gd name="connsiteX3" fmla="*/ 3131222 w 6120137"/>
              <a:gd name="connsiteY3" fmla="*/ 3989840 h 4192049"/>
              <a:gd name="connsiteX4" fmla="*/ 2154866 w 6120137"/>
              <a:gd name="connsiteY4" fmla="*/ 3989840 h 4192049"/>
              <a:gd name="connsiteX5" fmla="*/ 202210 w 6120137"/>
              <a:gd name="connsiteY5" fmla="*/ 2037184 h 4192049"/>
              <a:gd name="connsiteX6" fmla="*/ 202210 w 6120137"/>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7" h="4192049">
                <a:moveTo>
                  <a:pt x="1263038" y="0"/>
                </a:moveTo>
                <a:lnTo>
                  <a:pt x="6120137" y="0"/>
                </a:lnTo>
                <a:lnTo>
                  <a:pt x="6120137" y="1000924"/>
                </a:lnTo>
                <a:lnTo>
                  <a:pt x="3131222" y="3989840"/>
                </a:lnTo>
                <a:cubicBezTo>
                  <a:pt x="2861608" y="4259453"/>
                  <a:pt x="2424479" y="4259453"/>
                  <a:pt x="2154866" y="3989840"/>
                </a:cubicBezTo>
                <a:lnTo>
                  <a:pt x="202210" y="2037184"/>
                </a:lnTo>
                <a:cubicBezTo>
                  <a:pt x="-67403" y="1767571"/>
                  <a:pt x="-67403" y="1330441"/>
                  <a:pt x="202210" y="1060828"/>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ectangle: Rounded Corners 5">
            <a:extLst>
              <a:ext uri="{FF2B5EF4-FFF2-40B4-BE49-F238E27FC236}">
                <a16:creationId xmlns:a16="http://schemas.microsoft.com/office/drawing/2014/main" id="{2B093656-7368-4C25-99F8-808A614D6862}"/>
              </a:ext>
            </a:extLst>
          </p:cNvPr>
          <p:cNvSpPr/>
          <p:nvPr/>
        </p:nvSpPr>
        <p:spPr>
          <a:xfrm rot="2700000">
            <a:off x="9456033" y="3952452"/>
            <a:ext cx="2088584" cy="208858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 name="Shape">
            <a:extLst>
              <a:ext uri="{FF2B5EF4-FFF2-40B4-BE49-F238E27FC236}">
                <a16:creationId xmlns:a16="http://schemas.microsoft.com/office/drawing/2014/main" id="{9502C9D7-DD3C-4885-98E1-CB125CBB8995}"/>
              </a:ext>
            </a:extLst>
          </p:cNvPr>
          <p:cNvSpPr>
            <a:spLocks noChangeAspect="1"/>
          </p:cNvSpPr>
          <p:nvPr/>
        </p:nvSpPr>
        <p:spPr>
          <a:xfrm>
            <a:off x="10117731" y="4655997"/>
            <a:ext cx="765188" cy="681495"/>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27" name="Shape">
            <a:extLst>
              <a:ext uri="{FF2B5EF4-FFF2-40B4-BE49-F238E27FC236}">
                <a16:creationId xmlns:a16="http://schemas.microsoft.com/office/drawing/2014/main" id="{F514AC08-CE62-4187-9C20-4DB7BBB8FE68}"/>
              </a:ext>
            </a:extLst>
          </p:cNvPr>
          <p:cNvGrpSpPr>
            <a:grpSpLocks noChangeAspect="1"/>
          </p:cNvGrpSpPr>
          <p:nvPr/>
        </p:nvGrpSpPr>
        <p:grpSpPr>
          <a:xfrm>
            <a:off x="575264" y="3170176"/>
            <a:ext cx="6109833" cy="2433053"/>
            <a:chOff x="575264" y="1485996"/>
            <a:chExt cx="5912055" cy="2354294"/>
          </a:xfrm>
        </p:grpSpPr>
        <p:sp>
          <p:nvSpPr>
            <p:cNvPr id="28" name="Justify Text Body">
              <a:extLst>
                <a:ext uri="{FF2B5EF4-FFF2-40B4-BE49-F238E27FC236}">
                  <a16:creationId xmlns:a16="http://schemas.microsoft.com/office/drawing/2014/main" id="{7C45A6C6-E731-41EC-817D-922BE6864D5B}"/>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29" name="Rectangle: Rounded Corners 28">
              <a:extLst>
                <a:ext uri="{FF2B5EF4-FFF2-40B4-BE49-F238E27FC236}">
                  <a16:creationId xmlns:a16="http://schemas.microsoft.com/office/drawing/2014/main" id="{438ADB93-726A-4048-8E53-362C44219E0A}"/>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30" name="Group 29">
              <a:extLst>
                <a:ext uri="{FF2B5EF4-FFF2-40B4-BE49-F238E27FC236}">
                  <a16:creationId xmlns:a16="http://schemas.microsoft.com/office/drawing/2014/main" id="{711F29D7-63D3-46F0-B608-44E8064A38A4}"/>
                </a:ext>
              </a:extLst>
            </p:cNvPr>
            <p:cNvGrpSpPr/>
            <p:nvPr/>
          </p:nvGrpSpPr>
          <p:grpSpPr>
            <a:xfrm>
              <a:off x="575264" y="1485996"/>
              <a:ext cx="3944993" cy="838293"/>
              <a:chOff x="575264" y="1417887"/>
              <a:chExt cx="3944993" cy="838293"/>
            </a:xfrm>
          </p:grpSpPr>
          <p:sp>
            <p:nvSpPr>
              <p:cNvPr id="31" name="TextBox 30">
                <a:extLst>
                  <a:ext uri="{FF2B5EF4-FFF2-40B4-BE49-F238E27FC236}">
                    <a16:creationId xmlns:a16="http://schemas.microsoft.com/office/drawing/2014/main" id="{84285100-72D7-41DD-A4BC-B5CA28EA65EC}"/>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32" name="TextBox 31">
                <a:extLst>
                  <a:ext uri="{FF2B5EF4-FFF2-40B4-BE49-F238E27FC236}">
                    <a16:creationId xmlns:a16="http://schemas.microsoft.com/office/drawing/2014/main" id="{332906B7-55E0-432F-AF2C-D8EC9B8E8572}"/>
                  </a:ext>
                </a:extLst>
              </p:cNvPr>
              <p:cNvSpPr txBox="1"/>
              <p:nvPr/>
            </p:nvSpPr>
            <p:spPr>
              <a:xfrm>
                <a:off x="575264" y="1417887"/>
                <a:ext cx="3127044"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IMAGES GALLERY</a:t>
                </a:r>
              </a:p>
            </p:txBody>
          </p:sp>
        </p:grpSp>
      </p:grpSp>
    </p:spTree>
    <p:extLst>
      <p:ext uri="{BB962C8B-B14F-4D97-AF65-F5344CB8AC3E}">
        <p14:creationId xmlns:p14="http://schemas.microsoft.com/office/powerpoint/2010/main" val="328341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EEE22B1-03B3-49D0-98E8-85B0EEA4DB0A}"/>
              </a:ext>
            </a:extLst>
          </p:cNvPr>
          <p:cNvSpPr/>
          <p:nvPr/>
        </p:nvSpPr>
        <p:spPr>
          <a:xfrm>
            <a:off x="4593048" y="1885950"/>
            <a:ext cx="7197466" cy="4972051"/>
          </a:xfrm>
          <a:custGeom>
            <a:avLst/>
            <a:gdLst>
              <a:gd name="connsiteX0" fmla="*/ 6096789 w 8628213"/>
              <a:gd name="connsiteY0" fmla="*/ 0 h 5960419"/>
              <a:gd name="connsiteX1" fmla="*/ 6564352 w 8628213"/>
              <a:gd name="connsiteY1" fmla="*/ 193671 h 5960419"/>
              <a:gd name="connsiteX2" fmla="*/ 8434543 w 8628213"/>
              <a:gd name="connsiteY2" fmla="*/ 2063862 h 5960419"/>
              <a:gd name="connsiteX3" fmla="*/ 8434543 w 8628213"/>
              <a:gd name="connsiteY3" fmla="*/ 2998987 h 5960419"/>
              <a:gd name="connsiteX4" fmla="*/ 5473111 w 8628213"/>
              <a:gd name="connsiteY4" fmla="*/ 5960419 h 5960419"/>
              <a:gd name="connsiteX5" fmla="*/ 0 w 8628213"/>
              <a:gd name="connsiteY5" fmla="*/ 5960419 h 5960419"/>
              <a:gd name="connsiteX6" fmla="*/ 0 w 8628213"/>
              <a:gd name="connsiteY6" fmla="*/ 5822897 h 5960419"/>
              <a:gd name="connsiteX7" fmla="*/ 5629227 w 8628213"/>
              <a:gd name="connsiteY7" fmla="*/ 193671 h 5960419"/>
              <a:gd name="connsiteX8" fmla="*/ 6096789 w 8628213"/>
              <a:gd name="connsiteY8" fmla="*/ 0 h 59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213" h="5960419">
                <a:moveTo>
                  <a:pt x="6096789" y="0"/>
                </a:moveTo>
                <a:cubicBezTo>
                  <a:pt x="6266013" y="0"/>
                  <a:pt x="6435238" y="64557"/>
                  <a:pt x="6564352" y="193671"/>
                </a:cubicBezTo>
                <a:lnTo>
                  <a:pt x="8434543" y="2063862"/>
                </a:lnTo>
                <a:cubicBezTo>
                  <a:pt x="8692770" y="2322090"/>
                  <a:pt x="8692770" y="2740759"/>
                  <a:pt x="8434543" y="2998987"/>
                </a:cubicBezTo>
                <a:lnTo>
                  <a:pt x="5473111" y="5960419"/>
                </a:lnTo>
                <a:lnTo>
                  <a:pt x="0" y="5960419"/>
                </a:lnTo>
                <a:lnTo>
                  <a:pt x="0" y="5822897"/>
                </a:lnTo>
                <a:lnTo>
                  <a:pt x="5629227" y="193671"/>
                </a:lnTo>
                <a:cubicBezTo>
                  <a:pt x="5758341" y="64557"/>
                  <a:pt x="5927565" y="0"/>
                  <a:pt x="609678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3" name="PpHolder2">
            <a:extLst>
              <a:ext uri="{FF2B5EF4-FFF2-40B4-BE49-F238E27FC236}">
                <a16:creationId xmlns:a16="http://schemas.microsoft.com/office/drawing/2014/main" id="{22EE5832-5D03-49D0-B540-6AC2FFF29BE2}"/>
              </a:ext>
            </a:extLst>
          </p:cNvPr>
          <p:cNvSpPr>
            <a:spLocks noGrp="1"/>
          </p:cNvSpPr>
          <p:nvPr>
            <p:ph type="pic" sz="quarter" idx="10"/>
          </p:nvPr>
        </p:nvSpPr>
        <p:spPr/>
      </p:sp>
      <p:grpSp>
        <p:nvGrpSpPr>
          <p:cNvPr id="7" name="Group 6">
            <a:extLst>
              <a:ext uri="{FF2B5EF4-FFF2-40B4-BE49-F238E27FC236}">
                <a16:creationId xmlns:a16="http://schemas.microsoft.com/office/drawing/2014/main" id="{7103D771-EB68-44F6-8B1E-1923D971066E}"/>
              </a:ext>
            </a:extLst>
          </p:cNvPr>
          <p:cNvGrpSpPr/>
          <p:nvPr/>
        </p:nvGrpSpPr>
        <p:grpSpPr>
          <a:xfrm>
            <a:off x="590656" y="1888094"/>
            <a:ext cx="6027859" cy="1149414"/>
            <a:chOff x="590656" y="1677291"/>
            <a:chExt cx="6027859" cy="1149414"/>
          </a:xfrm>
        </p:grpSpPr>
        <p:sp>
          <p:nvSpPr>
            <p:cNvPr id="5" name="TextBox 4">
              <a:extLst>
                <a:ext uri="{FF2B5EF4-FFF2-40B4-BE49-F238E27FC236}">
                  <a16:creationId xmlns:a16="http://schemas.microsoft.com/office/drawing/2014/main" id="{D41D051C-3AD8-4190-AB46-A9D431FC77EB}"/>
                </a:ext>
              </a:extLst>
            </p:cNvPr>
            <p:cNvSpPr txBox="1"/>
            <p:nvPr/>
          </p:nvSpPr>
          <p:spPr>
            <a:xfrm>
              <a:off x="590656" y="1677291"/>
              <a:ext cx="4361771"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PROJECT IMAGE ALBUM</a:t>
              </a:r>
            </a:p>
          </p:txBody>
        </p:sp>
        <p:sp>
          <p:nvSpPr>
            <p:cNvPr id="6" name="Justify Text Body">
              <a:extLst>
                <a:ext uri="{FF2B5EF4-FFF2-40B4-BE49-F238E27FC236}">
                  <a16:creationId xmlns:a16="http://schemas.microsoft.com/office/drawing/2014/main" id="{DA869C3F-638E-4A9A-A2B0-A310E7638B6C}"/>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8" name="Group 7">
            <a:extLst>
              <a:ext uri="{FF2B5EF4-FFF2-40B4-BE49-F238E27FC236}">
                <a16:creationId xmlns:a16="http://schemas.microsoft.com/office/drawing/2014/main" id="{98A32C5F-9391-410D-A4E2-A2D1D1A10AD8}"/>
              </a:ext>
            </a:extLst>
          </p:cNvPr>
          <p:cNvGrpSpPr/>
          <p:nvPr/>
        </p:nvGrpSpPr>
        <p:grpSpPr>
          <a:xfrm>
            <a:off x="5466991" y="4991724"/>
            <a:ext cx="939968" cy="939972"/>
            <a:chOff x="6735342" y="1583789"/>
            <a:chExt cx="657962" cy="657964"/>
          </a:xfrm>
        </p:grpSpPr>
        <p:sp>
          <p:nvSpPr>
            <p:cNvPr id="9" name="Rectangle: Rounded Corners 8">
              <a:extLst>
                <a:ext uri="{FF2B5EF4-FFF2-40B4-BE49-F238E27FC236}">
                  <a16:creationId xmlns:a16="http://schemas.microsoft.com/office/drawing/2014/main" id="{8DECB687-4550-4903-9087-DF2FFC678435}"/>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ectangle: Rounded Corners 9">
              <a:extLst>
                <a:ext uri="{FF2B5EF4-FFF2-40B4-BE49-F238E27FC236}">
                  <a16:creationId xmlns:a16="http://schemas.microsoft.com/office/drawing/2014/main" id="{4F16E7D2-060B-4D48-962B-DDB2CF83CB80}"/>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11" name="Group 10">
            <a:extLst>
              <a:ext uri="{FF2B5EF4-FFF2-40B4-BE49-F238E27FC236}">
                <a16:creationId xmlns:a16="http://schemas.microsoft.com/office/drawing/2014/main" id="{C12FBA26-4BDC-4870-9996-79FDF1C2320B}"/>
              </a:ext>
            </a:extLst>
          </p:cNvPr>
          <p:cNvGrpSpPr/>
          <p:nvPr/>
        </p:nvGrpSpPr>
        <p:grpSpPr>
          <a:xfrm>
            <a:off x="6601635" y="3857078"/>
            <a:ext cx="939968" cy="939972"/>
            <a:chOff x="6735342" y="1583789"/>
            <a:chExt cx="657962" cy="657964"/>
          </a:xfrm>
        </p:grpSpPr>
        <p:sp>
          <p:nvSpPr>
            <p:cNvPr id="12" name="Rectangle: Rounded Corners 11">
              <a:extLst>
                <a:ext uri="{FF2B5EF4-FFF2-40B4-BE49-F238E27FC236}">
                  <a16:creationId xmlns:a16="http://schemas.microsoft.com/office/drawing/2014/main" id="{63F0BFA1-B834-4184-96FC-5B2DE1F32A51}"/>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Rectangle: Rounded Corners 12">
              <a:extLst>
                <a:ext uri="{FF2B5EF4-FFF2-40B4-BE49-F238E27FC236}">
                  <a16:creationId xmlns:a16="http://schemas.microsoft.com/office/drawing/2014/main" id="{A00758A8-116D-4B4F-897A-10A9F54D408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14" name="Group 13">
            <a:extLst>
              <a:ext uri="{FF2B5EF4-FFF2-40B4-BE49-F238E27FC236}">
                <a16:creationId xmlns:a16="http://schemas.microsoft.com/office/drawing/2014/main" id="{D0C49A94-BFDC-43E4-9292-A803ACCB616D}"/>
              </a:ext>
            </a:extLst>
          </p:cNvPr>
          <p:cNvGrpSpPr/>
          <p:nvPr/>
        </p:nvGrpSpPr>
        <p:grpSpPr>
          <a:xfrm>
            <a:off x="7686508" y="2722431"/>
            <a:ext cx="939968" cy="939972"/>
            <a:chOff x="6735342" y="1583789"/>
            <a:chExt cx="657962" cy="657964"/>
          </a:xfrm>
        </p:grpSpPr>
        <p:sp>
          <p:nvSpPr>
            <p:cNvPr id="15" name="Rectangle: Rounded Corners 14">
              <a:extLst>
                <a:ext uri="{FF2B5EF4-FFF2-40B4-BE49-F238E27FC236}">
                  <a16:creationId xmlns:a16="http://schemas.microsoft.com/office/drawing/2014/main" id="{B3CFB95E-41C9-4783-8445-F0CA7E80631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Rectangle: Rounded Corners 15">
              <a:extLst>
                <a:ext uri="{FF2B5EF4-FFF2-40B4-BE49-F238E27FC236}">
                  <a16:creationId xmlns:a16="http://schemas.microsoft.com/office/drawing/2014/main" id="{CF86174D-DEBF-4EBB-9BA2-5004FB94F44F}"/>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38" name="Shape">
            <a:extLst>
              <a:ext uri="{FF2B5EF4-FFF2-40B4-BE49-F238E27FC236}">
                <a16:creationId xmlns:a16="http://schemas.microsoft.com/office/drawing/2014/main" id="{6D60B6F1-7BC6-4C12-BB42-6251C6CEB062}"/>
              </a:ext>
            </a:extLst>
          </p:cNvPr>
          <p:cNvGrpSpPr>
            <a:grpSpLocks noChangeAspect="1"/>
          </p:cNvGrpSpPr>
          <p:nvPr/>
        </p:nvGrpSpPr>
        <p:grpSpPr>
          <a:xfrm>
            <a:off x="590656" y="3490488"/>
            <a:ext cx="193547" cy="193548"/>
            <a:chOff x="6735342" y="1583789"/>
            <a:chExt cx="657962" cy="657964"/>
          </a:xfrm>
        </p:grpSpPr>
        <p:sp>
          <p:nvSpPr>
            <p:cNvPr id="39" name="Rectangle: Rounded Corners 38">
              <a:extLst>
                <a:ext uri="{FF2B5EF4-FFF2-40B4-BE49-F238E27FC236}">
                  <a16:creationId xmlns:a16="http://schemas.microsoft.com/office/drawing/2014/main" id="{004A2832-10C6-4C32-A27D-A5F62E182BA6}"/>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0" name="Rectangle: Rounded Corners 39">
              <a:extLst>
                <a:ext uri="{FF2B5EF4-FFF2-40B4-BE49-F238E27FC236}">
                  <a16:creationId xmlns:a16="http://schemas.microsoft.com/office/drawing/2014/main" id="{3A743BFE-4261-470D-97FC-35958BBD06C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cxnSp>
        <p:nvCxnSpPr>
          <p:cNvPr id="20" name="Straight Connector 19">
            <a:extLst>
              <a:ext uri="{FF2B5EF4-FFF2-40B4-BE49-F238E27FC236}">
                <a16:creationId xmlns:a16="http://schemas.microsoft.com/office/drawing/2014/main" id="{DBA56C9C-1009-4DCD-A6BC-C1260DC6FFB3}"/>
              </a:ext>
            </a:extLst>
          </p:cNvPr>
          <p:cNvCxnSpPr/>
          <p:nvPr/>
        </p:nvCxnSpPr>
        <p:spPr>
          <a:xfrm>
            <a:off x="693777" y="3796433"/>
            <a:ext cx="0" cy="893807"/>
          </a:xfrm>
          <a:prstGeom prst="line">
            <a:avLst/>
          </a:prstGeom>
          <a:ln w="222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87D8547-060A-42F1-B5C6-697DBF3D5446}"/>
              </a:ext>
            </a:extLst>
          </p:cNvPr>
          <p:cNvSpPr txBox="1"/>
          <p:nvPr/>
        </p:nvSpPr>
        <p:spPr>
          <a:xfrm>
            <a:off x="880978" y="3419475"/>
            <a:ext cx="1744388" cy="307777"/>
          </a:xfrm>
          <a:prstGeom prst="rect">
            <a:avLst/>
          </a:prstGeom>
          <a:noFill/>
        </p:spPr>
        <p:txBody>
          <a:bodyPr wrap="none" rtlCol="0">
            <a:spAutoFit/>
          </a:bodyPr>
          <a:lstStyle/>
          <a:p>
            <a:r>
              <a:rPr lang="en-ID" sz="1400" dirty="0">
                <a:solidFill>
                  <a:schemeClr val="bg1"/>
                </a:solidFill>
                <a:latin typeface="+mj-lt"/>
              </a:rPr>
              <a:t>Simple &amp; Modern</a:t>
            </a:r>
          </a:p>
        </p:txBody>
      </p:sp>
      <p:sp>
        <p:nvSpPr>
          <p:cNvPr id="22" name="TextBox 21">
            <a:extLst>
              <a:ext uri="{FF2B5EF4-FFF2-40B4-BE49-F238E27FC236}">
                <a16:creationId xmlns:a16="http://schemas.microsoft.com/office/drawing/2014/main" id="{522F34FC-A09D-45C9-A8E7-D60425196973}"/>
              </a:ext>
            </a:extLst>
          </p:cNvPr>
          <p:cNvSpPr txBox="1"/>
          <p:nvPr/>
        </p:nvSpPr>
        <p:spPr>
          <a:xfrm>
            <a:off x="880978" y="3723763"/>
            <a:ext cx="4775364" cy="825419"/>
          </a:xfrm>
          <a:prstGeom prst="rect">
            <a:avLst/>
          </a:prstGeom>
          <a:noFill/>
        </p:spPr>
        <p:txBody>
          <a:bodyPr wrap="square" rtlCol="0">
            <a:spAutoFit/>
          </a:bodyPr>
          <a:lstStyle/>
          <a:p>
            <a:pPr algn="just">
              <a:lnSpc>
                <a:spcPct val="150000"/>
              </a:lnSpc>
            </a:pPr>
            <a:r>
              <a:rPr lang="id-ID" sz="1100" dirty="0">
                <a:solidFill>
                  <a:schemeClr val="bg1"/>
                </a:solidFill>
              </a:rPr>
              <a:t>Bring your business to the next Level with Powerfull presentation material for all business</a:t>
            </a:r>
            <a:r>
              <a:rPr lang="en-US" sz="1100" dirty="0">
                <a:solidFill>
                  <a:schemeClr val="bg1"/>
                </a:solidFill>
              </a:rPr>
              <a:t> </a:t>
            </a:r>
            <a:r>
              <a:rPr lang="en-ID" sz="1100" dirty="0">
                <a:solidFill>
                  <a:schemeClr val="bg1"/>
                </a:solidFill>
              </a:rPr>
              <a:t>Appropriately synthesize interactive opportunities through go forward </a:t>
            </a:r>
            <a:r>
              <a:rPr lang="en-ID" sz="1100">
                <a:solidFill>
                  <a:schemeClr val="bg1"/>
                </a:solidFill>
              </a:rPr>
              <a:t>relationships competently</a:t>
            </a:r>
            <a:endParaRPr lang="id-ID" sz="1100" dirty="0">
              <a:solidFill>
                <a:schemeClr val="bg1"/>
              </a:solidFill>
            </a:endParaRPr>
          </a:p>
        </p:txBody>
      </p:sp>
      <p:grpSp>
        <p:nvGrpSpPr>
          <p:cNvPr id="44" name="Shape">
            <a:extLst>
              <a:ext uri="{FF2B5EF4-FFF2-40B4-BE49-F238E27FC236}">
                <a16:creationId xmlns:a16="http://schemas.microsoft.com/office/drawing/2014/main" id="{9A06BB71-4777-40A7-8C9C-773D5E446814}"/>
              </a:ext>
            </a:extLst>
          </p:cNvPr>
          <p:cNvGrpSpPr>
            <a:grpSpLocks noChangeAspect="1"/>
          </p:cNvGrpSpPr>
          <p:nvPr/>
        </p:nvGrpSpPr>
        <p:grpSpPr>
          <a:xfrm>
            <a:off x="590656" y="5232780"/>
            <a:ext cx="193547" cy="193548"/>
            <a:chOff x="6735342" y="1583789"/>
            <a:chExt cx="657962" cy="657964"/>
          </a:xfrm>
        </p:grpSpPr>
        <p:sp>
          <p:nvSpPr>
            <p:cNvPr id="45" name="Rectangle: Rounded Corners 44">
              <a:extLst>
                <a:ext uri="{FF2B5EF4-FFF2-40B4-BE49-F238E27FC236}">
                  <a16:creationId xmlns:a16="http://schemas.microsoft.com/office/drawing/2014/main" id="{1A7DF5CA-2342-4A2C-A225-C062E0F4FB8D}"/>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4A4439A3-4FDC-4702-9433-67D89E896A7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41" name="Shape">
            <a:extLst>
              <a:ext uri="{FF2B5EF4-FFF2-40B4-BE49-F238E27FC236}">
                <a16:creationId xmlns:a16="http://schemas.microsoft.com/office/drawing/2014/main" id="{608D209C-B9FA-448D-8FA1-5290F44ADE10}"/>
              </a:ext>
            </a:extLst>
          </p:cNvPr>
          <p:cNvGrpSpPr>
            <a:grpSpLocks noChangeAspect="1"/>
          </p:cNvGrpSpPr>
          <p:nvPr/>
        </p:nvGrpSpPr>
        <p:grpSpPr>
          <a:xfrm>
            <a:off x="590656" y="4794980"/>
            <a:ext cx="193547" cy="193548"/>
            <a:chOff x="6735342" y="1583789"/>
            <a:chExt cx="657962" cy="657964"/>
          </a:xfrm>
        </p:grpSpPr>
        <p:sp>
          <p:nvSpPr>
            <p:cNvPr id="42" name="Rectangle: Rounded Corners 41">
              <a:extLst>
                <a:ext uri="{FF2B5EF4-FFF2-40B4-BE49-F238E27FC236}">
                  <a16:creationId xmlns:a16="http://schemas.microsoft.com/office/drawing/2014/main" id="{F110B05F-8388-4914-AC6F-AC193EFB1681}"/>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3" name="Rectangle: Rounded Corners 42">
              <a:extLst>
                <a:ext uri="{FF2B5EF4-FFF2-40B4-BE49-F238E27FC236}">
                  <a16:creationId xmlns:a16="http://schemas.microsoft.com/office/drawing/2014/main" id="{A260A70F-E397-4536-965D-24EB4F9A277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5" name="TextBox 24">
            <a:extLst>
              <a:ext uri="{FF2B5EF4-FFF2-40B4-BE49-F238E27FC236}">
                <a16:creationId xmlns:a16="http://schemas.microsoft.com/office/drawing/2014/main" id="{3A38B7F7-4621-49B7-A001-4FE05AC6A489}"/>
              </a:ext>
            </a:extLst>
          </p:cNvPr>
          <p:cNvSpPr txBox="1"/>
          <p:nvPr/>
        </p:nvSpPr>
        <p:spPr>
          <a:xfrm>
            <a:off x="880978" y="4737865"/>
            <a:ext cx="2648482" cy="307777"/>
          </a:xfrm>
          <a:prstGeom prst="rect">
            <a:avLst/>
          </a:prstGeom>
          <a:noFill/>
        </p:spPr>
        <p:txBody>
          <a:bodyPr wrap="none" rtlCol="0">
            <a:spAutoFit/>
          </a:bodyPr>
          <a:lstStyle/>
          <a:p>
            <a:r>
              <a:rPr lang="en-ID" sz="1400" dirty="0">
                <a:solidFill>
                  <a:schemeClr val="bg1"/>
                </a:solidFill>
                <a:latin typeface="+mj-lt"/>
              </a:rPr>
              <a:t>Free Updates for Life Time</a:t>
            </a:r>
          </a:p>
        </p:txBody>
      </p:sp>
      <p:sp>
        <p:nvSpPr>
          <p:cNvPr id="26" name="TextBox 25">
            <a:extLst>
              <a:ext uri="{FF2B5EF4-FFF2-40B4-BE49-F238E27FC236}">
                <a16:creationId xmlns:a16="http://schemas.microsoft.com/office/drawing/2014/main" id="{BA1F9280-CACD-4A5B-A1AB-EEF31031F7C4}"/>
              </a:ext>
            </a:extLst>
          </p:cNvPr>
          <p:cNvSpPr txBox="1"/>
          <p:nvPr/>
        </p:nvSpPr>
        <p:spPr>
          <a:xfrm>
            <a:off x="880978" y="5184871"/>
            <a:ext cx="1555234" cy="307777"/>
          </a:xfrm>
          <a:prstGeom prst="rect">
            <a:avLst/>
          </a:prstGeom>
          <a:noFill/>
        </p:spPr>
        <p:txBody>
          <a:bodyPr wrap="none" rtlCol="0">
            <a:spAutoFit/>
          </a:bodyPr>
          <a:lstStyle/>
          <a:p>
            <a:r>
              <a:rPr lang="en-ID" sz="1400" dirty="0">
                <a:solidFill>
                  <a:schemeClr val="bg1"/>
                </a:solidFill>
                <a:latin typeface="+mj-lt"/>
              </a:rPr>
              <a:t>Great Usability</a:t>
            </a:r>
          </a:p>
        </p:txBody>
      </p:sp>
      <p:sp>
        <p:nvSpPr>
          <p:cNvPr id="47" name="Icon 34">
            <a:extLst>
              <a:ext uri="{FF2B5EF4-FFF2-40B4-BE49-F238E27FC236}">
                <a16:creationId xmlns:a16="http://schemas.microsoft.com/office/drawing/2014/main" id="{1E224499-15AD-4C17-A05F-FC3A7ACAAB1F}"/>
              </a:ext>
            </a:extLst>
          </p:cNvPr>
          <p:cNvSpPr/>
          <p:nvPr/>
        </p:nvSpPr>
        <p:spPr>
          <a:xfrm>
            <a:off x="5760430" y="5304475"/>
            <a:ext cx="353090" cy="314470"/>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p>
        </p:txBody>
      </p:sp>
      <p:sp>
        <p:nvSpPr>
          <p:cNvPr id="48" name="Icon 5">
            <a:extLst>
              <a:ext uri="{FF2B5EF4-FFF2-40B4-BE49-F238E27FC236}">
                <a16:creationId xmlns:a16="http://schemas.microsoft.com/office/drawing/2014/main" id="{7675364D-957A-4C1E-B8B2-28BA31763ACA}"/>
              </a:ext>
            </a:extLst>
          </p:cNvPr>
          <p:cNvSpPr/>
          <p:nvPr/>
        </p:nvSpPr>
        <p:spPr>
          <a:xfrm>
            <a:off x="6895075" y="4150519"/>
            <a:ext cx="353088" cy="353090"/>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
        <p:nvSpPr>
          <p:cNvPr id="49" name="Icon 50">
            <a:extLst>
              <a:ext uri="{FF2B5EF4-FFF2-40B4-BE49-F238E27FC236}">
                <a16:creationId xmlns:a16="http://schemas.microsoft.com/office/drawing/2014/main" id="{C65C968B-05D1-4C32-96F6-162B958042E9}"/>
              </a:ext>
            </a:extLst>
          </p:cNvPr>
          <p:cNvSpPr/>
          <p:nvPr/>
        </p:nvSpPr>
        <p:spPr>
          <a:xfrm>
            <a:off x="8000635" y="3015872"/>
            <a:ext cx="311714" cy="353090"/>
          </a:xfrm>
          <a:custGeom>
            <a:avLst/>
            <a:gdLst>
              <a:gd name="connsiteX0" fmla="*/ 333832 w 429050"/>
              <a:gd name="connsiteY0" fmla="*/ 257329 h 486001"/>
              <a:gd name="connsiteX1" fmla="*/ 307228 w 429050"/>
              <a:gd name="connsiteY1" fmla="*/ 260929 h 486001"/>
              <a:gd name="connsiteX2" fmla="*/ 272307 w 429050"/>
              <a:gd name="connsiteY2" fmla="*/ 297634 h 486001"/>
              <a:gd name="connsiteX3" fmla="*/ 229133 w 429050"/>
              <a:gd name="connsiteY3" fmla="*/ 353111 h 486001"/>
              <a:gd name="connsiteX4" fmla="*/ 142087 w 429050"/>
              <a:gd name="connsiteY4" fmla="*/ 353111 h 486001"/>
              <a:gd name="connsiteX5" fmla="*/ 98915 w 429050"/>
              <a:gd name="connsiteY5" fmla="*/ 297634 h 486001"/>
              <a:gd name="connsiteX6" fmla="*/ 37972 w 429050"/>
              <a:gd name="connsiteY6" fmla="*/ 183453 h 486001"/>
              <a:gd name="connsiteX7" fmla="*/ 80977 w 429050"/>
              <a:gd name="connsiteY7" fmla="*/ 80893 h 486001"/>
              <a:gd name="connsiteX8" fmla="*/ 184864 w 429050"/>
              <a:gd name="connsiteY8" fmla="*/ 37970 h 486001"/>
              <a:gd name="connsiteX9" fmla="*/ 185980 w 429050"/>
              <a:gd name="connsiteY9" fmla="*/ 37974 h 486001"/>
              <a:gd name="connsiteX10" fmla="*/ 186125 w 429050"/>
              <a:gd name="connsiteY10" fmla="*/ 37974 h 486001"/>
              <a:gd name="connsiteX11" fmla="*/ 205105 w 429050"/>
              <a:gd name="connsiteY11" fmla="*/ 19130 h 486001"/>
              <a:gd name="connsiteX12" fmla="*/ 186262 w 429050"/>
              <a:gd name="connsiteY12" fmla="*/ 5 h 486001"/>
              <a:gd name="connsiteX13" fmla="*/ 54224 w 429050"/>
              <a:gd name="connsiteY13" fmla="*/ 53947 h 486001"/>
              <a:gd name="connsiteX14" fmla="*/ 0 w 429050"/>
              <a:gd name="connsiteY14" fmla="*/ 183457 h 486001"/>
              <a:gd name="connsiteX15" fmla="*/ 72930 w 429050"/>
              <a:gd name="connsiteY15" fmla="*/ 325320 h 486001"/>
              <a:gd name="connsiteX16" fmla="*/ 107262 w 429050"/>
              <a:gd name="connsiteY16" fmla="*/ 373044 h 486001"/>
              <a:gd name="connsiteX17" fmla="*/ 107262 w 429050"/>
              <a:gd name="connsiteY17" fmla="*/ 429048 h 486001"/>
              <a:gd name="connsiteX18" fmla="*/ 164215 w 429050"/>
              <a:gd name="connsiteY18" fmla="*/ 486001 h 486001"/>
              <a:gd name="connsiteX19" fmla="*/ 206930 w 429050"/>
              <a:gd name="connsiteY19" fmla="*/ 486001 h 486001"/>
              <a:gd name="connsiteX20" fmla="*/ 263883 w 429050"/>
              <a:gd name="connsiteY20" fmla="*/ 429048 h 486001"/>
              <a:gd name="connsiteX21" fmla="*/ 263883 w 429050"/>
              <a:gd name="connsiteY21" fmla="*/ 374494 h 486001"/>
              <a:gd name="connsiteX22" fmla="*/ 263957 w 429050"/>
              <a:gd name="connsiteY22" fmla="*/ 373044 h 486001"/>
              <a:gd name="connsiteX23" fmla="*/ 298288 w 429050"/>
              <a:gd name="connsiteY23" fmla="*/ 325320 h 486001"/>
              <a:gd name="connsiteX24" fmla="*/ 337428 w 429050"/>
              <a:gd name="connsiteY24" fmla="*/ 283936 h 486001"/>
              <a:gd name="connsiteX25" fmla="*/ 333832 w 429050"/>
              <a:gd name="connsiteY25" fmla="*/ 257329 h 486001"/>
              <a:gd name="connsiteX26" fmla="*/ 206930 w 429050"/>
              <a:gd name="connsiteY26" fmla="*/ 448033 h 486001"/>
              <a:gd name="connsiteX27" fmla="*/ 164215 w 429050"/>
              <a:gd name="connsiteY27" fmla="*/ 448033 h 486001"/>
              <a:gd name="connsiteX28" fmla="*/ 145230 w 429050"/>
              <a:gd name="connsiteY28" fmla="*/ 429048 h 486001"/>
              <a:gd name="connsiteX29" fmla="*/ 145230 w 429050"/>
              <a:gd name="connsiteY29" fmla="*/ 391079 h 486001"/>
              <a:gd name="connsiteX30" fmla="*/ 225914 w 429050"/>
              <a:gd name="connsiteY30" fmla="*/ 391079 h 486001"/>
              <a:gd name="connsiteX31" fmla="*/ 225914 w 429050"/>
              <a:gd name="connsiteY31" fmla="*/ 429048 h 486001"/>
              <a:gd name="connsiteX32" fmla="*/ 206930 w 429050"/>
              <a:gd name="connsiteY32" fmla="*/ 448033 h 486001"/>
              <a:gd name="connsiteX33" fmla="*/ 163213 w 429050"/>
              <a:gd name="connsiteY33" fmla="*/ 115028 h 486001"/>
              <a:gd name="connsiteX34" fmla="*/ 112961 w 429050"/>
              <a:gd name="connsiteY34" fmla="*/ 183200 h 486001"/>
              <a:gd name="connsiteX35" fmla="*/ 93976 w 429050"/>
              <a:gd name="connsiteY35" fmla="*/ 202185 h 486001"/>
              <a:gd name="connsiteX36" fmla="*/ 74992 w 429050"/>
              <a:gd name="connsiteY36" fmla="*/ 183200 h 486001"/>
              <a:gd name="connsiteX37" fmla="*/ 151931 w 429050"/>
              <a:gd name="connsiteY37" fmla="*/ 78775 h 486001"/>
              <a:gd name="connsiteX38" fmla="*/ 175699 w 429050"/>
              <a:gd name="connsiteY38" fmla="*/ 91260 h 486001"/>
              <a:gd name="connsiteX39" fmla="*/ 163213 w 429050"/>
              <a:gd name="connsiteY39" fmla="*/ 115028 h 486001"/>
              <a:gd name="connsiteX40" fmla="*/ 421164 w 429050"/>
              <a:gd name="connsiteY40" fmla="*/ 123281 h 486001"/>
              <a:gd name="connsiteX41" fmla="*/ 402895 w 429050"/>
              <a:gd name="connsiteY41" fmla="*/ 110114 h 486001"/>
              <a:gd name="connsiteX42" fmla="*/ 402951 w 429050"/>
              <a:gd name="connsiteY42" fmla="*/ 107263 h 486001"/>
              <a:gd name="connsiteX43" fmla="*/ 402862 w 429050"/>
              <a:gd name="connsiteY43" fmla="*/ 103811 h 486001"/>
              <a:gd name="connsiteX44" fmla="*/ 402799 w 429050"/>
              <a:gd name="connsiteY44" fmla="*/ 102680 h 486001"/>
              <a:gd name="connsiteX45" fmla="*/ 402739 w 429050"/>
              <a:gd name="connsiteY45" fmla="*/ 101605 h 486001"/>
              <a:gd name="connsiteX46" fmla="*/ 421587 w 429050"/>
              <a:gd name="connsiteY46" fmla="*/ 87207 h 486001"/>
              <a:gd name="connsiteX47" fmla="*/ 426763 w 429050"/>
              <a:gd name="connsiteY47" fmla="*/ 63087 h 486001"/>
              <a:gd name="connsiteX48" fmla="*/ 418220 w 429050"/>
              <a:gd name="connsiteY48" fmla="*/ 47295 h 486001"/>
              <a:gd name="connsiteX49" fmla="*/ 395079 w 429050"/>
              <a:gd name="connsiteY49" fmla="*/ 38471 h 486001"/>
              <a:gd name="connsiteX50" fmla="*/ 372635 w 429050"/>
              <a:gd name="connsiteY50" fmla="*/ 46569 h 486001"/>
              <a:gd name="connsiteX51" fmla="*/ 363759 w 429050"/>
              <a:gd name="connsiteY51" fmla="*/ 40836 h 486001"/>
              <a:gd name="connsiteX52" fmla="*/ 362921 w 429050"/>
              <a:gd name="connsiteY52" fmla="*/ 40373 h 486001"/>
              <a:gd name="connsiteX53" fmla="*/ 360600 w 429050"/>
              <a:gd name="connsiteY53" fmla="*/ 39182 h 486001"/>
              <a:gd name="connsiteX54" fmla="*/ 359342 w 429050"/>
              <a:gd name="connsiteY54" fmla="*/ 38571 h 486001"/>
              <a:gd name="connsiteX55" fmla="*/ 358274 w 429050"/>
              <a:gd name="connsiteY55" fmla="*/ 38052 h 486001"/>
              <a:gd name="connsiteX56" fmla="*/ 354237 w 429050"/>
              <a:gd name="connsiteY56" fmla="*/ 15623 h 486001"/>
              <a:gd name="connsiteX57" fmla="*/ 335553 w 429050"/>
              <a:gd name="connsiteY57" fmla="*/ 1 h 486001"/>
              <a:gd name="connsiteX58" fmla="*/ 317517 w 429050"/>
              <a:gd name="connsiteY58" fmla="*/ 1 h 486001"/>
              <a:gd name="connsiteX59" fmla="*/ 298718 w 429050"/>
              <a:gd name="connsiteY59" fmla="*/ 16353 h 486001"/>
              <a:gd name="connsiteX60" fmla="*/ 295678 w 429050"/>
              <a:gd name="connsiteY60" fmla="*/ 38070 h 486001"/>
              <a:gd name="connsiteX61" fmla="*/ 280004 w 429050"/>
              <a:gd name="connsiteY61" fmla="*/ 47611 h 486001"/>
              <a:gd name="connsiteX62" fmla="*/ 257976 w 429050"/>
              <a:gd name="connsiteY62" fmla="*/ 40732 h 486001"/>
              <a:gd name="connsiteX63" fmla="*/ 235354 w 429050"/>
              <a:gd name="connsiteY63" fmla="*/ 50328 h 486001"/>
              <a:gd name="connsiteX64" fmla="*/ 226990 w 429050"/>
              <a:gd name="connsiteY64" fmla="*/ 66973 h 486001"/>
              <a:gd name="connsiteX65" fmla="*/ 233226 w 429050"/>
              <a:gd name="connsiteY65" fmla="*/ 91163 h 486001"/>
              <a:gd name="connsiteX66" fmla="*/ 251168 w 429050"/>
              <a:gd name="connsiteY66" fmla="*/ 103447 h 486001"/>
              <a:gd name="connsiteX67" fmla="*/ 251072 w 429050"/>
              <a:gd name="connsiteY67" fmla="*/ 107263 h 486001"/>
              <a:gd name="connsiteX68" fmla="*/ 251161 w 429050"/>
              <a:gd name="connsiteY68" fmla="*/ 110745 h 486001"/>
              <a:gd name="connsiteX69" fmla="*/ 251228 w 429050"/>
              <a:gd name="connsiteY69" fmla="*/ 111902 h 486001"/>
              <a:gd name="connsiteX70" fmla="*/ 251298 w 429050"/>
              <a:gd name="connsiteY70" fmla="*/ 113114 h 486001"/>
              <a:gd name="connsiteX71" fmla="*/ 233111 w 429050"/>
              <a:gd name="connsiteY71" fmla="*/ 127523 h 486001"/>
              <a:gd name="connsiteX72" fmla="*/ 228584 w 429050"/>
              <a:gd name="connsiteY72" fmla="*/ 152110 h 486001"/>
              <a:gd name="connsiteX73" fmla="*/ 237483 w 429050"/>
              <a:gd name="connsiteY73" fmla="*/ 167071 h 486001"/>
              <a:gd name="connsiteX74" fmla="*/ 260224 w 429050"/>
              <a:gd name="connsiteY74" fmla="*/ 175229 h 486001"/>
              <a:gd name="connsiteX75" fmla="*/ 281080 w 429050"/>
              <a:gd name="connsiteY75" fmla="*/ 167731 h 486001"/>
              <a:gd name="connsiteX76" fmla="*/ 295744 w 429050"/>
              <a:gd name="connsiteY76" fmla="*/ 176474 h 486001"/>
              <a:gd name="connsiteX77" fmla="*/ 299782 w 429050"/>
              <a:gd name="connsiteY77" fmla="*/ 198903 h 486001"/>
              <a:gd name="connsiteX78" fmla="*/ 318467 w 429050"/>
              <a:gd name="connsiteY78" fmla="*/ 214525 h 486001"/>
              <a:gd name="connsiteX79" fmla="*/ 335553 w 429050"/>
              <a:gd name="connsiteY79" fmla="*/ 214525 h 486001"/>
              <a:gd name="connsiteX80" fmla="*/ 354300 w 429050"/>
              <a:gd name="connsiteY80" fmla="*/ 198540 h 486001"/>
              <a:gd name="connsiteX81" fmla="*/ 357797 w 429050"/>
              <a:gd name="connsiteY81" fmla="*/ 176696 h 486001"/>
              <a:gd name="connsiteX82" fmla="*/ 375424 w 429050"/>
              <a:gd name="connsiteY82" fmla="*/ 165766 h 486001"/>
              <a:gd name="connsiteX83" fmla="*/ 397003 w 429050"/>
              <a:gd name="connsiteY83" fmla="*/ 172151 h 486001"/>
              <a:gd name="connsiteX84" fmla="*/ 419351 w 429050"/>
              <a:gd name="connsiteY84" fmla="*/ 162473 h 486001"/>
              <a:gd name="connsiteX85" fmla="*/ 427026 w 429050"/>
              <a:gd name="connsiteY85" fmla="*/ 147208 h 486001"/>
              <a:gd name="connsiteX86" fmla="*/ 421164 w 429050"/>
              <a:gd name="connsiteY86" fmla="*/ 123281 h 486001"/>
              <a:gd name="connsiteX87" fmla="*/ 289104 w 429050"/>
              <a:gd name="connsiteY87" fmla="*/ 105160 h 486001"/>
              <a:gd name="connsiteX88" fmla="*/ 289123 w 429050"/>
              <a:gd name="connsiteY88" fmla="*/ 104898 h 486001"/>
              <a:gd name="connsiteX89" fmla="*/ 289290 w 429050"/>
              <a:gd name="connsiteY89" fmla="*/ 103007 h 486001"/>
              <a:gd name="connsiteX90" fmla="*/ 289308 w 429050"/>
              <a:gd name="connsiteY90" fmla="*/ 102840 h 486001"/>
              <a:gd name="connsiteX91" fmla="*/ 289597 w 429050"/>
              <a:gd name="connsiteY91" fmla="*/ 100848 h 486001"/>
              <a:gd name="connsiteX92" fmla="*/ 289615 w 429050"/>
              <a:gd name="connsiteY92" fmla="*/ 100733 h 486001"/>
              <a:gd name="connsiteX93" fmla="*/ 290012 w 429050"/>
              <a:gd name="connsiteY93" fmla="*/ 98768 h 486001"/>
              <a:gd name="connsiteX94" fmla="*/ 299883 w 429050"/>
              <a:gd name="connsiteY94" fmla="*/ 80737 h 486001"/>
              <a:gd name="connsiteX95" fmla="*/ 300276 w 429050"/>
              <a:gd name="connsiteY95" fmla="*/ 80336 h 486001"/>
              <a:gd name="connsiteX96" fmla="*/ 301433 w 429050"/>
              <a:gd name="connsiteY96" fmla="*/ 79231 h 486001"/>
              <a:gd name="connsiteX97" fmla="*/ 301707 w 429050"/>
              <a:gd name="connsiteY97" fmla="*/ 78990 h 486001"/>
              <a:gd name="connsiteX98" fmla="*/ 304162 w 429050"/>
              <a:gd name="connsiteY98" fmla="*/ 76966 h 486001"/>
              <a:gd name="connsiteX99" fmla="*/ 304369 w 429050"/>
              <a:gd name="connsiteY99" fmla="*/ 76806 h 486001"/>
              <a:gd name="connsiteX100" fmla="*/ 305797 w 429050"/>
              <a:gd name="connsiteY100" fmla="*/ 75791 h 486001"/>
              <a:gd name="connsiteX101" fmla="*/ 305797 w 429050"/>
              <a:gd name="connsiteY101" fmla="*/ 75787 h 486001"/>
              <a:gd name="connsiteX102" fmla="*/ 308696 w 429050"/>
              <a:gd name="connsiteY102" fmla="*/ 74018 h 486001"/>
              <a:gd name="connsiteX103" fmla="*/ 309041 w 429050"/>
              <a:gd name="connsiteY103" fmla="*/ 73825 h 486001"/>
              <a:gd name="connsiteX104" fmla="*/ 310484 w 429050"/>
              <a:gd name="connsiteY104" fmla="*/ 73087 h 486001"/>
              <a:gd name="connsiteX105" fmla="*/ 310966 w 429050"/>
              <a:gd name="connsiteY105" fmla="*/ 72861 h 486001"/>
              <a:gd name="connsiteX106" fmla="*/ 313312 w 429050"/>
              <a:gd name="connsiteY106" fmla="*/ 71864 h 486001"/>
              <a:gd name="connsiteX107" fmla="*/ 314295 w 429050"/>
              <a:gd name="connsiteY107" fmla="*/ 71493 h 486001"/>
              <a:gd name="connsiteX108" fmla="*/ 315438 w 429050"/>
              <a:gd name="connsiteY108" fmla="*/ 71107 h 486001"/>
              <a:gd name="connsiteX109" fmla="*/ 317031 w 429050"/>
              <a:gd name="connsiteY109" fmla="*/ 70637 h 486001"/>
              <a:gd name="connsiteX110" fmla="*/ 327010 w 429050"/>
              <a:gd name="connsiteY110" fmla="*/ 69298 h 486001"/>
              <a:gd name="connsiteX111" fmla="*/ 337173 w 429050"/>
              <a:gd name="connsiteY111" fmla="*/ 70688 h 486001"/>
              <a:gd name="connsiteX112" fmla="*/ 338771 w 429050"/>
              <a:gd name="connsiteY112" fmla="*/ 71170 h 486001"/>
              <a:gd name="connsiteX113" fmla="*/ 339672 w 429050"/>
              <a:gd name="connsiteY113" fmla="*/ 71474 h 486001"/>
              <a:gd name="connsiteX114" fmla="*/ 341070 w 429050"/>
              <a:gd name="connsiteY114" fmla="*/ 72005 h 486001"/>
              <a:gd name="connsiteX115" fmla="*/ 342267 w 429050"/>
              <a:gd name="connsiteY115" fmla="*/ 72509 h 486001"/>
              <a:gd name="connsiteX116" fmla="*/ 343684 w 429050"/>
              <a:gd name="connsiteY116" fmla="*/ 73162 h 486001"/>
              <a:gd name="connsiteX117" fmla="*/ 344648 w 429050"/>
              <a:gd name="connsiteY117" fmla="*/ 73655 h 486001"/>
              <a:gd name="connsiteX118" fmla="*/ 345761 w 429050"/>
              <a:gd name="connsiteY118" fmla="*/ 74270 h 486001"/>
              <a:gd name="connsiteX119" fmla="*/ 346640 w 429050"/>
              <a:gd name="connsiteY119" fmla="*/ 74774 h 486001"/>
              <a:gd name="connsiteX120" fmla="*/ 348348 w 429050"/>
              <a:gd name="connsiteY120" fmla="*/ 75876 h 486001"/>
              <a:gd name="connsiteX121" fmla="*/ 349124 w 429050"/>
              <a:gd name="connsiteY121" fmla="*/ 76428 h 486001"/>
              <a:gd name="connsiteX122" fmla="*/ 350284 w 429050"/>
              <a:gd name="connsiteY122" fmla="*/ 77296 h 486001"/>
              <a:gd name="connsiteX123" fmla="*/ 350974 w 429050"/>
              <a:gd name="connsiteY123" fmla="*/ 77837 h 486001"/>
              <a:gd name="connsiteX124" fmla="*/ 352620 w 429050"/>
              <a:gd name="connsiteY124" fmla="*/ 79261 h 486001"/>
              <a:gd name="connsiteX125" fmla="*/ 353084 w 429050"/>
              <a:gd name="connsiteY125" fmla="*/ 79702 h 486001"/>
              <a:gd name="connsiteX126" fmla="*/ 354352 w 429050"/>
              <a:gd name="connsiteY126" fmla="*/ 80963 h 486001"/>
              <a:gd name="connsiteX127" fmla="*/ 363922 w 429050"/>
              <a:gd name="connsiteY127" fmla="*/ 98386 h 486001"/>
              <a:gd name="connsiteX128" fmla="*/ 364278 w 429050"/>
              <a:gd name="connsiteY128" fmla="*/ 100029 h 486001"/>
              <a:gd name="connsiteX129" fmla="*/ 364397 w 429050"/>
              <a:gd name="connsiteY129" fmla="*/ 100671 h 486001"/>
              <a:gd name="connsiteX130" fmla="*/ 364634 w 429050"/>
              <a:gd name="connsiteY130" fmla="*/ 102213 h 486001"/>
              <a:gd name="connsiteX131" fmla="*/ 364718 w 429050"/>
              <a:gd name="connsiteY131" fmla="*/ 102884 h 486001"/>
              <a:gd name="connsiteX132" fmla="*/ 364867 w 429050"/>
              <a:gd name="connsiteY132" fmla="*/ 104478 h 486001"/>
              <a:gd name="connsiteX133" fmla="*/ 364912 w 429050"/>
              <a:gd name="connsiteY133" fmla="*/ 105083 h 486001"/>
              <a:gd name="connsiteX134" fmla="*/ 364978 w 429050"/>
              <a:gd name="connsiteY134" fmla="*/ 107267 h 486001"/>
              <a:gd name="connsiteX135" fmla="*/ 364778 w 429050"/>
              <a:gd name="connsiteY135" fmla="*/ 111197 h 486001"/>
              <a:gd name="connsiteX136" fmla="*/ 364756 w 429050"/>
              <a:gd name="connsiteY136" fmla="*/ 111364 h 486001"/>
              <a:gd name="connsiteX137" fmla="*/ 364526 w 429050"/>
              <a:gd name="connsiteY137" fmla="*/ 113118 h 486001"/>
              <a:gd name="connsiteX138" fmla="*/ 364411 w 429050"/>
              <a:gd name="connsiteY138" fmla="*/ 113774 h 486001"/>
              <a:gd name="connsiteX139" fmla="*/ 364189 w 429050"/>
              <a:gd name="connsiteY139" fmla="*/ 114991 h 486001"/>
              <a:gd name="connsiteX140" fmla="*/ 355538 w 429050"/>
              <a:gd name="connsiteY140" fmla="*/ 132280 h 486001"/>
              <a:gd name="connsiteX141" fmla="*/ 353843 w 429050"/>
              <a:gd name="connsiteY141" fmla="*/ 134100 h 486001"/>
              <a:gd name="connsiteX142" fmla="*/ 353450 w 429050"/>
              <a:gd name="connsiteY142" fmla="*/ 134479 h 486001"/>
              <a:gd name="connsiteX143" fmla="*/ 352049 w 429050"/>
              <a:gd name="connsiteY143" fmla="*/ 135773 h 486001"/>
              <a:gd name="connsiteX144" fmla="*/ 351285 w 429050"/>
              <a:gd name="connsiteY144" fmla="*/ 136432 h 486001"/>
              <a:gd name="connsiteX145" fmla="*/ 349668 w 429050"/>
              <a:gd name="connsiteY145" fmla="*/ 137712 h 486001"/>
              <a:gd name="connsiteX146" fmla="*/ 348638 w 429050"/>
              <a:gd name="connsiteY146" fmla="*/ 138447 h 486001"/>
              <a:gd name="connsiteX147" fmla="*/ 347714 w 429050"/>
              <a:gd name="connsiteY147" fmla="*/ 139069 h 486001"/>
              <a:gd name="connsiteX148" fmla="*/ 346005 w 429050"/>
              <a:gd name="connsiteY148" fmla="*/ 140118 h 486001"/>
              <a:gd name="connsiteX149" fmla="*/ 344930 w 429050"/>
              <a:gd name="connsiteY149" fmla="*/ 140727 h 486001"/>
              <a:gd name="connsiteX150" fmla="*/ 343780 w 429050"/>
              <a:gd name="connsiteY150" fmla="*/ 141320 h 486001"/>
              <a:gd name="connsiteX151" fmla="*/ 342505 w 429050"/>
              <a:gd name="connsiteY151" fmla="*/ 141913 h 486001"/>
              <a:gd name="connsiteX152" fmla="*/ 341174 w 429050"/>
              <a:gd name="connsiteY152" fmla="*/ 142481 h 486001"/>
              <a:gd name="connsiteX153" fmla="*/ 339509 w 429050"/>
              <a:gd name="connsiteY153" fmla="*/ 143111 h 486001"/>
              <a:gd name="connsiteX154" fmla="*/ 338700 w 429050"/>
              <a:gd name="connsiteY154" fmla="*/ 143386 h 486001"/>
              <a:gd name="connsiteX155" fmla="*/ 336342 w 429050"/>
              <a:gd name="connsiteY155" fmla="*/ 144067 h 486001"/>
              <a:gd name="connsiteX156" fmla="*/ 327013 w 429050"/>
              <a:gd name="connsiteY156" fmla="*/ 145232 h 486001"/>
              <a:gd name="connsiteX157" fmla="*/ 316813 w 429050"/>
              <a:gd name="connsiteY157" fmla="*/ 143830 h 486001"/>
              <a:gd name="connsiteX158" fmla="*/ 315252 w 429050"/>
              <a:gd name="connsiteY158" fmla="*/ 143359 h 486001"/>
              <a:gd name="connsiteX159" fmla="*/ 314306 w 429050"/>
              <a:gd name="connsiteY159" fmla="*/ 143040 h 486001"/>
              <a:gd name="connsiteX160" fmla="*/ 312968 w 429050"/>
              <a:gd name="connsiteY160" fmla="*/ 142528 h 486001"/>
              <a:gd name="connsiteX161" fmla="*/ 311492 w 429050"/>
              <a:gd name="connsiteY161" fmla="*/ 141902 h 486001"/>
              <a:gd name="connsiteX162" fmla="*/ 310339 w 429050"/>
              <a:gd name="connsiteY162" fmla="*/ 141368 h 486001"/>
              <a:gd name="connsiteX163" fmla="*/ 309260 w 429050"/>
              <a:gd name="connsiteY163" fmla="*/ 140812 h 486001"/>
              <a:gd name="connsiteX164" fmla="*/ 308319 w 429050"/>
              <a:gd name="connsiteY164" fmla="*/ 140293 h 486001"/>
              <a:gd name="connsiteX165" fmla="*/ 306765 w 429050"/>
              <a:gd name="connsiteY165" fmla="*/ 139359 h 486001"/>
              <a:gd name="connsiteX166" fmla="*/ 305674 w 429050"/>
              <a:gd name="connsiteY166" fmla="*/ 138650 h 486001"/>
              <a:gd name="connsiteX167" fmla="*/ 304707 w 429050"/>
              <a:gd name="connsiteY167" fmla="*/ 137965 h 486001"/>
              <a:gd name="connsiteX168" fmla="*/ 303769 w 429050"/>
              <a:gd name="connsiteY168" fmla="*/ 137256 h 486001"/>
              <a:gd name="connsiteX169" fmla="*/ 302908 w 429050"/>
              <a:gd name="connsiteY169" fmla="*/ 136582 h 486001"/>
              <a:gd name="connsiteX170" fmla="*/ 301385 w 429050"/>
              <a:gd name="connsiteY170" fmla="*/ 135254 h 486001"/>
              <a:gd name="connsiteX171" fmla="*/ 300669 w 429050"/>
              <a:gd name="connsiteY171" fmla="*/ 134572 h 486001"/>
              <a:gd name="connsiteX172" fmla="*/ 299657 w 429050"/>
              <a:gd name="connsiteY172" fmla="*/ 133555 h 486001"/>
              <a:gd name="connsiteX173" fmla="*/ 290079 w 429050"/>
              <a:gd name="connsiteY173" fmla="*/ 116043 h 486001"/>
              <a:gd name="connsiteX174" fmla="*/ 289741 w 429050"/>
              <a:gd name="connsiteY174" fmla="*/ 114501 h 486001"/>
              <a:gd name="connsiteX175" fmla="*/ 289619 w 429050"/>
              <a:gd name="connsiteY175" fmla="*/ 113822 h 486001"/>
              <a:gd name="connsiteX176" fmla="*/ 289389 w 429050"/>
              <a:gd name="connsiteY176" fmla="*/ 112313 h 486001"/>
              <a:gd name="connsiteX177" fmla="*/ 289300 w 429050"/>
              <a:gd name="connsiteY177" fmla="*/ 111631 h 486001"/>
              <a:gd name="connsiteX178" fmla="*/ 289156 w 429050"/>
              <a:gd name="connsiteY178" fmla="*/ 110048 h 486001"/>
              <a:gd name="connsiteX179" fmla="*/ 289107 w 429050"/>
              <a:gd name="connsiteY179" fmla="*/ 109443 h 486001"/>
              <a:gd name="connsiteX180" fmla="*/ 289045 w 429050"/>
              <a:gd name="connsiteY180" fmla="*/ 107263 h 486001"/>
              <a:gd name="connsiteX181" fmla="*/ 289104 w 429050"/>
              <a:gd name="connsiteY181" fmla="*/ 105160 h 486001"/>
              <a:gd name="connsiteX182" fmla="*/ 128145 w 429050"/>
              <a:gd name="connsiteY182" fmla="*/ 224966 h 486001"/>
              <a:gd name="connsiteX183" fmla="*/ 147129 w 429050"/>
              <a:gd name="connsiteY183" fmla="*/ 243950 h 486001"/>
              <a:gd name="connsiteX184" fmla="*/ 128145 w 429050"/>
              <a:gd name="connsiteY184" fmla="*/ 262935 h 486001"/>
              <a:gd name="connsiteX185" fmla="*/ 109160 w 429050"/>
              <a:gd name="connsiteY185" fmla="*/ 243950 h 486001"/>
              <a:gd name="connsiteX186" fmla="*/ 128145 w 429050"/>
              <a:gd name="connsiteY186" fmla="*/ 224966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29050" h="486001">
                <a:moveTo>
                  <a:pt x="333832" y="257329"/>
                </a:moveTo>
                <a:cubicBezTo>
                  <a:pt x="325493" y="250977"/>
                  <a:pt x="313579" y="252586"/>
                  <a:pt x="307228" y="260929"/>
                </a:cubicBezTo>
                <a:cubicBezTo>
                  <a:pt x="296720" y="274726"/>
                  <a:pt x="284310" y="286372"/>
                  <a:pt x="272307" y="297634"/>
                </a:cubicBezTo>
                <a:cubicBezTo>
                  <a:pt x="253813" y="314990"/>
                  <a:pt x="236122" y="331601"/>
                  <a:pt x="229133" y="353111"/>
                </a:cubicBezTo>
                <a:lnTo>
                  <a:pt x="142087" y="353111"/>
                </a:lnTo>
                <a:cubicBezTo>
                  <a:pt x="135097" y="331601"/>
                  <a:pt x="117407" y="314990"/>
                  <a:pt x="98915" y="297634"/>
                </a:cubicBezTo>
                <a:cubicBezTo>
                  <a:pt x="68952" y="269517"/>
                  <a:pt x="37972" y="240439"/>
                  <a:pt x="37972" y="183453"/>
                </a:cubicBezTo>
                <a:cubicBezTo>
                  <a:pt x="37972" y="144846"/>
                  <a:pt x="53245" y="108420"/>
                  <a:pt x="80977" y="80893"/>
                </a:cubicBezTo>
                <a:cubicBezTo>
                  <a:pt x="108886" y="53187"/>
                  <a:pt x="145742" y="37970"/>
                  <a:pt x="184864" y="37970"/>
                </a:cubicBezTo>
                <a:cubicBezTo>
                  <a:pt x="185235" y="37970"/>
                  <a:pt x="185609" y="37970"/>
                  <a:pt x="185980" y="37974"/>
                </a:cubicBezTo>
                <a:lnTo>
                  <a:pt x="186125" y="37974"/>
                </a:lnTo>
                <a:cubicBezTo>
                  <a:pt x="196544" y="37974"/>
                  <a:pt x="205027" y="29568"/>
                  <a:pt x="205105" y="19130"/>
                </a:cubicBezTo>
                <a:cubicBezTo>
                  <a:pt x="205183" y="8644"/>
                  <a:pt x="196745" y="83"/>
                  <a:pt x="186262" y="5"/>
                </a:cubicBezTo>
                <a:cubicBezTo>
                  <a:pt x="136580" y="-355"/>
                  <a:pt x="89638" y="18797"/>
                  <a:pt x="54224" y="53947"/>
                </a:cubicBezTo>
                <a:cubicBezTo>
                  <a:pt x="19259" y="88657"/>
                  <a:pt x="0" y="134650"/>
                  <a:pt x="0" y="183457"/>
                </a:cubicBezTo>
                <a:cubicBezTo>
                  <a:pt x="0" y="256880"/>
                  <a:pt x="42151" y="296436"/>
                  <a:pt x="72930" y="325320"/>
                </a:cubicBezTo>
                <a:cubicBezTo>
                  <a:pt x="94217" y="345299"/>
                  <a:pt x="107262" y="358291"/>
                  <a:pt x="107262" y="373044"/>
                </a:cubicBezTo>
                <a:lnTo>
                  <a:pt x="107262" y="429048"/>
                </a:lnTo>
                <a:cubicBezTo>
                  <a:pt x="107262" y="460454"/>
                  <a:pt x="132813" y="486001"/>
                  <a:pt x="164215" y="486001"/>
                </a:cubicBezTo>
                <a:lnTo>
                  <a:pt x="206930" y="486001"/>
                </a:lnTo>
                <a:cubicBezTo>
                  <a:pt x="238336" y="486001"/>
                  <a:pt x="263883" y="460454"/>
                  <a:pt x="263883" y="429048"/>
                </a:cubicBezTo>
                <a:lnTo>
                  <a:pt x="263883" y="374494"/>
                </a:lnTo>
                <a:cubicBezTo>
                  <a:pt x="263920" y="374015"/>
                  <a:pt x="263957" y="373534"/>
                  <a:pt x="263957" y="373044"/>
                </a:cubicBezTo>
                <a:cubicBezTo>
                  <a:pt x="263957" y="358291"/>
                  <a:pt x="277001" y="345299"/>
                  <a:pt x="298288" y="325320"/>
                </a:cubicBezTo>
                <a:cubicBezTo>
                  <a:pt x="310810" y="313570"/>
                  <a:pt x="325008" y="300248"/>
                  <a:pt x="337428" y="283936"/>
                </a:cubicBezTo>
                <a:cubicBezTo>
                  <a:pt x="343784" y="275594"/>
                  <a:pt x="342172" y="263684"/>
                  <a:pt x="333832" y="257329"/>
                </a:cubicBezTo>
                <a:close/>
                <a:moveTo>
                  <a:pt x="206930" y="448033"/>
                </a:moveTo>
                <a:lnTo>
                  <a:pt x="164215" y="448033"/>
                </a:lnTo>
                <a:cubicBezTo>
                  <a:pt x="153748" y="448033"/>
                  <a:pt x="145230" y="439515"/>
                  <a:pt x="145230" y="429048"/>
                </a:cubicBezTo>
                <a:lnTo>
                  <a:pt x="145230" y="391079"/>
                </a:lnTo>
                <a:lnTo>
                  <a:pt x="225914" y="391079"/>
                </a:lnTo>
                <a:lnTo>
                  <a:pt x="225914" y="429048"/>
                </a:lnTo>
                <a:cubicBezTo>
                  <a:pt x="225914" y="439515"/>
                  <a:pt x="217401" y="448033"/>
                  <a:pt x="206930" y="448033"/>
                </a:cubicBezTo>
                <a:close/>
                <a:moveTo>
                  <a:pt x="163213" y="115028"/>
                </a:moveTo>
                <a:cubicBezTo>
                  <a:pt x="133157" y="124386"/>
                  <a:pt x="112961" y="151783"/>
                  <a:pt x="112961" y="183200"/>
                </a:cubicBezTo>
                <a:cubicBezTo>
                  <a:pt x="112961" y="193687"/>
                  <a:pt x="104462" y="202185"/>
                  <a:pt x="93976" y="202185"/>
                </a:cubicBezTo>
                <a:cubicBezTo>
                  <a:pt x="83490" y="202185"/>
                  <a:pt x="74992" y="193687"/>
                  <a:pt x="74992" y="183200"/>
                </a:cubicBezTo>
                <a:cubicBezTo>
                  <a:pt x="74992" y="135068"/>
                  <a:pt x="105912" y="93103"/>
                  <a:pt x="151931" y="78775"/>
                </a:cubicBezTo>
                <a:cubicBezTo>
                  <a:pt x="161941" y="75661"/>
                  <a:pt x="172583" y="81249"/>
                  <a:pt x="175699" y="91260"/>
                </a:cubicBezTo>
                <a:cubicBezTo>
                  <a:pt x="178813" y="101272"/>
                  <a:pt x="173225" y="111912"/>
                  <a:pt x="163213" y="115028"/>
                </a:cubicBezTo>
                <a:close/>
                <a:moveTo>
                  <a:pt x="421164" y="123281"/>
                </a:moveTo>
                <a:lnTo>
                  <a:pt x="402895" y="110114"/>
                </a:lnTo>
                <a:cubicBezTo>
                  <a:pt x="402932" y="109165"/>
                  <a:pt x="402951" y="108212"/>
                  <a:pt x="402951" y="107263"/>
                </a:cubicBezTo>
                <a:cubicBezTo>
                  <a:pt x="402951" y="106113"/>
                  <a:pt x="402914" y="104960"/>
                  <a:pt x="402862" y="103811"/>
                </a:cubicBezTo>
                <a:cubicBezTo>
                  <a:pt x="402844" y="103433"/>
                  <a:pt x="402821" y="103058"/>
                  <a:pt x="402799" y="102680"/>
                </a:cubicBezTo>
                <a:cubicBezTo>
                  <a:pt x="402776" y="102320"/>
                  <a:pt x="402766" y="101961"/>
                  <a:pt x="402739" y="101605"/>
                </a:cubicBezTo>
                <a:lnTo>
                  <a:pt x="421587" y="87207"/>
                </a:lnTo>
                <a:cubicBezTo>
                  <a:pt x="429014" y="81538"/>
                  <a:pt x="431208" y="71308"/>
                  <a:pt x="426763" y="63087"/>
                </a:cubicBezTo>
                <a:lnTo>
                  <a:pt x="418220" y="47295"/>
                </a:lnTo>
                <a:cubicBezTo>
                  <a:pt x="413752" y="39030"/>
                  <a:pt x="403912" y="35282"/>
                  <a:pt x="395079" y="38471"/>
                </a:cubicBezTo>
                <a:lnTo>
                  <a:pt x="372635" y="46569"/>
                </a:lnTo>
                <a:cubicBezTo>
                  <a:pt x="369814" y="44444"/>
                  <a:pt x="366840" y="42546"/>
                  <a:pt x="363759" y="40836"/>
                </a:cubicBezTo>
                <a:cubicBezTo>
                  <a:pt x="363477" y="40684"/>
                  <a:pt x="363202" y="40525"/>
                  <a:pt x="362921" y="40373"/>
                </a:cubicBezTo>
                <a:cubicBezTo>
                  <a:pt x="362153" y="39961"/>
                  <a:pt x="361378" y="39568"/>
                  <a:pt x="360600" y="39182"/>
                </a:cubicBezTo>
                <a:cubicBezTo>
                  <a:pt x="360180" y="38975"/>
                  <a:pt x="359765" y="38771"/>
                  <a:pt x="359342" y="38571"/>
                </a:cubicBezTo>
                <a:cubicBezTo>
                  <a:pt x="358986" y="38404"/>
                  <a:pt x="358634" y="38215"/>
                  <a:pt x="358274" y="38052"/>
                </a:cubicBezTo>
                <a:lnTo>
                  <a:pt x="354237" y="15623"/>
                </a:lnTo>
                <a:cubicBezTo>
                  <a:pt x="352609" y="6579"/>
                  <a:pt x="344741" y="1"/>
                  <a:pt x="335553" y="1"/>
                </a:cubicBezTo>
                <a:lnTo>
                  <a:pt x="317517" y="1"/>
                </a:lnTo>
                <a:cubicBezTo>
                  <a:pt x="308051" y="1"/>
                  <a:pt x="300031" y="6976"/>
                  <a:pt x="298718" y="16353"/>
                </a:cubicBezTo>
                <a:lnTo>
                  <a:pt x="295678" y="38070"/>
                </a:lnTo>
                <a:cubicBezTo>
                  <a:pt x="290086" y="40603"/>
                  <a:pt x="284832" y="43802"/>
                  <a:pt x="280004" y="47611"/>
                </a:cubicBezTo>
                <a:lnTo>
                  <a:pt x="257976" y="40732"/>
                </a:lnTo>
                <a:cubicBezTo>
                  <a:pt x="249103" y="37963"/>
                  <a:pt x="239530" y="42023"/>
                  <a:pt x="235354" y="50328"/>
                </a:cubicBezTo>
                <a:lnTo>
                  <a:pt x="226990" y="66973"/>
                </a:lnTo>
                <a:cubicBezTo>
                  <a:pt x="222722" y="75460"/>
                  <a:pt x="225387" y="85798"/>
                  <a:pt x="233226" y="91163"/>
                </a:cubicBezTo>
                <a:lnTo>
                  <a:pt x="251168" y="103447"/>
                </a:lnTo>
                <a:cubicBezTo>
                  <a:pt x="251109" y="104712"/>
                  <a:pt x="251072" y="105983"/>
                  <a:pt x="251072" y="107263"/>
                </a:cubicBezTo>
                <a:cubicBezTo>
                  <a:pt x="251072" y="108424"/>
                  <a:pt x="251109" y="109584"/>
                  <a:pt x="251161" y="110745"/>
                </a:cubicBezTo>
                <a:cubicBezTo>
                  <a:pt x="251179" y="111130"/>
                  <a:pt x="251206" y="111515"/>
                  <a:pt x="251228" y="111902"/>
                </a:cubicBezTo>
                <a:cubicBezTo>
                  <a:pt x="251253" y="112306"/>
                  <a:pt x="251269" y="112710"/>
                  <a:pt x="251298" y="113114"/>
                </a:cubicBezTo>
                <a:lnTo>
                  <a:pt x="233111" y="127523"/>
                </a:lnTo>
                <a:cubicBezTo>
                  <a:pt x="225658" y="133429"/>
                  <a:pt x="223722" y="143938"/>
                  <a:pt x="228584" y="152110"/>
                </a:cubicBezTo>
                <a:lnTo>
                  <a:pt x="237483" y="167071"/>
                </a:lnTo>
                <a:cubicBezTo>
                  <a:pt x="242132" y="174883"/>
                  <a:pt x="251669" y="178306"/>
                  <a:pt x="260224" y="175229"/>
                </a:cubicBezTo>
                <a:lnTo>
                  <a:pt x="281080" y="167731"/>
                </a:lnTo>
                <a:cubicBezTo>
                  <a:pt x="285629" y="171191"/>
                  <a:pt x="290546" y="174124"/>
                  <a:pt x="295744" y="176474"/>
                </a:cubicBezTo>
                <a:lnTo>
                  <a:pt x="299782" y="198903"/>
                </a:lnTo>
                <a:cubicBezTo>
                  <a:pt x="301410" y="207943"/>
                  <a:pt x="309278" y="214525"/>
                  <a:pt x="318467" y="214525"/>
                </a:cubicBezTo>
                <a:lnTo>
                  <a:pt x="335553" y="214525"/>
                </a:lnTo>
                <a:cubicBezTo>
                  <a:pt x="344882" y="214525"/>
                  <a:pt x="352824" y="207746"/>
                  <a:pt x="354300" y="198540"/>
                </a:cubicBezTo>
                <a:lnTo>
                  <a:pt x="357797" y="176696"/>
                </a:lnTo>
                <a:cubicBezTo>
                  <a:pt x="364144" y="173887"/>
                  <a:pt x="370065" y="170215"/>
                  <a:pt x="375424" y="165766"/>
                </a:cubicBezTo>
                <a:lnTo>
                  <a:pt x="397003" y="172151"/>
                </a:lnTo>
                <a:cubicBezTo>
                  <a:pt x="405813" y="174757"/>
                  <a:pt x="415224" y="170679"/>
                  <a:pt x="419351" y="162473"/>
                </a:cubicBezTo>
                <a:lnTo>
                  <a:pt x="427026" y="147208"/>
                </a:lnTo>
                <a:cubicBezTo>
                  <a:pt x="431212" y="138873"/>
                  <a:pt x="428728" y="128731"/>
                  <a:pt x="421164" y="123281"/>
                </a:cubicBezTo>
                <a:close/>
                <a:moveTo>
                  <a:pt x="289104" y="105160"/>
                </a:moveTo>
                <a:cubicBezTo>
                  <a:pt x="289107" y="105071"/>
                  <a:pt x="289119" y="104987"/>
                  <a:pt x="289123" y="104898"/>
                </a:cubicBezTo>
                <a:cubicBezTo>
                  <a:pt x="289163" y="104267"/>
                  <a:pt x="289216" y="103637"/>
                  <a:pt x="289290" y="103007"/>
                </a:cubicBezTo>
                <a:cubicBezTo>
                  <a:pt x="289293" y="102951"/>
                  <a:pt x="289300" y="102895"/>
                  <a:pt x="289308" y="102840"/>
                </a:cubicBezTo>
                <a:cubicBezTo>
                  <a:pt x="289385" y="102176"/>
                  <a:pt x="289482" y="101512"/>
                  <a:pt x="289597" y="100848"/>
                </a:cubicBezTo>
                <a:cubicBezTo>
                  <a:pt x="289601" y="100811"/>
                  <a:pt x="289609" y="100770"/>
                  <a:pt x="289615" y="100733"/>
                </a:cubicBezTo>
                <a:cubicBezTo>
                  <a:pt x="289730" y="100077"/>
                  <a:pt x="289864" y="99421"/>
                  <a:pt x="290012" y="98768"/>
                </a:cubicBezTo>
                <a:cubicBezTo>
                  <a:pt x="291599" y="91849"/>
                  <a:pt x="295081" y="85646"/>
                  <a:pt x="299883" y="80737"/>
                </a:cubicBezTo>
                <a:cubicBezTo>
                  <a:pt x="300013" y="80603"/>
                  <a:pt x="300142" y="80466"/>
                  <a:pt x="300276" y="80336"/>
                </a:cubicBezTo>
                <a:cubicBezTo>
                  <a:pt x="300654" y="79958"/>
                  <a:pt x="301040" y="79591"/>
                  <a:pt x="301433" y="79231"/>
                </a:cubicBezTo>
                <a:cubicBezTo>
                  <a:pt x="301521" y="79150"/>
                  <a:pt x="301614" y="79068"/>
                  <a:pt x="301707" y="78990"/>
                </a:cubicBezTo>
                <a:cubicBezTo>
                  <a:pt x="302497" y="78282"/>
                  <a:pt x="303312" y="77604"/>
                  <a:pt x="304162" y="76966"/>
                </a:cubicBezTo>
                <a:cubicBezTo>
                  <a:pt x="304232" y="76910"/>
                  <a:pt x="304299" y="76858"/>
                  <a:pt x="304369" y="76806"/>
                </a:cubicBezTo>
                <a:cubicBezTo>
                  <a:pt x="304837" y="76458"/>
                  <a:pt x="305311" y="76117"/>
                  <a:pt x="305797" y="75791"/>
                </a:cubicBezTo>
                <a:lnTo>
                  <a:pt x="305797" y="75787"/>
                </a:lnTo>
                <a:cubicBezTo>
                  <a:pt x="306735" y="75156"/>
                  <a:pt x="307703" y="74567"/>
                  <a:pt x="308696" y="74018"/>
                </a:cubicBezTo>
                <a:cubicBezTo>
                  <a:pt x="308811" y="73955"/>
                  <a:pt x="308926" y="73888"/>
                  <a:pt x="309041" y="73825"/>
                </a:cubicBezTo>
                <a:cubicBezTo>
                  <a:pt x="309516" y="73569"/>
                  <a:pt x="309998" y="73321"/>
                  <a:pt x="310484" y="73087"/>
                </a:cubicBezTo>
                <a:cubicBezTo>
                  <a:pt x="310643" y="73010"/>
                  <a:pt x="310806" y="72939"/>
                  <a:pt x="310966" y="72861"/>
                </a:cubicBezTo>
                <a:cubicBezTo>
                  <a:pt x="311737" y="72502"/>
                  <a:pt x="312519" y="72172"/>
                  <a:pt x="313312" y="71864"/>
                </a:cubicBezTo>
                <a:cubicBezTo>
                  <a:pt x="313639" y="71734"/>
                  <a:pt x="313966" y="71608"/>
                  <a:pt x="314295" y="71493"/>
                </a:cubicBezTo>
                <a:cubicBezTo>
                  <a:pt x="314674" y="71360"/>
                  <a:pt x="315051" y="71230"/>
                  <a:pt x="315438" y="71107"/>
                </a:cubicBezTo>
                <a:cubicBezTo>
                  <a:pt x="315964" y="70937"/>
                  <a:pt x="316498" y="70781"/>
                  <a:pt x="317031" y="70637"/>
                </a:cubicBezTo>
                <a:cubicBezTo>
                  <a:pt x="320213" y="69769"/>
                  <a:pt x="323557" y="69298"/>
                  <a:pt x="327010" y="69298"/>
                </a:cubicBezTo>
                <a:cubicBezTo>
                  <a:pt x="330532" y="69298"/>
                  <a:pt x="333936" y="69787"/>
                  <a:pt x="337173" y="70688"/>
                </a:cubicBezTo>
                <a:cubicBezTo>
                  <a:pt x="337710" y="70837"/>
                  <a:pt x="338241" y="70996"/>
                  <a:pt x="338771" y="71170"/>
                </a:cubicBezTo>
                <a:cubicBezTo>
                  <a:pt x="339071" y="71267"/>
                  <a:pt x="339371" y="71367"/>
                  <a:pt x="339672" y="71474"/>
                </a:cubicBezTo>
                <a:cubicBezTo>
                  <a:pt x="340143" y="71641"/>
                  <a:pt x="340606" y="71819"/>
                  <a:pt x="341070" y="72005"/>
                </a:cubicBezTo>
                <a:cubicBezTo>
                  <a:pt x="341474" y="72168"/>
                  <a:pt x="341874" y="72335"/>
                  <a:pt x="342267" y="72509"/>
                </a:cubicBezTo>
                <a:cubicBezTo>
                  <a:pt x="342746" y="72717"/>
                  <a:pt x="343217" y="72935"/>
                  <a:pt x="343684" y="73162"/>
                </a:cubicBezTo>
                <a:cubicBezTo>
                  <a:pt x="344010" y="73321"/>
                  <a:pt x="344329" y="73488"/>
                  <a:pt x="344648" y="73655"/>
                </a:cubicBezTo>
                <a:cubicBezTo>
                  <a:pt x="345022" y="73851"/>
                  <a:pt x="345389" y="74059"/>
                  <a:pt x="345761" y="74270"/>
                </a:cubicBezTo>
                <a:cubicBezTo>
                  <a:pt x="346053" y="74437"/>
                  <a:pt x="346350" y="74600"/>
                  <a:pt x="346640" y="74774"/>
                </a:cubicBezTo>
                <a:cubicBezTo>
                  <a:pt x="347218" y="75127"/>
                  <a:pt x="347789" y="75494"/>
                  <a:pt x="348348" y="75876"/>
                </a:cubicBezTo>
                <a:cubicBezTo>
                  <a:pt x="348612" y="76057"/>
                  <a:pt x="348867" y="76243"/>
                  <a:pt x="349124" y="76428"/>
                </a:cubicBezTo>
                <a:cubicBezTo>
                  <a:pt x="349517" y="76710"/>
                  <a:pt x="349902" y="76999"/>
                  <a:pt x="350284" y="77296"/>
                </a:cubicBezTo>
                <a:cubicBezTo>
                  <a:pt x="350514" y="77478"/>
                  <a:pt x="350748" y="77652"/>
                  <a:pt x="350974" y="77837"/>
                </a:cubicBezTo>
                <a:cubicBezTo>
                  <a:pt x="351534" y="78297"/>
                  <a:pt x="352082" y="78768"/>
                  <a:pt x="352620" y="79261"/>
                </a:cubicBezTo>
                <a:cubicBezTo>
                  <a:pt x="352779" y="79402"/>
                  <a:pt x="352928" y="79554"/>
                  <a:pt x="353084" y="79702"/>
                </a:cubicBezTo>
                <a:cubicBezTo>
                  <a:pt x="353518" y="80110"/>
                  <a:pt x="353940" y="80529"/>
                  <a:pt x="354352" y="80963"/>
                </a:cubicBezTo>
                <a:cubicBezTo>
                  <a:pt x="358957" y="85746"/>
                  <a:pt x="362320" y="91727"/>
                  <a:pt x="363922" y="98386"/>
                </a:cubicBezTo>
                <a:cubicBezTo>
                  <a:pt x="364051" y="98932"/>
                  <a:pt x="364173" y="99480"/>
                  <a:pt x="364278" y="100029"/>
                </a:cubicBezTo>
                <a:cubicBezTo>
                  <a:pt x="364323" y="100241"/>
                  <a:pt x="364356" y="100455"/>
                  <a:pt x="364397" y="100671"/>
                </a:cubicBezTo>
                <a:cubicBezTo>
                  <a:pt x="364485" y="101186"/>
                  <a:pt x="364563" y="101698"/>
                  <a:pt x="364634" y="102213"/>
                </a:cubicBezTo>
                <a:cubicBezTo>
                  <a:pt x="364663" y="102435"/>
                  <a:pt x="364693" y="102657"/>
                  <a:pt x="364718" y="102884"/>
                </a:cubicBezTo>
                <a:cubicBezTo>
                  <a:pt x="364782" y="103414"/>
                  <a:pt x="364827" y="103945"/>
                  <a:pt x="364867" y="104478"/>
                </a:cubicBezTo>
                <a:cubicBezTo>
                  <a:pt x="364882" y="104678"/>
                  <a:pt x="364901" y="104879"/>
                  <a:pt x="364912" y="105083"/>
                </a:cubicBezTo>
                <a:cubicBezTo>
                  <a:pt x="364953" y="105810"/>
                  <a:pt x="364978" y="106536"/>
                  <a:pt x="364978" y="107267"/>
                </a:cubicBezTo>
                <a:cubicBezTo>
                  <a:pt x="364978" y="108576"/>
                  <a:pt x="364912" y="109892"/>
                  <a:pt x="364778" y="111197"/>
                </a:cubicBezTo>
                <a:cubicBezTo>
                  <a:pt x="364771" y="111253"/>
                  <a:pt x="364759" y="111309"/>
                  <a:pt x="364756" y="111364"/>
                </a:cubicBezTo>
                <a:cubicBezTo>
                  <a:pt x="364693" y="111950"/>
                  <a:pt x="364619" y="112536"/>
                  <a:pt x="364526" y="113118"/>
                </a:cubicBezTo>
                <a:cubicBezTo>
                  <a:pt x="364492" y="113336"/>
                  <a:pt x="364448" y="113555"/>
                  <a:pt x="364411" y="113774"/>
                </a:cubicBezTo>
                <a:cubicBezTo>
                  <a:pt x="364341" y="114182"/>
                  <a:pt x="364270" y="114586"/>
                  <a:pt x="364189" y="114991"/>
                </a:cubicBezTo>
                <a:cubicBezTo>
                  <a:pt x="362831" y="121523"/>
                  <a:pt x="359787" y="127441"/>
                  <a:pt x="355538" y="132280"/>
                </a:cubicBezTo>
                <a:cubicBezTo>
                  <a:pt x="354989" y="132907"/>
                  <a:pt x="354426" y="133518"/>
                  <a:pt x="353843" y="134100"/>
                </a:cubicBezTo>
                <a:cubicBezTo>
                  <a:pt x="353718" y="134230"/>
                  <a:pt x="353580" y="134353"/>
                  <a:pt x="353450" y="134479"/>
                </a:cubicBezTo>
                <a:cubicBezTo>
                  <a:pt x="352995" y="134924"/>
                  <a:pt x="352524" y="135354"/>
                  <a:pt x="352049" y="135773"/>
                </a:cubicBezTo>
                <a:cubicBezTo>
                  <a:pt x="351793" y="135996"/>
                  <a:pt x="351545" y="136218"/>
                  <a:pt x="351285" y="136432"/>
                </a:cubicBezTo>
                <a:cubicBezTo>
                  <a:pt x="350758" y="136874"/>
                  <a:pt x="350217" y="137301"/>
                  <a:pt x="349668" y="137712"/>
                </a:cubicBezTo>
                <a:cubicBezTo>
                  <a:pt x="349331" y="137965"/>
                  <a:pt x="348982" y="138206"/>
                  <a:pt x="348638" y="138447"/>
                </a:cubicBezTo>
                <a:cubicBezTo>
                  <a:pt x="348330" y="138657"/>
                  <a:pt x="348023" y="138865"/>
                  <a:pt x="347714" y="139069"/>
                </a:cubicBezTo>
                <a:cubicBezTo>
                  <a:pt x="347155" y="139433"/>
                  <a:pt x="346584" y="139785"/>
                  <a:pt x="346005" y="140118"/>
                </a:cubicBezTo>
                <a:cubicBezTo>
                  <a:pt x="345649" y="140326"/>
                  <a:pt x="345294" y="140534"/>
                  <a:pt x="344930" y="140727"/>
                </a:cubicBezTo>
                <a:cubicBezTo>
                  <a:pt x="344551" y="140931"/>
                  <a:pt x="344166" y="141127"/>
                  <a:pt x="343780" y="141320"/>
                </a:cubicBezTo>
                <a:cubicBezTo>
                  <a:pt x="343358" y="141524"/>
                  <a:pt x="342935" y="141724"/>
                  <a:pt x="342505" y="141913"/>
                </a:cubicBezTo>
                <a:cubicBezTo>
                  <a:pt x="342067" y="142114"/>
                  <a:pt x="341622" y="142302"/>
                  <a:pt x="341174" y="142481"/>
                </a:cubicBezTo>
                <a:cubicBezTo>
                  <a:pt x="340625" y="142703"/>
                  <a:pt x="340069" y="142915"/>
                  <a:pt x="339509" y="143111"/>
                </a:cubicBezTo>
                <a:cubicBezTo>
                  <a:pt x="339242" y="143203"/>
                  <a:pt x="338971" y="143296"/>
                  <a:pt x="338700" y="143386"/>
                </a:cubicBezTo>
                <a:cubicBezTo>
                  <a:pt x="337926" y="143633"/>
                  <a:pt x="337140" y="143868"/>
                  <a:pt x="336342" y="144067"/>
                </a:cubicBezTo>
                <a:cubicBezTo>
                  <a:pt x="333357" y="144827"/>
                  <a:pt x="330231" y="145232"/>
                  <a:pt x="327013" y="145232"/>
                </a:cubicBezTo>
                <a:cubicBezTo>
                  <a:pt x="323476" y="145232"/>
                  <a:pt x="320061" y="144738"/>
                  <a:pt x="316813" y="143830"/>
                </a:cubicBezTo>
                <a:cubicBezTo>
                  <a:pt x="316286" y="143685"/>
                  <a:pt x="315767" y="143530"/>
                  <a:pt x="315252" y="143359"/>
                </a:cubicBezTo>
                <a:cubicBezTo>
                  <a:pt x="314937" y="143255"/>
                  <a:pt x="314621" y="143152"/>
                  <a:pt x="314306" y="143040"/>
                </a:cubicBezTo>
                <a:cubicBezTo>
                  <a:pt x="313857" y="142878"/>
                  <a:pt x="313413" y="142707"/>
                  <a:pt x="312968" y="142528"/>
                </a:cubicBezTo>
                <a:cubicBezTo>
                  <a:pt x="312471" y="142328"/>
                  <a:pt x="311978" y="142121"/>
                  <a:pt x="311492" y="141902"/>
                </a:cubicBezTo>
                <a:cubicBezTo>
                  <a:pt x="311106" y="141728"/>
                  <a:pt x="310721" y="141554"/>
                  <a:pt x="310339" y="141368"/>
                </a:cubicBezTo>
                <a:cubicBezTo>
                  <a:pt x="309976" y="141190"/>
                  <a:pt x="309616" y="141001"/>
                  <a:pt x="309260" y="140812"/>
                </a:cubicBezTo>
                <a:cubicBezTo>
                  <a:pt x="308941" y="140645"/>
                  <a:pt x="308630" y="140467"/>
                  <a:pt x="308319" y="140293"/>
                </a:cubicBezTo>
                <a:cubicBezTo>
                  <a:pt x="307792" y="139992"/>
                  <a:pt x="307273" y="139681"/>
                  <a:pt x="306765" y="139359"/>
                </a:cubicBezTo>
                <a:cubicBezTo>
                  <a:pt x="306397" y="139128"/>
                  <a:pt x="306030" y="138895"/>
                  <a:pt x="305674" y="138650"/>
                </a:cubicBezTo>
                <a:cubicBezTo>
                  <a:pt x="305348" y="138428"/>
                  <a:pt x="305026" y="138198"/>
                  <a:pt x="304707" y="137965"/>
                </a:cubicBezTo>
                <a:cubicBezTo>
                  <a:pt x="304392" y="137735"/>
                  <a:pt x="304080" y="137498"/>
                  <a:pt x="303769" y="137256"/>
                </a:cubicBezTo>
                <a:cubicBezTo>
                  <a:pt x="303483" y="137033"/>
                  <a:pt x="303190" y="136811"/>
                  <a:pt x="302908" y="136582"/>
                </a:cubicBezTo>
                <a:cubicBezTo>
                  <a:pt x="302389" y="136152"/>
                  <a:pt x="301881" y="135710"/>
                  <a:pt x="301385" y="135254"/>
                </a:cubicBezTo>
                <a:cubicBezTo>
                  <a:pt x="301140" y="135031"/>
                  <a:pt x="300906" y="134798"/>
                  <a:pt x="300669" y="134572"/>
                </a:cubicBezTo>
                <a:cubicBezTo>
                  <a:pt x="300324" y="134238"/>
                  <a:pt x="299990" y="133901"/>
                  <a:pt x="299657" y="133555"/>
                </a:cubicBezTo>
                <a:cubicBezTo>
                  <a:pt x="295036" y="128750"/>
                  <a:pt x="291669" y="122740"/>
                  <a:pt x="290079" y="116043"/>
                </a:cubicBezTo>
                <a:cubicBezTo>
                  <a:pt x="289957" y="115532"/>
                  <a:pt x="289842" y="115020"/>
                  <a:pt x="289741" y="114501"/>
                </a:cubicBezTo>
                <a:cubicBezTo>
                  <a:pt x="289697" y="114275"/>
                  <a:pt x="289660" y="114048"/>
                  <a:pt x="289619" y="113822"/>
                </a:cubicBezTo>
                <a:cubicBezTo>
                  <a:pt x="289534" y="113322"/>
                  <a:pt x="289456" y="112818"/>
                  <a:pt x="289389" y="112313"/>
                </a:cubicBezTo>
                <a:cubicBezTo>
                  <a:pt x="289360" y="112087"/>
                  <a:pt x="289327" y="111861"/>
                  <a:pt x="289300" y="111631"/>
                </a:cubicBezTo>
                <a:cubicBezTo>
                  <a:pt x="289241" y="111104"/>
                  <a:pt x="289197" y="110578"/>
                  <a:pt x="289156" y="110048"/>
                </a:cubicBezTo>
                <a:cubicBezTo>
                  <a:pt x="289141" y="109848"/>
                  <a:pt x="289123" y="109647"/>
                  <a:pt x="289107" y="109443"/>
                </a:cubicBezTo>
                <a:cubicBezTo>
                  <a:pt x="289067" y="108720"/>
                  <a:pt x="289045" y="107990"/>
                  <a:pt x="289045" y="107263"/>
                </a:cubicBezTo>
                <a:cubicBezTo>
                  <a:pt x="289041" y="106562"/>
                  <a:pt x="289063" y="105861"/>
                  <a:pt x="289104" y="105160"/>
                </a:cubicBezTo>
                <a:close/>
                <a:moveTo>
                  <a:pt x="128145" y="224966"/>
                </a:moveTo>
                <a:cubicBezTo>
                  <a:pt x="138631" y="224966"/>
                  <a:pt x="147129" y="233464"/>
                  <a:pt x="147129" y="243950"/>
                </a:cubicBezTo>
                <a:cubicBezTo>
                  <a:pt x="147129" y="254437"/>
                  <a:pt x="138631" y="262935"/>
                  <a:pt x="128145" y="262935"/>
                </a:cubicBezTo>
                <a:cubicBezTo>
                  <a:pt x="117662" y="262935"/>
                  <a:pt x="109160" y="254437"/>
                  <a:pt x="109160" y="243950"/>
                </a:cubicBezTo>
                <a:cubicBezTo>
                  <a:pt x="109160" y="233464"/>
                  <a:pt x="117662" y="224966"/>
                  <a:pt x="128145" y="22496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1044216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2E9A3E5-874A-4C46-84A6-32884BE4EA47}"/>
              </a:ext>
            </a:extLst>
          </p:cNvPr>
          <p:cNvSpPr/>
          <p:nvPr/>
        </p:nvSpPr>
        <p:spPr>
          <a:xfrm rot="2700000">
            <a:off x="9094612" y="3856180"/>
            <a:ext cx="2276058" cy="227604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2" name="PpHolder2">
            <a:extLst>
              <a:ext uri="{FF2B5EF4-FFF2-40B4-BE49-F238E27FC236}">
                <a16:creationId xmlns:a16="http://schemas.microsoft.com/office/drawing/2014/main" id="{D10B3EAE-FB63-4303-BF9A-BA40563C4068}"/>
              </a:ext>
            </a:extLst>
          </p:cNvPr>
          <p:cNvSpPr>
            <a:spLocks noGrp="1"/>
          </p:cNvSpPr>
          <p:nvPr>
            <p:ph type="pic" sz="quarter" idx="11"/>
          </p:nvPr>
        </p:nvSpPr>
        <p:spPr/>
      </p:sp>
      <p:sp>
        <p:nvSpPr>
          <p:cNvPr id="14" name="Rounded Rectangle 5">
            <a:extLst>
              <a:ext uri="{FF2B5EF4-FFF2-40B4-BE49-F238E27FC236}">
                <a16:creationId xmlns:a16="http://schemas.microsoft.com/office/drawing/2014/main" id="{BD70AD9A-D85F-4133-A87A-E1023B2CE628}"/>
              </a:ext>
            </a:extLst>
          </p:cNvPr>
          <p:cNvSpPr/>
          <p:nvPr/>
        </p:nvSpPr>
        <p:spPr>
          <a:xfrm>
            <a:off x="6659531" y="1"/>
            <a:ext cx="4870175" cy="3794773"/>
          </a:xfrm>
          <a:custGeom>
            <a:avLst/>
            <a:gdLst>
              <a:gd name="connsiteX0" fmla="*/ 1096213 w 4870175"/>
              <a:gd name="connsiteY0" fmla="*/ 0 h 3794773"/>
              <a:gd name="connsiteX1" fmla="*/ 3773951 w 4870175"/>
              <a:gd name="connsiteY1" fmla="*/ 0 h 3794773"/>
              <a:gd name="connsiteX2" fmla="*/ 4683875 w 4870175"/>
              <a:gd name="connsiteY2" fmla="*/ 909924 h 3794773"/>
              <a:gd name="connsiteX3" fmla="*/ 4683875 w 4870175"/>
              <a:gd name="connsiteY3" fmla="*/ 1809459 h 3794773"/>
              <a:gd name="connsiteX4" fmla="*/ 2884860 w 4870175"/>
              <a:gd name="connsiteY4" fmla="*/ 3608473 h 3794773"/>
              <a:gd name="connsiteX5" fmla="*/ 1985326 w 4870175"/>
              <a:gd name="connsiteY5" fmla="*/ 3608473 h 3794773"/>
              <a:gd name="connsiteX6" fmla="*/ 186300 w 4870175"/>
              <a:gd name="connsiteY6" fmla="*/ 1809447 h 3794773"/>
              <a:gd name="connsiteX7" fmla="*/ 186300 w 4870175"/>
              <a:gd name="connsiteY7" fmla="*/ 909913 h 379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0175" h="3794773">
                <a:moveTo>
                  <a:pt x="1096213" y="0"/>
                </a:moveTo>
                <a:lnTo>
                  <a:pt x="3773951" y="0"/>
                </a:lnTo>
                <a:lnTo>
                  <a:pt x="4683875" y="909924"/>
                </a:lnTo>
                <a:cubicBezTo>
                  <a:pt x="4932275" y="1158324"/>
                  <a:pt x="4932275" y="1561059"/>
                  <a:pt x="4683875" y="1809459"/>
                </a:cubicBezTo>
                <a:lnTo>
                  <a:pt x="2884860" y="3608473"/>
                </a:lnTo>
                <a:cubicBezTo>
                  <a:pt x="2636461" y="3856873"/>
                  <a:pt x="2233725" y="3856873"/>
                  <a:pt x="1985326" y="3608473"/>
                </a:cubicBezTo>
                <a:lnTo>
                  <a:pt x="186300" y="1809447"/>
                </a:lnTo>
                <a:cubicBezTo>
                  <a:pt x="-62099" y="1561048"/>
                  <a:pt x="-62099" y="1158312"/>
                  <a:pt x="186300" y="9099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Shapes">
            <a:extLst>
              <a:ext uri="{FF2B5EF4-FFF2-40B4-BE49-F238E27FC236}">
                <a16:creationId xmlns:a16="http://schemas.microsoft.com/office/drawing/2014/main" id="{CD95EE57-E9D1-4953-B20C-E052FB067C51}"/>
              </a:ext>
            </a:extLst>
          </p:cNvPr>
          <p:cNvSpPr/>
          <p:nvPr/>
        </p:nvSpPr>
        <p:spPr>
          <a:xfrm rot="2700000">
            <a:off x="9179827" y="3941395"/>
            <a:ext cx="2105628" cy="2105618"/>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9" name="Group 18">
            <a:extLst>
              <a:ext uri="{FF2B5EF4-FFF2-40B4-BE49-F238E27FC236}">
                <a16:creationId xmlns:a16="http://schemas.microsoft.com/office/drawing/2014/main" id="{1B82CA12-47A2-4DFF-A708-C4991A568DF1}"/>
              </a:ext>
            </a:extLst>
          </p:cNvPr>
          <p:cNvGrpSpPr/>
          <p:nvPr/>
        </p:nvGrpSpPr>
        <p:grpSpPr>
          <a:xfrm>
            <a:off x="590656" y="2355889"/>
            <a:ext cx="6027859" cy="1149414"/>
            <a:chOff x="590656" y="1677291"/>
            <a:chExt cx="6027859" cy="1149414"/>
          </a:xfrm>
        </p:grpSpPr>
        <p:sp>
          <p:nvSpPr>
            <p:cNvPr id="20" name="TextBox 19">
              <a:extLst>
                <a:ext uri="{FF2B5EF4-FFF2-40B4-BE49-F238E27FC236}">
                  <a16:creationId xmlns:a16="http://schemas.microsoft.com/office/drawing/2014/main" id="{84682CA4-EBDA-486C-AE2F-A1F35D5F1095}"/>
                </a:ext>
              </a:extLst>
            </p:cNvPr>
            <p:cNvSpPr txBox="1"/>
            <p:nvPr/>
          </p:nvSpPr>
          <p:spPr>
            <a:xfrm>
              <a:off x="590656" y="1677291"/>
              <a:ext cx="323165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IMAGES GALLERY</a:t>
              </a:r>
            </a:p>
          </p:txBody>
        </p:sp>
        <p:sp>
          <p:nvSpPr>
            <p:cNvPr id="21" name="Justify Text Body">
              <a:extLst>
                <a:ext uri="{FF2B5EF4-FFF2-40B4-BE49-F238E27FC236}">
                  <a16:creationId xmlns:a16="http://schemas.microsoft.com/office/drawing/2014/main" id="{9F2468BE-381E-432F-A737-EF5A50D15F85}"/>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27" name="Group 26">
            <a:extLst>
              <a:ext uri="{FF2B5EF4-FFF2-40B4-BE49-F238E27FC236}">
                <a16:creationId xmlns:a16="http://schemas.microsoft.com/office/drawing/2014/main" id="{184995B2-F443-4200-9824-AE9918E28073}"/>
              </a:ext>
            </a:extLst>
          </p:cNvPr>
          <p:cNvGrpSpPr/>
          <p:nvPr/>
        </p:nvGrpSpPr>
        <p:grpSpPr>
          <a:xfrm>
            <a:off x="617412" y="3917593"/>
            <a:ext cx="4253194" cy="864811"/>
            <a:chOff x="838885" y="4487989"/>
            <a:chExt cx="4253194" cy="864811"/>
          </a:xfrm>
        </p:grpSpPr>
        <p:grpSp>
          <p:nvGrpSpPr>
            <p:cNvPr id="28" name="Group 27">
              <a:extLst>
                <a:ext uri="{FF2B5EF4-FFF2-40B4-BE49-F238E27FC236}">
                  <a16:creationId xmlns:a16="http://schemas.microsoft.com/office/drawing/2014/main" id="{9274194C-AFA4-4038-A47D-54DFC2B38F50}"/>
                </a:ext>
              </a:extLst>
            </p:cNvPr>
            <p:cNvGrpSpPr/>
            <p:nvPr/>
          </p:nvGrpSpPr>
          <p:grpSpPr>
            <a:xfrm flipH="1">
              <a:off x="1496450" y="4487989"/>
              <a:ext cx="3595629" cy="864811"/>
              <a:chOff x="6372225" y="3990502"/>
              <a:chExt cx="3595629" cy="864811"/>
            </a:xfrm>
          </p:grpSpPr>
          <p:sp>
            <p:nvSpPr>
              <p:cNvPr id="30" name="Rectangle 29">
                <a:extLst>
                  <a:ext uri="{FF2B5EF4-FFF2-40B4-BE49-F238E27FC236}">
                    <a16:creationId xmlns:a16="http://schemas.microsoft.com/office/drawing/2014/main" id="{9A7420CD-7F45-4441-9508-7DA549B446AD}"/>
                  </a:ext>
                </a:extLst>
              </p:cNvPr>
              <p:cNvSpPr/>
              <p:nvPr/>
            </p:nvSpPr>
            <p:spPr>
              <a:xfrm>
                <a:off x="8345294" y="3990502"/>
                <a:ext cx="1622560"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Images Feature</a:t>
                </a:r>
                <a:endParaRPr lang="en-US" sz="1400" dirty="0">
                  <a:solidFill>
                    <a:schemeClr val="bg1"/>
                  </a:solidFill>
                  <a:latin typeface="+mj-lt"/>
                  <a:cs typeface="Poppins" panose="00000500000000000000" pitchFamily="50" charset="0"/>
                </a:endParaRPr>
              </a:p>
            </p:txBody>
          </p:sp>
          <p:sp>
            <p:nvSpPr>
              <p:cNvPr id="31" name="TextBox 30">
                <a:extLst>
                  <a:ext uri="{FF2B5EF4-FFF2-40B4-BE49-F238E27FC236}">
                    <a16:creationId xmlns:a16="http://schemas.microsoft.com/office/drawing/2014/main" id="{5EAEF429-3DC1-4A2B-B42B-3F1DB40D5898}"/>
                  </a:ext>
                </a:extLst>
              </p:cNvPr>
              <p:cNvSpPr txBox="1"/>
              <p:nvPr/>
            </p:nvSpPr>
            <p:spPr>
              <a:xfrm>
                <a:off x="6372225" y="4305547"/>
                <a:ext cx="3581201" cy="549766"/>
              </a:xfrm>
              <a:prstGeom prst="rect">
                <a:avLst/>
              </a:prstGeom>
              <a:noFill/>
            </p:spPr>
            <p:txBody>
              <a:bodyPr wrap="square" rtlCol="0">
                <a:spAutoFit/>
              </a:bodyPr>
              <a:lstStyle/>
              <a:p>
                <a:pPr algn="just">
                  <a:lnSpc>
                    <a:spcPct val="150000"/>
                  </a:lnSpc>
                </a:pPr>
                <a:r>
                  <a:rPr lang="en-US" sz="1050" i="1">
                    <a:solidFill>
                      <a:schemeClr val="bg1"/>
                    </a:solidFill>
                  </a:rPr>
                  <a:t>asuscipit eros iste metus auctor id dapibus quam aliquam sied pretium viverra ornare praesent</a:t>
                </a:r>
                <a:endParaRPr lang="en-ID" sz="1050" i="1">
                  <a:solidFill>
                    <a:schemeClr val="bg1"/>
                  </a:solidFill>
                </a:endParaRPr>
              </a:p>
            </p:txBody>
          </p:sp>
        </p:grpSp>
        <p:sp>
          <p:nvSpPr>
            <p:cNvPr id="29" name="Shape">
              <a:extLst>
                <a:ext uri="{FF2B5EF4-FFF2-40B4-BE49-F238E27FC236}">
                  <a16:creationId xmlns:a16="http://schemas.microsoft.com/office/drawing/2014/main" id="{68F1DE83-1DED-494E-8283-766444CE281B}"/>
                </a:ext>
              </a:extLst>
            </p:cNvPr>
            <p:cNvSpPr>
              <a:spLocks noChangeAspect="1"/>
            </p:cNvSpPr>
            <p:nvPr/>
          </p:nvSpPr>
          <p:spPr>
            <a:xfrm>
              <a:off x="838885" y="4677528"/>
              <a:ext cx="540252" cy="603950"/>
            </a:xfrm>
            <a:custGeom>
              <a:avLst/>
              <a:gdLst>
                <a:gd name="connsiteX0" fmla="*/ 271477 w 434742"/>
                <a:gd name="connsiteY0" fmla="*/ 369246 h 486000"/>
                <a:gd name="connsiteX1" fmla="*/ 290461 w 434742"/>
                <a:gd name="connsiteY1" fmla="*/ 350262 h 486000"/>
                <a:gd name="connsiteX2" fmla="*/ 309445 w 434742"/>
                <a:gd name="connsiteY2" fmla="*/ 369246 h 486000"/>
                <a:gd name="connsiteX3" fmla="*/ 290461 w 434742"/>
                <a:gd name="connsiteY3" fmla="*/ 388230 h 486000"/>
                <a:gd name="connsiteX4" fmla="*/ 271477 w 434742"/>
                <a:gd name="connsiteY4" fmla="*/ 369246 h 486000"/>
                <a:gd name="connsiteX5" fmla="*/ 434742 w 434742"/>
                <a:gd name="connsiteY5" fmla="*/ 334125 h 486000"/>
                <a:gd name="connsiteX6" fmla="*/ 434742 w 434742"/>
                <a:gd name="connsiteY6" fmla="*/ 438539 h 486000"/>
                <a:gd name="connsiteX7" fmla="*/ 387281 w 434742"/>
                <a:gd name="connsiteY7" fmla="*/ 486000 h 486000"/>
                <a:gd name="connsiteX8" fmla="*/ 235406 w 434742"/>
                <a:gd name="connsiteY8" fmla="*/ 486000 h 486000"/>
                <a:gd name="connsiteX9" fmla="*/ 187945 w 434742"/>
                <a:gd name="connsiteY9" fmla="*/ 438539 h 486000"/>
                <a:gd name="connsiteX10" fmla="*/ 187945 w 434742"/>
                <a:gd name="connsiteY10" fmla="*/ 334125 h 486000"/>
                <a:gd name="connsiteX11" fmla="*/ 235406 w 434742"/>
                <a:gd name="connsiteY11" fmla="*/ 286664 h 486000"/>
                <a:gd name="connsiteX12" fmla="*/ 387281 w 434742"/>
                <a:gd name="connsiteY12" fmla="*/ 286664 h 486000"/>
                <a:gd name="connsiteX13" fmla="*/ 434742 w 434742"/>
                <a:gd name="connsiteY13" fmla="*/ 334125 h 486000"/>
                <a:gd name="connsiteX14" fmla="*/ 225914 w 434742"/>
                <a:gd name="connsiteY14" fmla="*/ 334125 h 486000"/>
                <a:gd name="connsiteX15" fmla="*/ 225914 w 434742"/>
                <a:gd name="connsiteY15" fmla="*/ 438346 h 486000"/>
                <a:gd name="connsiteX16" fmla="*/ 242062 w 434742"/>
                <a:gd name="connsiteY16" fmla="*/ 422198 h 486000"/>
                <a:gd name="connsiteX17" fmla="*/ 282333 w 434742"/>
                <a:gd name="connsiteY17" fmla="*/ 422198 h 486000"/>
                <a:gd name="connsiteX18" fmla="*/ 293446 w 434742"/>
                <a:gd name="connsiteY18" fmla="*/ 433311 h 486000"/>
                <a:gd name="connsiteX19" fmla="*/ 325745 w 434742"/>
                <a:gd name="connsiteY19" fmla="*/ 401638 h 486000"/>
                <a:gd name="connsiteX20" fmla="*/ 365831 w 434742"/>
                <a:gd name="connsiteY20" fmla="*/ 401846 h 486000"/>
                <a:gd name="connsiteX21" fmla="*/ 396773 w 434742"/>
                <a:gd name="connsiteY21" fmla="*/ 432822 h 486000"/>
                <a:gd name="connsiteX22" fmla="*/ 396773 w 434742"/>
                <a:gd name="connsiteY22" fmla="*/ 334125 h 486000"/>
                <a:gd name="connsiteX23" fmla="*/ 387281 w 434742"/>
                <a:gd name="connsiteY23" fmla="*/ 324633 h 486000"/>
                <a:gd name="connsiteX24" fmla="*/ 235406 w 434742"/>
                <a:gd name="connsiteY24" fmla="*/ 324633 h 486000"/>
                <a:gd name="connsiteX25" fmla="*/ 225914 w 434742"/>
                <a:gd name="connsiteY25" fmla="*/ 334125 h 486000"/>
                <a:gd name="connsiteX26" fmla="*/ 93973 w 434742"/>
                <a:gd name="connsiteY26" fmla="*/ 160418 h 486000"/>
                <a:gd name="connsiteX27" fmla="*/ 160418 w 434742"/>
                <a:gd name="connsiteY27" fmla="*/ 93973 h 486000"/>
                <a:gd name="connsiteX28" fmla="*/ 141434 w 434742"/>
                <a:gd name="connsiteY28" fmla="*/ 74988 h 486000"/>
                <a:gd name="connsiteX29" fmla="*/ 122449 w 434742"/>
                <a:gd name="connsiteY29" fmla="*/ 93973 h 486000"/>
                <a:gd name="connsiteX30" fmla="*/ 93973 w 434742"/>
                <a:gd name="connsiteY30" fmla="*/ 122449 h 486000"/>
                <a:gd name="connsiteX31" fmla="*/ 41228 w 434742"/>
                <a:gd name="connsiteY31" fmla="*/ 122449 h 486000"/>
                <a:gd name="connsiteX32" fmla="*/ 48484 w 434742"/>
                <a:gd name="connsiteY32" fmla="*/ 111956 h 486000"/>
                <a:gd name="connsiteX33" fmla="*/ 111174 w 434742"/>
                <a:gd name="connsiteY33" fmla="*/ 48710 h 486000"/>
                <a:gd name="connsiteX34" fmla="*/ 136943 w 434742"/>
                <a:gd name="connsiteY34" fmla="*/ 37969 h 486000"/>
                <a:gd name="connsiteX35" fmla="*/ 309342 w 434742"/>
                <a:gd name="connsiteY35" fmla="*/ 37969 h 486000"/>
                <a:gd name="connsiteX36" fmla="*/ 347310 w 434742"/>
                <a:gd name="connsiteY36" fmla="*/ 75938 h 486000"/>
                <a:gd name="connsiteX37" fmla="*/ 347310 w 434742"/>
                <a:gd name="connsiteY37" fmla="*/ 229711 h 486000"/>
                <a:gd name="connsiteX38" fmla="*/ 366295 w 434742"/>
                <a:gd name="connsiteY38" fmla="*/ 248695 h 486000"/>
                <a:gd name="connsiteX39" fmla="*/ 385279 w 434742"/>
                <a:gd name="connsiteY39" fmla="*/ 229711 h 486000"/>
                <a:gd name="connsiteX40" fmla="*/ 385279 w 434742"/>
                <a:gd name="connsiteY40" fmla="*/ 75938 h 486000"/>
                <a:gd name="connsiteX41" fmla="*/ 309342 w 434742"/>
                <a:gd name="connsiteY41" fmla="*/ 0 h 486000"/>
                <a:gd name="connsiteX42" fmla="*/ 136943 w 434742"/>
                <a:gd name="connsiteY42" fmla="*/ 0 h 486000"/>
                <a:gd name="connsiteX43" fmla="*/ 84206 w 434742"/>
                <a:gd name="connsiteY43" fmla="*/ 21980 h 486000"/>
                <a:gd name="connsiteX44" fmla="*/ 21517 w 434742"/>
                <a:gd name="connsiteY44" fmla="*/ 85226 h 486000"/>
                <a:gd name="connsiteX45" fmla="*/ 0 w 434742"/>
                <a:gd name="connsiteY45" fmla="*/ 137500 h 486000"/>
                <a:gd name="connsiteX46" fmla="*/ 0 w 434742"/>
                <a:gd name="connsiteY46" fmla="*/ 410063 h 486000"/>
                <a:gd name="connsiteX47" fmla="*/ 75938 w 434742"/>
                <a:gd name="connsiteY47" fmla="*/ 486000 h 486000"/>
                <a:gd name="connsiteX48" fmla="*/ 130992 w 434742"/>
                <a:gd name="connsiteY48" fmla="*/ 486000 h 486000"/>
                <a:gd name="connsiteX49" fmla="*/ 149977 w 434742"/>
                <a:gd name="connsiteY49" fmla="*/ 467016 h 486000"/>
                <a:gd name="connsiteX50" fmla="*/ 130992 w 434742"/>
                <a:gd name="connsiteY50" fmla="*/ 448031 h 486000"/>
                <a:gd name="connsiteX51" fmla="*/ 75938 w 434742"/>
                <a:gd name="connsiteY51" fmla="*/ 448031 h 486000"/>
                <a:gd name="connsiteX52" fmla="*/ 37969 w 434742"/>
                <a:gd name="connsiteY52" fmla="*/ 410063 h 486000"/>
                <a:gd name="connsiteX53" fmla="*/ 37969 w 434742"/>
                <a:gd name="connsiteY53" fmla="*/ 160418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4742" h="486000">
                  <a:moveTo>
                    <a:pt x="271477" y="369246"/>
                  </a:moveTo>
                  <a:cubicBezTo>
                    <a:pt x="271477" y="358760"/>
                    <a:pt x="279975" y="350262"/>
                    <a:pt x="290461" y="350262"/>
                  </a:cubicBezTo>
                  <a:cubicBezTo>
                    <a:pt x="300947" y="350262"/>
                    <a:pt x="309445" y="358760"/>
                    <a:pt x="309445" y="369246"/>
                  </a:cubicBezTo>
                  <a:cubicBezTo>
                    <a:pt x="309445" y="379732"/>
                    <a:pt x="300947" y="388230"/>
                    <a:pt x="290461" y="388230"/>
                  </a:cubicBezTo>
                  <a:cubicBezTo>
                    <a:pt x="279975" y="388230"/>
                    <a:pt x="271477" y="379732"/>
                    <a:pt x="271477" y="369246"/>
                  </a:cubicBezTo>
                  <a:close/>
                  <a:moveTo>
                    <a:pt x="434742" y="334125"/>
                  </a:moveTo>
                  <a:lnTo>
                    <a:pt x="434742" y="438539"/>
                  </a:lnTo>
                  <a:cubicBezTo>
                    <a:pt x="434742" y="464709"/>
                    <a:pt x="413452" y="486000"/>
                    <a:pt x="387281" y="486000"/>
                  </a:cubicBezTo>
                  <a:lnTo>
                    <a:pt x="235406" y="486000"/>
                  </a:lnTo>
                  <a:cubicBezTo>
                    <a:pt x="209236" y="486000"/>
                    <a:pt x="187945" y="464709"/>
                    <a:pt x="187945" y="438539"/>
                  </a:cubicBezTo>
                  <a:lnTo>
                    <a:pt x="187945" y="334125"/>
                  </a:lnTo>
                  <a:cubicBezTo>
                    <a:pt x="187945" y="307955"/>
                    <a:pt x="209236" y="286664"/>
                    <a:pt x="235406" y="286664"/>
                  </a:cubicBezTo>
                  <a:lnTo>
                    <a:pt x="387281" y="286664"/>
                  </a:lnTo>
                  <a:cubicBezTo>
                    <a:pt x="413452" y="286664"/>
                    <a:pt x="434742" y="307955"/>
                    <a:pt x="434742" y="334125"/>
                  </a:cubicBezTo>
                  <a:close/>
                  <a:moveTo>
                    <a:pt x="225914" y="334125"/>
                  </a:moveTo>
                  <a:lnTo>
                    <a:pt x="225914" y="438346"/>
                  </a:lnTo>
                  <a:lnTo>
                    <a:pt x="242062" y="422198"/>
                  </a:lnTo>
                  <a:cubicBezTo>
                    <a:pt x="253182" y="411078"/>
                    <a:pt x="271213" y="411078"/>
                    <a:pt x="282333" y="422198"/>
                  </a:cubicBezTo>
                  <a:lnTo>
                    <a:pt x="293446" y="433311"/>
                  </a:lnTo>
                  <a:lnTo>
                    <a:pt x="325745" y="401638"/>
                  </a:lnTo>
                  <a:cubicBezTo>
                    <a:pt x="336902" y="390696"/>
                    <a:pt x="354789" y="390789"/>
                    <a:pt x="365831" y="401846"/>
                  </a:cubicBezTo>
                  <a:lnTo>
                    <a:pt x="396773" y="432822"/>
                  </a:lnTo>
                  <a:lnTo>
                    <a:pt x="396773" y="334125"/>
                  </a:lnTo>
                  <a:cubicBezTo>
                    <a:pt x="396773" y="328889"/>
                    <a:pt x="392517" y="324633"/>
                    <a:pt x="387281" y="324633"/>
                  </a:cubicBezTo>
                  <a:lnTo>
                    <a:pt x="235406" y="324633"/>
                  </a:lnTo>
                  <a:cubicBezTo>
                    <a:pt x="230171" y="324633"/>
                    <a:pt x="225914" y="328889"/>
                    <a:pt x="225914" y="334125"/>
                  </a:cubicBezTo>
                  <a:close/>
                  <a:moveTo>
                    <a:pt x="93973" y="160418"/>
                  </a:moveTo>
                  <a:cubicBezTo>
                    <a:pt x="130610" y="160418"/>
                    <a:pt x="160418" y="130610"/>
                    <a:pt x="160418" y="93973"/>
                  </a:cubicBezTo>
                  <a:cubicBezTo>
                    <a:pt x="160418" y="83487"/>
                    <a:pt x="151920" y="74988"/>
                    <a:pt x="141434" y="74988"/>
                  </a:cubicBezTo>
                  <a:cubicBezTo>
                    <a:pt x="130948" y="74988"/>
                    <a:pt x="122449" y="83487"/>
                    <a:pt x="122449" y="93973"/>
                  </a:cubicBezTo>
                  <a:cubicBezTo>
                    <a:pt x="122449" y="109676"/>
                    <a:pt x="109676" y="122449"/>
                    <a:pt x="93973" y="122449"/>
                  </a:cubicBezTo>
                  <a:lnTo>
                    <a:pt x="41228" y="122449"/>
                  </a:lnTo>
                  <a:cubicBezTo>
                    <a:pt x="42982" y="118600"/>
                    <a:pt x="45418" y="115048"/>
                    <a:pt x="48484" y="111956"/>
                  </a:cubicBezTo>
                  <a:lnTo>
                    <a:pt x="111174" y="48710"/>
                  </a:lnTo>
                  <a:cubicBezTo>
                    <a:pt x="117937" y="41884"/>
                    <a:pt x="127333" y="37969"/>
                    <a:pt x="136943" y="37969"/>
                  </a:cubicBezTo>
                  <a:lnTo>
                    <a:pt x="309342" y="37969"/>
                  </a:lnTo>
                  <a:cubicBezTo>
                    <a:pt x="330276" y="37969"/>
                    <a:pt x="347310" y="55003"/>
                    <a:pt x="347310" y="75938"/>
                  </a:cubicBezTo>
                  <a:lnTo>
                    <a:pt x="347310" y="229711"/>
                  </a:lnTo>
                  <a:cubicBezTo>
                    <a:pt x="347310" y="240197"/>
                    <a:pt x="355809" y="248695"/>
                    <a:pt x="366295" y="248695"/>
                  </a:cubicBezTo>
                  <a:cubicBezTo>
                    <a:pt x="376777" y="248695"/>
                    <a:pt x="385279" y="240197"/>
                    <a:pt x="385279" y="229711"/>
                  </a:cubicBezTo>
                  <a:lnTo>
                    <a:pt x="385279" y="75938"/>
                  </a:lnTo>
                  <a:cubicBezTo>
                    <a:pt x="385279" y="34064"/>
                    <a:pt x="351211" y="0"/>
                    <a:pt x="309342" y="0"/>
                  </a:cubicBezTo>
                  <a:lnTo>
                    <a:pt x="136943" y="0"/>
                  </a:lnTo>
                  <a:cubicBezTo>
                    <a:pt x="117273" y="0"/>
                    <a:pt x="98051" y="8013"/>
                    <a:pt x="84206" y="21980"/>
                  </a:cubicBezTo>
                  <a:lnTo>
                    <a:pt x="21517" y="85226"/>
                  </a:lnTo>
                  <a:cubicBezTo>
                    <a:pt x="7642" y="99227"/>
                    <a:pt x="0" y="117788"/>
                    <a:pt x="0" y="137500"/>
                  </a:cubicBezTo>
                  <a:lnTo>
                    <a:pt x="0" y="410063"/>
                  </a:lnTo>
                  <a:cubicBezTo>
                    <a:pt x="0" y="451936"/>
                    <a:pt x="34064" y="486000"/>
                    <a:pt x="75938" y="486000"/>
                  </a:cubicBezTo>
                  <a:lnTo>
                    <a:pt x="130992" y="486000"/>
                  </a:lnTo>
                  <a:cubicBezTo>
                    <a:pt x="141478" y="486000"/>
                    <a:pt x="149977" y="477502"/>
                    <a:pt x="149977" y="467016"/>
                  </a:cubicBezTo>
                  <a:cubicBezTo>
                    <a:pt x="149977" y="456530"/>
                    <a:pt x="141478" y="448031"/>
                    <a:pt x="130992" y="448031"/>
                  </a:cubicBezTo>
                  <a:lnTo>
                    <a:pt x="75938" y="448031"/>
                  </a:lnTo>
                  <a:cubicBezTo>
                    <a:pt x="55003" y="448031"/>
                    <a:pt x="37969" y="430997"/>
                    <a:pt x="37969" y="410063"/>
                  </a:cubicBezTo>
                  <a:lnTo>
                    <a:pt x="37969" y="16041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sp>
        <p:nvSpPr>
          <p:cNvPr id="50" name="PpHolder7">
            <a:extLst>
              <a:ext uri="{FF2B5EF4-FFF2-40B4-BE49-F238E27FC236}">
                <a16:creationId xmlns:a16="http://schemas.microsoft.com/office/drawing/2014/main" id="{8C0E23C7-D529-4E66-8471-460101B364CB}"/>
              </a:ext>
            </a:extLst>
          </p:cNvPr>
          <p:cNvSpPr>
            <a:spLocks noGrp="1"/>
          </p:cNvSpPr>
          <p:nvPr>
            <p:ph type="pic" sz="quarter" idx="10"/>
          </p:nvPr>
        </p:nvSpPr>
        <p:spPr/>
      </p:sp>
      <p:grpSp>
        <p:nvGrpSpPr>
          <p:cNvPr id="48" name="Group 47">
            <a:extLst>
              <a:ext uri="{FF2B5EF4-FFF2-40B4-BE49-F238E27FC236}">
                <a16:creationId xmlns:a16="http://schemas.microsoft.com/office/drawing/2014/main" id="{D393D229-74A0-487C-A38F-CDA614E9DFC6}"/>
              </a:ext>
            </a:extLst>
          </p:cNvPr>
          <p:cNvGrpSpPr/>
          <p:nvPr/>
        </p:nvGrpSpPr>
        <p:grpSpPr>
          <a:xfrm>
            <a:off x="7320411" y="3554616"/>
            <a:ext cx="1356038" cy="1356044"/>
            <a:chOff x="7686508" y="2722431"/>
            <a:chExt cx="939968" cy="939972"/>
          </a:xfrm>
        </p:grpSpPr>
        <p:grpSp>
          <p:nvGrpSpPr>
            <p:cNvPr id="44" name="Group 43">
              <a:extLst>
                <a:ext uri="{FF2B5EF4-FFF2-40B4-BE49-F238E27FC236}">
                  <a16:creationId xmlns:a16="http://schemas.microsoft.com/office/drawing/2014/main" id="{ACF7CB2D-5093-4743-B977-EE4679415BE6}"/>
                </a:ext>
              </a:extLst>
            </p:cNvPr>
            <p:cNvGrpSpPr/>
            <p:nvPr/>
          </p:nvGrpSpPr>
          <p:grpSpPr>
            <a:xfrm>
              <a:off x="7686508" y="2722431"/>
              <a:ext cx="939968" cy="939972"/>
              <a:chOff x="6735342" y="1583789"/>
              <a:chExt cx="657962" cy="657964"/>
            </a:xfrm>
          </p:grpSpPr>
          <p:sp>
            <p:nvSpPr>
              <p:cNvPr id="45" name="Rectangle: Rounded Corners 44">
                <a:extLst>
                  <a:ext uri="{FF2B5EF4-FFF2-40B4-BE49-F238E27FC236}">
                    <a16:creationId xmlns:a16="http://schemas.microsoft.com/office/drawing/2014/main" id="{DAA27C0A-9FB1-43DE-8904-CE93BD052C9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C2DD7CB7-C6C1-44A8-9B8B-FB0D95C60944}"/>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7" name="Icon 50">
              <a:extLst>
                <a:ext uri="{FF2B5EF4-FFF2-40B4-BE49-F238E27FC236}">
                  <a16:creationId xmlns:a16="http://schemas.microsoft.com/office/drawing/2014/main" id="{1D1E1E4F-92EB-4611-852D-313980BA242A}"/>
                </a:ext>
              </a:extLst>
            </p:cNvPr>
            <p:cNvSpPr/>
            <p:nvPr/>
          </p:nvSpPr>
          <p:spPr>
            <a:xfrm>
              <a:off x="8000635" y="3015872"/>
              <a:ext cx="311714" cy="353090"/>
            </a:xfrm>
            <a:custGeom>
              <a:avLst/>
              <a:gdLst>
                <a:gd name="connsiteX0" fmla="*/ 333832 w 429050"/>
                <a:gd name="connsiteY0" fmla="*/ 257329 h 486001"/>
                <a:gd name="connsiteX1" fmla="*/ 307228 w 429050"/>
                <a:gd name="connsiteY1" fmla="*/ 260929 h 486001"/>
                <a:gd name="connsiteX2" fmla="*/ 272307 w 429050"/>
                <a:gd name="connsiteY2" fmla="*/ 297634 h 486001"/>
                <a:gd name="connsiteX3" fmla="*/ 229133 w 429050"/>
                <a:gd name="connsiteY3" fmla="*/ 353111 h 486001"/>
                <a:gd name="connsiteX4" fmla="*/ 142087 w 429050"/>
                <a:gd name="connsiteY4" fmla="*/ 353111 h 486001"/>
                <a:gd name="connsiteX5" fmla="*/ 98915 w 429050"/>
                <a:gd name="connsiteY5" fmla="*/ 297634 h 486001"/>
                <a:gd name="connsiteX6" fmla="*/ 37972 w 429050"/>
                <a:gd name="connsiteY6" fmla="*/ 183453 h 486001"/>
                <a:gd name="connsiteX7" fmla="*/ 80977 w 429050"/>
                <a:gd name="connsiteY7" fmla="*/ 80893 h 486001"/>
                <a:gd name="connsiteX8" fmla="*/ 184864 w 429050"/>
                <a:gd name="connsiteY8" fmla="*/ 37970 h 486001"/>
                <a:gd name="connsiteX9" fmla="*/ 185980 w 429050"/>
                <a:gd name="connsiteY9" fmla="*/ 37974 h 486001"/>
                <a:gd name="connsiteX10" fmla="*/ 186125 w 429050"/>
                <a:gd name="connsiteY10" fmla="*/ 37974 h 486001"/>
                <a:gd name="connsiteX11" fmla="*/ 205105 w 429050"/>
                <a:gd name="connsiteY11" fmla="*/ 19130 h 486001"/>
                <a:gd name="connsiteX12" fmla="*/ 186262 w 429050"/>
                <a:gd name="connsiteY12" fmla="*/ 5 h 486001"/>
                <a:gd name="connsiteX13" fmla="*/ 54224 w 429050"/>
                <a:gd name="connsiteY13" fmla="*/ 53947 h 486001"/>
                <a:gd name="connsiteX14" fmla="*/ 0 w 429050"/>
                <a:gd name="connsiteY14" fmla="*/ 183457 h 486001"/>
                <a:gd name="connsiteX15" fmla="*/ 72930 w 429050"/>
                <a:gd name="connsiteY15" fmla="*/ 325320 h 486001"/>
                <a:gd name="connsiteX16" fmla="*/ 107262 w 429050"/>
                <a:gd name="connsiteY16" fmla="*/ 373044 h 486001"/>
                <a:gd name="connsiteX17" fmla="*/ 107262 w 429050"/>
                <a:gd name="connsiteY17" fmla="*/ 429048 h 486001"/>
                <a:gd name="connsiteX18" fmla="*/ 164215 w 429050"/>
                <a:gd name="connsiteY18" fmla="*/ 486001 h 486001"/>
                <a:gd name="connsiteX19" fmla="*/ 206930 w 429050"/>
                <a:gd name="connsiteY19" fmla="*/ 486001 h 486001"/>
                <a:gd name="connsiteX20" fmla="*/ 263883 w 429050"/>
                <a:gd name="connsiteY20" fmla="*/ 429048 h 486001"/>
                <a:gd name="connsiteX21" fmla="*/ 263883 w 429050"/>
                <a:gd name="connsiteY21" fmla="*/ 374494 h 486001"/>
                <a:gd name="connsiteX22" fmla="*/ 263957 w 429050"/>
                <a:gd name="connsiteY22" fmla="*/ 373044 h 486001"/>
                <a:gd name="connsiteX23" fmla="*/ 298288 w 429050"/>
                <a:gd name="connsiteY23" fmla="*/ 325320 h 486001"/>
                <a:gd name="connsiteX24" fmla="*/ 337428 w 429050"/>
                <a:gd name="connsiteY24" fmla="*/ 283936 h 486001"/>
                <a:gd name="connsiteX25" fmla="*/ 333832 w 429050"/>
                <a:gd name="connsiteY25" fmla="*/ 257329 h 486001"/>
                <a:gd name="connsiteX26" fmla="*/ 206930 w 429050"/>
                <a:gd name="connsiteY26" fmla="*/ 448033 h 486001"/>
                <a:gd name="connsiteX27" fmla="*/ 164215 w 429050"/>
                <a:gd name="connsiteY27" fmla="*/ 448033 h 486001"/>
                <a:gd name="connsiteX28" fmla="*/ 145230 w 429050"/>
                <a:gd name="connsiteY28" fmla="*/ 429048 h 486001"/>
                <a:gd name="connsiteX29" fmla="*/ 145230 w 429050"/>
                <a:gd name="connsiteY29" fmla="*/ 391079 h 486001"/>
                <a:gd name="connsiteX30" fmla="*/ 225914 w 429050"/>
                <a:gd name="connsiteY30" fmla="*/ 391079 h 486001"/>
                <a:gd name="connsiteX31" fmla="*/ 225914 w 429050"/>
                <a:gd name="connsiteY31" fmla="*/ 429048 h 486001"/>
                <a:gd name="connsiteX32" fmla="*/ 206930 w 429050"/>
                <a:gd name="connsiteY32" fmla="*/ 448033 h 486001"/>
                <a:gd name="connsiteX33" fmla="*/ 163213 w 429050"/>
                <a:gd name="connsiteY33" fmla="*/ 115028 h 486001"/>
                <a:gd name="connsiteX34" fmla="*/ 112961 w 429050"/>
                <a:gd name="connsiteY34" fmla="*/ 183200 h 486001"/>
                <a:gd name="connsiteX35" fmla="*/ 93976 w 429050"/>
                <a:gd name="connsiteY35" fmla="*/ 202185 h 486001"/>
                <a:gd name="connsiteX36" fmla="*/ 74992 w 429050"/>
                <a:gd name="connsiteY36" fmla="*/ 183200 h 486001"/>
                <a:gd name="connsiteX37" fmla="*/ 151931 w 429050"/>
                <a:gd name="connsiteY37" fmla="*/ 78775 h 486001"/>
                <a:gd name="connsiteX38" fmla="*/ 175699 w 429050"/>
                <a:gd name="connsiteY38" fmla="*/ 91260 h 486001"/>
                <a:gd name="connsiteX39" fmla="*/ 163213 w 429050"/>
                <a:gd name="connsiteY39" fmla="*/ 115028 h 486001"/>
                <a:gd name="connsiteX40" fmla="*/ 421164 w 429050"/>
                <a:gd name="connsiteY40" fmla="*/ 123281 h 486001"/>
                <a:gd name="connsiteX41" fmla="*/ 402895 w 429050"/>
                <a:gd name="connsiteY41" fmla="*/ 110114 h 486001"/>
                <a:gd name="connsiteX42" fmla="*/ 402951 w 429050"/>
                <a:gd name="connsiteY42" fmla="*/ 107263 h 486001"/>
                <a:gd name="connsiteX43" fmla="*/ 402862 w 429050"/>
                <a:gd name="connsiteY43" fmla="*/ 103811 h 486001"/>
                <a:gd name="connsiteX44" fmla="*/ 402799 w 429050"/>
                <a:gd name="connsiteY44" fmla="*/ 102680 h 486001"/>
                <a:gd name="connsiteX45" fmla="*/ 402739 w 429050"/>
                <a:gd name="connsiteY45" fmla="*/ 101605 h 486001"/>
                <a:gd name="connsiteX46" fmla="*/ 421587 w 429050"/>
                <a:gd name="connsiteY46" fmla="*/ 87207 h 486001"/>
                <a:gd name="connsiteX47" fmla="*/ 426763 w 429050"/>
                <a:gd name="connsiteY47" fmla="*/ 63087 h 486001"/>
                <a:gd name="connsiteX48" fmla="*/ 418220 w 429050"/>
                <a:gd name="connsiteY48" fmla="*/ 47295 h 486001"/>
                <a:gd name="connsiteX49" fmla="*/ 395079 w 429050"/>
                <a:gd name="connsiteY49" fmla="*/ 38471 h 486001"/>
                <a:gd name="connsiteX50" fmla="*/ 372635 w 429050"/>
                <a:gd name="connsiteY50" fmla="*/ 46569 h 486001"/>
                <a:gd name="connsiteX51" fmla="*/ 363759 w 429050"/>
                <a:gd name="connsiteY51" fmla="*/ 40836 h 486001"/>
                <a:gd name="connsiteX52" fmla="*/ 362921 w 429050"/>
                <a:gd name="connsiteY52" fmla="*/ 40373 h 486001"/>
                <a:gd name="connsiteX53" fmla="*/ 360600 w 429050"/>
                <a:gd name="connsiteY53" fmla="*/ 39182 h 486001"/>
                <a:gd name="connsiteX54" fmla="*/ 359342 w 429050"/>
                <a:gd name="connsiteY54" fmla="*/ 38571 h 486001"/>
                <a:gd name="connsiteX55" fmla="*/ 358274 w 429050"/>
                <a:gd name="connsiteY55" fmla="*/ 38052 h 486001"/>
                <a:gd name="connsiteX56" fmla="*/ 354237 w 429050"/>
                <a:gd name="connsiteY56" fmla="*/ 15623 h 486001"/>
                <a:gd name="connsiteX57" fmla="*/ 335553 w 429050"/>
                <a:gd name="connsiteY57" fmla="*/ 1 h 486001"/>
                <a:gd name="connsiteX58" fmla="*/ 317517 w 429050"/>
                <a:gd name="connsiteY58" fmla="*/ 1 h 486001"/>
                <a:gd name="connsiteX59" fmla="*/ 298718 w 429050"/>
                <a:gd name="connsiteY59" fmla="*/ 16353 h 486001"/>
                <a:gd name="connsiteX60" fmla="*/ 295678 w 429050"/>
                <a:gd name="connsiteY60" fmla="*/ 38070 h 486001"/>
                <a:gd name="connsiteX61" fmla="*/ 280004 w 429050"/>
                <a:gd name="connsiteY61" fmla="*/ 47611 h 486001"/>
                <a:gd name="connsiteX62" fmla="*/ 257976 w 429050"/>
                <a:gd name="connsiteY62" fmla="*/ 40732 h 486001"/>
                <a:gd name="connsiteX63" fmla="*/ 235354 w 429050"/>
                <a:gd name="connsiteY63" fmla="*/ 50328 h 486001"/>
                <a:gd name="connsiteX64" fmla="*/ 226990 w 429050"/>
                <a:gd name="connsiteY64" fmla="*/ 66973 h 486001"/>
                <a:gd name="connsiteX65" fmla="*/ 233226 w 429050"/>
                <a:gd name="connsiteY65" fmla="*/ 91163 h 486001"/>
                <a:gd name="connsiteX66" fmla="*/ 251168 w 429050"/>
                <a:gd name="connsiteY66" fmla="*/ 103447 h 486001"/>
                <a:gd name="connsiteX67" fmla="*/ 251072 w 429050"/>
                <a:gd name="connsiteY67" fmla="*/ 107263 h 486001"/>
                <a:gd name="connsiteX68" fmla="*/ 251161 w 429050"/>
                <a:gd name="connsiteY68" fmla="*/ 110745 h 486001"/>
                <a:gd name="connsiteX69" fmla="*/ 251228 w 429050"/>
                <a:gd name="connsiteY69" fmla="*/ 111902 h 486001"/>
                <a:gd name="connsiteX70" fmla="*/ 251298 w 429050"/>
                <a:gd name="connsiteY70" fmla="*/ 113114 h 486001"/>
                <a:gd name="connsiteX71" fmla="*/ 233111 w 429050"/>
                <a:gd name="connsiteY71" fmla="*/ 127523 h 486001"/>
                <a:gd name="connsiteX72" fmla="*/ 228584 w 429050"/>
                <a:gd name="connsiteY72" fmla="*/ 152110 h 486001"/>
                <a:gd name="connsiteX73" fmla="*/ 237483 w 429050"/>
                <a:gd name="connsiteY73" fmla="*/ 167071 h 486001"/>
                <a:gd name="connsiteX74" fmla="*/ 260224 w 429050"/>
                <a:gd name="connsiteY74" fmla="*/ 175229 h 486001"/>
                <a:gd name="connsiteX75" fmla="*/ 281080 w 429050"/>
                <a:gd name="connsiteY75" fmla="*/ 167731 h 486001"/>
                <a:gd name="connsiteX76" fmla="*/ 295744 w 429050"/>
                <a:gd name="connsiteY76" fmla="*/ 176474 h 486001"/>
                <a:gd name="connsiteX77" fmla="*/ 299782 w 429050"/>
                <a:gd name="connsiteY77" fmla="*/ 198903 h 486001"/>
                <a:gd name="connsiteX78" fmla="*/ 318467 w 429050"/>
                <a:gd name="connsiteY78" fmla="*/ 214525 h 486001"/>
                <a:gd name="connsiteX79" fmla="*/ 335553 w 429050"/>
                <a:gd name="connsiteY79" fmla="*/ 214525 h 486001"/>
                <a:gd name="connsiteX80" fmla="*/ 354300 w 429050"/>
                <a:gd name="connsiteY80" fmla="*/ 198540 h 486001"/>
                <a:gd name="connsiteX81" fmla="*/ 357797 w 429050"/>
                <a:gd name="connsiteY81" fmla="*/ 176696 h 486001"/>
                <a:gd name="connsiteX82" fmla="*/ 375424 w 429050"/>
                <a:gd name="connsiteY82" fmla="*/ 165766 h 486001"/>
                <a:gd name="connsiteX83" fmla="*/ 397003 w 429050"/>
                <a:gd name="connsiteY83" fmla="*/ 172151 h 486001"/>
                <a:gd name="connsiteX84" fmla="*/ 419351 w 429050"/>
                <a:gd name="connsiteY84" fmla="*/ 162473 h 486001"/>
                <a:gd name="connsiteX85" fmla="*/ 427026 w 429050"/>
                <a:gd name="connsiteY85" fmla="*/ 147208 h 486001"/>
                <a:gd name="connsiteX86" fmla="*/ 421164 w 429050"/>
                <a:gd name="connsiteY86" fmla="*/ 123281 h 486001"/>
                <a:gd name="connsiteX87" fmla="*/ 289104 w 429050"/>
                <a:gd name="connsiteY87" fmla="*/ 105160 h 486001"/>
                <a:gd name="connsiteX88" fmla="*/ 289123 w 429050"/>
                <a:gd name="connsiteY88" fmla="*/ 104898 h 486001"/>
                <a:gd name="connsiteX89" fmla="*/ 289290 w 429050"/>
                <a:gd name="connsiteY89" fmla="*/ 103007 h 486001"/>
                <a:gd name="connsiteX90" fmla="*/ 289308 w 429050"/>
                <a:gd name="connsiteY90" fmla="*/ 102840 h 486001"/>
                <a:gd name="connsiteX91" fmla="*/ 289597 w 429050"/>
                <a:gd name="connsiteY91" fmla="*/ 100848 h 486001"/>
                <a:gd name="connsiteX92" fmla="*/ 289615 w 429050"/>
                <a:gd name="connsiteY92" fmla="*/ 100733 h 486001"/>
                <a:gd name="connsiteX93" fmla="*/ 290012 w 429050"/>
                <a:gd name="connsiteY93" fmla="*/ 98768 h 486001"/>
                <a:gd name="connsiteX94" fmla="*/ 299883 w 429050"/>
                <a:gd name="connsiteY94" fmla="*/ 80737 h 486001"/>
                <a:gd name="connsiteX95" fmla="*/ 300276 w 429050"/>
                <a:gd name="connsiteY95" fmla="*/ 80336 h 486001"/>
                <a:gd name="connsiteX96" fmla="*/ 301433 w 429050"/>
                <a:gd name="connsiteY96" fmla="*/ 79231 h 486001"/>
                <a:gd name="connsiteX97" fmla="*/ 301707 w 429050"/>
                <a:gd name="connsiteY97" fmla="*/ 78990 h 486001"/>
                <a:gd name="connsiteX98" fmla="*/ 304162 w 429050"/>
                <a:gd name="connsiteY98" fmla="*/ 76966 h 486001"/>
                <a:gd name="connsiteX99" fmla="*/ 304369 w 429050"/>
                <a:gd name="connsiteY99" fmla="*/ 76806 h 486001"/>
                <a:gd name="connsiteX100" fmla="*/ 305797 w 429050"/>
                <a:gd name="connsiteY100" fmla="*/ 75791 h 486001"/>
                <a:gd name="connsiteX101" fmla="*/ 305797 w 429050"/>
                <a:gd name="connsiteY101" fmla="*/ 75787 h 486001"/>
                <a:gd name="connsiteX102" fmla="*/ 308696 w 429050"/>
                <a:gd name="connsiteY102" fmla="*/ 74018 h 486001"/>
                <a:gd name="connsiteX103" fmla="*/ 309041 w 429050"/>
                <a:gd name="connsiteY103" fmla="*/ 73825 h 486001"/>
                <a:gd name="connsiteX104" fmla="*/ 310484 w 429050"/>
                <a:gd name="connsiteY104" fmla="*/ 73087 h 486001"/>
                <a:gd name="connsiteX105" fmla="*/ 310966 w 429050"/>
                <a:gd name="connsiteY105" fmla="*/ 72861 h 486001"/>
                <a:gd name="connsiteX106" fmla="*/ 313312 w 429050"/>
                <a:gd name="connsiteY106" fmla="*/ 71864 h 486001"/>
                <a:gd name="connsiteX107" fmla="*/ 314295 w 429050"/>
                <a:gd name="connsiteY107" fmla="*/ 71493 h 486001"/>
                <a:gd name="connsiteX108" fmla="*/ 315438 w 429050"/>
                <a:gd name="connsiteY108" fmla="*/ 71107 h 486001"/>
                <a:gd name="connsiteX109" fmla="*/ 317031 w 429050"/>
                <a:gd name="connsiteY109" fmla="*/ 70637 h 486001"/>
                <a:gd name="connsiteX110" fmla="*/ 327010 w 429050"/>
                <a:gd name="connsiteY110" fmla="*/ 69298 h 486001"/>
                <a:gd name="connsiteX111" fmla="*/ 337173 w 429050"/>
                <a:gd name="connsiteY111" fmla="*/ 70688 h 486001"/>
                <a:gd name="connsiteX112" fmla="*/ 338771 w 429050"/>
                <a:gd name="connsiteY112" fmla="*/ 71170 h 486001"/>
                <a:gd name="connsiteX113" fmla="*/ 339672 w 429050"/>
                <a:gd name="connsiteY113" fmla="*/ 71474 h 486001"/>
                <a:gd name="connsiteX114" fmla="*/ 341070 w 429050"/>
                <a:gd name="connsiteY114" fmla="*/ 72005 h 486001"/>
                <a:gd name="connsiteX115" fmla="*/ 342267 w 429050"/>
                <a:gd name="connsiteY115" fmla="*/ 72509 h 486001"/>
                <a:gd name="connsiteX116" fmla="*/ 343684 w 429050"/>
                <a:gd name="connsiteY116" fmla="*/ 73162 h 486001"/>
                <a:gd name="connsiteX117" fmla="*/ 344648 w 429050"/>
                <a:gd name="connsiteY117" fmla="*/ 73655 h 486001"/>
                <a:gd name="connsiteX118" fmla="*/ 345761 w 429050"/>
                <a:gd name="connsiteY118" fmla="*/ 74270 h 486001"/>
                <a:gd name="connsiteX119" fmla="*/ 346640 w 429050"/>
                <a:gd name="connsiteY119" fmla="*/ 74774 h 486001"/>
                <a:gd name="connsiteX120" fmla="*/ 348348 w 429050"/>
                <a:gd name="connsiteY120" fmla="*/ 75876 h 486001"/>
                <a:gd name="connsiteX121" fmla="*/ 349124 w 429050"/>
                <a:gd name="connsiteY121" fmla="*/ 76428 h 486001"/>
                <a:gd name="connsiteX122" fmla="*/ 350284 w 429050"/>
                <a:gd name="connsiteY122" fmla="*/ 77296 h 486001"/>
                <a:gd name="connsiteX123" fmla="*/ 350974 w 429050"/>
                <a:gd name="connsiteY123" fmla="*/ 77837 h 486001"/>
                <a:gd name="connsiteX124" fmla="*/ 352620 w 429050"/>
                <a:gd name="connsiteY124" fmla="*/ 79261 h 486001"/>
                <a:gd name="connsiteX125" fmla="*/ 353084 w 429050"/>
                <a:gd name="connsiteY125" fmla="*/ 79702 h 486001"/>
                <a:gd name="connsiteX126" fmla="*/ 354352 w 429050"/>
                <a:gd name="connsiteY126" fmla="*/ 80963 h 486001"/>
                <a:gd name="connsiteX127" fmla="*/ 363922 w 429050"/>
                <a:gd name="connsiteY127" fmla="*/ 98386 h 486001"/>
                <a:gd name="connsiteX128" fmla="*/ 364278 w 429050"/>
                <a:gd name="connsiteY128" fmla="*/ 100029 h 486001"/>
                <a:gd name="connsiteX129" fmla="*/ 364397 w 429050"/>
                <a:gd name="connsiteY129" fmla="*/ 100671 h 486001"/>
                <a:gd name="connsiteX130" fmla="*/ 364634 w 429050"/>
                <a:gd name="connsiteY130" fmla="*/ 102213 h 486001"/>
                <a:gd name="connsiteX131" fmla="*/ 364718 w 429050"/>
                <a:gd name="connsiteY131" fmla="*/ 102884 h 486001"/>
                <a:gd name="connsiteX132" fmla="*/ 364867 w 429050"/>
                <a:gd name="connsiteY132" fmla="*/ 104478 h 486001"/>
                <a:gd name="connsiteX133" fmla="*/ 364912 w 429050"/>
                <a:gd name="connsiteY133" fmla="*/ 105083 h 486001"/>
                <a:gd name="connsiteX134" fmla="*/ 364978 w 429050"/>
                <a:gd name="connsiteY134" fmla="*/ 107267 h 486001"/>
                <a:gd name="connsiteX135" fmla="*/ 364778 w 429050"/>
                <a:gd name="connsiteY135" fmla="*/ 111197 h 486001"/>
                <a:gd name="connsiteX136" fmla="*/ 364756 w 429050"/>
                <a:gd name="connsiteY136" fmla="*/ 111364 h 486001"/>
                <a:gd name="connsiteX137" fmla="*/ 364526 w 429050"/>
                <a:gd name="connsiteY137" fmla="*/ 113118 h 486001"/>
                <a:gd name="connsiteX138" fmla="*/ 364411 w 429050"/>
                <a:gd name="connsiteY138" fmla="*/ 113774 h 486001"/>
                <a:gd name="connsiteX139" fmla="*/ 364189 w 429050"/>
                <a:gd name="connsiteY139" fmla="*/ 114991 h 486001"/>
                <a:gd name="connsiteX140" fmla="*/ 355538 w 429050"/>
                <a:gd name="connsiteY140" fmla="*/ 132280 h 486001"/>
                <a:gd name="connsiteX141" fmla="*/ 353843 w 429050"/>
                <a:gd name="connsiteY141" fmla="*/ 134100 h 486001"/>
                <a:gd name="connsiteX142" fmla="*/ 353450 w 429050"/>
                <a:gd name="connsiteY142" fmla="*/ 134479 h 486001"/>
                <a:gd name="connsiteX143" fmla="*/ 352049 w 429050"/>
                <a:gd name="connsiteY143" fmla="*/ 135773 h 486001"/>
                <a:gd name="connsiteX144" fmla="*/ 351285 w 429050"/>
                <a:gd name="connsiteY144" fmla="*/ 136432 h 486001"/>
                <a:gd name="connsiteX145" fmla="*/ 349668 w 429050"/>
                <a:gd name="connsiteY145" fmla="*/ 137712 h 486001"/>
                <a:gd name="connsiteX146" fmla="*/ 348638 w 429050"/>
                <a:gd name="connsiteY146" fmla="*/ 138447 h 486001"/>
                <a:gd name="connsiteX147" fmla="*/ 347714 w 429050"/>
                <a:gd name="connsiteY147" fmla="*/ 139069 h 486001"/>
                <a:gd name="connsiteX148" fmla="*/ 346005 w 429050"/>
                <a:gd name="connsiteY148" fmla="*/ 140118 h 486001"/>
                <a:gd name="connsiteX149" fmla="*/ 344930 w 429050"/>
                <a:gd name="connsiteY149" fmla="*/ 140727 h 486001"/>
                <a:gd name="connsiteX150" fmla="*/ 343780 w 429050"/>
                <a:gd name="connsiteY150" fmla="*/ 141320 h 486001"/>
                <a:gd name="connsiteX151" fmla="*/ 342505 w 429050"/>
                <a:gd name="connsiteY151" fmla="*/ 141913 h 486001"/>
                <a:gd name="connsiteX152" fmla="*/ 341174 w 429050"/>
                <a:gd name="connsiteY152" fmla="*/ 142481 h 486001"/>
                <a:gd name="connsiteX153" fmla="*/ 339509 w 429050"/>
                <a:gd name="connsiteY153" fmla="*/ 143111 h 486001"/>
                <a:gd name="connsiteX154" fmla="*/ 338700 w 429050"/>
                <a:gd name="connsiteY154" fmla="*/ 143386 h 486001"/>
                <a:gd name="connsiteX155" fmla="*/ 336342 w 429050"/>
                <a:gd name="connsiteY155" fmla="*/ 144067 h 486001"/>
                <a:gd name="connsiteX156" fmla="*/ 327013 w 429050"/>
                <a:gd name="connsiteY156" fmla="*/ 145232 h 486001"/>
                <a:gd name="connsiteX157" fmla="*/ 316813 w 429050"/>
                <a:gd name="connsiteY157" fmla="*/ 143830 h 486001"/>
                <a:gd name="connsiteX158" fmla="*/ 315252 w 429050"/>
                <a:gd name="connsiteY158" fmla="*/ 143359 h 486001"/>
                <a:gd name="connsiteX159" fmla="*/ 314306 w 429050"/>
                <a:gd name="connsiteY159" fmla="*/ 143040 h 486001"/>
                <a:gd name="connsiteX160" fmla="*/ 312968 w 429050"/>
                <a:gd name="connsiteY160" fmla="*/ 142528 h 486001"/>
                <a:gd name="connsiteX161" fmla="*/ 311492 w 429050"/>
                <a:gd name="connsiteY161" fmla="*/ 141902 h 486001"/>
                <a:gd name="connsiteX162" fmla="*/ 310339 w 429050"/>
                <a:gd name="connsiteY162" fmla="*/ 141368 h 486001"/>
                <a:gd name="connsiteX163" fmla="*/ 309260 w 429050"/>
                <a:gd name="connsiteY163" fmla="*/ 140812 h 486001"/>
                <a:gd name="connsiteX164" fmla="*/ 308319 w 429050"/>
                <a:gd name="connsiteY164" fmla="*/ 140293 h 486001"/>
                <a:gd name="connsiteX165" fmla="*/ 306765 w 429050"/>
                <a:gd name="connsiteY165" fmla="*/ 139359 h 486001"/>
                <a:gd name="connsiteX166" fmla="*/ 305674 w 429050"/>
                <a:gd name="connsiteY166" fmla="*/ 138650 h 486001"/>
                <a:gd name="connsiteX167" fmla="*/ 304707 w 429050"/>
                <a:gd name="connsiteY167" fmla="*/ 137965 h 486001"/>
                <a:gd name="connsiteX168" fmla="*/ 303769 w 429050"/>
                <a:gd name="connsiteY168" fmla="*/ 137256 h 486001"/>
                <a:gd name="connsiteX169" fmla="*/ 302908 w 429050"/>
                <a:gd name="connsiteY169" fmla="*/ 136582 h 486001"/>
                <a:gd name="connsiteX170" fmla="*/ 301385 w 429050"/>
                <a:gd name="connsiteY170" fmla="*/ 135254 h 486001"/>
                <a:gd name="connsiteX171" fmla="*/ 300669 w 429050"/>
                <a:gd name="connsiteY171" fmla="*/ 134572 h 486001"/>
                <a:gd name="connsiteX172" fmla="*/ 299657 w 429050"/>
                <a:gd name="connsiteY172" fmla="*/ 133555 h 486001"/>
                <a:gd name="connsiteX173" fmla="*/ 290079 w 429050"/>
                <a:gd name="connsiteY173" fmla="*/ 116043 h 486001"/>
                <a:gd name="connsiteX174" fmla="*/ 289741 w 429050"/>
                <a:gd name="connsiteY174" fmla="*/ 114501 h 486001"/>
                <a:gd name="connsiteX175" fmla="*/ 289619 w 429050"/>
                <a:gd name="connsiteY175" fmla="*/ 113822 h 486001"/>
                <a:gd name="connsiteX176" fmla="*/ 289389 w 429050"/>
                <a:gd name="connsiteY176" fmla="*/ 112313 h 486001"/>
                <a:gd name="connsiteX177" fmla="*/ 289300 w 429050"/>
                <a:gd name="connsiteY177" fmla="*/ 111631 h 486001"/>
                <a:gd name="connsiteX178" fmla="*/ 289156 w 429050"/>
                <a:gd name="connsiteY178" fmla="*/ 110048 h 486001"/>
                <a:gd name="connsiteX179" fmla="*/ 289107 w 429050"/>
                <a:gd name="connsiteY179" fmla="*/ 109443 h 486001"/>
                <a:gd name="connsiteX180" fmla="*/ 289045 w 429050"/>
                <a:gd name="connsiteY180" fmla="*/ 107263 h 486001"/>
                <a:gd name="connsiteX181" fmla="*/ 289104 w 429050"/>
                <a:gd name="connsiteY181" fmla="*/ 105160 h 486001"/>
                <a:gd name="connsiteX182" fmla="*/ 128145 w 429050"/>
                <a:gd name="connsiteY182" fmla="*/ 224966 h 486001"/>
                <a:gd name="connsiteX183" fmla="*/ 147129 w 429050"/>
                <a:gd name="connsiteY183" fmla="*/ 243950 h 486001"/>
                <a:gd name="connsiteX184" fmla="*/ 128145 w 429050"/>
                <a:gd name="connsiteY184" fmla="*/ 262935 h 486001"/>
                <a:gd name="connsiteX185" fmla="*/ 109160 w 429050"/>
                <a:gd name="connsiteY185" fmla="*/ 243950 h 486001"/>
                <a:gd name="connsiteX186" fmla="*/ 128145 w 429050"/>
                <a:gd name="connsiteY186" fmla="*/ 224966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29050" h="486001">
                  <a:moveTo>
                    <a:pt x="333832" y="257329"/>
                  </a:moveTo>
                  <a:cubicBezTo>
                    <a:pt x="325493" y="250977"/>
                    <a:pt x="313579" y="252586"/>
                    <a:pt x="307228" y="260929"/>
                  </a:cubicBezTo>
                  <a:cubicBezTo>
                    <a:pt x="296720" y="274726"/>
                    <a:pt x="284310" y="286372"/>
                    <a:pt x="272307" y="297634"/>
                  </a:cubicBezTo>
                  <a:cubicBezTo>
                    <a:pt x="253813" y="314990"/>
                    <a:pt x="236122" y="331601"/>
                    <a:pt x="229133" y="353111"/>
                  </a:cubicBezTo>
                  <a:lnTo>
                    <a:pt x="142087" y="353111"/>
                  </a:lnTo>
                  <a:cubicBezTo>
                    <a:pt x="135097" y="331601"/>
                    <a:pt x="117407" y="314990"/>
                    <a:pt x="98915" y="297634"/>
                  </a:cubicBezTo>
                  <a:cubicBezTo>
                    <a:pt x="68952" y="269517"/>
                    <a:pt x="37972" y="240439"/>
                    <a:pt x="37972" y="183453"/>
                  </a:cubicBezTo>
                  <a:cubicBezTo>
                    <a:pt x="37972" y="144846"/>
                    <a:pt x="53245" y="108420"/>
                    <a:pt x="80977" y="80893"/>
                  </a:cubicBezTo>
                  <a:cubicBezTo>
                    <a:pt x="108886" y="53187"/>
                    <a:pt x="145742" y="37970"/>
                    <a:pt x="184864" y="37970"/>
                  </a:cubicBezTo>
                  <a:cubicBezTo>
                    <a:pt x="185235" y="37970"/>
                    <a:pt x="185609" y="37970"/>
                    <a:pt x="185980" y="37974"/>
                  </a:cubicBezTo>
                  <a:lnTo>
                    <a:pt x="186125" y="37974"/>
                  </a:lnTo>
                  <a:cubicBezTo>
                    <a:pt x="196544" y="37974"/>
                    <a:pt x="205027" y="29568"/>
                    <a:pt x="205105" y="19130"/>
                  </a:cubicBezTo>
                  <a:cubicBezTo>
                    <a:pt x="205183" y="8644"/>
                    <a:pt x="196745" y="83"/>
                    <a:pt x="186262" y="5"/>
                  </a:cubicBezTo>
                  <a:cubicBezTo>
                    <a:pt x="136580" y="-355"/>
                    <a:pt x="89638" y="18797"/>
                    <a:pt x="54224" y="53947"/>
                  </a:cubicBezTo>
                  <a:cubicBezTo>
                    <a:pt x="19259" y="88657"/>
                    <a:pt x="0" y="134650"/>
                    <a:pt x="0" y="183457"/>
                  </a:cubicBezTo>
                  <a:cubicBezTo>
                    <a:pt x="0" y="256880"/>
                    <a:pt x="42151" y="296436"/>
                    <a:pt x="72930" y="325320"/>
                  </a:cubicBezTo>
                  <a:cubicBezTo>
                    <a:pt x="94217" y="345299"/>
                    <a:pt x="107262" y="358291"/>
                    <a:pt x="107262" y="373044"/>
                  </a:cubicBezTo>
                  <a:lnTo>
                    <a:pt x="107262" y="429048"/>
                  </a:lnTo>
                  <a:cubicBezTo>
                    <a:pt x="107262" y="460454"/>
                    <a:pt x="132813" y="486001"/>
                    <a:pt x="164215" y="486001"/>
                  </a:cubicBezTo>
                  <a:lnTo>
                    <a:pt x="206930" y="486001"/>
                  </a:lnTo>
                  <a:cubicBezTo>
                    <a:pt x="238336" y="486001"/>
                    <a:pt x="263883" y="460454"/>
                    <a:pt x="263883" y="429048"/>
                  </a:cubicBezTo>
                  <a:lnTo>
                    <a:pt x="263883" y="374494"/>
                  </a:lnTo>
                  <a:cubicBezTo>
                    <a:pt x="263920" y="374015"/>
                    <a:pt x="263957" y="373534"/>
                    <a:pt x="263957" y="373044"/>
                  </a:cubicBezTo>
                  <a:cubicBezTo>
                    <a:pt x="263957" y="358291"/>
                    <a:pt x="277001" y="345299"/>
                    <a:pt x="298288" y="325320"/>
                  </a:cubicBezTo>
                  <a:cubicBezTo>
                    <a:pt x="310810" y="313570"/>
                    <a:pt x="325008" y="300248"/>
                    <a:pt x="337428" y="283936"/>
                  </a:cubicBezTo>
                  <a:cubicBezTo>
                    <a:pt x="343784" y="275594"/>
                    <a:pt x="342172" y="263684"/>
                    <a:pt x="333832" y="257329"/>
                  </a:cubicBezTo>
                  <a:close/>
                  <a:moveTo>
                    <a:pt x="206930" y="448033"/>
                  </a:moveTo>
                  <a:lnTo>
                    <a:pt x="164215" y="448033"/>
                  </a:lnTo>
                  <a:cubicBezTo>
                    <a:pt x="153748" y="448033"/>
                    <a:pt x="145230" y="439515"/>
                    <a:pt x="145230" y="429048"/>
                  </a:cubicBezTo>
                  <a:lnTo>
                    <a:pt x="145230" y="391079"/>
                  </a:lnTo>
                  <a:lnTo>
                    <a:pt x="225914" y="391079"/>
                  </a:lnTo>
                  <a:lnTo>
                    <a:pt x="225914" y="429048"/>
                  </a:lnTo>
                  <a:cubicBezTo>
                    <a:pt x="225914" y="439515"/>
                    <a:pt x="217401" y="448033"/>
                    <a:pt x="206930" y="448033"/>
                  </a:cubicBezTo>
                  <a:close/>
                  <a:moveTo>
                    <a:pt x="163213" y="115028"/>
                  </a:moveTo>
                  <a:cubicBezTo>
                    <a:pt x="133157" y="124386"/>
                    <a:pt x="112961" y="151783"/>
                    <a:pt x="112961" y="183200"/>
                  </a:cubicBezTo>
                  <a:cubicBezTo>
                    <a:pt x="112961" y="193687"/>
                    <a:pt x="104462" y="202185"/>
                    <a:pt x="93976" y="202185"/>
                  </a:cubicBezTo>
                  <a:cubicBezTo>
                    <a:pt x="83490" y="202185"/>
                    <a:pt x="74992" y="193687"/>
                    <a:pt x="74992" y="183200"/>
                  </a:cubicBezTo>
                  <a:cubicBezTo>
                    <a:pt x="74992" y="135068"/>
                    <a:pt x="105912" y="93103"/>
                    <a:pt x="151931" y="78775"/>
                  </a:cubicBezTo>
                  <a:cubicBezTo>
                    <a:pt x="161941" y="75661"/>
                    <a:pt x="172583" y="81249"/>
                    <a:pt x="175699" y="91260"/>
                  </a:cubicBezTo>
                  <a:cubicBezTo>
                    <a:pt x="178813" y="101272"/>
                    <a:pt x="173225" y="111912"/>
                    <a:pt x="163213" y="115028"/>
                  </a:cubicBezTo>
                  <a:close/>
                  <a:moveTo>
                    <a:pt x="421164" y="123281"/>
                  </a:moveTo>
                  <a:lnTo>
                    <a:pt x="402895" y="110114"/>
                  </a:lnTo>
                  <a:cubicBezTo>
                    <a:pt x="402932" y="109165"/>
                    <a:pt x="402951" y="108212"/>
                    <a:pt x="402951" y="107263"/>
                  </a:cubicBezTo>
                  <a:cubicBezTo>
                    <a:pt x="402951" y="106113"/>
                    <a:pt x="402914" y="104960"/>
                    <a:pt x="402862" y="103811"/>
                  </a:cubicBezTo>
                  <a:cubicBezTo>
                    <a:pt x="402844" y="103433"/>
                    <a:pt x="402821" y="103058"/>
                    <a:pt x="402799" y="102680"/>
                  </a:cubicBezTo>
                  <a:cubicBezTo>
                    <a:pt x="402776" y="102320"/>
                    <a:pt x="402766" y="101961"/>
                    <a:pt x="402739" y="101605"/>
                  </a:cubicBezTo>
                  <a:lnTo>
                    <a:pt x="421587" y="87207"/>
                  </a:lnTo>
                  <a:cubicBezTo>
                    <a:pt x="429014" y="81538"/>
                    <a:pt x="431208" y="71308"/>
                    <a:pt x="426763" y="63087"/>
                  </a:cubicBezTo>
                  <a:lnTo>
                    <a:pt x="418220" y="47295"/>
                  </a:lnTo>
                  <a:cubicBezTo>
                    <a:pt x="413752" y="39030"/>
                    <a:pt x="403912" y="35282"/>
                    <a:pt x="395079" y="38471"/>
                  </a:cubicBezTo>
                  <a:lnTo>
                    <a:pt x="372635" y="46569"/>
                  </a:lnTo>
                  <a:cubicBezTo>
                    <a:pt x="369814" y="44444"/>
                    <a:pt x="366840" y="42546"/>
                    <a:pt x="363759" y="40836"/>
                  </a:cubicBezTo>
                  <a:cubicBezTo>
                    <a:pt x="363477" y="40684"/>
                    <a:pt x="363202" y="40525"/>
                    <a:pt x="362921" y="40373"/>
                  </a:cubicBezTo>
                  <a:cubicBezTo>
                    <a:pt x="362153" y="39961"/>
                    <a:pt x="361378" y="39568"/>
                    <a:pt x="360600" y="39182"/>
                  </a:cubicBezTo>
                  <a:cubicBezTo>
                    <a:pt x="360180" y="38975"/>
                    <a:pt x="359765" y="38771"/>
                    <a:pt x="359342" y="38571"/>
                  </a:cubicBezTo>
                  <a:cubicBezTo>
                    <a:pt x="358986" y="38404"/>
                    <a:pt x="358634" y="38215"/>
                    <a:pt x="358274" y="38052"/>
                  </a:cubicBezTo>
                  <a:lnTo>
                    <a:pt x="354237" y="15623"/>
                  </a:lnTo>
                  <a:cubicBezTo>
                    <a:pt x="352609" y="6579"/>
                    <a:pt x="344741" y="1"/>
                    <a:pt x="335553" y="1"/>
                  </a:cubicBezTo>
                  <a:lnTo>
                    <a:pt x="317517" y="1"/>
                  </a:lnTo>
                  <a:cubicBezTo>
                    <a:pt x="308051" y="1"/>
                    <a:pt x="300031" y="6976"/>
                    <a:pt x="298718" y="16353"/>
                  </a:cubicBezTo>
                  <a:lnTo>
                    <a:pt x="295678" y="38070"/>
                  </a:lnTo>
                  <a:cubicBezTo>
                    <a:pt x="290086" y="40603"/>
                    <a:pt x="284832" y="43802"/>
                    <a:pt x="280004" y="47611"/>
                  </a:cubicBezTo>
                  <a:lnTo>
                    <a:pt x="257976" y="40732"/>
                  </a:lnTo>
                  <a:cubicBezTo>
                    <a:pt x="249103" y="37963"/>
                    <a:pt x="239530" y="42023"/>
                    <a:pt x="235354" y="50328"/>
                  </a:cubicBezTo>
                  <a:lnTo>
                    <a:pt x="226990" y="66973"/>
                  </a:lnTo>
                  <a:cubicBezTo>
                    <a:pt x="222722" y="75460"/>
                    <a:pt x="225387" y="85798"/>
                    <a:pt x="233226" y="91163"/>
                  </a:cubicBezTo>
                  <a:lnTo>
                    <a:pt x="251168" y="103447"/>
                  </a:lnTo>
                  <a:cubicBezTo>
                    <a:pt x="251109" y="104712"/>
                    <a:pt x="251072" y="105983"/>
                    <a:pt x="251072" y="107263"/>
                  </a:cubicBezTo>
                  <a:cubicBezTo>
                    <a:pt x="251072" y="108424"/>
                    <a:pt x="251109" y="109584"/>
                    <a:pt x="251161" y="110745"/>
                  </a:cubicBezTo>
                  <a:cubicBezTo>
                    <a:pt x="251179" y="111130"/>
                    <a:pt x="251206" y="111515"/>
                    <a:pt x="251228" y="111902"/>
                  </a:cubicBezTo>
                  <a:cubicBezTo>
                    <a:pt x="251253" y="112306"/>
                    <a:pt x="251269" y="112710"/>
                    <a:pt x="251298" y="113114"/>
                  </a:cubicBezTo>
                  <a:lnTo>
                    <a:pt x="233111" y="127523"/>
                  </a:lnTo>
                  <a:cubicBezTo>
                    <a:pt x="225658" y="133429"/>
                    <a:pt x="223722" y="143938"/>
                    <a:pt x="228584" y="152110"/>
                  </a:cubicBezTo>
                  <a:lnTo>
                    <a:pt x="237483" y="167071"/>
                  </a:lnTo>
                  <a:cubicBezTo>
                    <a:pt x="242132" y="174883"/>
                    <a:pt x="251669" y="178306"/>
                    <a:pt x="260224" y="175229"/>
                  </a:cubicBezTo>
                  <a:lnTo>
                    <a:pt x="281080" y="167731"/>
                  </a:lnTo>
                  <a:cubicBezTo>
                    <a:pt x="285629" y="171191"/>
                    <a:pt x="290546" y="174124"/>
                    <a:pt x="295744" y="176474"/>
                  </a:cubicBezTo>
                  <a:lnTo>
                    <a:pt x="299782" y="198903"/>
                  </a:lnTo>
                  <a:cubicBezTo>
                    <a:pt x="301410" y="207943"/>
                    <a:pt x="309278" y="214525"/>
                    <a:pt x="318467" y="214525"/>
                  </a:cubicBezTo>
                  <a:lnTo>
                    <a:pt x="335553" y="214525"/>
                  </a:lnTo>
                  <a:cubicBezTo>
                    <a:pt x="344882" y="214525"/>
                    <a:pt x="352824" y="207746"/>
                    <a:pt x="354300" y="198540"/>
                  </a:cubicBezTo>
                  <a:lnTo>
                    <a:pt x="357797" y="176696"/>
                  </a:lnTo>
                  <a:cubicBezTo>
                    <a:pt x="364144" y="173887"/>
                    <a:pt x="370065" y="170215"/>
                    <a:pt x="375424" y="165766"/>
                  </a:cubicBezTo>
                  <a:lnTo>
                    <a:pt x="397003" y="172151"/>
                  </a:lnTo>
                  <a:cubicBezTo>
                    <a:pt x="405813" y="174757"/>
                    <a:pt x="415224" y="170679"/>
                    <a:pt x="419351" y="162473"/>
                  </a:cubicBezTo>
                  <a:lnTo>
                    <a:pt x="427026" y="147208"/>
                  </a:lnTo>
                  <a:cubicBezTo>
                    <a:pt x="431212" y="138873"/>
                    <a:pt x="428728" y="128731"/>
                    <a:pt x="421164" y="123281"/>
                  </a:cubicBezTo>
                  <a:close/>
                  <a:moveTo>
                    <a:pt x="289104" y="105160"/>
                  </a:moveTo>
                  <a:cubicBezTo>
                    <a:pt x="289107" y="105071"/>
                    <a:pt x="289119" y="104987"/>
                    <a:pt x="289123" y="104898"/>
                  </a:cubicBezTo>
                  <a:cubicBezTo>
                    <a:pt x="289163" y="104267"/>
                    <a:pt x="289216" y="103637"/>
                    <a:pt x="289290" y="103007"/>
                  </a:cubicBezTo>
                  <a:cubicBezTo>
                    <a:pt x="289293" y="102951"/>
                    <a:pt x="289300" y="102895"/>
                    <a:pt x="289308" y="102840"/>
                  </a:cubicBezTo>
                  <a:cubicBezTo>
                    <a:pt x="289385" y="102176"/>
                    <a:pt x="289482" y="101512"/>
                    <a:pt x="289597" y="100848"/>
                  </a:cubicBezTo>
                  <a:cubicBezTo>
                    <a:pt x="289601" y="100811"/>
                    <a:pt x="289609" y="100770"/>
                    <a:pt x="289615" y="100733"/>
                  </a:cubicBezTo>
                  <a:cubicBezTo>
                    <a:pt x="289730" y="100077"/>
                    <a:pt x="289864" y="99421"/>
                    <a:pt x="290012" y="98768"/>
                  </a:cubicBezTo>
                  <a:cubicBezTo>
                    <a:pt x="291599" y="91849"/>
                    <a:pt x="295081" y="85646"/>
                    <a:pt x="299883" y="80737"/>
                  </a:cubicBezTo>
                  <a:cubicBezTo>
                    <a:pt x="300013" y="80603"/>
                    <a:pt x="300142" y="80466"/>
                    <a:pt x="300276" y="80336"/>
                  </a:cubicBezTo>
                  <a:cubicBezTo>
                    <a:pt x="300654" y="79958"/>
                    <a:pt x="301040" y="79591"/>
                    <a:pt x="301433" y="79231"/>
                  </a:cubicBezTo>
                  <a:cubicBezTo>
                    <a:pt x="301521" y="79150"/>
                    <a:pt x="301614" y="79068"/>
                    <a:pt x="301707" y="78990"/>
                  </a:cubicBezTo>
                  <a:cubicBezTo>
                    <a:pt x="302497" y="78282"/>
                    <a:pt x="303312" y="77604"/>
                    <a:pt x="304162" y="76966"/>
                  </a:cubicBezTo>
                  <a:cubicBezTo>
                    <a:pt x="304232" y="76910"/>
                    <a:pt x="304299" y="76858"/>
                    <a:pt x="304369" y="76806"/>
                  </a:cubicBezTo>
                  <a:cubicBezTo>
                    <a:pt x="304837" y="76458"/>
                    <a:pt x="305311" y="76117"/>
                    <a:pt x="305797" y="75791"/>
                  </a:cubicBezTo>
                  <a:lnTo>
                    <a:pt x="305797" y="75787"/>
                  </a:lnTo>
                  <a:cubicBezTo>
                    <a:pt x="306735" y="75156"/>
                    <a:pt x="307703" y="74567"/>
                    <a:pt x="308696" y="74018"/>
                  </a:cubicBezTo>
                  <a:cubicBezTo>
                    <a:pt x="308811" y="73955"/>
                    <a:pt x="308926" y="73888"/>
                    <a:pt x="309041" y="73825"/>
                  </a:cubicBezTo>
                  <a:cubicBezTo>
                    <a:pt x="309516" y="73569"/>
                    <a:pt x="309998" y="73321"/>
                    <a:pt x="310484" y="73087"/>
                  </a:cubicBezTo>
                  <a:cubicBezTo>
                    <a:pt x="310643" y="73010"/>
                    <a:pt x="310806" y="72939"/>
                    <a:pt x="310966" y="72861"/>
                  </a:cubicBezTo>
                  <a:cubicBezTo>
                    <a:pt x="311737" y="72502"/>
                    <a:pt x="312519" y="72172"/>
                    <a:pt x="313312" y="71864"/>
                  </a:cubicBezTo>
                  <a:cubicBezTo>
                    <a:pt x="313639" y="71734"/>
                    <a:pt x="313966" y="71608"/>
                    <a:pt x="314295" y="71493"/>
                  </a:cubicBezTo>
                  <a:cubicBezTo>
                    <a:pt x="314674" y="71360"/>
                    <a:pt x="315051" y="71230"/>
                    <a:pt x="315438" y="71107"/>
                  </a:cubicBezTo>
                  <a:cubicBezTo>
                    <a:pt x="315964" y="70937"/>
                    <a:pt x="316498" y="70781"/>
                    <a:pt x="317031" y="70637"/>
                  </a:cubicBezTo>
                  <a:cubicBezTo>
                    <a:pt x="320213" y="69769"/>
                    <a:pt x="323557" y="69298"/>
                    <a:pt x="327010" y="69298"/>
                  </a:cubicBezTo>
                  <a:cubicBezTo>
                    <a:pt x="330532" y="69298"/>
                    <a:pt x="333936" y="69787"/>
                    <a:pt x="337173" y="70688"/>
                  </a:cubicBezTo>
                  <a:cubicBezTo>
                    <a:pt x="337710" y="70837"/>
                    <a:pt x="338241" y="70996"/>
                    <a:pt x="338771" y="71170"/>
                  </a:cubicBezTo>
                  <a:cubicBezTo>
                    <a:pt x="339071" y="71267"/>
                    <a:pt x="339371" y="71367"/>
                    <a:pt x="339672" y="71474"/>
                  </a:cubicBezTo>
                  <a:cubicBezTo>
                    <a:pt x="340143" y="71641"/>
                    <a:pt x="340606" y="71819"/>
                    <a:pt x="341070" y="72005"/>
                  </a:cubicBezTo>
                  <a:cubicBezTo>
                    <a:pt x="341474" y="72168"/>
                    <a:pt x="341874" y="72335"/>
                    <a:pt x="342267" y="72509"/>
                  </a:cubicBezTo>
                  <a:cubicBezTo>
                    <a:pt x="342746" y="72717"/>
                    <a:pt x="343217" y="72935"/>
                    <a:pt x="343684" y="73162"/>
                  </a:cubicBezTo>
                  <a:cubicBezTo>
                    <a:pt x="344010" y="73321"/>
                    <a:pt x="344329" y="73488"/>
                    <a:pt x="344648" y="73655"/>
                  </a:cubicBezTo>
                  <a:cubicBezTo>
                    <a:pt x="345022" y="73851"/>
                    <a:pt x="345389" y="74059"/>
                    <a:pt x="345761" y="74270"/>
                  </a:cubicBezTo>
                  <a:cubicBezTo>
                    <a:pt x="346053" y="74437"/>
                    <a:pt x="346350" y="74600"/>
                    <a:pt x="346640" y="74774"/>
                  </a:cubicBezTo>
                  <a:cubicBezTo>
                    <a:pt x="347218" y="75127"/>
                    <a:pt x="347789" y="75494"/>
                    <a:pt x="348348" y="75876"/>
                  </a:cubicBezTo>
                  <a:cubicBezTo>
                    <a:pt x="348612" y="76057"/>
                    <a:pt x="348867" y="76243"/>
                    <a:pt x="349124" y="76428"/>
                  </a:cubicBezTo>
                  <a:cubicBezTo>
                    <a:pt x="349517" y="76710"/>
                    <a:pt x="349902" y="76999"/>
                    <a:pt x="350284" y="77296"/>
                  </a:cubicBezTo>
                  <a:cubicBezTo>
                    <a:pt x="350514" y="77478"/>
                    <a:pt x="350748" y="77652"/>
                    <a:pt x="350974" y="77837"/>
                  </a:cubicBezTo>
                  <a:cubicBezTo>
                    <a:pt x="351534" y="78297"/>
                    <a:pt x="352082" y="78768"/>
                    <a:pt x="352620" y="79261"/>
                  </a:cubicBezTo>
                  <a:cubicBezTo>
                    <a:pt x="352779" y="79402"/>
                    <a:pt x="352928" y="79554"/>
                    <a:pt x="353084" y="79702"/>
                  </a:cubicBezTo>
                  <a:cubicBezTo>
                    <a:pt x="353518" y="80110"/>
                    <a:pt x="353940" y="80529"/>
                    <a:pt x="354352" y="80963"/>
                  </a:cubicBezTo>
                  <a:cubicBezTo>
                    <a:pt x="358957" y="85746"/>
                    <a:pt x="362320" y="91727"/>
                    <a:pt x="363922" y="98386"/>
                  </a:cubicBezTo>
                  <a:cubicBezTo>
                    <a:pt x="364051" y="98932"/>
                    <a:pt x="364173" y="99480"/>
                    <a:pt x="364278" y="100029"/>
                  </a:cubicBezTo>
                  <a:cubicBezTo>
                    <a:pt x="364323" y="100241"/>
                    <a:pt x="364356" y="100455"/>
                    <a:pt x="364397" y="100671"/>
                  </a:cubicBezTo>
                  <a:cubicBezTo>
                    <a:pt x="364485" y="101186"/>
                    <a:pt x="364563" y="101698"/>
                    <a:pt x="364634" y="102213"/>
                  </a:cubicBezTo>
                  <a:cubicBezTo>
                    <a:pt x="364663" y="102435"/>
                    <a:pt x="364693" y="102657"/>
                    <a:pt x="364718" y="102884"/>
                  </a:cubicBezTo>
                  <a:cubicBezTo>
                    <a:pt x="364782" y="103414"/>
                    <a:pt x="364827" y="103945"/>
                    <a:pt x="364867" y="104478"/>
                  </a:cubicBezTo>
                  <a:cubicBezTo>
                    <a:pt x="364882" y="104678"/>
                    <a:pt x="364901" y="104879"/>
                    <a:pt x="364912" y="105083"/>
                  </a:cubicBezTo>
                  <a:cubicBezTo>
                    <a:pt x="364953" y="105810"/>
                    <a:pt x="364978" y="106536"/>
                    <a:pt x="364978" y="107267"/>
                  </a:cubicBezTo>
                  <a:cubicBezTo>
                    <a:pt x="364978" y="108576"/>
                    <a:pt x="364912" y="109892"/>
                    <a:pt x="364778" y="111197"/>
                  </a:cubicBezTo>
                  <a:cubicBezTo>
                    <a:pt x="364771" y="111253"/>
                    <a:pt x="364759" y="111309"/>
                    <a:pt x="364756" y="111364"/>
                  </a:cubicBezTo>
                  <a:cubicBezTo>
                    <a:pt x="364693" y="111950"/>
                    <a:pt x="364619" y="112536"/>
                    <a:pt x="364526" y="113118"/>
                  </a:cubicBezTo>
                  <a:cubicBezTo>
                    <a:pt x="364492" y="113336"/>
                    <a:pt x="364448" y="113555"/>
                    <a:pt x="364411" y="113774"/>
                  </a:cubicBezTo>
                  <a:cubicBezTo>
                    <a:pt x="364341" y="114182"/>
                    <a:pt x="364270" y="114586"/>
                    <a:pt x="364189" y="114991"/>
                  </a:cubicBezTo>
                  <a:cubicBezTo>
                    <a:pt x="362831" y="121523"/>
                    <a:pt x="359787" y="127441"/>
                    <a:pt x="355538" y="132280"/>
                  </a:cubicBezTo>
                  <a:cubicBezTo>
                    <a:pt x="354989" y="132907"/>
                    <a:pt x="354426" y="133518"/>
                    <a:pt x="353843" y="134100"/>
                  </a:cubicBezTo>
                  <a:cubicBezTo>
                    <a:pt x="353718" y="134230"/>
                    <a:pt x="353580" y="134353"/>
                    <a:pt x="353450" y="134479"/>
                  </a:cubicBezTo>
                  <a:cubicBezTo>
                    <a:pt x="352995" y="134924"/>
                    <a:pt x="352524" y="135354"/>
                    <a:pt x="352049" y="135773"/>
                  </a:cubicBezTo>
                  <a:cubicBezTo>
                    <a:pt x="351793" y="135996"/>
                    <a:pt x="351545" y="136218"/>
                    <a:pt x="351285" y="136432"/>
                  </a:cubicBezTo>
                  <a:cubicBezTo>
                    <a:pt x="350758" y="136874"/>
                    <a:pt x="350217" y="137301"/>
                    <a:pt x="349668" y="137712"/>
                  </a:cubicBezTo>
                  <a:cubicBezTo>
                    <a:pt x="349331" y="137965"/>
                    <a:pt x="348982" y="138206"/>
                    <a:pt x="348638" y="138447"/>
                  </a:cubicBezTo>
                  <a:cubicBezTo>
                    <a:pt x="348330" y="138657"/>
                    <a:pt x="348023" y="138865"/>
                    <a:pt x="347714" y="139069"/>
                  </a:cubicBezTo>
                  <a:cubicBezTo>
                    <a:pt x="347155" y="139433"/>
                    <a:pt x="346584" y="139785"/>
                    <a:pt x="346005" y="140118"/>
                  </a:cubicBezTo>
                  <a:cubicBezTo>
                    <a:pt x="345649" y="140326"/>
                    <a:pt x="345294" y="140534"/>
                    <a:pt x="344930" y="140727"/>
                  </a:cubicBezTo>
                  <a:cubicBezTo>
                    <a:pt x="344551" y="140931"/>
                    <a:pt x="344166" y="141127"/>
                    <a:pt x="343780" y="141320"/>
                  </a:cubicBezTo>
                  <a:cubicBezTo>
                    <a:pt x="343358" y="141524"/>
                    <a:pt x="342935" y="141724"/>
                    <a:pt x="342505" y="141913"/>
                  </a:cubicBezTo>
                  <a:cubicBezTo>
                    <a:pt x="342067" y="142114"/>
                    <a:pt x="341622" y="142302"/>
                    <a:pt x="341174" y="142481"/>
                  </a:cubicBezTo>
                  <a:cubicBezTo>
                    <a:pt x="340625" y="142703"/>
                    <a:pt x="340069" y="142915"/>
                    <a:pt x="339509" y="143111"/>
                  </a:cubicBezTo>
                  <a:cubicBezTo>
                    <a:pt x="339242" y="143203"/>
                    <a:pt x="338971" y="143296"/>
                    <a:pt x="338700" y="143386"/>
                  </a:cubicBezTo>
                  <a:cubicBezTo>
                    <a:pt x="337926" y="143633"/>
                    <a:pt x="337140" y="143868"/>
                    <a:pt x="336342" y="144067"/>
                  </a:cubicBezTo>
                  <a:cubicBezTo>
                    <a:pt x="333357" y="144827"/>
                    <a:pt x="330231" y="145232"/>
                    <a:pt x="327013" y="145232"/>
                  </a:cubicBezTo>
                  <a:cubicBezTo>
                    <a:pt x="323476" y="145232"/>
                    <a:pt x="320061" y="144738"/>
                    <a:pt x="316813" y="143830"/>
                  </a:cubicBezTo>
                  <a:cubicBezTo>
                    <a:pt x="316286" y="143685"/>
                    <a:pt x="315767" y="143530"/>
                    <a:pt x="315252" y="143359"/>
                  </a:cubicBezTo>
                  <a:cubicBezTo>
                    <a:pt x="314937" y="143255"/>
                    <a:pt x="314621" y="143152"/>
                    <a:pt x="314306" y="143040"/>
                  </a:cubicBezTo>
                  <a:cubicBezTo>
                    <a:pt x="313857" y="142878"/>
                    <a:pt x="313413" y="142707"/>
                    <a:pt x="312968" y="142528"/>
                  </a:cubicBezTo>
                  <a:cubicBezTo>
                    <a:pt x="312471" y="142328"/>
                    <a:pt x="311978" y="142121"/>
                    <a:pt x="311492" y="141902"/>
                  </a:cubicBezTo>
                  <a:cubicBezTo>
                    <a:pt x="311106" y="141728"/>
                    <a:pt x="310721" y="141554"/>
                    <a:pt x="310339" y="141368"/>
                  </a:cubicBezTo>
                  <a:cubicBezTo>
                    <a:pt x="309976" y="141190"/>
                    <a:pt x="309616" y="141001"/>
                    <a:pt x="309260" y="140812"/>
                  </a:cubicBezTo>
                  <a:cubicBezTo>
                    <a:pt x="308941" y="140645"/>
                    <a:pt x="308630" y="140467"/>
                    <a:pt x="308319" y="140293"/>
                  </a:cubicBezTo>
                  <a:cubicBezTo>
                    <a:pt x="307792" y="139992"/>
                    <a:pt x="307273" y="139681"/>
                    <a:pt x="306765" y="139359"/>
                  </a:cubicBezTo>
                  <a:cubicBezTo>
                    <a:pt x="306397" y="139128"/>
                    <a:pt x="306030" y="138895"/>
                    <a:pt x="305674" y="138650"/>
                  </a:cubicBezTo>
                  <a:cubicBezTo>
                    <a:pt x="305348" y="138428"/>
                    <a:pt x="305026" y="138198"/>
                    <a:pt x="304707" y="137965"/>
                  </a:cubicBezTo>
                  <a:cubicBezTo>
                    <a:pt x="304392" y="137735"/>
                    <a:pt x="304080" y="137498"/>
                    <a:pt x="303769" y="137256"/>
                  </a:cubicBezTo>
                  <a:cubicBezTo>
                    <a:pt x="303483" y="137033"/>
                    <a:pt x="303190" y="136811"/>
                    <a:pt x="302908" y="136582"/>
                  </a:cubicBezTo>
                  <a:cubicBezTo>
                    <a:pt x="302389" y="136152"/>
                    <a:pt x="301881" y="135710"/>
                    <a:pt x="301385" y="135254"/>
                  </a:cubicBezTo>
                  <a:cubicBezTo>
                    <a:pt x="301140" y="135031"/>
                    <a:pt x="300906" y="134798"/>
                    <a:pt x="300669" y="134572"/>
                  </a:cubicBezTo>
                  <a:cubicBezTo>
                    <a:pt x="300324" y="134238"/>
                    <a:pt x="299990" y="133901"/>
                    <a:pt x="299657" y="133555"/>
                  </a:cubicBezTo>
                  <a:cubicBezTo>
                    <a:pt x="295036" y="128750"/>
                    <a:pt x="291669" y="122740"/>
                    <a:pt x="290079" y="116043"/>
                  </a:cubicBezTo>
                  <a:cubicBezTo>
                    <a:pt x="289957" y="115532"/>
                    <a:pt x="289842" y="115020"/>
                    <a:pt x="289741" y="114501"/>
                  </a:cubicBezTo>
                  <a:cubicBezTo>
                    <a:pt x="289697" y="114275"/>
                    <a:pt x="289660" y="114048"/>
                    <a:pt x="289619" y="113822"/>
                  </a:cubicBezTo>
                  <a:cubicBezTo>
                    <a:pt x="289534" y="113322"/>
                    <a:pt x="289456" y="112818"/>
                    <a:pt x="289389" y="112313"/>
                  </a:cubicBezTo>
                  <a:cubicBezTo>
                    <a:pt x="289360" y="112087"/>
                    <a:pt x="289327" y="111861"/>
                    <a:pt x="289300" y="111631"/>
                  </a:cubicBezTo>
                  <a:cubicBezTo>
                    <a:pt x="289241" y="111104"/>
                    <a:pt x="289197" y="110578"/>
                    <a:pt x="289156" y="110048"/>
                  </a:cubicBezTo>
                  <a:cubicBezTo>
                    <a:pt x="289141" y="109848"/>
                    <a:pt x="289123" y="109647"/>
                    <a:pt x="289107" y="109443"/>
                  </a:cubicBezTo>
                  <a:cubicBezTo>
                    <a:pt x="289067" y="108720"/>
                    <a:pt x="289045" y="107990"/>
                    <a:pt x="289045" y="107263"/>
                  </a:cubicBezTo>
                  <a:cubicBezTo>
                    <a:pt x="289041" y="106562"/>
                    <a:pt x="289063" y="105861"/>
                    <a:pt x="289104" y="105160"/>
                  </a:cubicBezTo>
                  <a:close/>
                  <a:moveTo>
                    <a:pt x="128145" y="224966"/>
                  </a:moveTo>
                  <a:cubicBezTo>
                    <a:pt x="138631" y="224966"/>
                    <a:pt x="147129" y="233464"/>
                    <a:pt x="147129" y="243950"/>
                  </a:cubicBezTo>
                  <a:cubicBezTo>
                    <a:pt x="147129" y="254437"/>
                    <a:pt x="138631" y="262935"/>
                    <a:pt x="128145" y="262935"/>
                  </a:cubicBezTo>
                  <a:cubicBezTo>
                    <a:pt x="117662" y="262935"/>
                    <a:pt x="109160" y="254437"/>
                    <a:pt x="109160" y="243950"/>
                  </a:cubicBezTo>
                  <a:cubicBezTo>
                    <a:pt x="109160" y="233464"/>
                    <a:pt x="117662" y="224966"/>
                    <a:pt x="128145" y="224966"/>
                  </a:cubicBezTo>
                  <a:close/>
                </a:path>
              </a:pathLst>
            </a:custGeom>
            <a:solidFill>
              <a:schemeClr val="accent1"/>
            </a:solidFill>
            <a:ln w="949" cap="flat">
              <a:noFill/>
              <a:prstDash val="solid"/>
              <a:miter/>
            </a:ln>
          </p:spPr>
          <p:txBody>
            <a:bodyPr rtlCol="0" anchor="ctr"/>
            <a:lstStyle/>
            <a:p>
              <a:endParaRPr lang="en-ID"/>
            </a:p>
          </p:txBody>
        </p:sp>
      </p:grpSp>
    </p:spTree>
    <p:extLst>
      <p:ext uri="{BB962C8B-B14F-4D97-AF65-F5344CB8AC3E}">
        <p14:creationId xmlns:p14="http://schemas.microsoft.com/office/powerpoint/2010/main" val="221942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2">
            <a:extLst>
              <a:ext uri="{FF2B5EF4-FFF2-40B4-BE49-F238E27FC236}">
                <a16:creationId xmlns:a16="http://schemas.microsoft.com/office/drawing/2014/main" id="{F100B967-7EE3-4169-8D1B-629331AF5159}"/>
              </a:ext>
            </a:extLst>
          </p:cNvPr>
          <p:cNvSpPr/>
          <p:nvPr/>
        </p:nvSpPr>
        <p:spPr>
          <a:xfrm>
            <a:off x="0" y="1"/>
            <a:ext cx="4619524" cy="5143329"/>
          </a:xfrm>
          <a:custGeom>
            <a:avLst/>
            <a:gdLst>
              <a:gd name="connsiteX0" fmla="*/ 0 w 4619524"/>
              <a:gd name="connsiteY0" fmla="*/ 0 h 5143329"/>
              <a:gd name="connsiteX1" fmla="*/ 3812055 w 4619524"/>
              <a:gd name="connsiteY1" fmla="*/ 0 h 5143329"/>
              <a:gd name="connsiteX2" fmla="*/ 4320190 w 4619524"/>
              <a:gd name="connsiteY2" fmla="*/ 508135 h 5143329"/>
              <a:gd name="connsiteX3" fmla="*/ 4320190 w 4619524"/>
              <a:gd name="connsiteY3" fmla="*/ 1953450 h 5143329"/>
              <a:gd name="connsiteX4" fmla="*/ 1429645 w 4619524"/>
              <a:gd name="connsiteY4" fmla="*/ 4843995 h 5143329"/>
              <a:gd name="connsiteX5" fmla="*/ 61949 w 4619524"/>
              <a:gd name="connsiteY5" fmla="*/ 4914151 h 5143329"/>
              <a:gd name="connsiteX6" fmla="*/ 0 w 4619524"/>
              <a:gd name="connsiteY6" fmla="*/ 4858158 h 514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9524" h="5143329">
                <a:moveTo>
                  <a:pt x="0" y="0"/>
                </a:moveTo>
                <a:lnTo>
                  <a:pt x="3812055" y="0"/>
                </a:lnTo>
                <a:lnTo>
                  <a:pt x="4320190" y="508135"/>
                </a:lnTo>
                <a:cubicBezTo>
                  <a:pt x="4719303" y="907248"/>
                  <a:pt x="4719303" y="1554337"/>
                  <a:pt x="4320190" y="1953450"/>
                </a:cubicBezTo>
                <a:lnTo>
                  <a:pt x="1429645" y="4843995"/>
                </a:lnTo>
                <a:cubicBezTo>
                  <a:pt x="1055477" y="5218163"/>
                  <a:pt x="463360" y="5241549"/>
                  <a:pt x="61949" y="4914151"/>
                </a:cubicBezTo>
                <a:lnTo>
                  <a:pt x="0" y="4858158"/>
                </a:ln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6" name="Rounded Rectangle 23">
            <a:extLst>
              <a:ext uri="{FF2B5EF4-FFF2-40B4-BE49-F238E27FC236}">
                <a16:creationId xmlns:a16="http://schemas.microsoft.com/office/drawing/2014/main" id="{5D919A1F-772C-4A80-B868-E45FAD99B269}"/>
              </a:ext>
            </a:extLst>
          </p:cNvPr>
          <p:cNvSpPr/>
          <p:nvPr/>
        </p:nvSpPr>
        <p:spPr>
          <a:xfrm>
            <a:off x="1" y="1"/>
            <a:ext cx="4326555" cy="4850359"/>
          </a:xfrm>
          <a:custGeom>
            <a:avLst/>
            <a:gdLst>
              <a:gd name="connsiteX0" fmla="*/ 0 w 4326555"/>
              <a:gd name="connsiteY0" fmla="*/ 0 h 4850359"/>
              <a:gd name="connsiteX1" fmla="*/ 3487387 w 4326555"/>
              <a:gd name="connsiteY1" fmla="*/ 0 h 4850359"/>
              <a:gd name="connsiteX2" fmla="*/ 4049634 w 4326555"/>
              <a:gd name="connsiteY2" fmla="*/ 562247 h 4850359"/>
              <a:gd name="connsiteX3" fmla="*/ 4049634 w 4326555"/>
              <a:gd name="connsiteY3" fmla="*/ 1899338 h 4850359"/>
              <a:gd name="connsiteX4" fmla="*/ 1375533 w 4326555"/>
              <a:gd name="connsiteY4" fmla="*/ 4573439 h 4850359"/>
              <a:gd name="connsiteX5" fmla="*/ 38442 w 4326555"/>
              <a:gd name="connsiteY5" fmla="*/ 4573439 h 4850359"/>
              <a:gd name="connsiteX6" fmla="*/ 0 w 4326555"/>
              <a:gd name="connsiteY6" fmla="*/ 4534997 h 485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555" h="4850359">
                <a:moveTo>
                  <a:pt x="0" y="0"/>
                </a:moveTo>
                <a:lnTo>
                  <a:pt x="3487387" y="0"/>
                </a:lnTo>
                <a:lnTo>
                  <a:pt x="4049634" y="562247"/>
                </a:lnTo>
                <a:cubicBezTo>
                  <a:pt x="4418862" y="931474"/>
                  <a:pt x="4418862" y="1530111"/>
                  <a:pt x="4049634" y="1899338"/>
                </a:cubicBezTo>
                <a:lnTo>
                  <a:pt x="1375533" y="4573439"/>
                </a:lnTo>
                <a:cubicBezTo>
                  <a:pt x="1006306" y="4942666"/>
                  <a:pt x="407669" y="4942666"/>
                  <a:pt x="38442" y="4573439"/>
                </a:cubicBezTo>
                <a:lnTo>
                  <a:pt x="0" y="4534997"/>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5" name="PpHolder3">
            <a:extLst>
              <a:ext uri="{FF2B5EF4-FFF2-40B4-BE49-F238E27FC236}">
                <a16:creationId xmlns:a16="http://schemas.microsoft.com/office/drawing/2014/main" id="{8FAA9BCF-FC8D-4EEE-A6E9-F3894EFC9BC7}"/>
              </a:ext>
            </a:extLst>
          </p:cNvPr>
          <p:cNvSpPr>
            <a:spLocks noGrp="1"/>
          </p:cNvSpPr>
          <p:nvPr>
            <p:ph type="pic" sz="quarter" idx="10"/>
          </p:nvPr>
        </p:nvSpPr>
        <p:spPr/>
      </p:sp>
      <p:pic>
        <p:nvPicPr>
          <p:cNvPr id="13" name="Mockup">
            <a:extLst>
              <a:ext uri="{FF2B5EF4-FFF2-40B4-BE49-F238E27FC236}">
                <a16:creationId xmlns:a16="http://schemas.microsoft.com/office/drawing/2014/main" id="{203F0479-0E9A-4E7F-B852-527F2A01A5B9}"/>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rot="2700000">
            <a:off x="1348220" y="933449"/>
            <a:ext cx="2224612" cy="4378824"/>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grpSp>
        <p:nvGrpSpPr>
          <p:cNvPr id="29" name="Group 28">
            <a:extLst>
              <a:ext uri="{FF2B5EF4-FFF2-40B4-BE49-F238E27FC236}">
                <a16:creationId xmlns:a16="http://schemas.microsoft.com/office/drawing/2014/main" id="{B80F3A83-CC25-4ED1-86C6-786C41AEE73D}"/>
              </a:ext>
            </a:extLst>
          </p:cNvPr>
          <p:cNvGrpSpPr/>
          <p:nvPr/>
        </p:nvGrpSpPr>
        <p:grpSpPr>
          <a:xfrm>
            <a:off x="6286600" y="2152268"/>
            <a:ext cx="5224614" cy="1403330"/>
            <a:chOff x="590656" y="1677291"/>
            <a:chExt cx="5224614" cy="1403330"/>
          </a:xfrm>
        </p:grpSpPr>
        <p:sp>
          <p:nvSpPr>
            <p:cNvPr id="30" name="TextBox 29">
              <a:extLst>
                <a:ext uri="{FF2B5EF4-FFF2-40B4-BE49-F238E27FC236}">
                  <a16:creationId xmlns:a16="http://schemas.microsoft.com/office/drawing/2014/main" id="{D3E75B54-4456-403F-9FF2-FE83A52DB5E4}"/>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31" name="Justify Text Body">
              <a:extLst>
                <a:ext uri="{FF2B5EF4-FFF2-40B4-BE49-F238E27FC236}">
                  <a16:creationId xmlns:a16="http://schemas.microsoft.com/office/drawing/2014/main" id="{D59E660B-F7FD-4BC7-AF8C-4F49FB8F4659}"/>
                </a:ext>
              </a:extLst>
            </p:cNvPr>
            <p:cNvSpPr txBox="1"/>
            <p:nvPr/>
          </p:nvSpPr>
          <p:spPr>
            <a:xfrm>
              <a:off x="590657" y="2347535"/>
              <a:ext cx="522461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metus auctor id dapibus quam isme</a:t>
              </a:r>
              <a:endParaRPr lang="en-ID" sz="1100">
                <a:solidFill>
                  <a:schemeClr val="bg1"/>
                </a:solidFill>
              </a:endParaRPr>
            </a:p>
          </p:txBody>
        </p:sp>
      </p:grpSp>
      <p:grpSp>
        <p:nvGrpSpPr>
          <p:cNvPr id="35" name="Group 34">
            <a:extLst>
              <a:ext uri="{FF2B5EF4-FFF2-40B4-BE49-F238E27FC236}">
                <a16:creationId xmlns:a16="http://schemas.microsoft.com/office/drawing/2014/main" id="{7FCF484C-61AE-4BD4-B4DB-972569F1BC60}"/>
              </a:ext>
            </a:extLst>
          </p:cNvPr>
          <p:cNvGrpSpPr/>
          <p:nvPr/>
        </p:nvGrpSpPr>
        <p:grpSpPr>
          <a:xfrm>
            <a:off x="6286600" y="3908307"/>
            <a:ext cx="4173624" cy="797425"/>
            <a:chOff x="602772" y="4747260"/>
            <a:chExt cx="4173624" cy="797425"/>
          </a:xfrm>
        </p:grpSpPr>
        <p:sp>
          <p:nvSpPr>
            <p:cNvPr id="36" name="TextBox 35">
              <a:extLst>
                <a:ext uri="{FF2B5EF4-FFF2-40B4-BE49-F238E27FC236}">
                  <a16:creationId xmlns:a16="http://schemas.microsoft.com/office/drawing/2014/main" id="{7B66023B-8E3A-4B28-8853-AE3EAE86345A}"/>
                </a:ext>
              </a:extLst>
            </p:cNvPr>
            <p:cNvSpPr txBox="1"/>
            <p:nvPr/>
          </p:nvSpPr>
          <p:spPr>
            <a:xfrm>
              <a:off x="602772"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sp>
          <p:nvSpPr>
            <p:cNvPr id="37" name="Shape">
              <a:extLst>
                <a:ext uri="{FF2B5EF4-FFF2-40B4-BE49-F238E27FC236}">
                  <a16:creationId xmlns:a16="http://schemas.microsoft.com/office/drawing/2014/main" id="{9C54D904-8986-4CD8-9159-C385B38B3DB7}"/>
                </a:ext>
              </a:extLst>
            </p:cNvPr>
            <p:cNvSpPr>
              <a:spLocks noChangeAspect="1"/>
            </p:cNvSpPr>
            <p:nvPr/>
          </p:nvSpPr>
          <p:spPr>
            <a:xfrm>
              <a:off x="921158" y="4771543"/>
              <a:ext cx="497336" cy="448768"/>
            </a:xfrm>
            <a:custGeom>
              <a:avLst/>
              <a:gdLst>
                <a:gd name="connsiteX0" fmla="*/ 210726 w 486000"/>
                <a:gd name="connsiteY0" fmla="*/ 163266 h 438539"/>
                <a:gd name="connsiteX1" fmla="*/ 130043 w 486000"/>
                <a:gd name="connsiteY1" fmla="*/ 243949 h 438539"/>
                <a:gd name="connsiteX2" fmla="*/ 210726 w 486000"/>
                <a:gd name="connsiteY2" fmla="*/ 324633 h 438539"/>
                <a:gd name="connsiteX3" fmla="*/ 291410 w 486000"/>
                <a:gd name="connsiteY3" fmla="*/ 243949 h 438539"/>
                <a:gd name="connsiteX4" fmla="*/ 210726 w 486000"/>
                <a:gd name="connsiteY4" fmla="*/ 163266 h 438539"/>
                <a:gd name="connsiteX5" fmla="*/ 371144 w 486000"/>
                <a:gd name="connsiteY5" fmla="*/ 144281 h 438539"/>
                <a:gd name="connsiteX6" fmla="*/ 391078 w 486000"/>
                <a:gd name="connsiteY6" fmla="*/ 144281 h 438539"/>
                <a:gd name="connsiteX7" fmla="*/ 410062 w 486000"/>
                <a:gd name="connsiteY7" fmla="*/ 163265 h 438539"/>
                <a:gd name="connsiteX8" fmla="*/ 391078 w 486000"/>
                <a:gd name="connsiteY8" fmla="*/ 182250 h 438539"/>
                <a:gd name="connsiteX9" fmla="*/ 371144 w 486000"/>
                <a:gd name="connsiteY9" fmla="*/ 182250 h 438539"/>
                <a:gd name="connsiteX10" fmla="*/ 352160 w 486000"/>
                <a:gd name="connsiteY10" fmla="*/ 163265 h 438539"/>
                <a:gd name="connsiteX11" fmla="*/ 371144 w 486000"/>
                <a:gd name="connsiteY11" fmla="*/ 144281 h 438539"/>
                <a:gd name="connsiteX12" fmla="*/ 210726 w 486000"/>
                <a:gd name="connsiteY12" fmla="*/ 125297 h 438539"/>
                <a:gd name="connsiteX13" fmla="*/ 329379 w 486000"/>
                <a:gd name="connsiteY13" fmla="*/ 243949 h 438539"/>
                <a:gd name="connsiteX14" fmla="*/ 210726 w 486000"/>
                <a:gd name="connsiteY14" fmla="*/ 362602 h 438539"/>
                <a:gd name="connsiteX15" fmla="*/ 92074 w 486000"/>
                <a:gd name="connsiteY15" fmla="*/ 243949 h 438539"/>
                <a:gd name="connsiteX16" fmla="*/ 210726 w 486000"/>
                <a:gd name="connsiteY16" fmla="*/ 125297 h 438539"/>
                <a:gd name="connsiteX17" fmla="*/ 153853 w 486000"/>
                <a:gd name="connsiteY17" fmla="*/ 0 h 438539"/>
                <a:gd name="connsiteX18" fmla="*/ 275136 w 486000"/>
                <a:gd name="connsiteY18" fmla="*/ 0 h 438539"/>
                <a:gd name="connsiteX19" fmla="*/ 329051 w 486000"/>
                <a:gd name="connsiteY19" fmla="*/ 38602 h 438539"/>
                <a:gd name="connsiteX20" fmla="*/ 334795 w 486000"/>
                <a:gd name="connsiteY20" fmla="*/ 55478 h 438539"/>
                <a:gd name="connsiteX21" fmla="*/ 352767 w 486000"/>
                <a:gd name="connsiteY21" fmla="*/ 68344 h 438539"/>
                <a:gd name="connsiteX22" fmla="*/ 410063 w 486000"/>
                <a:gd name="connsiteY22" fmla="*/ 68344 h 438539"/>
                <a:gd name="connsiteX23" fmla="*/ 486000 w 486000"/>
                <a:gd name="connsiteY23" fmla="*/ 144281 h 438539"/>
                <a:gd name="connsiteX24" fmla="*/ 486000 w 486000"/>
                <a:gd name="connsiteY24" fmla="*/ 267680 h 438539"/>
                <a:gd name="connsiteX25" fmla="*/ 467016 w 486000"/>
                <a:gd name="connsiteY25" fmla="*/ 286664 h 438539"/>
                <a:gd name="connsiteX26" fmla="*/ 448031 w 486000"/>
                <a:gd name="connsiteY26" fmla="*/ 267680 h 438539"/>
                <a:gd name="connsiteX27" fmla="*/ 448031 w 486000"/>
                <a:gd name="connsiteY27" fmla="*/ 144281 h 438539"/>
                <a:gd name="connsiteX28" fmla="*/ 410063 w 486000"/>
                <a:gd name="connsiteY28" fmla="*/ 106313 h 438539"/>
                <a:gd name="connsiteX29" fmla="*/ 352767 w 486000"/>
                <a:gd name="connsiteY29" fmla="*/ 106313 h 438539"/>
                <a:gd name="connsiteX30" fmla="*/ 298851 w 486000"/>
                <a:gd name="connsiteY30" fmla="*/ 67712 h 438539"/>
                <a:gd name="connsiteX31" fmla="*/ 293106 w 486000"/>
                <a:gd name="connsiteY31" fmla="*/ 50834 h 438539"/>
                <a:gd name="connsiteX32" fmla="*/ 275135 w 486000"/>
                <a:gd name="connsiteY32" fmla="*/ 37969 h 438539"/>
                <a:gd name="connsiteX33" fmla="*/ 153853 w 486000"/>
                <a:gd name="connsiteY33" fmla="*/ 37969 h 438539"/>
                <a:gd name="connsiteX34" fmla="*/ 135997 w 486000"/>
                <a:gd name="connsiteY34" fmla="*/ 50505 h 438539"/>
                <a:gd name="connsiteX35" fmla="*/ 129424 w 486000"/>
                <a:gd name="connsiteY35" fmla="*/ 68704 h 438539"/>
                <a:gd name="connsiteX36" fmla="*/ 76050 w 486000"/>
                <a:gd name="connsiteY36" fmla="*/ 106313 h 438539"/>
                <a:gd name="connsiteX37" fmla="*/ 75938 w 486000"/>
                <a:gd name="connsiteY37" fmla="*/ 106313 h 438539"/>
                <a:gd name="connsiteX38" fmla="*/ 37969 w 486000"/>
                <a:gd name="connsiteY38" fmla="*/ 144281 h 438539"/>
                <a:gd name="connsiteX39" fmla="*/ 37969 w 486000"/>
                <a:gd name="connsiteY39" fmla="*/ 362602 h 438539"/>
                <a:gd name="connsiteX40" fmla="*/ 75938 w 486000"/>
                <a:gd name="connsiteY40" fmla="*/ 400570 h 438539"/>
                <a:gd name="connsiteX41" fmla="*/ 410063 w 486000"/>
                <a:gd name="connsiteY41" fmla="*/ 400570 h 438539"/>
                <a:gd name="connsiteX42" fmla="*/ 448031 w 486000"/>
                <a:gd name="connsiteY42" fmla="*/ 362602 h 438539"/>
                <a:gd name="connsiteX43" fmla="*/ 467016 w 486000"/>
                <a:gd name="connsiteY43" fmla="*/ 343617 h 438539"/>
                <a:gd name="connsiteX44" fmla="*/ 486000 w 486000"/>
                <a:gd name="connsiteY44" fmla="*/ 362602 h 438539"/>
                <a:gd name="connsiteX45" fmla="*/ 410063 w 486000"/>
                <a:gd name="connsiteY45" fmla="*/ 438539 h 438539"/>
                <a:gd name="connsiteX46" fmla="*/ 75938 w 486000"/>
                <a:gd name="connsiteY46" fmla="*/ 438539 h 438539"/>
                <a:gd name="connsiteX47" fmla="*/ 0 w 486000"/>
                <a:gd name="connsiteY47" fmla="*/ 362602 h 438539"/>
                <a:gd name="connsiteX48" fmla="*/ 0 w 486000"/>
                <a:gd name="connsiteY48" fmla="*/ 144281 h 438539"/>
                <a:gd name="connsiteX49" fmla="*/ 75777 w 486000"/>
                <a:gd name="connsiteY49" fmla="*/ 68344 h 438539"/>
                <a:gd name="connsiteX50" fmla="*/ 75858 w 486000"/>
                <a:gd name="connsiteY50" fmla="*/ 68344 h 438539"/>
                <a:gd name="connsiteX51" fmla="*/ 93714 w 486000"/>
                <a:gd name="connsiteY51" fmla="*/ 55807 h 438539"/>
                <a:gd name="connsiteX52" fmla="*/ 100287 w 486000"/>
                <a:gd name="connsiteY52" fmla="*/ 37608 h 438539"/>
                <a:gd name="connsiteX53" fmla="*/ 153853 w 486000"/>
                <a:gd name="connsiteY53" fmla="*/ 0 h 4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6000" h="438539">
                  <a:moveTo>
                    <a:pt x="210726" y="163266"/>
                  </a:moveTo>
                  <a:cubicBezTo>
                    <a:pt x="166237" y="163266"/>
                    <a:pt x="130043" y="199460"/>
                    <a:pt x="130043" y="243949"/>
                  </a:cubicBezTo>
                  <a:cubicBezTo>
                    <a:pt x="130043" y="288438"/>
                    <a:pt x="166237" y="324633"/>
                    <a:pt x="210726" y="324633"/>
                  </a:cubicBezTo>
                  <a:cubicBezTo>
                    <a:pt x="255215" y="324633"/>
                    <a:pt x="291410" y="288438"/>
                    <a:pt x="291410" y="243949"/>
                  </a:cubicBezTo>
                  <a:cubicBezTo>
                    <a:pt x="291410" y="199460"/>
                    <a:pt x="255215" y="163266"/>
                    <a:pt x="210726" y="163266"/>
                  </a:cubicBezTo>
                  <a:close/>
                  <a:moveTo>
                    <a:pt x="371144" y="144281"/>
                  </a:moveTo>
                  <a:lnTo>
                    <a:pt x="391078" y="144281"/>
                  </a:lnTo>
                  <a:cubicBezTo>
                    <a:pt x="401563" y="144281"/>
                    <a:pt x="410062" y="152780"/>
                    <a:pt x="410062" y="163265"/>
                  </a:cubicBezTo>
                  <a:cubicBezTo>
                    <a:pt x="410062" y="173750"/>
                    <a:pt x="401563" y="182250"/>
                    <a:pt x="391078" y="182250"/>
                  </a:cubicBezTo>
                  <a:lnTo>
                    <a:pt x="371144" y="182250"/>
                  </a:lnTo>
                  <a:cubicBezTo>
                    <a:pt x="360659" y="182250"/>
                    <a:pt x="352160" y="173750"/>
                    <a:pt x="352160" y="163265"/>
                  </a:cubicBezTo>
                  <a:cubicBezTo>
                    <a:pt x="352160" y="152780"/>
                    <a:pt x="360659" y="144281"/>
                    <a:pt x="371144" y="144281"/>
                  </a:cubicBezTo>
                  <a:close/>
                  <a:moveTo>
                    <a:pt x="210726" y="125297"/>
                  </a:moveTo>
                  <a:cubicBezTo>
                    <a:pt x="276151" y="125297"/>
                    <a:pt x="329379" y="178524"/>
                    <a:pt x="329379" y="243949"/>
                  </a:cubicBezTo>
                  <a:cubicBezTo>
                    <a:pt x="329379" y="309374"/>
                    <a:pt x="276151" y="362602"/>
                    <a:pt x="210726" y="362602"/>
                  </a:cubicBezTo>
                  <a:cubicBezTo>
                    <a:pt x="145301" y="362602"/>
                    <a:pt x="92074" y="309374"/>
                    <a:pt x="92074" y="243949"/>
                  </a:cubicBezTo>
                  <a:cubicBezTo>
                    <a:pt x="92074" y="178524"/>
                    <a:pt x="145301" y="125297"/>
                    <a:pt x="210726" y="125297"/>
                  </a:cubicBezTo>
                  <a:close/>
                  <a:moveTo>
                    <a:pt x="153853" y="0"/>
                  </a:moveTo>
                  <a:lnTo>
                    <a:pt x="275136" y="0"/>
                  </a:lnTo>
                  <a:cubicBezTo>
                    <a:pt x="299525" y="0"/>
                    <a:pt x="321193" y="15513"/>
                    <a:pt x="329051" y="38602"/>
                  </a:cubicBezTo>
                  <a:lnTo>
                    <a:pt x="334795" y="55478"/>
                  </a:lnTo>
                  <a:cubicBezTo>
                    <a:pt x="337414" y="63172"/>
                    <a:pt x="344637" y="68344"/>
                    <a:pt x="352767" y="68344"/>
                  </a:cubicBezTo>
                  <a:lnTo>
                    <a:pt x="410063" y="68344"/>
                  </a:lnTo>
                  <a:cubicBezTo>
                    <a:pt x="451934" y="68344"/>
                    <a:pt x="486000" y="102409"/>
                    <a:pt x="486000" y="144281"/>
                  </a:cubicBezTo>
                  <a:lnTo>
                    <a:pt x="486000" y="267680"/>
                  </a:lnTo>
                  <a:cubicBezTo>
                    <a:pt x="486000" y="278165"/>
                    <a:pt x="477501" y="286664"/>
                    <a:pt x="467016" y="286664"/>
                  </a:cubicBezTo>
                  <a:cubicBezTo>
                    <a:pt x="456531" y="286664"/>
                    <a:pt x="448031" y="278165"/>
                    <a:pt x="448031" y="267680"/>
                  </a:cubicBezTo>
                  <a:lnTo>
                    <a:pt x="448031" y="144281"/>
                  </a:lnTo>
                  <a:cubicBezTo>
                    <a:pt x="448031" y="123345"/>
                    <a:pt x="430998" y="106313"/>
                    <a:pt x="410063" y="106313"/>
                  </a:cubicBezTo>
                  <a:lnTo>
                    <a:pt x="352767" y="106313"/>
                  </a:lnTo>
                  <a:cubicBezTo>
                    <a:pt x="328378" y="106313"/>
                    <a:pt x="306711" y="90800"/>
                    <a:pt x="298851" y="67712"/>
                  </a:cubicBezTo>
                  <a:lnTo>
                    <a:pt x="293106" y="50834"/>
                  </a:lnTo>
                  <a:cubicBezTo>
                    <a:pt x="290487" y="43139"/>
                    <a:pt x="283265" y="37969"/>
                    <a:pt x="275135" y="37969"/>
                  </a:cubicBezTo>
                  <a:lnTo>
                    <a:pt x="153853" y="37969"/>
                  </a:lnTo>
                  <a:cubicBezTo>
                    <a:pt x="145881" y="37969"/>
                    <a:pt x="138705" y="43006"/>
                    <a:pt x="135997" y="50505"/>
                  </a:cubicBezTo>
                  <a:lnTo>
                    <a:pt x="129424" y="68704"/>
                  </a:lnTo>
                  <a:cubicBezTo>
                    <a:pt x="121323" y="91138"/>
                    <a:pt x="99891" y="106232"/>
                    <a:pt x="76050" y="106313"/>
                  </a:cubicBezTo>
                  <a:cubicBezTo>
                    <a:pt x="76012" y="106313"/>
                    <a:pt x="75976" y="106313"/>
                    <a:pt x="75938" y="106313"/>
                  </a:cubicBezTo>
                  <a:cubicBezTo>
                    <a:pt x="55002" y="106313"/>
                    <a:pt x="37969" y="123345"/>
                    <a:pt x="37969" y="144281"/>
                  </a:cubicBezTo>
                  <a:lnTo>
                    <a:pt x="37969" y="362602"/>
                  </a:lnTo>
                  <a:cubicBezTo>
                    <a:pt x="37969" y="383538"/>
                    <a:pt x="55002" y="400570"/>
                    <a:pt x="75938" y="400570"/>
                  </a:cubicBezTo>
                  <a:lnTo>
                    <a:pt x="410063" y="400570"/>
                  </a:lnTo>
                  <a:cubicBezTo>
                    <a:pt x="430998" y="400570"/>
                    <a:pt x="448031" y="383538"/>
                    <a:pt x="448031" y="362602"/>
                  </a:cubicBezTo>
                  <a:cubicBezTo>
                    <a:pt x="448031" y="352117"/>
                    <a:pt x="456531" y="343617"/>
                    <a:pt x="467016" y="343617"/>
                  </a:cubicBezTo>
                  <a:cubicBezTo>
                    <a:pt x="477501" y="343617"/>
                    <a:pt x="486000" y="352117"/>
                    <a:pt x="486000" y="362602"/>
                  </a:cubicBezTo>
                  <a:cubicBezTo>
                    <a:pt x="486000" y="404474"/>
                    <a:pt x="451934" y="438539"/>
                    <a:pt x="410063" y="438539"/>
                  </a:cubicBezTo>
                  <a:lnTo>
                    <a:pt x="75938" y="438539"/>
                  </a:lnTo>
                  <a:cubicBezTo>
                    <a:pt x="34066" y="438539"/>
                    <a:pt x="0" y="404474"/>
                    <a:pt x="0" y="362602"/>
                  </a:cubicBezTo>
                  <a:lnTo>
                    <a:pt x="0" y="144281"/>
                  </a:lnTo>
                  <a:cubicBezTo>
                    <a:pt x="0" y="102462"/>
                    <a:pt x="33979" y="68431"/>
                    <a:pt x="75777" y="68344"/>
                  </a:cubicBezTo>
                  <a:cubicBezTo>
                    <a:pt x="75805" y="68345"/>
                    <a:pt x="75831" y="68344"/>
                    <a:pt x="75858" y="68344"/>
                  </a:cubicBezTo>
                  <a:cubicBezTo>
                    <a:pt x="83830" y="68344"/>
                    <a:pt x="91006" y="63306"/>
                    <a:pt x="93714" y="55807"/>
                  </a:cubicBezTo>
                  <a:lnTo>
                    <a:pt x="100287" y="37608"/>
                  </a:lnTo>
                  <a:cubicBezTo>
                    <a:pt x="108408" y="15114"/>
                    <a:pt x="129936" y="0"/>
                    <a:pt x="153853"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38" name="Shape">
              <a:extLst>
                <a:ext uri="{FF2B5EF4-FFF2-40B4-BE49-F238E27FC236}">
                  <a16:creationId xmlns:a16="http://schemas.microsoft.com/office/drawing/2014/main" id="{ACFBBF6E-AB84-4C06-990F-54FB453B8CB9}"/>
                </a:ext>
              </a:extLst>
            </p:cNvPr>
            <p:cNvSpPr>
              <a:spLocks noChangeAspect="1"/>
            </p:cNvSpPr>
            <p:nvPr/>
          </p:nvSpPr>
          <p:spPr>
            <a:xfrm>
              <a:off x="2474462" y="4779773"/>
              <a:ext cx="432312" cy="432310"/>
            </a:xfrm>
            <a:custGeom>
              <a:avLst/>
              <a:gdLst>
                <a:gd name="connsiteX0" fmla="*/ 18984 w 486000"/>
                <a:gd name="connsiteY0" fmla="*/ 360703 h 486000"/>
                <a:gd name="connsiteX1" fmla="*/ 37969 w 486000"/>
                <a:gd name="connsiteY1" fmla="*/ 379687 h 486000"/>
                <a:gd name="connsiteX2" fmla="*/ 37969 w 486000"/>
                <a:gd name="connsiteY2" fmla="*/ 410062 h 486000"/>
                <a:gd name="connsiteX3" fmla="*/ 75938 w 486000"/>
                <a:gd name="connsiteY3" fmla="*/ 448031 h 486000"/>
                <a:gd name="connsiteX4" fmla="*/ 410063 w 486000"/>
                <a:gd name="connsiteY4" fmla="*/ 448031 h 486000"/>
                <a:gd name="connsiteX5" fmla="*/ 448031 w 486000"/>
                <a:gd name="connsiteY5" fmla="*/ 410062 h 486000"/>
                <a:gd name="connsiteX6" fmla="*/ 448031 w 486000"/>
                <a:gd name="connsiteY6" fmla="*/ 379687 h 486000"/>
                <a:gd name="connsiteX7" fmla="*/ 467016 w 486000"/>
                <a:gd name="connsiteY7" fmla="*/ 360703 h 486000"/>
                <a:gd name="connsiteX8" fmla="*/ 486000 w 486000"/>
                <a:gd name="connsiteY8" fmla="*/ 379687 h 486000"/>
                <a:gd name="connsiteX9" fmla="*/ 486000 w 486000"/>
                <a:gd name="connsiteY9" fmla="*/ 410062 h 486000"/>
                <a:gd name="connsiteX10" fmla="*/ 410063 w 486000"/>
                <a:gd name="connsiteY10" fmla="*/ 486000 h 486000"/>
                <a:gd name="connsiteX11" fmla="*/ 75938 w 486000"/>
                <a:gd name="connsiteY11" fmla="*/ 486000 h 486000"/>
                <a:gd name="connsiteX12" fmla="*/ 0 w 486000"/>
                <a:gd name="connsiteY12" fmla="*/ 410062 h 486000"/>
                <a:gd name="connsiteX13" fmla="*/ 0 w 486000"/>
                <a:gd name="connsiteY13" fmla="*/ 379687 h 486000"/>
                <a:gd name="connsiteX14" fmla="*/ 18984 w 486000"/>
                <a:gd name="connsiteY14" fmla="*/ 360703 h 486000"/>
                <a:gd name="connsiteX15" fmla="*/ 370195 w 486000"/>
                <a:gd name="connsiteY15" fmla="*/ 197437 h 486000"/>
                <a:gd name="connsiteX16" fmla="*/ 370195 w 486000"/>
                <a:gd name="connsiteY16" fmla="*/ 239202 h 486000"/>
                <a:gd name="connsiteX17" fmla="*/ 388230 w 486000"/>
                <a:gd name="connsiteY17" fmla="*/ 239202 h 486000"/>
                <a:gd name="connsiteX18" fmla="*/ 409113 w 486000"/>
                <a:gd name="connsiteY18" fmla="*/ 218320 h 486000"/>
                <a:gd name="connsiteX19" fmla="*/ 388230 w 486000"/>
                <a:gd name="connsiteY19" fmla="*/ 197437 h 486000"/>
                <a:gd name="connsiteX20" fmla="*/ 223066 w 486000"/>
                <a:gd name="connsiteY20" fmla="*/ 196488 h 486000"/>
                <a:gd name="connsiteX21" fmla="*/ 223066 w 486000"/>
                <a:gd name="connsiteY21" fmla="*/ 293308 h 486000"/>
                <a:gd name="connsiteX22" fmla="*/ 238728 w 486000"/>
                <a:gd name="connsiteY22" fmla="*/ 293308 h 486000"/>
                <a:gd name="connsiteX23" fmla="*/ 261984 w 486000"/>
                <a:gd name="connsiteY23" fmla="*/ 270052 h 486000"/>
                <a:gd name="connsiteX24" fmla="*/ 261984 w 486000"/>
                <a:gd name="connsiteY24" fmla="*/ 219744 h 486000"/>
                <a:gd name="connsiteX25" fmla="*/ 238728 w 486000"/>
                <a:gd name="connsiteY25" fmla="*/ 196488 h 486000"/>
                <a:gd name="connsiteX26" fmla="*/ 351210 w 486000"/>
                <a:gd name="connsiteY26" fmla="*/ 159468 h 486000"/>
                <a:gd name="connsiteX27" fmla="*/ 388230 w 486000"/>
                <a:gd name="connsiteY27" fmla="*/ 159468 h 486000"/>
                <a:gd name="connsiteX28" fmla="*/ 447081 w 486000"/>
                <a:gd name="connsiteY28" fmla="*/ 218320 h 486000"/>
                <a:gd name="connsiteX29" fmla="*/ 420239 w 486000"/>
                <a:gd name="connsiteY29" fmla="*/ 267667 h 486000"/>
                <a:gd name="connsiteX30" fmla="*/ 443694 w 486000"/>
                <a:gd name="connsiteY30" fmla="*/ 301470 h 486000"/>
                <a:gd name="connsiteX31" fmla="*/ 438919 w 486000"/>
                <a:gd name="connsiteY31" fmla="*/ 327890 h 486000"/>
                <a:gd name="connsiteX32" fmla="*/ 428113 w 486000"/>
                <a:gd name="connsiteY32" fmla="*/ 331279 h 486000"/>
                <a:gd name="connsiteX33" fmla="*/ 412500 w 486000"/>
                <a:gd name="connsiteY33" fmla="*/ 323114 h 486000"/>
                <a:gd name="connsiteX34" fmla="*/ 380621 w 486000"/>
                <a:gd name="connsiteY34" fmla="*/ 277171 h 486000"/>
                <a:gd name="connsiteX35" fmla="*/ 370195 w 486000"/>
                <a:gd name="connsiteY35" fmla="*/ 277171 h 486000"/>
                <a:gd name="connsiteX36" fmla="*/ 370195 w 486000"/>
                <a:gd name="connsiteY36" fmla="*/ 312292 h 486000"/>
                <a:gd name="connsiteX37" fmla="*/ 351210 w 486000"/>
                <a:gd name="connsiteY37" fmla="*/ 331277 h 486000"/>
                <a:gd name="connsiteX38" fmla="*/ 332226 w 486000"/>
                <a:gd name="connsiteY38" fmla="*/ 312292 h 486000"/>
                <a:gd name="connsiteX39" fmla="*/ 332226 w 486000"/>
                <a:gd name="connsiteY39" fmla="*/ 178452 h 486000"/>
                <a:gd name="connsiteX40" fmla="*/ 351210 w 486000"/>
                <a:gd name="connsiteY40" fmla="*/ 159468 h 486000"/>
                <a:gd name="connsiteX41" fmla="*/ 204081 w 486000"/>
                <a:gd name="connsiteY41" fmla="*/ 158519 h 486000"/>
                <a:gd name="connsiteX42" fmla="*/ 238728 w 486000"/>
                <a:gd name="connsiteY42" fmla="*/ 158519 h 486000"/>
                <a:gd name="connsiteX43" fmla="*/ 299952 w 486000"/>
                <a:gd name="connsiteY43" fmla="*/ 219744 h 486000"/>
                <a:gd name="connsiteX44" fmla="*/ 299952 w 486000"/>
                <a:gd name="connsiteY44" fmla="*/ 270052 h 486000"/>
                <a:gd name="connsiteX45" fmla="*/ 238728 w 486000"/>
                <a:gd name="connsiteY45" fmla="*/ 331277 h 486000"/>
                <a:gd name="connsiteX46" fmla="*/ 204081 w 486000"/>
                <a:gd name="connsiteY46" fmla="*/ 331277 h 486000"/>
                <a:gd name="connsiteX47" fmla="*/ 185097 w 486000"/>
                <a:gd name="connsiteY47" fmla="*/ 312292 h 486000"/>
                <a:gd name="connsiteX48" fmla="*/ 185097 w 486000"/>
                <a:gd name="connsiteY48" fmla="*/ 177503 h 486000"/>
                <a:gd name="connsiteX49" fmla="*/ 204081 w 486000"/>
                <a:gd name="connsiteY49" fmla="*/ 158519 h 486000"/>
                <a:gd name="connsiteX50" fmla="*/ 56952 w 486000"/>
                <a:gd name="connsiteY50" fmla="*/ 158519 h 486000"/>
                <a:gd name="connsiteX51" fmla="*/ 75937 w 486000"/>
                <a:gd name="connsiteY51" fmla="*/ 177503 h 486000"/>
                <a:gd name="connsiteX52" fmla="*/ 75937 w 486000"/>
                <a:gd name="connsiteY52" fmla="*/ 225914 h 486000"/>
                <a:gd name="connsiteX53" fmla="*/ 113906 w 486000"/>
                <a:gd name="connsiteY53" fmla="*/ 225914 h 486000"/>
                <a:gd name="connsiteX54" fmla="*/ 113906 w 486000"/>
                <a:gd name="connsiteY54" fmla="*/ 177503 h 486000"/>
                <a:gd name="connsiteX55" fmla="*/ 132890 w 486000"/>
                <a:gd name="connsiteY55" fmla="*/ 158519 h 486000"/>
                <a:gd name="connsiteX56" fmla="*/ 151874 w 486000"/>
                <a:gd name="connsiteY56" fmla="*/ 177503 h 486000"/>
                <a:gd name="connsiteX57" fmla="*/ 151874 w 486000"/>
                <a:gd name="connsiteY57" fmla="*/ 312292 h 486000"/>
                <a:gd name="connsiteX58" fmla="*/ 132890 w 486000"/>
                <a:gd name="connsiteY58" fmla="*/ 331277 h 486000"/>
                <a:gd name="connsiteX59" fmla="*/ 113906 w 486000"/>
                <a:gd name="connsiteY59" fmla="*/ 312292 h 486000"/>
                <a:gd name="connsiteX60" fmla="*/ 113906 w 486000"/>
                <a:gd name="connsiteY60" fmla="*/ 263882 h 486000"/>
                <a:gd name="connsiteX61" fmla="*/ 75937 w 486000"/>
                <a:gd name="connsiteY61" fmla="*/ 263882 h 486000"/>
                <a:gd name="connsiteX62" fmla="*/ 75937 w 486000"/>
                <a:gd name="connsiteY62" fmla="*/ 312292 h 486000"/>
                <a:gd name="connsiteX63" fmla="*/ 56952 w 486000"/>
                <a:gd name="connsiteY63" fmla="*/ 331277 h 486000"/>
                <a:gd name="connsiteX64" fmla="*/ 37968 w 486000"/>
                <a:gd name="connsiteY64" fmla="*/ 312292 h 486000"/>
                <a:gd name="connsiteX65" fmla="*/ 37968 w 486000"/>
                <a:gd name="connsiteY65" fmla="*/ 177503 h 486000"/>
                <a:gd name="connsiteX66" fmla="*/ 56952 w 486000"/>
                <a:gd name="connsiteY66" fmla="*/ 158519 h 486000"/>
                <a:gd name="connsiteX67" fmla="*/ 75938 w 486000"/>
                <a:gd name="connsiteY67" fmla="*/ 0 h 486000"/>
                <a:gd name="connsiteX68" fmla="*/ 410063 w 486000"/>
                <a:gd name="connsiteY68" fmla="*/ 0 h 486000"/>
                <a:gd name="connsiteX69" fmla="*/ 486000 w 486000"/>
                <a:gd name="connsiteY69" fmla="*/ 75938 h 486000"/>
                <a:gd name="connsiteX70" fmla="*/ 486000 w 486000"/>
                <a:gd name="connsiteY70" fmla="*/ 110109 h 486000"/>
                <a:gd name="connsiteX71" fmla="*/ 467016 w 486000"/>
                <a:gd name="connsiteY71" fmla="*/ 129094 h 486000"/>
                <a:gd name="connsiteX72" fmla="*/ 448031 w 486000"/>
                <a:gd name="connsiteY72" fmla="*/ 110109 h 486000"/>
                <a:gd name="connsiteX73" fmla="*/ 448031 w 486000"/>
                <a:gd name="connsiteY73" fmla="*/ 75938 h 486000"/>
                <a:gd name="connsiteX74" fmla="*/ 410063 w 486000"/>
                <a:gd name="connsiteY74" fmla="*/ 37969 h 486000"/>
                <a:gd name="connsiteX75" fmla="*/ 75938 w 486000"/>
                <a:gd name="connsiteY75" fmla="*/ 37969 h 486000"/>
                <a:gd name="connsiteX76" fmla="*/ 37969 w 486000"/>
                <a:gd name="connsiteY76" fmla="*/ 75938 h 486000"/>
                <a:gd name="connsiteX77" fmla="*/ 37969 w 486000"/>
                <a:gd name="connsiteY77" fmla="*/ 110109 h 486000"/>
                <a:gd name="connsiteX78" fmla="*/ 18984 w 486000"/>
                <a:gd name="connsiteY78" fmla="*/ 129094 h 486000"/>
                <a:gd name="connsiteX79" fmla="*/ 0 w 486000"/>
                <a:gd name="connsiteY79" fmla="*/ 110109 h 486000"/>
                <a:gd name="connsiteX80" fmla="*/ 0 w 486000"/>
                <a:gd name="connsiteY80" fmla="*/ 75938 h 486000"/>
                <a:gd name="connsiteX81" fmla="*/ 75938 w 486000"/>
                <a:gd name="connsiteY81"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000" h="486000">
                  <a:moveTo>
                    <a:pt x="18984" y="360703"/>
                  </a:moveTo>
                  <a:cubicBezTo>
                    <a:pt x="29469" y="360703"/>
                    <a:pt x="37969" y="369202"/>
                    <a:pt x="37969" y="379687"/>
                  </a:cubicBezTo>
                  <a:lnTo>
                    <a:pt x="37969" y="410062"/>
                  </a:lnTo>
                  <a:cubicBezTo>
                    <a:pt x="37969" y="430998"/>
                    <a:pt x="55002" y="448031"/>
                    <a:pt x="75938" y="448031"/>
                  </a:cubicBezTo>
                  <a:lnTo>
                    <a:pt x="410063" y="448031"/>
                  </a:lnTo>
                  <a:cubicBezTo>
                    <a:pt x="430998" y="448031"/>
                    <a:pt x="448031" y="430998"/>
                    <a:pt x="448031" y="410062"/>
                  </a:cubicBezTo>
                  <a:lnTo>
                    <a:pt x="448031" y="379687"/>
                  </a:lnTo>
                  <a:cubicBezTo>
                    <a:pt x="448031" y="369202"/>
                    <a:pt x="456531" y="360703"/>
                    <a:pt x="467016" y="360703"/>
                  </a:cubicBezTo>
                  <a:cubicBezTo>
                    <a:pt x="477501" y="360703"/>
                    <a:pt x="486000" y="369202"/>
                    <a:pt x="486000" y="379687"/>
                  </a:cubicBezTo>
                  <a:lnTo>
                    <a:pt x="486000" y="410062"/>
                  </a:lnTo>
                  <a:cubicBezTo>
                    <a:pt x="486000" y="451934"/>
                    <a:pt x="451934" y="486000"/>
                    <a:pt x="410063" y="486000"/>
                  </a:cubicBezTo>
                  <a:lnTo>
                    <a:pt x="75938" y="486000"/>
                  </a:lnTo>
                  <a:cubicBezTo>
                    <a:pt x="34066" y="486000"/>
                    <a:pt x="0" y="451934"/>
                    <a:pt x="0" y="410062"/>
                  </a:cubicBezTo>
                  <a:lnTo>
                    <a:pt x="0" y="379687"/>
                  </a:lnTo>
                  <a:cubicBezTo>
                    <a:pt x="0" y="369202"/>
                    <a:pt x="8499" y="360703"/>
                    <a:pt x="18984" y="360703"/>
                  </a:cubicBezTo>
                  <a:close/>
                  <a:moveTo>
                    <a:pt x="370195" y="197437"/>
                  </a:moveTo>
                  <a:lnTo>
                    <a:pt x="370195" y="239202"/>
                  </a:lnTo>
                  <a:lnTo>
                    <a:pt x="388230" y="239202"/>
                  </a:lnTo>
                  <a:cubicBezTo>
                    <a:pt x="399745" y="239202"/>
                    <a:pt x="409113" y="229835"/>
                    <a:pt x="409113" y="218320"/>
                  </a:cubicBezTo>
                  <a:cubicBezTo>
                    <a:pt x="409113" y="206805"/>
                    <a:pt x="399745" y="197437"/>
                    <a:pt x="388230" y="197437"/>
                  </a:cubicBezTo>
                  <a:close/>
                  <a:moveTo>
                    <a:pt x="223066" y="196488"/>
                  </a:moveTo>
                  <a:lnTo>
                    <a:pt x="223066" y="293308"/>
                  </a:lnTo>
                  <a:lnTo>
                    <a:pt x="238728" y="293308"/>
                  </a:lnTo>
                  <a:cubicBezTo>
                    <a:pt x="251552" y="293308"/>
                    <a:pt x="261984" y="282876"/>
                    <a:pt x="261984" y="270052"/>
                  </a:cubicBezTo>
                  <a:lnTo>
                    <a:pt x="261984" y="219744"/>
                  </a:lnTo>
                  <a:cubicBezTo>
                    <a:pt x="261984" y="206921"/>
                    <a:pt x="251552" y="196488"/>
                    <a:pt x="238728" y="196488"/>
                  </a:cubicBezTo>
                  <a:close/>
                  <a:moveTo>
                    <a:pt x="351210" y="159468"/>
                  </a:moveTo>
                  <a:lnTo>
                    <a:pt x="388230" y="159468"/>
                  </a:lnTo>
                  <a:cubicBezTo>
                    <a:pt x="420681" y="159468"/>
                    <a:pt x="447081" y="185869"/>
                    <a:pt x="447081" y="218320"/>
                  </a:cubicBezTo>
                  <a:cubicBezTo>
                    <a:pt x="447081" y="238972"/>
                    <a:pt x="436379" y="257161"/>
                    <a:pt x="420239" y="267667"/>
                  </a:cubicBezTo>
                  <a:lnTo>
                    <a:pt x="443694" y="301470"/>
                  </a:lnTo>
                  <a:cubicBezTo>
                    <a:pt x="449671" y="310084"/>
                    <a:pt x="447533" y="321913"/>
                    <a:pt x="438919" y="327890"/>
                  </a:cubicBezTo>
                  <a:cubicBezTo>
                    <a:pt x="435620" y="330179"/>
                    <a:pt x="431847" y="331279"/>
                    <a:pt x="428113" y="331279"/>
                  </a:cubicBezTo>
                  <a:cubicBezTo>
                    <a:pt x="422100" y="331279"/>
                    <a:pt x="416187" y="328429"/>
                    <a:pt x="412500" y="323114"/>
                  </a:cubicBezTo>
                  <a:lnTo>
                    <a:pt x="380621" y="277171"/>
                  </a:lnTo>
                  <a:lnTo>
                    <a:pt x="370195" y="277171"/>
                  </a:lnTo>
                  <a:lnTo>
                    <a:pt x="370195" y="312292"/>
                  </a:lnTo>
                  <a:cubicBezTo>
                    <a:pt x="370195" y="322777"/>
                    <a:pt x="361695" y="331277"/>
                    <a:pt x="351210" y="331277"/>
                  </a:cubicBezTo>
                  <a:cubicBezTo>
                    <a:pt x="340725" y="331277"/>
                    <a:pt x="332226" y="322777"/>
                    <a:pt x="332226" y="312292"/>
                  </a:cubicBezTo>
                  <a:lnTo>
                    <a:pt x="332226" y="178452"/>
                  </a:lnTo>
                  <a:cubicBezTo>
                    <a:pt x="332226" y="167967"/>
                    <a:pt x="340725" y="159468"/>
                    <a:pt x="351210" y="159468"/>
                  </a:cubicBezTo>
                  <a:close/>
                  <a:moveTo>
                    <a:pt x="204081" y="158519"/>
                  </a:moveTo>
                  <a:lnTo>
                    <a:pt x="238728" y="158519"/>
                  </a:lnTo>
                  <a:cubicBezTo>
                    <a:pt x="272487" y="158519"/>
                    <a:pt x="299952" y="185985"/>
                    <a:pt x="299952" y="219744"/>
                  </a:cubicBezTo>
                  <a:lnTo>
                    <a:pt x="299952" y="270052"/>
                  </a:lnTo>
                  <a:cubicBezTo>
                    <a:pt x="299952" y="303811"/>
                    <a:pt x="272487" y="331277"/>
                    <a:pt x="238728" y="331277"/>
                  </a:cubicBezTo>
                  <a:lnTo>
                    <a:pt x="204081" y="331277"/>
                  </a:lnTo>
                  <a:cubicBezTo>
                    <a:pt x="193596" y="331277"/>
                    <a:pt x="185097" y="322778"/>
                    <a:pt x="185097" y="312292"/>
                  </a:cubicBezTo>
                  <a:lnTo>
                    <a:pt x="185097" y="177503"/>
                  </a:lnTo>
                  <a:cubicBezTo>
                    <a:pt x="185097" y="167018"/>
                    <a:pt x="193596" y="158519"/>
                    <a:pt x="204081" y="158519"/>
                  </a:cubicBezTo>
                  <a:close/>
                  <a:moveTo>
                    <a:pt x="56952" y="158519"/>
                  </a:moveTo>
                  <a:cubicBezTo>
                    <a:pt x="67437" y="158519"/>
                    <a:pt x="75937" y="167018"/>
                    <a:pt x="75937" y="177503"/>
                  </a:cubicBezTo>
                  <a:lnTo>
                    <a:pt x="75937" y="225914"/>
                  </a:lnTo>
                  <a:lnTo>
                    <a:pt x="113906" y="225914"/>
                  </a:lnTo>
                  <a:lnTo>
                    <a:pt x="113906" y="177503"/>
                  </a:lnTo>
                  <a:cubicBezTo>
                    <a:pt x="113906" y="167018"/>
                    <a:pt x="122405" y="158519"/>
                    <a:pt x="132890" y="158519"/>
                  </a:cubicBezTo>
                  <a:cubicBezTo>
                    <a:pt x="143375" y="158519"/>
                    <a:pt x="151874" y="167018"/>
                    <a:pt x="151874" y="177503"/>
                  </a:cubicBezTo>
                  <a:lnTo>
                    <a:pt x="151874" y="312292"/>
                  </a:lnTo>
                  <a:cubicBezTo>
                    <a:pt x="151874" y="322778"/>
                    <a:pt x="143375" y="331277"/>
                    <a:pt x="132890" y="331277"/>
                  </a:cubicBezTo>
                  <a:cubicBezTo>
                    <a:pt x="122405" y="331277"/>
                    <a:pt x="113906" y="322778"/>
                    <a:pt x="113906" y="312292"/>
                  </a:cubicBezTo>
                  <a:lnTo>
                    <a:pt x="113906" y="263882"/>
                  </a:lnTo>
                  <a:lnTo>
                    <a:pt x="75937" y="263882"/>
                  </a:lnTo>
                  <a:lnTo>
                    <a:pt x="75937" y="312292"/>
                  </a:lnTo>
                  <a:cubicBezTo>
                    <a:pt x="75937" y="322778"/>
                    <a:pt x="67437" y="331277"/>
                    <a:pt x="56952" y="331277"/>
                  </a:cubicBezTo>
                  <a:cubicBezTo>
                    <a:pt x="46467" y="331277"/>
                    <a:pt x="37968" y="322778"/>
                    <a:pt x="37968" y="312292"/>
                  </a:cubicBezTo>
                  <a:lnTo>
                    <a:pt x="37968" y="177503"/>
                  </a:lnTo>
                  <a:cubicBezTo>
                    <a:pt x="37968" y="167018"/>
                    <a:pt x="46467" y="158519"/>
                    <a:pt x="56952" y="158519"/>
                  </a:cubicBezTo>
                  <a:close/>
                  <a:moveTo>
                    <a:pt x="75938" y="0"/>
                  </a:moveTo>
                  <a:lnTo>
                    <a:pt x="410063" y="0"/>
                  </a:lnTo>
                  <a:cubicBezTo>
                    <a:pt x="451934" y="0"/>
                    <a:pt x="486000" y="34066"/>
                    <a:pt x="486000" y="75938"/>
                  </a:cubicBezTo>
                  <a:lnTo>
                    <a:pt x="486000" y="110109"/>
                  </a:lnTo>
                  <a:cubicBezTo>
                    <a:pt x="486000" y="120594"/>
                    <a:pt x="477501" y="129094"/>
                    <a:pt x="467016" y="129094"/>
                  </a:cubicBezTo>
                  <a:cubicBezTo>
                    <a:pt x="456531" y="129094"/>
                    <a:pt x="448031" y="120594"/>
                    <a:pt x="448031" y="110109"/>
                  </a:cubicBezTo>
                  <a:lnTo>
                    <a:pt x="448031" y="75938"/>
                  </a:lnTo>
                  <a:cubicBezTo>
                    <a:pt x="448031" y="55002"/>
                    <a:pt x="430998" y="37969"/>
                    <a:pt x="410063" y="37969"/>
                  </a:cubicBezTo>
                  <a:lnTo>
                    <a:pt x="75938" y="37969"/>
                  </a:lnTo>
                  <a:cubicBezTo>
                    <a:pt x="55002" y="37969"/>
                    <a:pt x="37969" y="55002"/>
                    <a:pt x="37969" y="75938"/>
                  </a:cubicBezTo>
                  <a:lnTo>
                    <a:pt x="37969" y="110109"/>
                  </a:lnTo>
                  <a:cubicBezTo>
                    <a:pt x="37969" y="120594"/>
                    <a:pt x="29469" y="129094"/>
                    <a:pt x="18984" y="129094"/>
                  </a:cubicBezTo>
                  <a:cubicBezTo>
                    <a:pt x="8499" y="129094"/>
                    <a:pt x="0" y="120594"/>
                    <a:pt x="0" y="110109"/>
                  </a:cubicBezTo>
                  <a:lnTo>
                    <a:pt x="0" y="75938"/>
                  </a:lnTo>
                  <a:cubicBezTo>
                    <a:pt x="0" y="34066"/>
                    <a:pt x="34066" y="0"/>
                    <a:pt x="75938"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39" name="Shape">
              <a:extLst>
                <a:ext uri="{FF2B5EF4-FFF2-40B4-BE49-F238E27FC236}">
                  <a16:creationId xmlns:a16="http://schemas.microsoft.com/office/drawing/2014/main" id="{82C3EB0E-DE14-4F4F-8F60-30D2208FABDC}"/>
                </a:ext>
              </a:extLst>
            </p:cNvPr>
            <p:cNvSpPr>
              <a:spLocks noChangeAspect="1"/>
            </p:cNvSpPr>
            <p:nvPr/>
          </p:nvSpPr>
          <p:spPr>
            <a:xfrm>
              <a:off x="3962742" y="4747260"/>
              <a:ext cx="497336" cy="497334"/>
            </a:xfrm>
            <a:custGeom>
              <a:avLst/>
              <a:gdLst>
                <a:gd name="connsiteX0" fmla="*/ 201320 w 486000"/>
                <a:gd name="connsiteY0" fmla="*/ 175897 h 486000"/>
                <a:gd name="connsiteX1" fmla="*/ 198951 w 486000"/>
                <a:gd name="connsiteY1" fmla="*/ 176565 h 486000"/>
                <a:gd name="connsiteX2" fmla="*/ 196502 w 486000"/>
                <a:gd name="connsiteY2" fmla="*/ 180843 h 486000"/>
                <a:gd name="connsiteX3" fmla="*/ 196502 w 486000"/>
                <a:gd name="connsiteY3" fmla="*/ 305156 h 486000"/>
                <a:gd name="connsiteX4" fmla="*/ 198951 w 486000"/>
                <a:gd name="connsiteY4" fmla="*/ 309434 h 486000"/>
                <a:gd name="connsiteX5" fmla="*/ 203691 w 486000"/>
                <a:gd name="connsiteY5" fmla="*/ 309425 h 486000"/>
                <a:gd name="connsiteX6" fmla="*/ 310808 w 486000"/>
                <a:gd name="connsiteY6" fmla="*/ 247268 h 486000"/>
                <a:gd name="connsiteX7" fmla="*/ 313241 w 486000"/>
                <a:gd name="connsiteY7" fmla="*/ 242999 h 486000"/>
                <a:gd name="connsiteX8" fmla="*/ 310808 w 486000"/>
                <a:gd name="connsiteY8" fmla="*/ 238731 h 486000"/>
                <a:gd name="connsiteX9" fmla="*/ 203691 w 486000"/>
                <a:gd name="connsiteY9" fmla="*/ 176574 h 486000"/>
                <a:gd name="connsiteX10" fmla="*/ 201320 w 486000"/>
                <a:gd name="connsiteY10" fmla="*/ 175897 h 486000"/>
                <a:gd name="connsiteX11" fmla="*/ 201384 w 486000"/>
                <a:gd name="connsiteY11" fmla="*/ 137895 h 486000"/>
                <a:gd name="connsiteX12" fmla="*/ 222748 w 486000"/>
                <a:gd name="connsiteY12" fmla="*/ 143733 h 486000"/>
                <a:gd name="connsiteX13" fmla="*/ 329864 w 486000"/>
                <a:gd name="connsiteY13" fmla="*/ 205890 h 486000"/>
                <a:gd name="connsiteX14" fmla="*/ 351210 w 486000"/>
                <a:gd name="connsiteY14" fmla="*/ 242999 h 486000"/>
                <a:gd name="connsiteX15" fmla="*/ 329864 w 486000"/>
                <a:gd name="connsiteY15" fmla="*/ 280109 h 486000"/>
                <a:gd name="connsiteX16" fmla="*/ 222748 w 486000"/>
                <a:gd name="connsiteY16" fmla="*/ 342266 h 486000"/>
                <a:gd name="connsiteX17" fmla="*/ 201314 w 486000"/>
                <a:gd name="connsiteY17" fmla="*/ 348105 h 486000"/>
                <a:gd name="connsiteX18" fmla="*/ 180002 w 486000"/>
                <a:gd name="connsiteY18" fmla="*/ 342337 h 486000"/>
                <a:gd name="connsiteX19" fmla="*/ 158533 w 486000"/>
                <a:gd name="connsiteY19" fmla="*/ 305157 h 486000"/>
                <a:gd name="connsiteX20" fmla="*/ 158533 w 486000"/>
                <a:gd name="connsiteY20" fmla="*/ 180843 h 486000"/>
                <a:gd name="connsiteX21" fmla="*/ 180002 w 486000"/>
                <a:gd name="connsiteY21" fmla="*/ 143663 h 486000"/>
                <a:gd name="connsiteX22" fmla="*/ 201384 w 486000"/>
                <a:gd name="connsiteY22" fmla="*/ 137895 h 486000"/>
                <a:gd name="connsiteX23" fmla="*/ 243000 w 486000"/>
                <a:gd name="connsiteY23" fmla="*/ 0 h 486000"/>
                <a:gd name="connsiteX24" fmla="*/ 414828 w 486000"/>
                <a:gd name="connsiteY24" fmla="*/ 71172 h 486000"/>
                <a:gd name="connsiteX25" fmla="*/ 486000 w 486000"/>
                <a:gd name="connsiteY25" fmla="*/ 243000 h 486000"/>
                <a:gd name="connsiteX26" fmla="*/ 444829 w 486000"/>
                <a:gd name="connsiteY26" fmla="*/ 377899 h 486000"/>
                <a:gd name="connsiteX27" fmla="*/ 418495 w 486000"/>
                <a:gd name="connsiteY27" fmla="*/ 383129 h 486000"/>
                <a:gd name="connsiteX28" fmla="*/ 413265 w 486000"/>
                <a:gd name="connsiteY28" fmla="*/ 356796 h 486000"/>
                <a:gd name="connsiteX29" fmla="*/ 448031 w 486000"/>
                <a:gd name="connsiteY29" fmla="*/ 243000 h 486000"/>
                <a:gd name="connsiteX30" fmla="*/ 243000 w 486000"/>
                <a:gd name="connsiteY30" fmla="*/ 37969 h 486000"/>
                <a:gd name="connsiteX31" fmla="*/ 37969 w 486000"/>
                <a:gd name="connsiteY31" fmla="*/ 243000 h 486000"/>
                <a:gd name="connsiteX32" fmla="*/ 243000 w 486000"/>
                <a:gd name="connsiteY32" fmla="*/ 448031 h 486000"/>
                <a:gd name="connsiteX33" fmla="*/ 349063 w 486000"/>
                <a:gd name="connsiteY33" fmla="*/ 418505 h 486000"/>
                <a:gd name="connsiteX34" fmla="*/ 375137 w 486000"/>
                <a:gd name="connsiteY34" fmla="*/ 424906 h 486000"/>
                <a:gd name="connsiteX35" fmla="*/ 368735 w 486000"/>
                <a:gd name="connsiteY35" fmla="*/ 450980 h 486000"/>
                <a:gd name="connsiteX36" fmla="*/ 243000 w 486000"/>
                <a:gd name="connsiteY36" fmla="*/ 486000 h 486000"/>
                <a:gd name="connsiteX37" fmla="*/ 71172 w 486000"/>
                <a:gd name="connsiteY37" fmla="*/ 414828 h 486000"/>
                <a:gd name="connsiteX38" fmla="*/ 0 w 486000"/>
                <a:gd name="connsiteY38" fmla="*/ 243000 h 486000"/>
                <a:gd name="connsiteX39" fmla="*/ 71172 w 486000"/>
                <a:gd name="connsiteY39" fmla="*/ 71172 h 486000"/>
                <a:gd name="connsiteX40" fmla="*/ 243000 w 486000"/>
                <a:gd name="connsiteY40"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6000" h="486000">
                  <a:moveTo>
                    <a:pt x="201320" y="175897"/>
                  </a:moveTo>
                  <a:cubicBezTo>
                    <a:pt x="200376" y="175897"/>
                    <a:pt x="199564" y="176211"/>
                    <a:pt x="198951" y="176565"/>
                  </a:cubicBezTo>
                  <a:cubicBezTo>
                    <a:pt x="197833" y="177208"/>
                    <a:pt x="196502" y="178473"/>
                    <a:pt x="196502" y="180843"/>
                  </a:cubicBezTo>
                  <a:lnTo>
                    <a:pt x="196502" y="305156"/>
                  </a:lnTo>
                  <a:cubicBezTo>
                    <a:pt x="196502" y="307526"/>
                    <a:pt x="197833" y="308791"/>
                    <a:pt x="198951" y="309434"/>
                  </a:cubicBezTo>
                  <a:cubicBezTo>
                    <a:pt x="200032" y="310056"/>
                    <a:pt x="201733" y="310563"/>
                    <a:pt x="203691" y="309425"/>
                  </a:cubicBezTo>
                  <a:lnTo>
                    <a:pt x="310808" y="247268"/>
                  </a:lnTo>
                  <a:cubicBezTo>
                    <a:pt x="312820" y="246101"/>
                    <a:pt x="313241" y="244303"/>
                    <a:pt x="313241" y="242999"/>
                  </a:cubicBezTo>
                  <a:cubicBezTo>
                    <a:pt x="313241" y="241696"/>
                    <a:pt x="312820" y="239897"/>
                    <a:pt x="310808" y="238731"/>
                  </a:cubicBezTo>
                  <a:lnTo>
                    <a:pt x="203691" y="176574"/>
                  </a:lnTo>
                  <a:cubicBezTo>
                    <a:pt x="202843" y="176081"/>
                    <a:pt x="202042" y="175897"/>
                    <a:pt x="201320" y="175897"/>
                  </a:cubicBezTo>
                  <a:close/>
                  <a:moveTo>
                    <a:pt x="201384" y="137895"/>
                  </a:moveTo>
                  <a:cubicBezTo>
                    <a:pt x="208724" y="137907"/>
                    <a:pt x="216062" y="139854"/>
                    <a:pt x="222748" y="143733"/>
                  </a:cubicBezTo>
                  <a:lnTo>
                    <a:pt x="329864" y="205890"/>
                  </a:lnTo>
                  <a:cubicBezTo>
                    <a:pt x="343230" y="213646"/>
                    <a:pt x="351210" y="227519"/>
                    <a:pt x="351210" y="242999"/>
                  </a:cubicBezTo>
                  <a:cubicBezTo>
                    <a:pt x="351210" y="258480"/>
                    <a:pt x="343230" y="272353"/>
                    <a:pt x="329864" y="280109"/>
                  </a:cubicBezTo>
                  <a:lnTo>
                    <a:pt x="222748" y="342266"/>
                  </a:lnTo>
                  <a:cubicBezTo>
                    <a:pt x="216042" y="346157"/>
                    <a:pt x="208677" y="348105"/>
                    <a:pt x="201314" y="348105"/>
                  </a:cubicBezTo>
                  <a:cubicBezTo>
                    <a:pt x="193996" y="348105"/>
                    <a:pt x="186679" y="346183"/>
                    <a:pt x="180002" y="342337"/>
                  </a:cubicBezTo>
                  <a:cubicBezTo>
                    <a:pt x="166559" y="334596"/>
                    <a:pt x="158533" y="320697"/>
                    <a:pt x="158533" y="305157"/>
                  </a:cubicBezTo>
                  <a:lnTo>
                    <a:pt x="158533" y="180843"/>
                  </a:lnTo>
                  <a:cubicBezTo>
                    <a:pt x="158533" y="165303"/>
                    <a:pt x="166559" y="151404"/>
                    <a:pt x="180002" y="143663"/>
                  </a:cubicBezTo>
                  <a:cubicBezTo>
                    <a:pt x="186699" y="139805"/>
                    <a:pt x="194043" y="137883"/>
                    <a:pt x="201384" y="137895"/>
                  </a:cubicBezTo>
                  <a:close/>
                  <a:moveTo>
                    <a:pt x="243000" y="0"/>
                  </a:moveTo>
                  <a:cubicBezTo>
                    <a:pt x="307908" y="0"/>
                    <a:pt x="368930" y="25277"/>
                    <a:pt x="414828" y="71172"/>
                  </a:cubicBezTo>
                  <a:cubicBezTo>
                    <a:pt x="460723" y="117070"/>
                    <a:pt x="486000" y="178092"/>
                    <a:pt x="486000" y="243000"/>
                  </a:cubicBezTo>
                  <a:cubicBezTo>
                    <a:pt x="486000" y="290964"/>
                    <a:pt x="471764" y="337612"/>
                    <a:pt x="444829" y="377899"/>
                  </a:cubicBezTo>
                  <a:cubicBezTo>
                    <a:pt x="439002" y="386615"/>
                    <a:pt x="427213" y="388959"/>
                    <a:pt x="418495" y="383129"/>
                  </a:cubicBezTo>
                  <a:cubicBezTo>
                    <a:pt x="409780" y="377302"/>
                    <a:pt x="407438" y="365512"/>
                    <a:pt x="413265" y="356796"/>
                  </a:cubicBezTo>
                  <a:cubicBezTo>
                    <a:pt x="436009" y="322776"/>
                    <a:pt x="448031" y="283426"/>
                    <a:pt x="448031" y="243000"/>
                  </a:cubicBezTo>
                  <a:cubicBezTo>
                    <a:pt x="448031" y="129945"/>
                    <a:pt x="356055" y="37969"/>
                    <a:pt x="243000" y="37969"/>
                  </a:cubicBezTo>
                  <a:cubicBezTo>
                    <a:pt x="129945" y="37969"/>
                    <a:pt x="37969" y="129945"/>
                    <a:pt x="37969" y="243000"/>
                  </a:cubicBezTo>
                  <a:cubicBezTo>
                    <a:pt x="37969" y="356055"/>
                    <a:pt x="129945" y="448031"/>
                    <a:pt x="243000" y="448031"/>
                  </a:cubicBezTo>
                  <a:cubicBezTo>
                    <a:pt x="280499" y="448031"/>
                    <a:pt x="317176" y="437821"/>
                    <a:pt x="349063" y="418505"/>
                  </a:cubicBezTo>
                  <a:cubicBezTo>
                    <a:pt x="358029" y="413072"/>
                    <a:pt x="369704" y="415937"/>
                    <a:pt x="375137" y="424906"/>
                  </a:cubicBezTo>
                  <a:cubicBezTo>
                    <a:pt x="380569" y="433874"/>
                    <a:pt x="377703" y="445547"/>
                    <a:pt x="368735" y="450980"/>
                  </a:cubicBezTo>
                  <a:cubicBezTo>
                    <a:pt x="330914" y="473890"/>
                    <a:pt x="287436" y="486000"/>
                    <a:pt x="243000" y="486000"/>
                  </a:cubicBezTo>
                  <a:cubicBezTo>
                    <a:pt x="178092" y="486000"/>
                    <a:pt x="117070" y="460723"/>
                    <a:pt x="71172" y="414828"/>
                  </a:cubicBezTo>
                  <a:cubicBezTo>
                    <a:pt x="25277" y="368930"/>
                    <a:pt x="0" y="307908"/>
                    <a:pt x="0" y="243000"/>
                  </a:cubicBezTo>
                  <a:cubicBezTo>
                    <a:pt x="0" y="178092"/>
                    <a:pt x="25277" y="117070"/>
                    <a:pt x="71172" y="71172"/>
                  </a:cubicBezTo>
                  <a:cubicBezTo>
                    <a:pt x="117070" y="25277"/>
                    <a:pt x="178092" y="0"/>
                    <a:pt x="243000"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0" name="TextBox 39">
              <a:extLst>
                <a:ext uri="{FF2B5EF4-FFF2-40B4-BE49-F238E27FC236}">
                  <a16:creationId xmlns:a16="http://schemas.microsoft.com/office/drawing/2014/main" id="{7D11F976-A435-4ACD-8CE1-A4C5DAC7511B}"/>
                </a:ext>
              </a:extLst>
            </p:cNvPr>
            <p:cNvSpPr txBox="1"/>
            <p:nvPr/>
          </p:nvSpPr>
          <p:spPr>
            <a:xfrm>
              <a:off x="2125630"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sp>
          <p:nvSpPr>
            <p:cNvPr id="41" name="TextBox 40">
              <a:extLst>
                <a:ext uri="{FF2B5EF4-FFF2-40B4-BE49-F238E27FC236}">
                  <a16:creationId xmlns:a16="http://schemas.microsoft.com/office/drawing/2014/main" id="{3E766749-0AAA-42F0-AC05-666289B8AA50}"/>
                </a:ext>
              </a:extLst>
            </p:cNvPr>
            <p:cNvSpPr txBox="1"/>
            <p:nvPr/>
          </p:nvSpPr>
          <p:spPr>
            <a:xfrm>
              <a:off x="3644356"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grpSp>
      <p:pic>
        <p:nvPicPr>
          <p:cNvPr id="10" name="Mockup">
            <a:extLst>
              <a:ext uri="{FF2B5EF4-FFF2-40B4-BE49-F238E27FC236}">
                <a16:creationId xmlns:a16="http://schemas.microsoft.com/office/drawing/2014/main" id="{08DA8EB9-7B8D-458D-9369-25A953574474}"/>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rot="2700000">
            <a:off x="2460016" y="3539576"/>
            <a:ext cx="2224612" cy="4378824"/>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spTree>
    <p:extLst>
      <p:ext uri="{BB962C8B-B14F-4D97-AF65-F5344CB8AC3E}">
        <p14:creationId xmlns:p14="http://schemas.microsoft.com/office/powerpoint/2010/main" val="135870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43">
            <a:extLst>
              <a:ext uri="{FF2B5EF4-FFF2-40B4-BE49-F238E27FC236}">
                <a16:creationId xmlns:a16="http://schemas.microsoft.com/office/drawing/2014/main" id="{81F4E50C-2AB1-4BE5-8E1D-377455B389D5}"/>
              </a:ext>
            </a:extLst>
          </p:cNvPr>
          <p:cNvSpPr/>
          <p:nvPr/>
        </p:nvSpPr>
        <p:spPr>
          <a:xfrm>
            <a:off x="0" y="2569942"/>
            <a:ext cx="4548142" cy="4288058"/>
          </a:xfrm>
          <a:custGeom>
            <a:avLst/>
            <a:gdLst>
              <a:gd name="connsiteX0" fmla="*/ 2379435 w 4548142"/>
              <a:gd name="connsiteY0" fmla="*/ 0 h 4288058"/>
              <a:gd name="connsiteX1" fmla="*/ 2780002 w 4548142"/>
              <a:gd name="connsiteY1" fmla="*/ 165920 h 4288058"/>
              <a:gd name="connsiteX2" fmla="*/ 4382224 w 4548142"/>
              <a:gd name="connsiteY2" fmla="*/ 1768141 h 4288058"/>
              <a:gd name="connsiteX3" fmla="*/ 4382224 w 4548142"/>
              <a:gd name="connsiteY3" fmla="*/ 2569274 h 4288058"/>
              <a:gd name="connsiteX4" fmla="*/ 2663439 w 4548142"/>
              <a:gd name="connsiteY4" fmla="*/ 4288058 h 4288058"/>
              <a:gd name="connsiteX5" fmla="*/ 0 w 4548142"/>
              <a:gd name="connsiteY5" fmla="*/ 4288058 h 4288058"/>
              <a:gd name="connsiteX6" fmla="*/ 0 w 4548142"/>
              <a:gd name="connsiteY6" fmla="*/ 2144789 h 4288058"/>
              <a:gd name="connsiteX7" fmla="*/ 1978868 w 4548142"/>
              <a:gd name="connsiteY7" fmla="*/ 165920 h 4288058"/>
              <a:gd name="connsiteX8" fmla="*/ 2379435 w 4548142"/>
              <a:gd name="connsiteY8" fmla="*/ 0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8142" h="4288058">
                <a:moveTo>
                  <a:pt x="2379435" y="0"/>
                </a:moveTo>
                <a:cubicBezTo>
                  <a:pt x="2524412" y="0"/>
                  <a:pt x="2669389" y="55307"/>
                  <a:pt x="2780002" y="165920"/>
                </a:cubicBezTo>
                <a:lnTo>
                  <a:pt x="4382224" y="1768141"/>
                </a:lnTo>
                <a:cubicBezTo>
                  <a:pt x="4603449" y="1989368"/>
                  <a:pt x="4603449" y="2348047"/>
                  <a:pt x="4382224" y="2569274"/>
                </a:cubicBezTo>
                <a:lnTo>
                  <a:pt x="2663439" y="4288058"/>
                </a:lnTo>
                <a:lnTo>
                  <a:pt x="0" y="4288058"/>
                </a:lnTo>
                <a:lnTo>
                  <a:pt x="0" y="2144789"/>
                </a:lnTo>
                <a:lnTo>
                  <a:pt x="1978868" y="165920"/>
                </a:lnTo>
                <a:cubicBezTo>
                  <a:pt x="2089482" y="55307"/>
                  <a:pt x="2234459" y="0"/>
                  <a:pt x="2379435"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2" name="Rounded Rectangle 44">
            <a:extLst>
              <a:ext uri="{FF2B5EF4-FFF2-40B4-BE49-F238E27FC236}">
                <a16:creationId xmlns:a16="http://schemas.microsoft.com/office/drawing/2014/main" id="{D528F64A-86D4-4B32-8694-09E4CE6112D6}"/>
              </a:ext>
            </a:extLst>
          </p:cNvPr>
          <p:cNvSpPr/>
          <p:nvPr/>
        </p:nvSpPr>
        <p:spPr>
          <a:xfrm>
            <a:off x="0" y="2716722"/>
            <a:ext cx="4401362" cy="4141278"/>
          </a:xfrm>
          <a:custGeom>
            <a:avLst/>
            <a:gdLst>
              <a:gd name="connsiteX0" fmla="*/ 2391728 w 4401362"/>
              <a:gd name="connsiteY0" fmla="*/ 0 h 4141278"/>
              <a:gd name="connsiteX1" fmla="*/ 2762914 w 4401362"/>
              <a:gd name="connsiteY1" fmla="*/ 153750 h 4141278"/>
              <a:gd name="connsiteX2" fmla="*/ 4247612 w 4401362"/>
              <a:gd name="connsiteY2" fmla="*/ 1638449 h 4141278"/>
              <a:gd name="connsiteX3" fmla="*/ 4247612 w 4401362"/>
              <a:gd name="connsiteY3" fmla="*/ 2380821 h 4141278"/>
              <a:gd name="connsiteX4" fmla="*/ 2487155 w 4401362"/>
              <a:gd name="connsiteY4" fmla="*/ 4141278 h 4141278"/>
              <a:gd name="connsiteX5" fmla="*/ 0 w 4401362"/>
              <a:gd name="connsiteY5" fmla="*/ 4141278 h 4141278"/>
              <a:gd name="connsiteX6" fmla="*/ 0 w 4401362"/>
              <a:gd name="connsiteY6" fmla="*/ 2174292 h 4141278"/>
              <a:gd name="connsiteX7" fmla="*/ 2020542 w 4401362"/>
              <a:gd name="connsiteY7" fmla="*/ 153750 h 4141278"/>
              <a:gd name="connsiteX8" fmla="*/ 2391728 w 4401362"/>
              <a:gd name="connsiteY8" fmla="*/ 0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1362" h="4141278">
                <a:moveTo>
                  <a:pt x="2391728" y="0"/>
                </a:moveTo>
                <a:cubicBezTo>
                  <a:pt x="2526071" y="0"/>
                  <a:pt x="2660414" y="51250"/>
                  <a:pt x="2762914" y="153750"/>
                </a:cubicBezTo>
                <a:lnTo>
                  <a:pt x="4247612" y="1638449"/>
                </a:lnTo>
                <a:cubicBezTo>
                  <a:pt x="4452612" y="1843449"/>
                  <a:pt x="4452612" y="2175820"/>
                  <a:pt x="4247612" y="2380821"/>
                </a:cubicBezTo>
                <a:lnTo>
                  <a:pt x="2487155" y="4141278"/>
                </a:lnTo>
                <a:lnTo>
                  <a:pt x="0" y="4141278"/>
                </a:lnTo>
                <a:lnTo>
                  <a:pt x="0" y="2174292"/>
                </a:lnTo>
                <a:lnTo>
                  <a:pt x="2020542" y="153750"/>
                </a:lnTo>
                <a:cubicBezTo>
                  <a:pt x="2123042" y="51250"/>
                  <a:pt x="2257385" y="0"/>
                  <a:pt x="2391728"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1" name="PpHolder3">
            <a:extLst>
              <a:ext uri="{FF2B5EF4-FFF2-40B4-BE49-F238E27FC236}">
                <a16:creationId xmlns:a16="http://schemas.microsoft.com/office/drawing/2014/main" id="{EE5CE90B-4077-4599-9646-897F1B3CAD89}"/>
              </a:ext>
            </a:extLst>
          </p:cNvPr>
          <p:cNvSpPr>
            <a:spLocks noGrp="1"/>
          </p:cNvSpPr>
          <p:nvPr>
            <p:ph type="pic" sz="quarter" idx="10"/>
          </p:nvPr>
        </p:nvSpPr>
        <p:spPr/>
      </p:sp>
      <p:pic>
        <p:nvPicPr>
          <p:cNvPr id="4" name="Mockup">
            <a:extLst>
              <a:ext uri="{FF2B5EF4-FFF2-40B4-BE49-F238E27FC236}">
                <a16:creationId xmlns:a16="http://schemas.microsoft.com/office/drawing/2014/main" id="{42C6509A-5E6B-4B0C-836F-31E7982272A6}"/>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flipH="1">
            <a:off x="-1451125" y="1380566"/>
            <a:ext cx="7132938" cy="4096867"/>
          </a:xfrm>
          <a:prstGeom prst="rect">
            <a:avLst/>
          </a:prstGeom>
        </p:spPr>
      </p:pic>
      <p:grpSp>
        <p:nvGrpSpPr>
          <p:cNvPr id="5" name="Group 4">
            <a:extLst>
              <a:ext uri="{FF2B5EF4-FFF2-40B4-BE49-F238E27FC236}">
                <a16:creationId xmlns:a16="http://schemas.microsoft.com/office/drawing/2014/main" id="{88202976-72FA-4ADF-BF6D-BAA9FF32DE1D}"/>
              </a:ext>
            </a:extLst>
          </p:cNvPr>
          <p:cNvGrpSpPr/>
          <p:nvPr/>
        </p:nvGrpSpPr>
        <p:grpSpPr>
          <a:xfrm>
            <a:off x="6096794" y="2152268"/>
            <a:ext cx="5224614" cy="1403330"/>
            <a:chOff x="590656" y="1677291"/>
            <a:chExt cx="5224614" cy="1403330"/>
          </a:xfrm>
        </p:grpSpPr>
        <p:sp>
          <p:nvSpPr>
            <p:cNvPr id="6" name="TextBox 5">
              <a:extLst>
                <a:ext uri="{FF2B5EF4-FFF2-40B4-BE49-F238E27FC236}">
                  <a16:creationId xmlns:a16="http://schemas.microsoft.com/office/drawing/2014/main" id="{3F89EEBC-28E8-4AFA-A730-968BF9F276AD}"/>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7" name="Justify Text Body">
              <a:extLst>
                <a:ext uri="{FF2B5EF4-FFF2-40B4-BE49-F238E27FC236}">
                  <a16:creationId xmlns:a16="http://schemas.microsoft.com/office/drawing/2014/main" id="{A29AD0FC-A4EC-4A5B-910F-4BD25F93DB1F}"/>
                </a:ext>
              </a:extLst>
            </p:cNvPr>
            <p:cNvSpPr txBox="1"/>
            <p:nvPr/>
          </p:nvSpPr>
          <p:spPr>
            <a:xfrm>
              <a:off x="590657" y="2347535"/>
              <a:ext cx="522461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metus auctor id dapibus quam isme</a:t>
              </a:r>
              <a:endParaRPr lang="en-ID" sz="1100">
                <a:solidFill>
                  <a:schemeClr val="bg1"/>
                </a:solidFill>
              </a:endParaRPr>
            </a:p>
          </p:txBody>
        </p:sp>
      </p:grpSp>
      <p:grpSp>
        <p:nvGrpSpPr>
          <p:cNvPr id="8" name="Group 7">
            <a:extLst>
              <a:ext uri="{FF2B5EF4-FFF2-40B4-BE49-F238E27FC236}">
                <a16:creationId xmlns:a16="http://schemas.microsoft.com/office/drawing/2014/main" id="{6FCCD0A3-C15F-468B-B987-D9EAC36AD1F4}"/>
              </a:ext>
            </a:extLst>
          </p:cNvPr>
          <p:cNvGrpSpPr/>
          <p:nvPr/>
        </p:nvGrpSpPr>
        <p:grpSpPr>
          <a:xfrm>
            <a:off x="6096794" y="3785653"/>
            <a:ext cx="4028842" cy="796565"/>
            <a:chOff x="510535" y="4251619"/>
            <a:chExt cx="4028842" cy="796565"/>
          </a:xfrm>
        </p:grpSpPr>
        <p:grpSp>
          <p:nvGrpSpPr>
            <p:cNvPr id="9" name="Group 8">
              <a:extLst>
                <a:ext uri="{FF2B5EF4-FFF2-40B4-BE49-F238E27FC236}">
                  <a16:creationId xmlns:a16="http://schemas.microsoft.com/office/drawing/2014/main" id="{C99F33A2-E4DE-4551-B747-908B6CB974DB}"/>
                </a:ext>
              </a:extLst>
            </p:cNvPr>
            <p:cNvGrpSpPr/>
            <p:nvPr/>
          </p:nvGrpSpPr>
          <p:grpSpPr>
            <a:xfrm>
              <a:off x="510535" y="4251619"/>
              <a:ext cx="1577424" cy="796565"/>
              <a:chOff x="510535" y="4251619"/>
              <a:chExt cx="1577424" cy="796565"/>
            </a:xfrm>
          </p:grpSpPr>
          <p:sp>
            <p:nvSpPr>
              <p:cNvPr id="14" name="Rectangle 13">
                <a:extLst>
                  <a:ext uri="{FF2B5EF4-FFF2-40B4-BE49-F238E27FC236}">
                    <a16:creationId xmlns:a16="http://schemas.microsoft.com/office/drawing/2014/main" id="{6A72BA4B-6DF2-4803-82A8-EDA18AF5EAB3}"/>
                  </a:ext>
                </a:extLst>
              </p:cNvPr>
              <p:cNvSpPr/>
              <p:nvPr/>
            </p:nvSpPr>
            <p:spPr>
              <a:xfrm flipH="1">
                <a:off x="510535" y="4251619"/>
                <a:ext cx="958917"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File Size</a:t>
                </a:r>
                <a:endParaRPr lang="en-US" sz="1400" dirty="0">
                  <a:solidFill>
                    <a:schemeClr val="bg1"/>
                  </a:solidFill>
                  <a:latin typeface="+mj-lt"/>
                  <a:cs typeface="Poppins" panose="00000500000000000000" pitchFamily="50" charset="0"/>
                </a:endParaRPr>
              </a:p>
            </p:txBody>
          </p:sp>
          <p:grpSp>
            <p:nvGrpSpPr>
              <p:cNvPr id="15" name="Group 14">
                <a:extLst>
                  <a:ext uri="{FF2B5EF4-FFF2-40B4-BE49-F238E27FC236}">
                    <a16:creationId xmlns:a16="http://schemas.microsoft.com/office/drawing/2014/main" id="{75F813C2-2C67-4ACF-ABB7-2CF28D0CA9DB}"/>
                  </a:ext>
                </a:extLst>
              </p:cNvPr>
              <p:cNvGrpSpPr/>
              <p:nvPr/>
            </p:nvGrpSpPr>
            <p:grpSpPr>
              <a:xfrm>
                <a:off x="580431" y="4630697"/>
                <a:ext cx="1507528" cy="417487"/>
                <a:chOff x="655841" y="4741420"/>
                <a:chExt cx="1507528" cy="417487"/>
              </a:xfrm>
            </p:grpSpPr>
            <p:sp>
              <p:nvSpPr>
                <p:cNvPr id="16" name="Icon 40">
                  <a:extLst>
                    <a:ext uri="{FF2B5EF4-FFF2-40B4-BE49-F238E27FC236}">
                      <a16:creationId xmlns:a16="http://schemas.microsoft.com/office/drawing/2014/main" id="{AB633D37-082E-440C-903B-1CF52D27AE83}"/>
                    </a:ext>
                  </a:extLst>
                </p:cNvPr>
                <p:cNvSpPr/>
                <p:nvPr/>
              </p:nvSpPr>
              <p:spPr>
                <a:xfrm>
                  <a:off x="655841" y="4815841"/>
                  <a:ext cx="335180" cy="335178"/>
                </a:xfrm>
                <a:custGeom>
                  <a:avLst/>
                  <a:gdLst>
                    <a:gd name="connsiteX0" fmla="*/ 410062 w 485999"/>
                    <a:gd name="connsiteY0" fmla="*/ 410062 h 485999"/>
                    <a:gd name="connsiteX1" fmla="*/ 410062 w 485999"/>
                    <a:gd name="connsiteY1" fmla="*/ 448031 h 485999"/>
                    <a:gd name="connsiteX2" fmla="*/ 448031 w 485999"/>
                    <a:gd name="connsiteY2" fmla="*/ 448031 h 485999"/>
                    <a:gd name="connsiteX3" fmla="*/ 448031 w 485999"/>
                    <a:gd name="connsiteY3" fmla="*/ 410062 h 485999"/>
                    <a:gd name="connsiteX4" fmla="*/ 316089 w 485999"/>
                    <a:gd name="connsiteY4" fmla="*/ 410062 h 485999"/>
                    <a:gd name="connsiteX5" fmla="*/ 335074 w 485999"/>
                    <a:gd name="connsiteY5" fmla="*/ 429046 h 485999"/>
                    <a:gd name="connsiteX6" fmla="*/ 316089 w 485999"/>
                    <a:gd name="connsiteY6" fmla="*/ 448031 h 485999"/>
                    <a:gd name="connsiteX7" fmla="*/ 297105 w 485999"/>
                    <a:gd name="connsiteY7" fmla="*/ 429046 h 485999"/>
                    <a:gd name="connsiteX8" fmla="*/ 316089 w 485999"/>
                    <a:gd name="connsiteY8" fmla="*/ 410062 h 485999"/>
                    <a:gd name="connsiteX9" fmla="*/ 242050 w 485999"/>
                    <a:gd name="connsiteY9" fmla="*/ 410062 h 485999"/>
                    <a:gd name="connsiteX10" fmla="*/ 261035 w 485999"/>
                    <a:gd name="connsiteY10" fmla="*/ 429046 h 485999"/>
                    <a:gd name="connsiteX11" fmla="*/ 242050 w 485999"/>
                    <a:gd name="connsiteY11" fmla="*/ 448031 h 485999"/>
                    <a:gd name="connsiteX12" fmla="*/ 223066 w 485999"/>
                    <a:gd name="connsiteY12" fmla="*/ 429046 h 485999"/>
                    <a:gd name="connsiteX13" fmla="*/ 242050 w 485999"/>
                    <a:gd name="connsiteY13" fmla="*/ 410062 h 485999"/>
                    <a:gd name="connsiteX14" fmla="*/ 168011 w 485999"/>
                    <a:gd name="connsiteY14" fmla="*/ 410062 h 485999"/>
                    <a:gd name="connsiteX15" fmla="*/ 186996 w 485999"/>
                    <a:gd name="connsiteY15" fmla="*/ 429046 h 485999"/>
                    <a:gd name="connsiteX16" fmla="*/ 168011 w 485999"/>
                    <a:gd name="connsiteY16" fmla="*/ 448031 h 485999"/>
                    <a:gd name="connsiteX17" fmla="*/ 149027 w 485999"/>
                    <a:gd name="connsiteY17" fmla="*/ 429046 h 485999"/>
                    <a:gd name="connsiteX18" fmla="*/ 168011 w 485999"/>
                    <a:gd name="connsiteY18" fmla="*/ 410062 h 485999"/>
                    <a:gd name="connsiteX19" fmla="*/ 37969 w 485999"/>
                    <a:gd name="connsiteY19" fmla="*/ 410062 h 485999"/>
                    <a:gd name="connsiteX20" fmla="*/ 37969 w 485999"/>
                    <a:gd name="connsiteY20" fmla="*/ 448031 h 485999"/>
                    <a:gd name="connsiteX21" fmla="*/ 75938 w 485999"/>
                    <a:gd name="connsiteY21" fmla="*/ 448031 h 485999"/>
                    <a:gd name="connsiteX22" fmla="*/ 75938 w 485999"/>
                    <a:gd name="connsiteY22" fmla="*/ 410062 h 485999"/>
                    <a:gd name="connsiteX23" fmla="*/ 391077 w 485999"/>
                    <a:gd name="connsiteY23" fmla="*/ 372093 h 485999"/>
                    <a:gd name="connsiteX24" fmla="*/ 467015 w 485999"/>
                    <a:gd name="connsiteY24" fmla="*/ 372093 h 485999"/>
                    <a:gd name="connsiteX25" fmla="*/ 485999 w 485999"/>
                    <a:gd name="connsiteY25" fmla="*/ 391077 h 485999"/>
                    <a:gd name="connsiteX26" fmla="*/ 485999 w 485999"/>
                    <a:gd name="connsiteY26" fmla="*/ 467015 h 485999"/>
                    <a:gd name="connsiteX27" fmla="*/ 467015 w 485999"/>
                    <a:gd name="connsiteY27" fmla="*/ 485999 h 485999"/>
                    <a:gd name="connsiteX28" fmla="*/ 391077 w 485999"/>
                    <a:gd name="connsiteY28" fmla="*/ 485999 h 485999"/>
                    <a:gd name="connsiteX29" fmla="*/ 372093 w 485999"/>
                    <a:gd name="connsiteY29" fmla="*/ 467015 h 485999"/>
                    <a:gd name="connsiteX30" fmla="*/ 372093 w 485999"/>
                    <a:gd name="connsiteY30" fmla="*/ 391077 h 485999"/>
                    <a:gd name="connsiteX31" fmla="*/ 391077 w 485999"/>
                    <a:gd name="connsiteY31" fmla="*/ 372093 h 485999"/>
                    <a:gd name="connsiteX32" fmla="*/ 18984 w 485999"/>
                    <a:gd name="connsiteY32" fmla="*/ 372093 h 485999"/>
                    <a:gd name="connsiteX33" fmla="*/ 94922 w 485999"/>
                    <a:gd name="connsiteY33" fmla="*/ 372093 h 485999"/>
                    <a:gd name="connsiteX34" fmla="*/ 113906 w 485999"/>
                    <a:gd name="connsiteY34" fmla="*/ 391077 h 485999"/>
                    <a:gd name="connsiteX35" fmla="*/ 113906 w 485999"/>
                    <a:gd name="connsiteY35" fmla="*/ 467015 h 485999"/>
                    <a:gd name="connsiteX36" fmla="*/ 94922 w 485999"/>
                    <a:gd name="connsiteY36" fmla="*/ 485999 h 485999"/>
                    <a:gd name="connsiteX37" fmla="*/ 18984 w 485999"/>
                    <a:gd name="connsiteY37" fmla="*/ 485999 h 485999"/>
                    <a:gd name="connsiteX38" fmla="*/ 0 w 485999"/>
                    <a:gd name="connsiteY38" fmla="*/ 467015 h 485999"/>
                    <a:gd name="connsiteX39" fmla="*/ 0 w 485999"/>
                    <a:gd name="connsiteY39" fmla="*/ 391077 h 485999"/>
                    <a:gd name="connsiteX40" fmla="*/ 18984 w 485999"/>
                    <a:gd name="connsiteY40" fmla="*/ 372093 h 485999"/>
                    <a:gd name="connsiteX41" fmla="*/ 429046 w 485999"/>
                    <a:gd name="connsiteY41" fmla="*/ 299953 h 485999"/>
                    <a:gd name="connsiteX42" fmla="*/ 448031 w 485999"/>
                    <a:gd name="connsiteY42" fmla="*/ 318937 h 485999"/>
                    <a:gd name="connsiteX43" fmla="*/ 429046 w 485999"/>
                    <a:gd name="connsiteY43" fmla="*/ 337922 h 485999"/>
                    <a:gd name="connsiteX44" fmla="*/ 410062 w 485999"/>
                    <a:gd name="connsiteY44" fmla="*/ 318937 h 485999"/>
                    <a:gd name="connsiteX45" fmla="*/ 429046 w 485999"/>
                    <a:gd name="connsiteY45" fmla="*/ 299953 h 485999"/>
                    <a:gd name="connsiteX46" fmla="*/ 56952 w 485999"/>
                    <a:gd name="connsiteY46" fmla="*/ 299953 h 485999"/>
                    <a:gd name="connsiteX47" fmla="*/ 75937 w 485999"/>
                    <a:gd name="connsiteY47" fmla="*/ 318937 h 485999"/>
                    <a:gd name="connsiteX48" fmla="*/ 56952 w 485999"/>
                    <a:gd name="connsiteY48" fmla="*/ 337922 h 485999"/>
                    <a:gd name="connsiteX49" fmla="*/ 37968 w 485999"/>
                    <a:gd name="connsiteY49" fmla="*/ 318937 h 485999"/>
                    <a:gd name="connsiteX50" fmla="*/ 56952 w 485999"/>
                    <a:gd name="connsiteY50" fmla="*/ 299953 h 485999"/>
                    <a:gd name="connsiteX51" fmla="*/ 429046 w 485999"/>
                    <a:gd name="connsiteY51" fmla="*/ 225914 h 485999"/>
                    <a:gd name="connsiteX52" fmla="*/ 448031 w 485999"/>
                    <a:gd name="connsiteY52" fmla="*/ 244898 h 485999"/>
                    <a:gd name="connsiteX53" fmla="*/ 429046 w 485999"/>
                    <a:gd name="connsiteY53" fmla="*/ 263883 h 485999"/>
                    <a:gd name="connsiteX54" fmla="*/ 410062 w 485999"/>
                    <a:gd name="connsiteY54" fmla="*/ 244898 h 485999"/>
                    <a:gd name="connsiteX55" fmla="*/ 429046 w 485999"/>
                    <a:gd name="connsiteY55" fmla="*/ 225914 h 485999"/>
                    <a:gd name="connsiteX56" fmla="*/ 56952 w 485999"/>
                    <a:gd name="connsiteY56" fmla="*/ 225914 h 485999"/>
                    <a:gd name="connsiteX57" fmla="*/ 75937 w 485999"/>
                    <a:gd name="connsiteY57" fmla="*/ 244898 h 485999"/>
                    <a:gd name="connsiteX58" fmla="*/ 56952 w 485999"/>
                    <a:gd name="connsiteY58" fmla="*/ 263883 h 485999"/>
                    <a:gd name="connsiteX59" fmla="*/ 37968 w 485999"/>
                    <a:gd name="connsiteY59" fmla="*/ 244898 h 485999"/>
                    <a:gd name="connsiteX60" fmla="*/ 56952 w 485999"/>
                    <a:gd name="connsiteY60" fmla="*/ 225914 h 485999"/>
                    <a:gd name="connsiteX61" fmla="*/ 242999 w 485999"/>
                    <a:gd name="connsiteY61" fmla="*/ 187945 h 485999"/>
                    <a:gd name="connsiteX62" fmla="*/ 261984 w 485999"/>
                    <a:gd name="connsiteY62" fmla="*/ 206929 h 485999"/>
                    <a:gd name="connsiteX63" fmla="*/ 261984 w 485999"/>
                    <a:gd name="connsiteY63" fmla="*/ 225914 h 485999"/>
                    <a:gd name="connsiteX64" fmla="*/ 280968 w 485999"/>
                    <a:gd name="connsiteY64" fmla="*/ 225914 h 485999"/>
                    <a:gd name="connsiteX65" fmla="*/ 299952 w 485999"/>
                    <a:gd name="connsiteY65" fmla="*/ 244898 h 485999"/>
                    <a:gd name="connsiteX66" fmla="*/ 280968 w 485999"/>
                    <a:gd name="connsiteY66" fmla="*/ 263883 h 485999"/>
                    <a:gd name="connsiteX67" fmla="*/ 261984 w 485999"/>
                    <a:gd name="connsiteY67" fmla="*/ 263883 h 485999"/>
                    <a:gd name="connsiteX68" fmla="*/ 261984 w 485999"/>
                    <a:gd name="connsiteY68" fmla="*/ 282867 h 485999"/>
                    <a:gd name="connsiteX69" fmla="*/ 242999 w 485999"/>
                    <a:gd name="connsiteY69" fmla="*/ 301851 h 485999"/>
                    <a:gd name="connsiteX70" fmla="*/ 224015 w 485999"/>
                    <a:gd name="connsiteY70" fmla="*/ 282867 h 485999"/>
                    <a:gd name="connsiteX71" fmla="*/ 224015 w 485999"/>
                    <a:gd name="connsiteY71" fmla="*/ 263883 h 485999"/>
                    <a:gd name="connsiteX72" fmla="*/ 205030 w 485999"/>
                    <a:gd name="connsiteY72" fmla="*/ 263883 h 485999"/>
                    <a:gd name="connsiteX73" fmla="*/ 186046 w 485999"/>
                    <a:gd name="connsiteY73" fmla="*/ 244898 h 485999"/>
                    <a:gd name="connsiteX74" fmla="*/ 205030 w 485999"/>
                    <a:gd name="connsiteY74" fmla="*/ 225914 h 485999"/>
                    <a:gd name="connsiteX75" fmla="*/ 224015 w 485999"/>
                    <a:gd name="connsiteY75" fmla="*/ 225914 h 485999"/>
                    <a:gd name="connsiteX76" fmla="*/ 224015 w 485999"/>
                    <a:gd name="connsiteY76" fmla="*/ 206929 h 485999"/>
                    <a:gd name="connsiteX77" fmla="*/ 242999 w 485999"/>
                    <a:gd name="connsiteY77" fmla="*/ 187945 h 485999"/>
                    <a:gd name="connsiteX78" fmla="*/ 429046 w 485999"/>
                    <a:gd name="connsiteY78" fmla="*/ 149027 h 485999"/>
                    <a:gd name="connsiteX79" fmla="*/ 448031 w 485999"/>
                    <a:gd name="connsiteY79" fmla="*/ 168011 h 485999"/>
                    <a:gd name="connsiteX80" fmla="*/ 429046 w 485999"/>
                    <a:gd name="connsiteY80" fmla="*/ 186996 h 485999"/>
                    <a:gd name="connsiteX81" fmla="*/ 410062 w 485999"/>
                    <a:gd name="connsiteY81" fmla="*/ 168011 h 485999"/>
                    <a:gd name="connsiteX82" fmla="*/ 429046 w 485999"/>
                    <a:gd name="connsiteY82" fmla="*/ 149027 h 485999"/>
                    <a:gd name="connsiteX83" fmla="*/ 56952 w 485999"/>
                    <a:gd name="connsiteY83" fmla="*/ 149027 h 485999"/>
                    <a:gd name="connsiteX84" fmla="*/ 75937 w 485999"/>
                    <a:gd name="connsiteY84" fmla="*/ 168011 h 485999"/>
                    <a:gd name="connsiteX85" fmla="*/ 56952 w 485999"/>
                    <a:gd name="connsiteY85" fmla="*/ 186996 h 485999"/>
                    <a:gd name="connsiteX86" fmla="*/ 37968 w 485999"/>
                    <a:gd name="connsiteY86" fmla="*/ 168011 h 485999"/>
                    <a:gd name="connsiteX87" fmla="*/ 56952 w 485999"/>
                    <a:gd name="connsiteY87" fmla="*/ 149027 h 485999"/>
                    <a:gd name="connsiteX88" fmla="*/ 410062 w 485999"/>
                    <a:gd name="connsiteY88" fmla="*/ 37969 h 485999"/>
                    <a:gd name="connsiteX89" fmla="*/ 410062 w 485999"/>
                    <a:gd name="connsiteY89" fmla="*/ 75938 h 485999"/>
                    <a:gd name="connsiteX90" fmla="*/ 448031 w 485999"/>
                    <a:gd name="connsiteY90" fmla="*/ 75938 h 485999"/>
                    <a:gd name="connsiteX91" fmla="*/ 448031 w 485999"/>
                    <a:gd name="connsiteY91" fmla="*/ 37969 h 485999"/>
                    <a:gd name="connsiteX92" fmla="*/ 37969 w 485999"/>
                    <a:gd name="connsiteY92" fmla="*/ 37969 h 485999"/>
                    <a:gd name="connsiteX93" fmla="*/ 37969 w 485999"/>
                    <a:gd name="connsiteY93" fmla="*/ 75938 h 485999"/>
                    <a:gd name="connsiteX94" fmla="*/ 75938 w 485999"/>
                    <a:gd name="connsiteY94" fmla="*/ 75938 h 485999"/>
                    <a:gd name="connsiteX95" fmla="*/ 75938 w 485999"/>
                    <a:gd name="connsiteY95" fmla="*/ 37969 h 485999"/>
                    <a:gd name="connsiteX96" fmla="*/ 316089 w 485999"/>
                    <a:gd name="connsiteY96" fmla="*/ 37968 h 485999"/>
                    <a:gd name="connsiteX97" fmla="*/ 335074 w 485999"/>
                    <a:gd name="connsiteY97" fmla="*/ 56952 h 485999"/>
                    <a:gd name="connsiteX98" fmla="*/ 316089 w 485999"/>
                    <a:gd name="connsiteY98" fmla="*/ 75937 h 485999"/>
                    <a:gd name="connsiteX99" fmla="*/ 297105 w 485999"/>
                    <a:gd name="connsiteY99" fmla="*/ 56952 h 485999"/>
                    <a:gd name="connsiteX100" fmla="*/ 316089 w 485999"/>
                    <a:gd name="connsiteY100" fmla="*/ 37968 h 485999"/>
                    <a:gd name="connsiteX101" fmla="*/ 242050 w 485999"/>
                    <a:gd name="connsiteY101" fmla="*/ 37968 h 485999"/>
                    <a:gd name="connsiteX102" fmla="*/ 261035 w 485999"/>
                    <a:gd name="connsiteY102" fmla="*/ 56952 h 485999"/>
                    <a:gd name="connsiteX103" fmla="*/ 242050 w 485999"/>
                    <a:gd name="connsiteY103" fmla="*/ 75937 h 485999"/>
                    <a:gd name="connsiteX104" fmla="*/ 223066 w 485999"/>
                    <a:gd name="connsiteY104" fmla="*/ 56952 h 485999"/>
                    <a:gd name="connsiteX105" fmla="*/ 242050 w 485999"/>
                    <a:gd name="connsiteY105" fmla="*/ 37968 h 485999"/>
                    <a:gd name="connsiteX106" fmla="*/ 168011 w 485999"/>
                    <a:gd name="connsiteY106" fmla="*/ 37968 h 485999"/>
                    <a:gd name="connsiteX107" fmla="*/ 186996 w 485999"/>
                    <a:gd name="connsiteY107" fmla="*/ 56952 h 485999"/>
                    <a:gd name="connsiteX108" fmla="*/ 168011 w 485999"/>
                    <a:gd name="connsiteY108" fmla="*/ 75937 h 485999"/>
                    <a:gd name="connsiteX109" fmla="*/ 149027 w 485999"/>
                    <a:gd name="connsiteY109" fmla="*/ 56952 h 485999"/>
                    <a:gd name="connsiteX110" fmla="*/ 168011 w 485999"/>
                    <a:gd name="connsiteY110" fmla="*/ 37968 h 485999"/>
                    <a:gd name="connsiteX111" fmla="*/ 391077 w 485999"/>
                    <a:gd name="connsiteY111" fmla="*/ 0 h 485999"/>
                    <a:gd name="connsiteX112" fmla="*/ 467015 w 485999"/>
                    <a:gd name="connsiteY112" fmla="*/ 0 h 485999"/>
                    <a:gd name="connsiteX113" fmla="*/ 485999 w 485999"/>
                    <a:gd name="connsiteY113" fmla="*/ 18984 h 485999"/>
                    <a:gd name="connsiteX114" fmla="*/ 485999 w 485999"/>
                    <a:gd name="connsiteY114" fmla="*/ 94922 h 485999"/>
                    <a:gd name="connsiteX115" fmla="*/ 467015 w 485999"/>
                    <a:gd name="connsiteY115" fmla="*/ 113906 h 485999"/>
                    <a:gd name="connsiteX116" fmla="*/ 391077 w 485999"/>
                    <a:gd name="connsiteY116" fmla="*/ 113906 h 485999"/>
                    <a:gd name="connsiteX117" fmla="*/ 372093 w 485999"/>
                    <a:gd name="connsiteY117" fmla="*/ 94922 h 485999"/>
                    <a:gd name="connsiteX118" fmla="*/ 372093 w 485999"/>
                    <a:gd name="connsiteY118" fmla="*/ 18984 h 485999"/>
                    <a:gd name="connsiteX119" fmla="*/ 391077 w 485999"/>
                    <a:gd name="connsiteY119" fmla="*/ 0 h 485999"/>
                    <a:gd name="connsiteX120" fmla="*/ 18984 w 485999"/>
                    <a:gd name="connsiteY120" fmla="*/ 0 h 485999"/>
                    <a:gd name="connsiteX121" fmla="*/ 94922 w 485999"/>
                    <a:gd name="connsiteY121" fmla="*/ 0 h 485999"/>
                    <a:gd name="connsiteX122" fmla="*/ 113906 w 485999"/>
                    <a:gd name="connsiteY122" fmla="*/ 18984 h 485999"/>
                    <a:gd name="connsiteX123" fmla="*/ 113906 w 485999"/>
                    <a:gd name="connsiteY123" fmla="*/ 94922 h 485999"/>
                    <a:gd name="connsiteX124" fmla="*/ 94922 w 485999"/>
                    <a:gd name="connsiteY124" fmla="*/ 113906 h 485999"/>
                    <a:gd name="connsiteX125" fmla="*/ 18984 w 485999"/>
                    <a:gd name="connsiteY125" fmla="*/ 113906 h 485999"/>
                    <a:gd name="connsiteX126" fmla="*/ 0 w 485999"/>
                    <a:gd name="connsiteY126" fmla="*/ 94922 h 485999"/>
                    <a:gd name="connsiteX127" fmla="*/ 0 w 485999"/>
                    <a:gd name="connsiteY127" fmla="*/ 18984 h 485999"/>
                    <a:gd name="connsiteX128" fmla="*/ 18984 w 485999"/>
                    <a:gd name="connsiteY128" fmla="*/ 0 h 4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5999" h="485999">
                      <a:moveTo>
                        <a:pt x="410062" y="410062"/>
                      </a:moveTo>
                      <a:lnTo>
                        <a:pt x="410062" y="448031"/>
                      </a:lnTo>
                      <a:lnTo>
                        <a:pt x="448031" y="448031"/>
                      </a:lnTo>
                      <a:lnTo>
                        <a:pt x="448031" y="410062"/>
                      </a:lnTo>
                      <a:close/>
                      <a:moveTo>
                        <a:pt x="316089" y="410062"/>
                      </a:moveTo>
                      <a:cubicBezTo>
                        <a:pt x="326574" y="410062"/>
                        <a:pt x="335074" y="418562"/>
                        <a:pt x="335074" y="429046"/>
                      </a:cubicBezTo>
                      <a:cubicBezTo>
                        <a:pt x="335074" y="439531"/>
                        <a:pt x="326574" y="448031"/>
                        <a:pt x="316089" y="448031"/>
                      </a:cubicBezTo>
                      <a:cubicBezTo>
                        <a:pt x="305605" y="448031"/>
                        <a:pt x="297105" y="439531"/>
                        <a:pt x="297105" y="429046"/>
                      </a:cubicBezTo>
                      <a:cubicBezTo>
                        <a:pt x="297105" y="418562"/>
                        <a:pt x="305605" y="410062"/>
                        <a:pt x="316089" y="410062"/>
                      </a:cubicBezTo>
                      <a:close/>
                      <a:moveTo>
                        <a:pt x="242050" y="410062"/>
                      </a:moveTo>
                      <a:cubicBezTo>
                        <a:pt x="252535" y="410062"/>
                        <a:pt x="261035" y="418562"/>
                        <a:pt x="261035" y="429046"/>
                      </a:cubicBezTo>
                      <a:cubicBezTo>
                        <a:pt x="261035" y="439531"/>
                        <a:pt x="252535" y="448031"/>
                        <a:pt x="242050" y="448031"/>
                      </a:cubicBezTo>
                      <a:cubicBezTo>
                        <a:pt x="231566" y="448031"/>
                        <a:pt x="223066" y="439531"/>
                        <a:pt x="223066" y="429046"/>
                      </a:cubicBezTo>
                      <a:cubicBezTo>
                        <a:pt x="223066" y="418562"/>
                        <a:pt x="231566" y="410062"/>
                        <a:pt x="242050" y="410062"/>
                      </a:cubicBezTo>
                      <a:close/>
                      <a:moveTo>
                        <a:pt x="168011" y="410062"/>
                      </a:moveTo>
                      <a:cubicBezTo>
                        <a:pt x="178496" y="410062"/>
                        <a:pt x="186996" y="418562"/>
                        <a:pt x="186996" y="429046"/>
                      </a:cubicBezTo>
                      <a:cubicBezTo>
                        <a:pt x="186996" y="439531"/>
                        <a:pt x="178496" y="448031"/>
                        <a:pt x="168011" y="448031"/>
                      </a:cubicBezTo>
                      <a:cubicBezTo>
                        <a:pt x="157527" y="448031"/>
                        <a:pt x="149027" y="439531"/>
                        <a:pt x="149027" y="429046"/>
                      </a:cubicBezTo>
                      <a:cubicBezTo>
                        <a:pt x="149027" y="418562"/>
                        <a:pt x="157527" y="410062"/>
                        <a:pt x="168011" y="410062"/>
                      </a:cubicBezTo>
                      <a:close/>
                      <a:moveTo>
                        <a:pt x="37969" y="410062"/>
                      </a:moveTo>
                      <a:lnTo>
                        <a:pt x="37969" y="448031"/>
                      </a:lnTo>
                      <a:lnTo>
                        <a:pt x="75938" y="448031"/>
                      </a:lnTo>
                      <a:lnTo>
                        <a:pt x="75938" y="410062"/>
                      </a:lnTo>
                      <a:close/>
                      <a:moveTo>
                        <a:pt x="391077" y="372093"/>
                      </a:moveTo>
                      <a:lnTo>
                        <a:pt x="467015" y="372093"/>
                      </a:lnTo>
                      <a:cubicBezTo>
                        <a:pt x="477500" y="372093"/>
                        <a:pt x="485999" y="380592"/>
                        <a:pt x="485999" y="391077"/>
                      </a:cubicBezTo>
                      <a:lnTo>
                        <a:pt x="485999" y="467015"/>
                      </a:lnTo>
                      <a:cubicBezTo>
                        <a:pt x="485999" y="477500"/>
                        <a:pt x="477500" y="485999"/>
                        <a:pt x="467015" y="485999"/>
                      </a:cubicBezTo>
                      <a:lnTo>
                        <a:pt x="391077" y="485999"/>
                      </a:lnTo>
                      <a:cubicBezTo>
                        <a:pt x="380592" y="485999"/>
                        <a:pt x="372093" y="477500"/>
                        <a:pt x="372093" y="467015"/>
                      </a:cubicBezTo>
                      <a:lnTo>
                        <a:pt x="372093" y="391077"/>
                      </a:lnTo>
                      <a:cubicBezTo>
                        <a:pt x="372093" y="380592"/>
                        <a:pt x="380592" y="372093"/>
                        <a:pt x="391077" y="372093"/>
                      </a:cubicBezTo>
                      <a:close/>
                      <a:moveTo>
                        <a:pt x="18984" y="372093"/>
                      </a:moveTo>
                      <a:lnTo>
                        <a:pt x="94922" y="372093"/>
                      </a:lnTo>
                      <a:cubicBezTo>
                        <a:pt x="105407" y="372093"/>
                        <a:pt x="113906" y="380592"/>
                        <a:pt x="113906" y="391077"/>
                      </a:cubicBezTo>
                      <a:lnTo>
                        <a:pt x="113906" y="467015"/>
                      </a:lnTo>
                      <a:cubicBezTo>
                        <a:pt x="113906" y="477500"/>
                        <a:pt x="105407" y="485999"/>
                        <a:pt x="94922" y="485999"/>
                      </a:cubicBezTo>
                      <a:lnTo>
                        <a:pt x="18984" y="485999"/>
                      </a:lnTo>
                      <a:cubicBezTo>
                        <a:pt x="8499" y="485999"/>
                        <a:pt x="0" y="477500"/>
                        <a:pt x="0" y="467015"/>
                      </a:cubicBezTo>
                      <a:lnTo>
                        <a:pt x="0" y="391077"/>
                      </a:lnTo>
                      <a:cubicBezTo>
                        <a:pt x="0" y="380592"/>
                        <a:pt x="8499" y="372093"/>
                        <a:pt x="18984" y="372093"/>
                      </a:cubicBezTo>
                      <a:close/>
                      <a:moveTo>
                        <a:pt x="429046" y="299953"/>
                      </a:moveTo>
                      <a:cubicBezTo>
                        <a:pt x="439531" y="299953"/>
                        <a:pt x="448031" y="308453"/>
                        <a:pt x="448031" y="318937"/>
                      </a:cubicBezTo>
                      <a:cubicBezTo>
                        <a:pt x="448031" y="329422"/>
                        <a:pt x="439531" y="337922"/>
                        <a:pt x="429046" y="337922"/>
                      </a:cubicBezTo>
                      <a:cubicBezTo>
                        <a:pt x="418562" y="337922"/>
                        <a:pt x="410062" y="329422"/>
                        <a:pt x="410062" y="318937"/>
                      </a:cubicBezTo>
                      <a:cubicBezTo>
                        <a:pt x="410062" y="308453"/>
                        <a:pt x="418562" y="299953"/>
                        <a:pt x="429046" y="299953"/>
                      </a:cubicBezTo>
                      <a:close/>
                      <a:moveTo>
                        <a:pt x="56952" y="299953"/>
                      </a:moveTo>
                      <a:cubicBezTo>
                        <a:pt x="67437" y="299953"/>
                        <a:pt x="75937" y="308453"/>
                        <a:pt x="75937" y="318937"/>
                      </a:cubicBezTo>
                      <a:cubicBezTo>
                        <a:pt x="75937" y="329422"/>
                        <a:pt x="67437" y="337922"/>
                        <a:pt x="56952" y="337922"/>
                      </a:cubicBezTo>
                      <a:cubicBezTo>
                        <a:pt x="46468" y="337922"/>
                        <a:pt x="37968" y="329422"/>
                        <a:pt x="37968" y="318937"/>
                      </a:cubicBezTo>
                      <a:cubicBezTo>
                        <a:pt x="37968" y="308453"/>
                        <a:pt x="46468" y="299953"/>
                        <a:pt x="56952" y="299953"/>
                      </a:cubicBezTo>
                      <a:close/>
                      <a:moveTo>
                        <a:pt x="429046" y="225914"/>
                      </a:moveTo>
                      <a:cubicBezTo>
                        <a:pt x="439531" y="225914"/>
                        <a:pt x="448031" y="234414"/>
                        <a:pt x="448031" y="244898"/>
                      </a:cubicBezTo>
                      <a:cubicBezTo>
                        <a:pt x="448031" y="255383"/>
                        <a:pt x="439531" y="263883"/>
                        <a:pt x="429046" y="263883"/>
                      </a:cubicBezTo>
                      <a:cubicBezTo>
                        <a:pt x="418562" y="263883"/>
                        <a:pt x="410062" y="255383"/>
                        <a:pt x="410062" y="244898"/>
                      </a:cubicBezTo>
                      <a:cubicBezTo>
                        <a:pt x="410062" y="234414"/>
                        <a:pt x="418562" y="225914"/>
                        <a:pt x="429046" y="225914"/>
                      </a:cubicBezTo>
                      <a:close/>
                      <a:moveTo>
                        <a:pt x="56952" y="225914"/>
                      </a:moveTo>
                      <a:cubicBezTo>
                        <a:pt x="67437" y="225914"/>
                        <a:pt x="75937" y="234414"/>
                        <a:pt x="75937" y="244898"/>
                      </a:cubicBezTo>
                      <a:cubicBezTo>
                        <a:pt x="75937" y="255383"/>
                        <a:pt x="67437" y="263883"/>
                        <a:pt x="56952" y="263883"/>
                      </a:cubicBezTo>
                      <a:cubicBezTo>
                        <a:pt x="46468" y="263883"/>
                        <a:pt x="37968" y="255383"/>
                        <a:pt x="37968" y="244898"/>
                      </a:cubicBezTo>
                      <a:cubicBezTo>
                        <a:pt x="37968" y="234414"/>
                        <a:pt x="46468" y="225914"/>
                        <a:pt x="56952" y="225914"/>
                      </a:cubicBezTo>
                      <a:close/>
                      <a:moveTo>
                        <a:pt x="242999" y="187945"/>
                      </a:moveTo>
                      <a:cubicBezTo>
                        <a:pt x="253484" y="187945"/>
                        <a:pt x="261984" y="196444"/>
                        <a:pt x="261984" y="206929"/>
                      </a:cubicBezTo>
                      <a:lnTo>
                        <a:pt x="261984" y="225914"/>
                      </a:lnTo>
                      <a:lnTo>
                        <a:pt x="280968" y="225914"/>
                      </a:lnTo>
                      <a:cubicBezTo>
                        <a:pt x="291453" y="225914"/>
                        <a:pt x="299952" y="234413"/>
                        <a:pt x="299952" y="244898"/>
                      </a:cubicBezTo>
                      <a:cubicBezTo>
                        <a:pt x="299952" y="255383"/>
                        <a:pt x="291453" y="263883"/>
                        <a:pt x="280968" y="263883"/>
                      </a:cubicBezTo>
                      <a:lnTo>
                        <a:pt x="261984" y="263883"/>
                      </a:lnTo>
                      <a:lnTo>
                        <a:pt x="261984" y="282867"/>
                      </a:lnTo>
                      <a:cubicBezTo>
                        <a:pt x="261984" y="293352"/>
                        <a:pt x="253484" y="301851"/>
                        <a:pt x="242999" y="301851"/>
                      </a:cubicBezTo>
                      <a:cubicBezTo>
                        <a:pt x="232514" y="301851"/>
                        <a:pt x="224015" y="293352"/>
                        <a:pt x="224015" y="282867"/>
                      </a:cubicBezTo>
                      <a:lnTo>
                        <a:pt x="224015" y="263883"/>
                      </a:lnTo>
                      <a:lnTo>
                        <a:pt x="205030" y="263883"/>
                      </a:lnTo>
                      <a:cubicBezTo>
                        <a:pt x="194545" y="263883"/>
                        <a:pt x="186046" y="255383"/>
                        <a:pt x="186046" y="244898"/>
                      </a:cubicBezTo>
                      <a:cubicBezTo>
                        <a:pt x="186046" y="234413"/>
                        <a:pt x="194545" y="225914"/>
                        <a:pt x="205030" y="225914"/>
                      </a:cubicBezTo>
                      <a:lnTo>
                        <a:pt x="224015" y="225914"/>
                      </a:lnTo>
                      <a:lnTo>
                        <a:pt x="224015" y="206929"/>
                      </a:lnTo>
                      <a:cubicBezTo>
                        <a:pt x="224015" y="196444"/>
                        <a:pt x="232514" y="187945"/>
                        <a:pt x="242999" y="187945"/>
                      </a:cubicBezTo>
                      <a:close/>
                      <a:moveTo>
                        <a:pt x="429046" y="149027"/>
                      </a:moveTo>
                      <a:cubicBezTo>
                        <a:pt x="439531" y="149027"/>
                        <a:pt x="448031" y="157527"/>
                        <a:pt x="448031" y="168011"/>
                      </a:cubicBezTo>
                      <a:cubicBezTo>
                        <a:pt x="448031" y="178496"/>
                        <a:pt x="439531" y="186996"/>
                        <a:pt x="429046" y="186996"/>
                      </a:cubicBezTo>
                      <a:cubicBezTo>
                        <a:pt x="418562" y="186996"/>
                        <a:pt x="410062" y="178496"/>
                        <a:pt x="410062" y="168011"/>
                      </a:cubicBezTo>
                      <a:cubicBezTo>
                        <a:pt x="410062" y="157527"/>
                        <a:pt x="418562" y="149027"/>
                        <a:pt x="429046" y="149027"/>
                      </a:cubicBezTo>
                      <a:close/>
                      <a:moveTo>
                        <a:pt x="56952" y="149027"/>
                      </a:moveTo>
                      <a:cubicBezTo>
                        <a:pt x="67437" y="149027"/>
                        <a:pt x="75937" y="157527"/>
                        <a:pt x="75937" y="168011"/>
                      </a:cubicBezTo>
                      <a:cubicBezTo>
                        <a:pt x="75937" y="178496"/>
                        <a:pt x="67437" y="186996"/>
                        <a:pt x="56952" y="186996"/>
                      </a:cubicBezTo>
                      <a:cubicBezTo>
                        <a:pt x="46468" y="186996"/>
                        <a:pt x="37968" y="178496"/>
                        <a:pt x="37968" y="168011"/>
                      </a:cubicBezTo>
                      <a:cubicBezTo>
                        <a:pt x="37968" y="157527"/>
                        <a:pt x="46468" y="149027"/>
                        <a:pt x="56952" y="149027"/>
                      </a:cubicBezTo>
                      <a:close/>
                      <a:moveTo>
                        <a:pt x="410062" y="37969"/>
                      </a:moveTo>
                      <a:lnTo>
                        <a:pt x="410062" y="75938"/>
                      </a:lnTo>
                      <a:lnTo>
                        <a:pt x="448031" y="75938"/>
                      </a:lnTo>
                      <a:lnTo>
                        <a:pt x="448031" y="37969"/>
                      </a:lnTo>
                      <a:close/>
                      <a:moveTo>
                        <a:pt x="37969" y="37969"/>
                      </a:moveTo>
                      <a:lnTo>
                        <a:pt x="37969" y="75938"/>
                      </a:lnTo>
                      <a:lnTo>
                        <a:pt x="75938" y="75938"/>
                      </a:lnTo>
                      <a:lnTo>
                        <a:pt x="75938" y="37969"/>
                      </a:lnTo>
                      <a:close/>
                      <a:moveTo>
                        <a:pt x="316089" y="37968"/>
                      </a:moveTo>
                      <a:cubicBezTo>
                        <a:pt x="326574" y="37968"/>
                        <a:pt x="335074" y="46468"/>
                        <a:pt x="335074" y="56952"/>
                      </a:cubicBezTo>
                      <a:cubicBezTo>
                        <a:pt x="335074" y="67437"/>
                        <a:pt x="326574" y="75937"/>
                        <a:pt x="316089" y="75937"/>
                      </a:cubicBezTo>
                      <a:cubicBezTo>
                        <a:pt x="305605" y="75937"/>
                        <a:pt x="297105" y="67437"/>
                        <a:pt x="297105" y="56952"/>
                      </a:cubicBezTo>
                      <a:cubicBezTo>
                        <a:pt x="297105" y="46468"/>
                        <a:pt x="305605" y="37968"/>
                        <a:pt x="316089" y="37968"/>
                      </a:cubicBezTo>
                      <a:close/>
                      <a:moveTo>
                        <a:pt x="242050" y="37968"/>
                      </a:moveTo>
                      <a:cubicBezTo>
                        <a:pt x="252535" y="37968"/>
                        <a:pt x="261035" y="46468"/>
                        <a:pt x="261035" y="56952"/>
                      </a:cubicBezTo>
                      <a:cubicBezTo>
                        <a:pt x="261035" y="67437"/>
                        <a:pt x="252535" y="75937"/>
                        <a:pt x="242050" y="75937"/>
                      </a:cubicBezTo>
                      <a:cubicBezTo>
                        <a:pt x="231566" y="75937"/>
                        <a:pt x="223066" y="67437"/>
                        <a:pt x="223066" y="56952"/>
                      </a:cubicBezTo>
                      <a:cubicBezTo>
                        <a:pt x="223066" y="46468"/>
                        <a:pt x="231566" y="37968"/>
                        <a:pt x="242050" y="37968"/>
                      </a:cubicBezTo>
                      <a:close/>
                      <a:moveTo>
                        <a:pt x="168011" y="37968"/>
                      </a:moveTo>
                      <a:cubicBezTo>
                        <a:pt x="178496" y="37968"/>
                        <a:pt x="186996" y="46468"/>
                        <a:pt x="186996" y="56952"/>
                      </a:cubicBezTo>
                      <a:cubicBezTo>
                        <a:pt x="186996" y="67437"/>
                        <a:pt x="178496" y="75937"/>
                        <a:pt x="168011" y="75937"/>
                      </a:cubicBezTo>
                      <a:cubicBezTo>
                        <a:pt x="157527" y="75937"/>
                        <a:pt x="149027" y="67437"/>
                        <a:pt x="149027" y="56952"/>
                      </a:cubicBezTo>
                      <a:cubicBezTo>
                        <a:pt x="149027" y="46468"/>
                        <a:pt x="157527" y="37968"/>
                        <a:pt x="168011" y="37968"/>
                      </a:cubicBezTo>
                      <a:close/>
                      <a:moveTo>
                        <a:pt x="391077" y="0"/>
                      </a:moveTo>
                      <a:lnTo>
                        <a:pt x="467015" y="0"/>
                      </a:lnTo>
                      <a:cubicBezTo>
                        <a:pt x="477500" y="0"/>
                        <a:pt x="485999" y="8499"/>
                        <a:pt x="485999" y="18984"/>
                      </a:cubicBezTo>
                      <a:lnTo>
                        <a:pt x="485999" y="94922"/>
                      </a:lnTo>
                      <a:cubicBezTo>
                        <a:pt x="485999" y="105407"/>
                        <a:pt x="477500" y="113906"/>
                        <a:pt x="467015" y="113906"/>
                      </a:cubicBezTo>
                      <a:lnTo>
                        <a:pt x="391077" y="113906"/>
                      </a:lnTo>
                      <a:cubicBezTo>
                        <a:pt x="380592" y="113906"/>
                        <a:pt x="372093" y="105407"/>
                        <a:pt x="372093" y="94922"/>
                      </a:cubicBezTo>
                      <a:lnTo>
                        <a:pt x="372093" y="18984"/>
                      </a:lnTo>
                      <a:cubicBezTo>
                        <a:pt x="372093" y="8499"/>
                        <a:pt x="380592" y="0"/>
                        <a:pt x="391077" y="0"/>
                      </a:cubicBezTo>
                      <a:close/>
                      <a:moveTo>
                        <a:pt x="18984" y="0"/>
                      </a:moveTo>
                      <a:lnTo>
                        <a:pt x="94922" y="0"/>
                      </a:lnTo>
                      <a:cubicBezTo>
                        <a:pt x="105407" y="0"/>
                        <a:pt x="113906" y="8499"/>
                        <a:pt x="113906" y="18984"/>
                      </a:cubicBezTo>
                      <a:lnTo>
                        <a:pt x="113906" y="94922"/>
                      </a:lnTo>
                      <a:cubicBezTo>
                        <a:pt x="113906" y="105407"/>
                        <a:pt x="105407" y="113906"/>
                        <a:pt x="94922" y="113906"/>
                      </a:cubicBezTo>
                      <a:lnTo>
                        <a:pt x="18984" y="113906"/>
                      </a:lnTo>
                      <a:cubicBezTo>
                        <a:pt x="8499" y="113906"/>
                        <a:pt x="0" y="105407"/>
                        <a:pt x="0" y="94922"/>
                      </a:cubicBezTo>
                      <a:lnTo>
                        <a:pt x="0" y="18984"/>
                      </a:lnTo>
                      <a:cubicBezTo>
                        <a:pt x="0" y="8499"/>
                        <a:pt x="8499" y="0"/>
                        <a:pt x="18984"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17" name="TextBox 16">
                  <a:extLst>
                    <a:ext uri="{FF2B5EF4-FFF2-40B4-BE49-F238E27FC236}">
                      <a16:creationId xmlns:a16="http://schemas.microsoft.com/office/drawing/2014/main" id="{E4E7DCB3-F11F-446A-A7F9-C926BAFD71CB}"/>
                    </a:ext>
                  </a:extLst>
                </p:cNvPr>
                <p:cNvSpPr txBox="1"/>
                <p:nvPr/>
              </p:nvSpPr>
              <p:spPr>
                <a:xfrm>
                  <a:off x="1159889" y="4741420"/>
                  <a:ext cx="1003480" cy="417487"/>
                </a:xfrm>
                <a:prstGeom prst="rect">
                  <a:avLst/>
                </a:prstGeom>
                <a:noFill/>
              </p:spPr>
              <p:txBody>
                <a:bodyPr wrap="none" lIns="0" tIns="0" rIns="0" bIns="0" rtlCol="0">
                  <a:spAutoFit/>
                </a:bodyPr>
                <a:lstStyle/>
                <a:p>
                  <a:pPr>
                    <a:lnSpc>
                      <a:spcPct val="150000"/>
                    </a:lnSpc>
                  </a:pPr>
                  <a:r>
                    <a:rPr lang="en-ID" sz="2000">
                      <a:solidFill>
                        <a:schemeClr val="bg1"/>
                      </a:solidFill>
                      <a:latin typeface="+mj-lt"/>
                    </a:rPr>
                    <a:t>781.25</a:t>
                  </a:r>
                  <a:r>
                    <a:rPr lang="en-ID" sz="1400">
                      <a:solidFill>
                        <a:schemeClr val="bg1"/>
                      </a:solidFill>
                      <a:latin typeface="+mj-lt"/>
                    </a:rPr>
                    <a:t>kb</a:t>
                  </a:r>
                  <a:endParaRPr lang="en-ID" sz="2000">
                    <a:solidFill>
                      <a:schemeClr val="bg1"/>
                    </a:solidFill>
                    <a:latin typeface="+mj-lt"/>
                  </a:endParaRPr>
                </a:p>
              </p:txBody>
            </p:sp>
          </p:grpSp>
        </p:grpSp>
        <p:grpSp>
          <p:nvGrpSpPr>
            <p:cNvPr id="10" name="Group 9">
              <a:extLst>
                <a:ext uri="{FF2B5EF4-FFF2-40B4-BE49-F238E27FC236}">
                  <a16:creationId xmlns:a16="http://schemas.microsoft.com/office/drawing/2014/main" id="{06CEEADD-ADD6-48CD-8193-8E253CEEF20B}"/>
                </a:ext>
              </a:extLst>
            </p:cNvPr>
            <p:cNvGrpSpPr/>
            <p:nvPr/>
          </p:nvGrpSpPr>
          <p:grpSpPr>
            <a:xfrm>
              <a:off x="2608806" y="4251619"/>
              <a:ext cx="1930571" cy="796565"/>
              <a:chOff x="2368442" y="4251619"/>
              <a:chExt cx="1930571" cy="796565"/>
            </a:xfrm>
          </p:grpSpPr>
          <p:sp>
            <p:nvSpPr>
              <p:cNvPr id="11" name="Rectangle 10">
                <a:extLst>
                  <a:ext uri="{FF2B5EF4-FFF2-40B4-BE49-F238E27FC236}">
                    <a16:creationId xmlns:a16="http://schemas.microsoft.com/office/drawing/2014/main" id="{1CA22664-8B84-4801-B202-A428199EBA2D}"/>
                  </a:ext>
                </a:extLst>
              </p:cNvPr>
              <p:cNvSpPr/>
              <p:nvPr/>
            </p:nvSpPr>
            <p:spPr>
              <a:xfrm flipH="1">
                <a:off x="2368442" y="4251619"/>
                <a:ext cx="1149674"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Dimension</a:t>
                </a:r>
                <a:endParaRPr lang="en-US" sz="1400" dirty="0">
                  <a:solidFill>
                    <a:schemeClr val="bg1"/>
                  </a:solidFill>
                  <a:latin typeface="+mj-lt"/>
                  <a:cs typeface="Poppins" panose="00000500000000000000" pitchFamily="50" charset="0"/>
                </a:endParaRPr>
              </a:p>
            </p:txBody>
          </p:sp>
          <p:sp>
            <p:nvSpPr>
              <p:cNvPr id="12" name="Shape">
                <a:extLst>
                  <a:ext uri="{FF2B5EF4-FFF2-40B4-BE49-F238E27FC236}">
                    <a16:creationId xmlns:a16="http://schemas.microsoft.com/office/drawing/2014/main" id="{01587315-DABF-4F05-94C0-AAB71A584A2A}"/>
                  </a:ext>
                </a:extLst>
              </p:cNvPr>
              <p:cNvSpPr>
                <a:spLocks noChangeAspect="1"/>
              </p:cNvSpPr>
              <p:nvPr/>
            </p:nvSpPr>
            <p:spPr>
              <a:xfrm>
                <a:off x="2438338" y="4705117"/>
                <a:ext cx="335180" cy="335180"/>
              </a:xfrm>
              <a:custGeom>
                <a:avLst/>
                <a:gdLst>
                  <a:gd name="connsiteX0" fmla="*/ 486000 w 486000"/>
                  <a:gd name="connsiteY0" fmla="*/ 379688 h 486000"/>
                  <a:gd name="connsiteX1" fmla="*/ 486000 w 486000"/>
                  <a:gd name="connsiteY1" fmla="*/ 428098 h 486000"/>
                  <a:gd name="connsiteX2" fmla="*/ 428056 w 486000"/>
                  <a:gd name="connsiteY2" fmla="*/ 486000 h 486000"/>
                  <a:gd name="connsiteX3" fmla="*/ 379688 w 486000"/>
                  <a:gd name="connsiteY3" fmla="*/ 486000 h 486000"/>
                  <a:gd name="connsiteX4" fmla="*/ 360703 w 486000"/>
                  <a:gd name="connsiteY4" fmla="*/ 467016 h 486000"/>
                  <a:gd name="connsiteX5" fmla="*/ 379688 w 486000"/>
                  <a:gd name="connsiteY5" fmla="*/ 448031 h 486000"/>
                  <a:gd name="connsiteX6" fmla="*/ 428056 w 486000"/>
                  <a:gd name="connsiteY6" fmla="*/ 448031 h 486000"/>
                  <a:gd name="connsiteX7" fmla="*/ 448031 w 486000"/>
                  <a:gd name="connsiteY7" fmla="*/ 428098 h 486000"/>
                  <a:gd name="connsiteX8" fmla="*/ 448031 w 486000"/>
                  <a:gd name="connsiteY8" fmla="*/ 379688 h 486000"/>
                  <a:gd name="connsiteX9" fmla="*/ 467016 w 486000"/>
                  <a:gd name="connsiteY9" fmla="*/ 360703 h 486000"/>
                  <a:gd name="connsiteX10" fmla="*/ 486000 w 486000"/>
                  <a:gd name="connsiteY10" fmla="*/ 379688 h 486000"/>
                  <a:gd name="connsiteX11" fmla="*/ 469240 w 486000"/>
                  <a:gd name="connsiteY11" fmla="*/ 17639 h 486000"/>
                  <a:gd name="connsiteX12" fmla="*/ 428056 w 486000"/>
                  <a:gd name="connsiteY12" fmla="*/ 0 h 486000"/>
                  <a:gd name="connsiteX13" fmla="*/ 379688 w 486000"/>
                  <a:gd name="connsiteY13" fmla="*/ 0 h 486000"/>
                  <a:gd name="connsiteX14" fmla="*/ 360703 w 486000"/>
                  <a:gd name="connsiteY14" fmla="*/ 18984 h 486000"/>
                  <a:gd name="connsiteX15" fmla="*/ 379688 w 486000"/>
                  <a:gd name="connsiteY15" fmla="*/ 37969 h 486000"/>
                  <a:gd name="connsiteX16" fmla="*/ 428056 w 486000"/>
                  <a:gd name="connsiteY16" fmla="*/ 37969 h 486000"/>
                  <a:gd name="connsiteX17" fmla="*/ 448031 w 486000"/>
                  <a:gd name="connsiteY17" fmla="*/ 58852 h 486000"/>
                  <a:gd name="connsiteX18" fmla="*/ 448031 w 486000"/>
                  <a:gd name="connsiteY18" fmla="*/ 107262 h 486000"/>
                  <a:gd name="connsiteX19" fmla="*/ 467016 w 486000"/>
                  <a:gd name="connsiteY19" fmla="*/ 126246 h 486000"/>
                  <a:gd name="connsiteX20" fmla="*/ 486000 w 486000"/>
                  <a:gd name="connsiteY20" fmla="*/ 107262 h 486000"/>
                  <a:gd name="connsiteX21" fmla="*/ 486000 w 486000"/>
                  <a:gd name="connsiteY21" fmla="*/ 58852 h 486000"/>
                  <a:gd name="connsiteX22" fmla="*/ 469240 w 486000"/>
                  <a:gd name="connsiteY22" fmla="*/ 17639 h 486000"/>
                  <a:gd name="connsiteX23" fmla="*/ 107262 w 486000"/>
                  <a:gd name="connsiteY23" fmla="*/ 448031 h 486000"/>
                  <a:gd name="connsiteX24" fmla="*/ 57944 w 486000"/>
                  <a:gd name="connsiteY24" fmla="*/ 448031 h 486000"/>
                  <a:gd name="connsiteX25" fmla="*/ 37969 w 486000"/>
                  <a:gd name="connsiteY25" fmla="*/ 428098 h 486000"/>
                  <a:gd name="connsiteX26" fmla="*/ 37969 w 486000"/>
                  <a:gd name="connsiteY26" fmla="*/ 379688 h 486000"/>
                  <a:gd name="connsiteX27" fmla="*/ 18984 w 486000"/>
                  <a:gd name="connsiteY27" fmla="*/ 360703 h 486000"/>
                  <a:gd name="connsiteX28" fmla="*/ 0 w 486000"/>
                  <a:gd name="connsiteY28" fmla="*/ 379688 h 486000"/>
                  <a:gd name="connsiteX29" fmla="*/ 0 w 486000"/>
                  <a:gd name="connsiteY29" fmla="*/ 428098 h 486000"/>
                  <a:gd name="connsiteX30" fmla="*/ 57944 w 486000"/>
                  <a:gd name="connsiteY30" fmla="*/ 486000 h 486000"/>
                  <a:gd name="connsiteX31" fmla="*/ 107262 w 486000"/>
                  <a:gd name="connsiteY31" fmla="*/ 486000 h 486000"/>
                  <a:gd name="connsiteX32" fmla="*/ 126246 w 486000"/>
                  <a:gd name="connsiteY32" fmla="*/ 467016 h 486000"/>
                  <a:gd name="connsiteX33" fmla="*/ 107262 w 486000"/>
                  <a:gd name="connsiteY33" fmla="*/ 448031 h 486000"/>
                  <a:gd name="connsiteX34" fmla="*/ 107262 w 486000"/>
                  <a:gd name="connsiteY34" fmla="*/ 0 h 486000"/>
                  <a:gd name="connsiteX35" fmla="*/ 57944 w 486000"/>
                  <a:gd name="connsiteY35" fmla="*/ 0 h 486000"/>
                  <a:gd name="connsiteX36" fmla="*/ 16760 w 486000"/>
                  <a:gd name="connsiteY36" fmla="*/ 17639 h 486000"/>
                  <a:gd name="connsiteX37" fmla="*/ 0 w 486000"/>
                  <a:gd name="connsiteY37" fmla="*/ 58852 h 486000"/>
                  <a:gd name="connsiteX38" fmla="*/ 0 w 486000"/>
                  <a:gd name="connsiteY38" fmla="*/ 107262 h 486000"/>
                  <a:gd name="connsiteX39" fmla="*/ 18984 w 486000"/>
                  <a:gd name="connsiteY39" fmla="*/ 126246 h 486000"/>
                  <a:gd name="connsiteX40" fmla="*/ 37969 w 486000"/>
                  <a:gd name="connsiteY40" fmla="*/ 107262 h 486000"/>
                  <a:gd name="connsiteX41" fmla="*/ 37969 w 486000"/>
                  <a:gd name="connsiteY41" fmla="*/ 58852 h 486000"/>
                  <a:gd name="connsiteX42" fmla="*/ 57944 w 486000"/>
                  <a:gd name="connsiteY42" fmla="*/ 37969 h 486000"/>
                  <a:gd name="connsiteX43" fmla="*/ 107262 w 486000"/>
                  <a:gd name="connsiteY43" fmla="*/ 37969 h 486000"/>
                  <a:gd name="connsiteX44" fmla="*/ 126246 w 486000"/>
                  <a:gd name="connsiteY44" fmla="*/ 18984 h 486000"/>
                  <a:gd name="connsiteX45" fmla="*/ 107262 w 486000"/>
                  <a:gd name="connsiteY45" fmla="*/ 0 h 486000"/>
                  <a:gd name="connsiteX46" fmla="*/ 280969 w 486000"/>
                  <a:gd name="connsiteY46" fmla="*/ 224016 h 486000"/>
                  <a:gd name="connsiteX47" fmla="*/ 261984 w 486000"/>
                  <a:gd name="connsiteY47" fmla="*/ 224016 h 486000"/>
                  <a:gd name="connsiteX48" fmla="*/ 261984 w 486000"/>
                  <a:gd name="connsiteY48" fmla="*/ 205031 h 486000"/>
                  <a:gd name="connsiteX49" fmla="*/ 243000 w 486000"/>
                  <a:gd name="connsiteY49" fmla="*/ 186047 h 486000"/>
                  <a:gd name="connsiteX50" fmla="*/ 224016 w 486000"/>
                  <a:gd name="connsiteY50" fmla="*/ 205031 h 486000"/>
                  <a:gd name="connsiteX51" fmla="*/ 224016 w 486000"/>
                  <a:gd name="connsiteY51" fmla="*/ 224016 h 486000"/>
                  <a:gd name="connsiteX52" fmla="*/ 205031 w 486000"/>
                  <a:gd name="connsiteY52" fmla="*/ 224016 h 486000"/>
                  <a:gd name="connsiteX53" fmla="*/ 186047 w 486000"/>
                  <a:gd name="connsiteY53" fmla="*/ 243000 h 486000"/>
                  <a:gd name="connsiteX54" fmla="*/ 186047 w 486000"/>
                  <a:gd name="connsiteY54" fmla="*/ 243000 h 486000"/>
                  <a:gd name="connsiteX55" fmla="*/ 205031 w 486000"/>
                  <a:gd name="connsiteY55" fmla="*/ 261984 h 486000"/>
                  <a:gd name="connsiteX56" fmla="*/ 224016 w 486000"/>
                  <a:gd name="connsiteY56" fmla="*/ 261984 h 486000"/>
                  <a:gd name="connsiteX57" fmla="*/ 224016 w 486000"/>
                  <a:gd name="connsiteY57" fmla="*/ 280969 h 486000"/>
                  <a:gd name="connsiteX58" fmla="*/ 243000 w 486000"/>
                  <a:gd name="connsiteY58" fmla="*/ 299953 h 486000"/>
                  <a:gd name="connsiteX59" fmla="*/ 261984 w 486000"/>
                  <a:gd name="connsiteY59" fmla="*/ 280969 h 486000"/>
                  <a:gd name="connsiteX60" fmla="*/ 261984 w 486000"/>
                  <a:gd name="connsiteY60" fmla="*/ 261984 h 486000"/>
                  <a:gd name="connsiteX61" fmla="*/ 280969 w 486000"/>
                  <a:gd name="connsiteY61" fmla="*/ 261984 h 486000"/>
                  <a:gd name="connsiteX62" fmla="*/ 299953 w 486000"/>
                  <a:gd name="connsiteY62" fmla="*/ 243000 h 486000"/>
                  <a:gd name="connsiteX63" fmla="*/ 299953 w 486000"/>
                  <a:gd name="connsiteY63" fmla="*/ 243000 h 486000"/>
                  <a:gd name="connsiteX64" fmla="*/ 280969 w 486000"/>
                  <a:gd name="connsiteY64" fmla="*/ 22401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6000" h="486000">
                    <a:moveTo>
                      <a:pt x="486000" y="379688"/>
                    </a:moveTo>
                    <a:lnTo>
                      <a:pt x="486000" y="428098"/>
                    </a:lnTo>
                    <a:cubicBezTo>
                      <a:pt x="486000" y="460026"/>
                      <a:pt x="460007" y="486000"/>
                      <a:pt x="428056" y="486000"/>
                    </a:cubicBezTo>
                    <a:lnTo>
                      <a:pt x="379688" y="486000"/>
                    </a:lnTo>
                    <a:cubicBezTo>
                      <a:pt x="369202" y="486000"/>
                      <a:pt x="360703" y="477501"/>
                      <a:pt x="360703" y="467016"/>
                    </a:cubicBezTo>
                    <a:cubicBezTo>
                      <a:pt x="360703" y="456531"/>
                      <a:pt x="369202" y="448031"/>
                      <a:pt x="379688" y="448031"/>
                    </a:cubicBezTo>
                    <a:lnTo>
                      <a:pt x="428056" y="448031"/>
                    </a:lnTo>
                    <a:cubicBezTo>
                      <a:pt x="439071" y="448031"/>
                      <a:pt x="448031" y="439090"/>
                      <a:pt x="448031" y="428098"/>
                    </a:cubicBezTo>
                    <a:lnTo>
                      <a:pt x="448031" y="379688"/>
                    </a:lnTo>
                    <a:cubicBezTo>
                      <a:pt x="448031" y="369202"/>
                      <a:pt x="456531" y="360703"/>
                      <a:pt x="467016" y="360703"/>
                    </a:cubicBezTo>
                    <a:cubicBezTo>
                      <a:pt x="477501" y="360703"/>
                      <a:pt x="486000" y="369202"/>
                      <a:pt x="486000" y="379688"/>
                    </a:cubicBezTo>
                    <a:close/>
                    <a:moveTo>
                      <a:pt x="469240" y="17639"/>
                    </a:moveTo>
                    <a:cubicBezTo>
                      <a:pt x="458219" y="6265"/>
                      <a:pt x="443593" y="0"/>
                      <a:pt x="428056" y="0"/>
                    </a:cubicBezTo>
                    <a:lnTo>
                      <a:pt x="379688" y="0"/>
                    </a:lnTo>
                    <a:cubicBezTo>
                      <a:pt x="369202" y="0"/>
                      <a:pt x="360703" y="8499"/>
                      <a:pt x="360703" y="18984"/>
                    </a:cubicBezTo>
                    <a:cubicBezTo>
                      <a:pt x="360703" y="29469"/>
                      <a:pt x="369202" y="37969"/>
                      <a:pt x="379688" y="37969"/>
                    </a:cubicBezTo>
                    <a:lnTo>
                      <a:pt x="428056" y="37969"/>
                    </a:lnTo>
                    <a:cubicBezTo>
                      <a:pt x="438884" y="37969"/>
                      <a:pt x="448031" y="47532"/>
                      <a:pt x="448031" y="58852"/>
                    </a:cubicBezTo>
                    <a:lnTo>
                      <a:pt x="448031" y="107262"/>
                    </a:lnTo>
                    <a:cubicBezTo>
                      <a:pt x="448031" y="117747"/>
                      <a:pt x="456531" y="126246"/>
                      <a:pt x="467016" y="126246"/>
                    </a:cubicBezTo>
                    <a:cubicBezTo>
                      <a:pt x="477501" y="126246"/>
                      <a:pt x="486000" y="117747"/>
                      <a:pt x="486000" y="107262"/>
                    </a:cubicBezTo>
                    <a:lnTo>
                      <a:pt x="486000" y="58852"/>
                    </a:lnTo>
                    <a:cubicBezTo>
                      <a:pt x="486000" y="43432"/>
                      <a:pt x="480047" y="28796"/>
                      <a:pt x="469240" y="17639"/>
                    </a:cubicBezTo>
                    <a:close/>
                    <a:moveTo>
                      <a:pt x="107262" y="448031"/>
                    </a:moveTo>
                    <a:lnTo>
                      <a:pt x="57944" y="448031"/>
                    </a:lnTo>
                    <a:cubicBezTo>
                      <a:pt x="46929" y="448031"/>
                      <a:pt x="37969" y="439090"/>
                      <a:pt x="37969" y="428098"/>
                    </a:cubicBezTo>
                    <a:lnTo>
                      <a:pt x="37969" y="379688"/>
                    </a:lnTo>
                    <a:cubicBezTo>
                      <a:pt x="37969" y="369202"/>
                      <a:pt x="29469" y="360703"/>
                      <a:pt x="18984" y="360703"/>
                    </a:cubicBezTo>
                    <a:cubicBezTo>
                      <a:pt x="8499" y="360703"/>
                      <a:pt x="0" y="369202"/>
                      <a:pt x="0" y="379688"/>
                    </a:cubicBezTo>
                    <a:lnTo>
                      <a:pt x="0" y="428098"/>
                    </a:lnTo>
                    <a:cubicBezTo>
                      <a:pt x="0" y="460026"/>
                      <a:pt x="25993" y="486000"/>
                      <a:pt x="57944" y="486000"/>
                    </a:cubicBezTo>
                    <a:lnTo>
                      <a:pt x="107262" y="486000"/>
                    </a:lnTo>
                    <a:cubicBezTo>
                      <a:pt x="117747" y="486000"/>
                      <a:pt x="126246" y="477501"/>
                      <a:pt x="126246" y="467016"/>
                    </a:cubicBezTo>
                    <a:cubicBezTo>
                      <a:pt x="126246" y="456531"/>
                      <a:pt x="117747" y="448031"/>
                      <a:pt x="107262" y="448031"/>
                    </a:cubicBezTo>
                    <a:close/>
                    <a:moveTo>
                      <a:pt x="107262" y="0"/>
                    </a:moveTo>
                    <a:lnTo>
                      <a:pt x="57944" y="0"/>
                    </a:lnTo>
                    <a:cubicBezTo>
                      <a:pt x="42407" y="0"/>
                      <a:pt x="27781" y="6265"/>
                      <a:pt x="16760" y="17639"/>
                    </a:cubicBezTo>
                    <a:cubicBezTo>
                      <a:pt x="5953" y="28796"/>
                      <a:pt x="0" y="43432"/>
                      <a:pt x="0" y="58852"/>
                    </a:cubicBezTo>
                    <a:lnTo>
                      <a:pt x="0" y="107262"/>
                    </a:lnTo>
                    <a:cubicBezTo>
                      <a:pt x="0" y="117747"/>
                      <a:pt x="8499" y="126246"/>
                      <a:pt x="18984" y="126246"/>
                    </a:cubicBezTo>
                    <a:cubicBezTo>
                      <a:pt x="29469" y="126246"/>
                      <a:pt x="37969" y="117747"/>
                      <a:pt x="37969" y="107262"/>
                    </a:cubicBezTo>
                    <a:lnTo>
                      <a:pt x="37969" y="58852"/>
                    </a:lnTo>
                    <a:cubicBezTo>
                      <a:pt x="37969" y="47532"/>
                      <a:pt x="47116" y="37969"/>
                      <a:pt x="57944" y="37969"/>
                    </a:cubicBezTo>
                    <a:lnTo>
                      <a:pt x="107262" y="37969"/>
                    </a:lnTo>
                    <a:cubicBezTo>
                      <a:pt x="117747" y="37969"/>
                      <a:pt x="126246" y="29469"/>
                      <a:pt x="126246" y="18984"/>
                    </a:cubicBezTo>
                    <a:cubicBezTo>
                      <a:pt x="126246" y="8499"/>
                      <a:pt x="117747" y="0"/>
                      <a:pt x="107262" y="0"/>
                    </a:cubicBezTo>
                    <a:close/>
                    <a:moveTo>
                      <a:pt x="280969" y="224016"/>
                    </a:moveTo>
                    <a:lnTo>
                      <a:pt x="261984" y="224016"/>
                    </a:lnTo>
                    <a:lnTo>
                      <a:pt x="261984" y="205031"/>
                    </a:lnTo>
                    <a:cubicBezTo>
                      <a:pt x="261984" y="194546"/>
                      <a:pt x="253485" y="186047"/>
                      <a:pt x="243000" y="186047"/>
                    </a:cubicBezTo>
                    <a:cubicBezTo>
                      <a:pt x="232515" y="186047"/>
                      <a:pt x="224016" y="194546"/>
                      <a:pt x="224016" y="205031"/>
                    </a:cubicBezTo>
                    <a:lnTo>
                      <a:pt x="224016" y="224016"/>
                    </a:lnTo>
                    <a:lnTo>
                      <a:pt x="205031" y="224016"/>
                    </a:lnTo>
                    <a:cubicBezTo>
                      <a:pt x="194546" y="224016"/>
                      <a:pt x="186047" y="232515"/>
                      <a:pt x="186047" y="243000"/>
                    </a:cubicBezTo>
                    <a:lnTo>
                      <a:pt x="186047" y="243000"/>
                    </a:lnTo>
                    <a:cubicBezTo>
                      <a:pt x="186047" y="253485"/>
                      <a:pt x="194546" y="261984"/>
                      <a:pt x="205031" y="261984"/>
                    </a:cubicBezTo>
                    <a:lnTo>
                      <a:pt x="224016" y="261984"/>
                    </a:lnTo>
                    <a:lnTo>
                      <a:pt x="224016" y="280969"/>
                    </a:lnTo>
                    <a:cubicBezTo>
                      <a:pt x="224016" y="291454"/>
                      <a:pt x="232515" y="299953"/>
                      <a:pt x="243000" y="299953"/>
                    </a:cubicBezTo>
                    <a:cubicBezTo>
                      <a:pt x="253485" y="299953"/>
                      <a:pt x="261984" y="291454"/>
                      <a:pt x="261984" y="280969"/>
                    </a:cubicBezTo>
                    <a:lnTo>
                      <a:pt x="261984" y="261984"/>
                    </a:lnTo>
                    <a:lnTo>
                      <a:pt x="280969" y="261984"/>
                    </a:lnTo>
                    <a:cubicBezTo>
                      <a:pt x="291454" y="261984"/>
                      <a:pt x="299953" y="253485"/>
                      <a:pt x="299953" y="243000"/>
                    </a:cubicBezTo>
                    <a:lnTo>
                      <a:pt x="299953" y="243000"/>
                    </a:lnTo>
                    <a:cubicBezTo>
                      <a:pt x="299953" y="232515"/>
                      <a:pt x="291454" y="224016"/>
                      <a:pt x="280969" y="2240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3" name="TextBox 12">
                <a:extLst>
                  <a:ext uri="{FF2B5EF4-FFF2-40B4-BE49-F238E27FC236}">
                    <a16:creationId xmlns:a16="http://schemas.microsoft.com/office/drawing/2014/main" id="{87C3084D-6B15-46C6-BA7E-75E0ED326F89}"/>
                  </a:ext>
                </a:extLst>
              </p:cNvPr>
              <p:cNvSpPr txBox="1"/>
              <p:nvPr/>
            </p:nvSpPr>
            <p:spPr>
              <a:xfrm>
                <a:off x="2950887" y="4630697"/>
                <a:ext cx="1348126" cy="417487"/>
              </a:xfrm>
              <a:prstGeom prst="rect">
                <a:avLst/>
              </a:prstGeom>
              <a:noFill/>
            </p:spPr>
            <p:txBody>
              <a:bodyPr wrap="none" lIns="0" tIns="0" rIns="0" bIns="0" rtlCol="0">
                <a:spAutoFit/>
              </a:bodyPr>
              <a:lstStyle/>
              <a:p>
                <a:pPr>
                  <a:lnSpc>
                    <a:spcPct val="150000"/>
                  </a:lnSpc>
                </a:pPr>
                <a:r>
                  <a:rPr lang="en-ID" sz="2000">
                    <a:solidFill>
                      <a:schemeClr val="bg1"/>
                    </a:solidFill>
                    <a:latin typeface="+mj-lt"/>
                  </a:rPr>
                  <a:t>1920x1080</a:t>
                </a:r>
              </a:p>
            </p:txBody>
          </p:sp>
        </p:grpSp>
      </p:grpSp>
      <p:grpSp>
        <p:nvGrpSpPr>
          <p:cNvPr id="25" name="Group 24">
            <a:extLst>
              <a:ext uri="{FF2B5EF4-FFF2-40B4-BE49-F238E27FC236}">
                <a16:creationId xmlns:a16="http://schemas.microsoft.com/office/drawing/2014/main" id="{E21DEA91-9391-4D2F-8386-4C5C9B44D7F9}"/>
              </a:ext>
            </a:extLst>
          </p:cNvPr>
          <p:cNvGrpSpPr/>
          <p:nvPr/>
        </p:nvGrpSpPr>
        <p:grpSpPr>
          <a:xfrm>
            <a:off x="4264978" y="2149740"/>
            <a:ext cx="939968" cy="939972"/>
            <a:chOff x="6735342" y="1583789"/>
            <a:chExt cx="657962" cy="657964"/>
          </a:xfrm>
        </p:grpSpPr>
        <p:sp>
          <p:nvSpPr>
            <p:cNvPr id="26" name="Rectangle: Rounded Corners 25">
              <a:extLst>
                <a:ext uri="{FF2B5EF4-FFF2-40B4-BE49-F238E27FC236}">
                  <a16:creationId xmlns:a16="http://schemas.microsoft.com/office/drawing/2014/main" id="{96717566-C59B-4E7F-AF7C-1B611770F7D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7" name="Rectangle: Rounded Corners 26">
              <a:extLst>
                <a:ext uri="{FF2B5EF4-FFF2-40B4-BE49-F238E27FC236}">
                  <a16:creationId xmlns:a16="http://schemas.microsoft.com/office/drawing/2014/main" id="{449B5844-9F66-4702-A0DC-FC71C908976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8" name="Icon 17">
            <a:extLst>
              <a:ext uri="{FF2B5EF4-FFF2-40B4-BE49-F238E27FC236}">
                <a16:creationId xmlns:a16="http://schemas.microsoft.com/office/drawing/2014/main" id="{3A0808F7-3360-435B-840C-F668B42EBC5C}"/>
              </a:ext>
            </a:extLst>
          </p:cNvPr>
          <p:cNvSpPr/>
          <p:nvPr/>
        </p:nvSpPr>
        <p:spPr>
          <a:xfrm>
            <a:off x="4593124" y="2461165"/>
            <a:ext cx="283676" cy="317122"/>
          </a:xfrm>
          <a:custGeom>
            <a:avLst/>
            <a:gdLst>
              <a:gd name="connsiteX0" fmla="*/ 418487 w 434742"/>
              <a:gd name="connsiteY0" fmla="*/ 343191 h 486000"/>
              <a:gd name="connsiteX1" fmla="*/ 286812 w 434742"/>
              <a:gd name="connsiteY1" fmla="*/ 263134 h 486000"/>
              <a:gd name="connsiteX2" fmla="*/ 252655 w 434742"/>
              <a:gd name="connsiteY2" fmla="*/ 262555 h 486000"/>
              <a:gd name="connsiteX3" fmla="*/ 235406 w 434742"/>
              <a:gd name="connsiteY3" fmla="*/ 292037 h 486000"/>
              <a:gd name="connsiteX4" fmla="*/ 235406 w 434742"/>
              <a:gd name="connsiteY4" fmla="*/ 452151 h 486000"/>
              <a:gd name="connsiteX5" fmla="*/ 252655 w 434742"/>
              <a:gd name="connsiteY5" fmla="*/ 481636 h 486000"/>
              <a:gd name="connsiteX6" fmla="*/ 269233 w 434742"/>
              <a:gd name="connsiteY6" fmla="*/ 485970 h 486000"/>
              <a:gd name="connsiteX7" fmla="*/ 286812 w 434742"/>
              <a:gd name="connsiteY7" fmla="*/ 481054 h 486000"/>
              <a:gd name="connsiteX8" fmla="*/ 418491 w 434742"/>
              <a:gd name="connsiteY8" fmla="*/ 400997 h 486000"/>
              <a:gd name="connsiteX9" fmla="*/ 434742 w 434742"/>
              <a:gd name="connsiteY9" fmla="*/ 372094 h 486000"/>
              <a:gd name="connsiteX10" fmla="*/ 418487 w 434742"/>
              <a:gd name="connsiteY10" fmla="*/ 343191 h 486000"/>
              <a:gd name="connsiteX11" fmla="*/ 273375 w 434742"/>
              <a:gd name="connsiteY11" fmla="*/ 444787 h 486000"/>
              <a:gd name="connsiteX12" fmla="*/ 273375 w 434742"/>
              <a:gd name="connsiteY12" fmla="*/ 299401 h 486000"/>
              <a:gd name="connsiteX13" fmla="*/ 392939 w 434742"/>
              <a:gd name="connsiteY13" fmla="*/ 372094 h 486000"/>
              <a:gd name="connsiteX14" fmla="*/ 198387 w 434742"/>
              <a:gd name="connsiteY14" fmla="*/ 467016 h 486000"/>
              <a:gd name="connsiteX15" fmla="*/ 179402 w 434742"/>
              <a:gd name="connsiteY15" fmla="*/ 486000 h 486000"/>
              <a:gd name="connsiteX16" fmla="*/ 75938 w 434742"/>
              <a:gd name="connsiteY16" fmla="*/ 486000 h 486000"/>
              <a:gd name="connsiteX17" fmla="*/ 0 w 434742"/>
              <a:gd name="connsiteY17" fmla="*/ 410063 h 486000"/>
              <a:gd name="connsiteX18" fmla="*/ 0 w 434742"/>
              <a:gd name="connsiteY18" fmla="*/ 137500 h 486000"/>
              <a:gd name="connsiteX19" fmla="*/ 21517 w 434742"/>
              <a:gd name="connsiteY19" fmla="*/ 85226 h 486000"/>
              <a:gd name="connsiteX20" fmla="*/ 84206 w 434742"/>
              <a:gd name="connsiteY20" fmla="*/ 21980 h 486000"/>
              <a:gd name="connsiteX21" fmla="*/ 136943 w 434742"/>
              <a:gd name="connsiteY21" fmla="*/ 0 h 486000"/>
              <a:gd name="connsiteX22" fmla="*/ 309342 w 434742"/>
              <a:gd name="connsiteY22" fmla="*/ 0 h 486000"/>
              <a:gd name="connsiteX23" fmla="*/ 385279 w 434742"/>
              <a:gd name="connsiteY23" fmla="*/ 75938 h 486000"/>
              <a:gd name="connsiteX24" fmla="*/ 385279 w 434742"/>
              <a:gd name="connsiteY24" fmla="*/ 242051 h 486000"/>
              <a:gd name="connsiteX25" fmla="*/ 366295 w 434742"/>
              <a:gd name="connsiteY25" fmla="*/ 261035 h 486000"/>
              <a:gd name="connsiteX26" fmla="*/ 347310 w 434742"/>
              <a:gd name="connsiteY26" fmla="*/ 242051 h 486000"/>
              <a:gd name="connsiteX27" fmla="*/ 347310 w 434742"/>
              <a:gd name="connsiteY27" fmla="*/ 75938 h 486000"/>
              <a:gd name="connsiteX28" fmla="*/ 309342 w 434742"/>
              <a:gd name="connsiteY28" fmla="*/ 37969 h 486000"/>
              <a:gd name="connsiteX29" fmla="*/ 136943 w 434742"/>
              <a:gd name="connsiteY29" fmla="*/ 37969 h 486000"/>
              <a:gd name="connsiteX30" fmla="*/ 111174 w 434742"/>
              <a:gd name="connsiteY30" fmla="*/ 48710 h 486000"/>
              <a:gd name="connsiteX31" fmla="*/ 48484 w 434742"/>
              <a:gd name="connsiteY31" fmla="*/ 111956 h 486000"/>
              <a:gd name="connsiteX32" fmla="*/ 41228 w 434742"/>
              <a:gd name="connsiteY32" fmla="*/ 122449 h 486000"/>
              <a:gd name="connsiteX33" fmla="*/ 93973 w 434742"/>
              <a:gd name="connsiteY33" fmla="*/ 122449 h 486000"/>
              <a:gd name="connsiteX34" fmla="*/ 122449 w 434742"/>
              <a:gd name="connsiteY34" fmla="*/ 93973 h 486000"/>
              <a:gd name="connsiteX35" fmla="*/ 141434 w 434742"/>
              <a:gd name="connsiteY35" fmla="*/ 74988 h 486000"/>
              <a:gd name="connsiteX36" fmla="*/ 160418 w 434742"/>
              <a:gd name="connsiteY36" fmla="*/ 93973 h 486000"/>
              <a:gd name="connsiteX37" fmla="*/ 93973 w 434742"/>
              <a:gd name="connsiteY37" fmla="*/ 160418 h 486000"/>
              <a:gd name="connsiteX38" fmla="*/ 37969 w 434742"/>
              <a:gd name="connsiteY38" fmla="*/ 160418 h 486000"/>
              <a:gd name="connsiteX39" fmla="*/ 37969 w 434742"/>
              <a:gd name="connsiteY39" fmla="*/ 410063 h 486000"/>
              <a:gd name="connsiteX40" fmla="*/ 75938 w 434742"/>
              <a:gd name="connsiteY40" fmla="*/ 448031 h 486000"/>
              <a:gd name="connsiteX41" fmla="*/ 179402 w 434742"/>
              <a:gd name="connsiteY41" fmla="*/ 448031 h 486000"/>
              <a:gd name="connsiteX42" fmla="*/ 198387 w 434742"/>
              <a:gd name="connsiteY42" fmla="*/ 46701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4742" h="486000">
                <a:moveTo>
                  <a:pt x="418487" y="343191"/>
                </a:moveTo>
                <a:lnTo>
                  <a:pt x="286812" y="263134"/>
                </a:lnTo>
                <a:cubicBezTo>
                  <a:pt x="276378" y="256793"/>
                  <a:pt x="263293" y="256571"/>
                  <a:pt x="252655" y="262555"/>
                </a:cubicBezTo>
                <a:cubicBezTo>
                  <a:pt x="242014" y="268536"/>
                  <a:pt x="235406" y="279834"/>
                  <a:pt x="235406" y="292037"/>
                </a:cubicBezTo>
                <a:lnTo>
                  <a:pt x="235406" y="452151"/>
                </a:lnTo>
                <a:cubicBezTo>
                  <a:pt x="235406" y="464353"/>
                  <a:pt x="242014" y="475651"/>
                  <a:pt x="252655" y="481636"/>
                </a:cubicBezTo>
                <a:cubicBezTo>
                  <a:pt x="257802" y="484528"/>
                  <a:pt x="263519" y="485970"/>
                  <a:pt x="269233" y="485970"/>
                </a:cubicBezTo>
                <a:cubicBezTo>
                  <a:pt x="275333" y="485970"/>
                  <a:pt x="281429" y="484328"/>
                  <a:pt x="286812" y="481054"/>
                </a:cubicBezTo>
                <a:lnTo>
                  <a:pt x="418491" y="400997"/>
                </a:lnTo>
                <a:cubicBezTo>
                  <a:pt x="428665" y="394808"/>
                  <a:pt x="434742" y="384003"/>
                  <a:pt x="434742" y="372094"/>
                </a:cubicBezTo>
                <a:cubicBezTo>
                  <a:pt x="434742" y="360184"/>
                  <a:pt x="428665" y="349379"/>
                  <a:pt x="418487" y="343191"/>
                </a:cubicBezTo>
                <a:close/>
                <a:moveTo>
                  <a:pt x="273375" y="444787"/>
                </a:moveTo>
                <a:lnTo>
                  <a:pt x="273375" y="299401"/>
                </a:lnTo>
                <a:lnTo>
                  <a:pt x="392939" y="372094"/>
                </a:lnTo>
                <a:close/>
                <a:moveTo>
                  <a:pt x="198387" y="467016"/>
                </a:moveTo>
                <a:cubicBezTo>
                  <a:pt x="198387" y="477502"/>
                  <a:pt x="189888" y="486000"/>
                  <a:pt x="179402" y="486000"/>
                </a:cubicBezTo>
                <a:lnTo>
                  <a:pt x="75938" y="486000"/>
                </a:lnTo>
                <a:cubicBezTo>
                  <a:pt x="34064" y="486000"/>
                  <a:pt x="0" y="451936"/>
                  <a:pt x="0" y="410063"/>
                </a:cubicBezTo>
                <a:lnTo>
                  <a:pt x="0" y="137500"/>
                </a:lnTo>
                <a:cubicBezTo>
                  <a:pt x="0" y="117788"/>
                  <a:pt x="7642" y="99223"/>
                  <a:pt x="21517" y="85226"/>
                </a:cubicBezTo>
                <a:lnTo>
                  <a:pt x="84206" y="21980"/>
                </a:lnTo>
                <a:cubicBezTo>
                  <a:pt x="98051" y="8013"/>
                  <a:pt x="117273" y="0"/>
                  <a:pt x="136943" y="0"/>
                </a:cubicBezTo>
                <a:lnTo>
                  <a:pt x="309342" y="0"/>
                </a:lnTo>
                <a:cubicBezTo>
                  <a:pt x="351211" y="0"/>
                  <a:pt x="385279" y="34064"/>
                  <a:pt x="385279" y="75938"/>
                </a:cubicBezTo>
                <a:lnTo>
                  <a:pt x="385279" y="242051"/>
                </a:lnTo>
                <a:cubicBezTo>
                  <a:pt x="385279" y="252537"/>
                  <a:pt x="376777" y="261035"/>
                  <a:pt x="366295" y="261035"/>
                </a:cubicBezTo>
                <a:cubicBezTo>
                  <a:pt x="355809" y="261035"/>
                  <a:pt x="347310" y="252537"/>
                  <a:pt x="347310" y="242051"/>
                </a:cubicBezTo>
                <a:lnTo>
                  <a:pt x="347310" y="75938"/>
                </a:lnTo>
                <a:cubicBezTo>
                  <a:pt x="347310" y="55003"/>
                  <a:pt x="330276" y="37969"/>
                  <a:pt x="309342" y="37969"/>
                </a:cubicBezTo>
                <a:lnTo>
                  <a:pt x="136943" y="37969"/>
                </a:lnTo>
                <a:cubicBezTo>
                  <a:pt x="127333" y="37969"/>
                  <a:pt x="117937" y="41884"/>
                  <a:pt x="111174" y="48710"/>
                </a:cubicBezTo>
                <a:lnTo>
                  <a:pt x="48484" y="111956"/>
                </a:lnTo>
                <a:cubicBezTo>
                  <a:pt x="45418" y="115048"/>
                  <a:pt x="42982" y="118600"/>
                  <a:pt x="41228" y="122449"/>
                </a:cubicBezTo>
                <a:lnTo>
                  <a:pt x="93973" y="122449"/>
                </a:lnTo>
                <a:cubicBezTo>
                  <a:pt x="109676" y="122449"/>
                  <a:pt x="122449" y="109672"/>
                  <a:pt x="122449" y="93973"/>
                </a:cubicBezTo>
                <a:cubicBezTo>
                  <a:pt x="122449" y="83487"/>
                  <a:pt x="130948" y="74988"/>
                  <a:pt x="141434" y="74988"/>
                </a:cubicBezTo>
                <a:cubicBezTo>
                  <a:pt x="151920" y="74988"/>
                  <a:pt x="160418" y="83487"/>
                  <a:pt x="160418" y="93973"/>
                </a:cubicBezTo>
                <a:cubicBezTo>
                  <a:pt x="160418" y="130610"/>
                  <a:pt x="130610" y="160418"/>
                  <a:pt x="93973" y="160418"/>
                </a:cubicBezTo>
                <a:lnTo>
                  <a:pt x="37969" y="160418"/>
                </a:lnTo>
                <a:lnTo>
                  <a:pt x="37969" y="410063"/>
                </a:lnTo>
                <a:cubicBezTo>
                  <a:pt x="37969" y="430997"/>
                  <a:pt x="55003" y="448031"/>
                  <a:pt x="75938" y="448031"/>
                </a:cubicBezTo>
                <a:lnTo>
                  <a:pt x="179402" y="448031"/>
                </a:lnTo>
                <a:cubicBezTo>
                  <a:pt x="189888" y="448031"/>
                  <a:pt x="198387" y="456530"/>
                  <a:pt x="198387" y="46701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79656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9">
            <a:extLst>
              <a:ext uri="{FF2B5EF4-FFF2-40B4-BE49-F238E27FC236}">
                <a16:creationId xmlns:a16="http://schemas.microsoft.com/office/drawing/2014/main" id="{5996D8FA-C428-4A4F-8178-E1A6C96D5F55}"/>
              </a:ext>
            </a:extLst>
          </p:cNvPr>
          <p:cNvSpPr/>
          <p:nvPr/>
        </p:nvSpPr>
        <p:spPr>
          <a:xfrm>
            <a:off x="7586888" y="2"/>
            <a:ext cx="4651671" cy="5090331"/>
          </a:xfrm>
          <a:custGeom>
            <a:avLst/>
            <a:gdLst>
              <a:gd name="connsiteX0" fmla="*/ 2820235 w 4651671"/>
              <a:gd name="connsiteY0" fmla="*/ 0 h 5090331"/>
              <a:gd name="connsiteX1" fmla="*/ 4651671 w 4651671"/>
              <a:gd name="connsiteY1" fmla="*/ 0 h 5090331"/>
              <a:gd name="connsiteX2" fmla="*/ 4651671 w 4651671"/>
              <a:gd name="connsiteY2" fmla="*/ 2708758 h 5090331"/>
              <a:gd name="connsiteX3" fmla="*/ 2426818 w 4651671"/>
              <a:gd name="connsiteY3" fmla="*/ 4933611 h 5090331"/>
              <a:gd name="connsiteX4" fmla="*/ 1670103 w 4651671"/>
              <a:gd name="connsiteY4" fmla="*/ 4933611 h 5090331"/>
              <a:gd name="connsiteX5" fmla="*/ 156721 w 4651671"/>
              <a:gd name="connsiteY5" fmla="*/ 3420229 h 5090331"/>
              <a:gd name="connsiteX6" fmla="*/ 156721 w 4651671"/>
              <a:gd name="connsiteY6" fmla="*/ 2663514 h 50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1671" h="5090331">
                <a:moveTo>
                  <a:pt x="2820235" y="0"/>
                </a:moveTo>
                <a:lnTo>
                  <a:pt x="4651671" y="0"/>
                </a:lnTo>
                <a:lnTo>
                  <a:pt x="4651671" y="2708758"/>
                </a:lnTo>
                <a:lnTo>
                  <a:pt x="2426818" y="4933611"/>
                </a:lnTo>
                <a:cubicBezTo>
                  <a:pt x="2217857" y="5142572"/>
                  <a:pt x="1879064" y="5142572"/>
                  <a:pt x="1670103" y="4933611"/>
                </a:cubicBezTo>
                <a:lnTo>
                  <a:pt x="156721" y="3420229"/>
                </a:lnTo>
                <a:cubicBezTo>
                  <a:pt x="-52240" y="3211268"/>
                  <a:pt x="-52240" y="2872475"/>
                  <a:pt x="156721" y="266351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9" name="Rounded Rectangle 10">
            <a:extLst>
              <a:ext uri="{FF2B5EF4-FFF2-40B4-BE49-F238E27FC236}">
                <a16:creationId xmlns:a16="http://schemas.microsoft.com/office/drawing/2014/main" id="{20B5E7EB-4258-4084-989C-20711E120F89}"/>
              </a:ext>
            </a:extLst>
          </p:cNvPr>
          <p:cNvSpPr/>
          <p:nvPr/>
        </p:nvSpPr>
        <p:spPr>
          <a:xfrm>
            <a:off x="7740278" y="0"/>
            <a:ext cx="4498281" cy="4936944"/>
          </a:xfrm>
          <a:custGeom>
            <a:avLst/>
            <a:gdLst>
              <a:gd name="connsiteX0" fmla="*/ 2836831 w 4498281"/>
              <a:gd name="connsiteY0" fmla="*/ 0 h 4936944"/>
              <a:gd name="connsiteX1" fmla="*/ 4498281 w 4498281"/>
              <a:gd name="connsiteY1" fmla="*/ 0 h 4936944"/>
              <a:gd name="connsiteX2" fmla="*/ 4498281 w 4498281"/>
              <a:gd name="connsiteY2" fmla="*/ 2538776 h 4936944"/>
              <a:gd name="connsiteX3" fmla="*/ 2245099 w 4498281"/>
              <a:gd name="connsiteY3" fmla="*/ 4791959 h 4936944"/>
              <a:gd name="connsiteX4" fmla="*/ 1545048 w 4498281"/>
              <a:gd name="connsiteY4" fmla="*/ 4791959 h 4936944"/>
              <a:gd name="connsiteX5" fmla="*/ 144986 w 4498281"/>
              <a:gd name="connsiteY5" fmla="*/ 3391896 h 4936944"/>
              <a:gd name="connsiteX6" fmla="*/ 144986 w 4498281"/>
              <a:gd name="connsiteY6" fmla="*/ 2691845 h 49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8281" h="4936944">
                <a:moveTo>
                  <a:pt x="2836831" y="0"/>
                </a:moveTo>
                <a:lnTo>
                  <a:pt x="4498281" y="0"/>
                </a:lnTo>
                <a:lnTo>
                  <a:pt x="4498281" y="2538776"/>
                </a:lnTo>
                <a:lnTo>
                  <a:pt x="2245099" y="4791959"/>
                </a:lnTo>
                <a:cubicBezTo>
                  <a:pt x="2051785" y="4985273"/>
                  <a:pt x="1738362" y="4985273"/>
                  <a:pt x="1545048" y="4791959"/>
                </a:cubicBezTo>
                <a:lnTo>
                  <a:pt x="144986" y="3391896"/>
                </a:lnTo>
                <a:cubicBezTo>
                  <a:pt x="-48328" y="3198583"/>
                  <a:pt x="-48328" y="2885159"/>
                  <a:pt x="144986" y="2691845"/>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2" name="PpHolder3">
            <a:extLst>
              <a:ext uri="{FF2B5EF4-FFF2-40B4-BE49-F238E27FC236}">
                <a16:creationId xmlns:a16="http://schemas.microsoft.com/office/drawing/2014/main" id="{98EFD1F3-1EFC-48BD-B92E-900BC4A781CC}"/>
              </a:ext>
            </a:extLst>
          </p:cNvPr>
          <p:cNvSpPr>
            <a:spLocks noGrp="1"/>
          </p:cNvSpPr>
          <p:nvPr>
            <p:ph type="pic" sz="quarter" idx="10"/>
          </p:nvPr>
        </p:nvSpPr>
        <p:spPr/>
      </p:sp>
      <p:pic>
        <p:nvPicPr>
          <p:cNvPr id="4" name="Mockup">
            <a:extLst>
              <a:ext uri="{FF2B5EF4-FFF2-40B4-BE49-F238E27FC236}">
                <a16:creationId xmlns:a16="http://schemas.microsoft.com/office/drawing/2014/main" id="{C52CB64B-FE6F-48EE-BB9B-84FFEB3FFC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6207" y="1321645"/>
            <a:ext cx="4935794" cy="5536355"/>
          </a:xfrm>
          <a:prstGeom prst="rect">
            <a:avLst/>
          </a:prstGeom>
        </p:spPr>
      </p:pic>
      <p:grpSp>
        <p:nvGrpSpPr>
          <p:cNvPr id="12" name="Group 11">
            <a:extLst>
              <a:ext uri="{FF2B5EF4-FFF2-40B4-BE49-F238E27FC236}">
                <a16:creationId xmlns:a16="http://schemas.microsoft.com/office/drawing/2014/main" id="{45DBFB22-9F45-4F35-8FF9-0E407F9C64F1}"/>
              </a:ext>
            </a:extLst>
          </p:cNvPr>
          <p:cNvGrpSpPr/>
          <p:nvPr/>
        </p:nvGrpSpPr>
        <p:grpSpPr>
          <a:xfrm>
            <a:off x="590656" y="2355889"/>
            <a:ext cx="6027859" cy="1149414"/>
            <a:chOff x="590656" y="1677291"/>
            <a:chExt cx="6027859" cy="1149414"/>
          </a:xfrm>
        </p:grpSpPr>
        <p:sp>
          <p:nvSpPr>
            <p:cNvPr id="13" name="TextBox 12">
              <a:extLst>
                <a:ext uri="{FF2B5EF4-FFF2-40B4-BE49-F238E27FC236}">
                  <a16:creationId xmlns:a16="http://schemas.microsoft.com/office/drawing/2014/main" id="{45F69E1C-76C9-45F7-A2A8-4EC366764D0E}"/>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14" name="Justify Text Body">
              <a:extLst>
                <a:ext uri="{FF2B5EF4-FFF2-40B4-BE49-F238E27FC236}">
                  <a16:creationId xmlns:a16="http://schemas.microsoft.com/office/drawing/2014/main" id="{044B4E6E-1F6F-4C3E-A4E0-25C1632F6A67}"/>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15" name="Group 14">
            <a:extLst>
              <a:ext uri="{FF2B5EF4-FFF2-40B4-BE49-F238E27FC236}">
                <a16:creationId xmlns:a16="http://schemas.microsoft.com/office/drawing/2014/main" id="{FD4071C7-07F7-47E0-8A7B-2928F225699C}"/>
              </a:ext>
            </a:extLst>
          </p:cNvPr>
          <p:cNvGrpSpPr/>
          <p:nvPr/>
        </p:nvGrpSpPr>
        <p:grpSpPr>
          <a:xfrm>
            <a:off x="590056" y="3829712"/>
            <a:ext cx="3855210" cy="374732"/>
            <a:chOff x="580432" y="4443403"/>
            <a:chExt cx="3855210" cy="374732"/>
          </a:xfrm>
        </p:grpSpPr>
        <p:sp>
          <p:nvSpPr>
            <p:cNvPr id="16" name="Icon 26">
              <a:extLst>
                <a:ext uri="{FF2B5EF4-FFF2-40B4-BE49-F238E27FC236}">
                  <a16:creationId xmlns:a16="http://schemas.microsoft.com/office/drawing/2014/main" id="{E60DD633-DF1F-4B32-892F-C9CDA28C8AB9}"/>
                </a:ext>
              </a:extLst>
            </p:cNvPr>
            <p:cNvSpPr>
              <a:spLocks/>
            </p:cNvSpPr>
            <p:nvPr/>
          </p:nvSpPr>
          <p:spPr>
            <a:xfrm>
              <a:off x="2901926" y="4508660"/>
              <a:ext cx="338736" cy="270071"/>
            </a:xfrm>
            <a:custGeom>
              <a:avLst/>
              <a:gdLst>
                <a:gd name="connsiteX0" fmla="*/ 243000 w 486000"/>
                <a:gd name="connsiteY0" fmla="*/ 408005 h 408004"/>
                <a:gd name="connsiteX1" fmla="*/ 220897 w 486000"/>
                <a:gd name="connsiteY1" fmla="*/ 402146 h 408004"/>
                <a:gd name="connsiteX2" fmla="*/ 93550 w 486000"/>
                <a:gd name="connsiteY2" fmla="*/ 306475 h 408004"/>
                <a:gd name="connsiteX3" fmla="*/ 0 w 486000"/>
                <a:gd name="connsiteY3" fmla="*/ 118326 h 408004"/>
                <a:gd name="connsiteX4" fmla="*/ 28369 w 486000"/>
                <a:gd name="connsiteY4" fmla="*/ 31550 h 408004"/>
                <a:gd name="connsiteX5" fmla="*/ 112008 w 486000"/>
                <a:gd name="connsiteY5" fmla="*/ 0 h 408004"/>
                <a:gd name="connsiteX6" fmla="*/ 242592 w 486000"/>
                <a:gd name="connsiteY6" fmla="*/ 69723 h 408004"/>
                <a:gd name="connsiteX7" fmla="*/ 373992 w 486000"/>
                <a:gd name="connsiteY7" fmla="*/ 0 h 408004"/>
                <a:gd name="connsiteX8" fmla="*/ 457724 w 486000"/>
                <a:gd name="connsiteY8" fmla="*/ 32362 h 408004"/>
                <a:gd name="connsiteX9" fmla="*/ 486000 w 486000"/>
                <a:gd name="connsiteY9" fmla="*/ 118326 h 408004"/>
                <a:gd name="connsiteX10" fmla="*/ 421368 w 486000"/>
                <a:gd name="connsiteY10" fmla="*/ 275073 h 408004"/>
                <a:gd name="connsiteX11" fmla="*/ 394630 w 486000"/>
                <a:gd name="connsiteY11" fmla="*/ 277528 h 408004"/>
                <a:gd name="connsiteX12" fmla="*/ 392179 w 486000"/>
                <a:gd name="connsiteY12" fmla="*/ 250790 h 408004"/>
                <a:gd name="connsiteX13" fmla="*/ 448031 w 486000"/>
                <a:gd name="connsiteY13" fmla="*/ 118326 h 408004"/>
                <a:gd name="connsiteX14" fmla="*/ 373992 w 486000"/>
                <a:gd name="connsiteY14" fmla="*/ 37969 h 408004"/>
                <a:gd name="connsiteX15" fmla="*/ 259029 w 486000"/>
                <a:gd name="connsiteY15" fmla="*/ 110788 h 408004"/>
                <a:gd name="connsiteX16" fmla="*/ 243308 w 486000"/>
                <a:gd name="connsiteY16" fmla="*/ 119583 h 408004"/>
                <a:gd name="connsiteX17" fmla="*/ 243011 w 486000"/>
                <a:gd name="connsiteY17" fmla="*/ 119583 h 408004"/>
                <a:gd name="connsiteX18" fmla="*/ 227319 w 486000"/>
                <a:gd name="connsiteY18" fmla="*/ 111314 h 408004"/>
                <a:gd name="connsiteX19" fmla="*/ 112008 w 486000"/>
                <a:gd name="connsiteY19" fmla="*/ 37969 h 408004"/>
                <a:gd name="connsiteX20" fmla="*/ 37969 w 486000"/>
                <a:gd name="connsiteY20" fmla="*/ 118326 h 408004"/>
                <a:gd name="connsiteX21" fmla="*/ 120247 w 486000"/>
                <a:gd name="connsiteY21" fmla="*/ 279478 h 408004"/>
                <a:gd name="connsiteX22" fmla="*/ 239774 w 486000"/>
                <a:gd name="connsiteY22" fmla="*/ 369202 h 408004"/>
                <a:gd name="connsiteX23" fmla="*/ 246230 w 486000"/>
                <a:gd name="connsiteY23" fmla="*/ 369202 h 408004"/>
                <a:gd name="connsiteX24" fmla="*/ 331552 w 486000"/>
                <a:gd name="connsiteY24" fmla="*/ 310254 h 408004"/>
                <a:gd name="connsiteX25" fmla="*/ 358274 w 486000"/>
                <a:gd name="connsiteY25" fmla="*/ 312838 h 408004"/>
                <a:gd name="connsiteX26" fmla="*/ 355686 w 486000"/>
                <a:gd name="connsiteY26" fmla="*/ 339561 h 408004"/>
                <a:gd name="connsiteX27" fmla="*/ 265103 w 486000"/>
                <a:gd name="connsiteY27" fmla="*/ 402146 h 408004"/>
                <a:gd name="connsiteX28" fmla="*/ 243000 w 486000"/>
                <a:gd name="connsiteY28" fmla="*/ 408005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6000" h="408004">
                  <a:moveTo>
                    <a:pt x="243000" y="408005"/>
                  </a:moveTo>
                  <a:cubicBezTo>
                    <a:pt x="235354" y="408005"/>
                    <a:pt x="227712" y="406051"/>
                    <a:pt x="220897" y="402146"/>
                  </a:cubicBezTo>
                  <a:cubicBezTo>
                    <a:pt x="193726" y="386580"/>
                    <a:pt x="141055" y="353454"/>
                    <a:pt x="93550" y="306475"/>
                  </a:cubicBezTo>
                  <a:cubicBezTo>
                    <a:pt x="31473" y="245095"/>
                    <a:pt x="0" y="181790"/>
                    <a:pt x="0" y="118326"/>
                  </a:cubicBezTo>
                  <a:cubicBezTo>
                    <a:pt x="0" y="81077"/>
                    <a:pt x="9544" y="51884"/>
                    <a:pt x="28369" y="31550"/>
                  </a:cubicBezTo>
                  <a:cubicBezTo>
                    <a:pt x="47750" y="10616"/>
                    <a:pt x="75893" y="0"/>
                    <a:pt x="112008" y="0"/>
                  </a:cubicBezTo>
                  <a:cubicBezTo>
                    <a:pt x="171694" y="0"/>
                    <a:pt x="219084" y="43167"/>
                    <a:pt x="242592" y="69723"/>
                  </a:cubicBezTo>
                  <a:cubicBezTo>
                    <a:pt x="265288" y="42967"/>
                    <a:pt x="311470" y="0"/>
                    <a:pt x="373992" y="0"/>
                  </a:cubicBezTo>
                  <a:cubicBezTo>
                    <a:pt x="409948" y="0"/>
                    <a:pt x="438120" y="10890"/>
                    <a:pt x="457724" y="32362"/>
                  </a:cubicBezTo>
                  <a:cubicBezTo>
                    <a:pt x="476486" y="52915"/>
                    <a:pt x="486000" y="81840"/>
                    <a:pt x="486000" y="118326"/>
                  </a:cubicBezTo>
                  <a:cubicBezTo>
                    <a:pt x="486000" y="170789"/>
                    <a:pt x="464253" y="223526"/>
                    <a:pt x="421368" y="275073"/>
                  </a:cubicBezTo>
                  <a:cubicBezTo>
                    <a:pt x="414660" y="283134"/>
                    <a:pt x="402688" y="284232"/>
                    <a:pt x="394630" y="277528"/>
                  </a:cubicBezTo>
                  <a:cubicBezTo>
                    <a:pt x="386573" y="270820"/>
                    <a:pt x="385472" y="258851"/>
                    <a:pt x="392179" y="250790"/>
                  </a:cubicBezTo>
                  <a:cubicBezTo>
                    <a:pt x="429240" y="206247"/>
                    <a:pt x="448031" y="161679"/>
                    <a:pt x="448031" y="118326"/>
                  </a:cubicBezTo>
                  <a:cubicBezTo>
                    <a:pt x="448031" y="64254"/>
                    <a:pt x="423811" y="37969"/>
                    <a:pt x="373992" y="37969"/>
                  </a:cubicBezTo>
                  <a:cubicBezTo>
                    <a:pt x="306238" y="37969"/>
                    <a:pt x="259493" y="110061"/>
                    <a:pt x="259029" y="110788"/>
                  </a:cubicBezTo>
                  <a:cubicBezTo>
                    <a:pt x="255599" y="116168"/>
                    <a:pt x="249685" y="119483"/>
                    <a:pt x="243308" y="119583"/>
                  </a:cubicBezTo>
                  <a:cubicBezTo>
                    <a:pt x="243208" y="119583"/>
                    <a:pt x="243108" y="119583"/>
                    <a:pt x="243011" y="119583"/>
                  </a:cubicBezTo>
                  <a:cubicBezTo>
                    <a:pt x="236741" y="119583"/>
                    <a:pt x="230857" y="116502"/>
                    <a:pt x="227319" y="111314"/>
                  </a:cubicBezTo>
                  <a:cubicBezTo>
                    <a:pt x="226834" y="110606"/>
                    <a:pt x="176188" y="37969"/>
                    <a:pt x="112008" y="37969"/>
                  </a:cubicBezTo>
                  <a:cubicBezTo>
                    <a:pt x="61495" y="37969"/>
                    <a:pt x="37969" y="63501"/>
                    <a:pt x="37969" y="118326"/>
                  </a:cubicBezTo>
                  <a:cubicBezTo>
                    <a:pt x="37969" y="171275"/>
                    <a:pt x="65652" y="225491"/>
                    <a:pt x="120247" y="279478"/>
                  </a:cubicBezTo>
                  <a:cubicBezTo>
                    <a:pt x="166347" y="325063"/>
                    <a:pt x="219192" y="357411"/>
                    <a:pt x="239774" y="369202"/>
                  </a:cubicBezTo>
                  <a:cubicBezTo>
                    <a:pt x="241765" y="370340"/>
                    <a:pt x="244238" y="370340"/>
                    <a:pt x="246230" y="369202"/>
                  </a:cubicBezTo>
                  <a:cubicBezTo>
                    <a:pt x="263089" y="359543"/>
                    <a:pt x="296594" y="339042"/>
                    <a:pt x="331552" y="310254"/>
                  </a:cubicBezTo>
                  <a:cubicBezTo>
                    <a:pt x="339646" y="303587"/>
                    <a:pt x="351611" y="304747"/>
                    <a:pt x="358274" y="312838"/>
                  </a:cubicBezTo>
                  <a:cubicBezTo>
                    <a:pt x="364938" y="320932"/>
                    <a:pt x="363781" y="332898"/>
                    <a:pt x="355686" y="339561"/>
                  </a:cubicBezTo>
                  <a:cubicBezTo>
                    <a:pt x="318570" y="370125"/>
                    <a:pt x="283004" y="391890"/>
                    <a:pt x="265103" y="402146"/>
                  </a:cubicBezTo>
                  <a:cubicBezTo>
                    <a:pt x="258288" y="406051"/>
                    <a:pt x="250642" y="408005"/>
                    <a:pt x="243000" y="4080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1400">
                <a:solidFill>
                  <a:schemeClr val="bg1"/>
                </a:solidFill>
              </a:endParaRPr>
            </a:p>
          </p:txBody>
        </p:sp>
        <p:sp>
          <p:nvSpPr>
            <p:cNvPr id="17" name="Icon 10">
              <a:extLst>
                <a:ext uri="{FF2B5EF4-FFF2-40B4-BE49-F238E27FC236}">
                  <a16:creationId xmlns:a16="http://schemas.microsoft.com/office/drawing/2014/main" id="{3ADEDB58-E6F7-44AA-83F9-A98C4E69D935}"/>
                </a:ext>
              </a:extLst>
            </p:cNvPr>
            <p:cNvSpPr/>
            <p:nvPr/>
          </p:nvSpPr>
          <p:spPr>
            <a:xfrm>
              <a:off x="580432" y="4479399"/>
              <a:ext cx="338736" cy="338736"/>
            </a:xfrm>
            <a:custGeom>
              <a:avLst/>
              <a:gdLst>
                <a:gd name="connsiteX0" fmla="*/ 404366 w 486000"/>
                <a:gd name="connsiteY0" fmla="*/ 360703 h 486000"/>
                <a:gd name="connsiteX1" fmla="*/ 366387 w 486000"/>
                <a:gd name="connsiteY1" fmla="*/ 382843 h 486000"/>
                <a:gd name="connsiteX2" fmla="*/ 365361 w 486000"/>
                <a:gd name="connsiteY2" fmla="*/ 385328 h 486000"/>
                <a:gd name="connsiteX3" fmla="*/ 364086 w 486000"/>
                <a:gd name="connsiteY3" fmla="*/ 387515 h 486000"/>
                <a:gd name="connsiteX4" fmla="*/ 360702 w 486000"/>
                <a:gd name="connsiteY4" fmla="*/ 404367 h 486000"/>
                <a:gd name="connsiteX5" fmla="*/ 404366 w 486000"/>
                <a:gd name="connsiteY5" fmla="*/ 448031 h 486000"/>
                <a:gd name="connsiteX6" fmla="*/ 448030 w 486000"/>
                <a:gd name="connsiteY6" fmla="*/ 404367 h 486000"/>
                <a:gd name="connsiteX7" fmla="*/ 404366 w 486000"/>
                <a:gd name="connsiteY7" fmla="*/ 360703 h 486000"/>
                <a:gd name="connsiteX8" fmla="*/ 263537 w 486000"/>
                <a:gd name="connsiteY8" fmla="*/ 319693 h 486000"/>
                <a:gd name="connsiteX9" fmla="*/ 278032 w 486000"/>
                <a:gd name="connsiteY9" fmla="*/ 320691 h 486000"/>
                <a:gd name="connsiteX10" fmla="*/ 341553 w 486000"/>
                <a:gd name="connsiteY10" fmla="*/ 352284 h 486000"/>
                <a:gd name="connsiteX11" fmla="*/ 404366 w 486000"/>
                <a:gd name="connsiteY11" fmla="*/ 322734 h 486000"/>
                <a:gd name="connsiteX12" fmla="*/ 485999 w 486000"/>
                <a:gd name="connsiteY12" fmla="*/ 404367 h 486000"/>
                <a:gd name="connsiteX13" fmla="*/ 404366 w 486000"/>
                <a:gd name="connsiteY13" fmla="*/ 486000 h 486000"/>
                <a:gd name="connsiteX14" fmla="*/ 322734 w 486000"/>
                <a:gd name="connsiteY14" fmla="*/ 404367 h 486000"/>
                <a:gd name="connsiteX15" fmla="*/ 324743 w 486000"/>
                <a:gd name="connsiteY15" fmla="*/ 386327 h 486000"/>
                <a:gd name="connsiteX16" fmla="*/ 261124 w 486000"/>
                <a:gd name="connsiteY16" fmla="*/ 354687 h 486000"/>
                <a:gd name="connsiteX17" fmla="*/ 252581 w 486000"/>
                <a:gd name="connsiteY17" fmla="*/ 329235 h 486000"/>
                <a:gd name="connsiteX18" fmla="*/ 263537 w 486000"/>
                <a:gd name="connsiteY18" fmla="*/ 319693 h 486000"/>
                <a:gd name="connsiteX19" fmla="*/ 81633 w 486000"/>
                <a:gd name="connsiteY19" fmla="*/ 199336 h 486000"/>
                <a:gd name="connsiteX20" fmla="*/ 37969 w 486000"/>
                <a:gd name="connsiteY20" fmla="*/ 243000 h 486000"/>
                <a:gd name="connsiteX21" fmla="*/ 81633 w 486000"/>
                <a:gd name="connsiteY21" fmla="*/ 286664 h 486000"/>
                <a:gd name="connsiteX22" fmla="*/ 125297 w 486000"/>
                <a:gd name="connsiteY22" fmla="*/ 243000 h 486000"/>
                <a:gd name="connsiteX23" fmla="*/ 81633 w 486000"/>
                <a:gd name="connsiteY23" fmla="*/ 199336 h 486000"/>
                <a:gd name="connsiteX24" fmla="*/ 404367 w 486000"/>
                <a:gd name="connsiteY24" fmla="*/ 37969 h 486000"/>
                <a:gd name="connsiteX25" fmla="*/ 360703 w 486000"/>
                <a:gd name="connsiteY25" fmla="*/ 81633 h 486000"/>
                <a:gd name="connsiteX26" fmla="*/ 404367 w 486000"/>
                <a:gd name="connsiteY26" fmla="*/ 125297 h 486000"/>
                <a:gd name="connsiteX27" fmla="*/ 448031 w 486000"/>
                <a:gd name="connsiteY27" fmla="*/ 81633 h 486000"/>
                <a:gd name="connsiteX28" fmla="*/ 404367 w 486000"/>
                <a:gd name="connsiteY28" fmla="*/ 37969 h 486000"/>
                <a:gd name="connsiteX29" fmla="*/ 404367 w 486000"/>
                <a:gd name="connsiteY29" fmla="*/ 0 h 486000"/>
                <a:gd name="connsiteX30" fmla="*/ 486000 w 486000"/>
                <a:gd name="connsiteY30" fmla="*/ 81633 h 486000"/>
                <a:gd name="connsiteX31" fmla="*/ 404367 w 486000"/>
                <a:gd name="connsiteY31" fmla="*/ 163266 h 486000"/>
                <a:gd name="connsiteX32" fmla="*/ 341726 w 486000"/>
                <a:gd name="connsiteY32" fmla="*/ 133923 h 486000"/>
                <a:gd name="connsiteX33" fmla="*/ 161146 w 486000"/>
                <a:gd name="connsiteY33" fmla="*/ 224480 h 486000"/>
                <a:gd name="connsiteX34" fmla="*/ 163266 w 486000"/>
                <a:gd name="connsiteY34" fmla="*/ 243000 h 486000"/>
                <a:gd name="connsiteX35" fmla="*/ 161077 w 486000"/>
                <a:gd name="connsiteY35" fmla="*/ 261814 h 486000"/>
                <a:gd name="connsiteX36" fmla="*/ 191810 w 486000"/>
                <a:gd name="connsiteY36" fmla="*/ 277455 h 486000"/>
                <a:gd name="connsiteX37" fmla="*/ 200118 w 486000"/>
                <a:gd name="connsiteY37" fmla="*/ 302985 h 486000"/>
                <a:gd name="connsiteX38" fmla="*/ 183183 w 486000"/>
                <a:gd name="connsiteY38" fmla="*/ 313363 h 486000"/>
                <a:gd name="connsiteX39" fmla="*/ 174588 w 486000"/>
                <a:gd name="connsiteY39" fmla="*/ 311293 h 486000"/>
                <a:gd name="connsiteX40" fmla="*/ 143935 w 486000"/>
                <a:gd name="connsiteY40" fmla="*/ 295693 h 486000"/>
                <a:gd name="connsiteX41" fmla="*/ 81633 w 486000"/>
                <a:gd name="connsiteY41" fmla="*/ 324633 h 486000"/>
                <a:gd name="connsiteX42" fmla="*/ 0 w 486000"/>
                <a:gd name="connsiteY42" fmla="*/ 243000 h 486000"/>
                <a:gd name="connsiteX43" fmla="*/ 81633 w 486000"/>
                <a:gd name="connsiteY43" fmla="*/ 161367 h 486000"/>
                <a:gd name="connsiteX44" fmla="*/ 144129 w 486000"/>
                <a:gd name="connsiteY44" fmla="*/ 190538 h 486000"/>
                <a:gd name="connsiteX45" fmla="*/ 324803 w 486000"/>
                <a:gd name="connsiteY45" fmla="*/ 99935 h 486000"/>
                <a:gd name="connsiteX46" fmla="*/ 322734 w 486000"/>
                <a:gd name="connsiteY46" fmla="*/ 81633 h 486000"/>
                <a:gd name="connsiteX47" fmla="*/ 404367 w 486000"/>
                <a:gd name="connsiteY47"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6000" h="486000">
                  <a:moveTo>
                    <a:pt x="404366" y="360703"/>
                  </a:moveTo>
                  <a:cubicBezTo>
                    <a:pt x="388111" y="360703"/>
                    <a:pt x="373902" y="369632"/>
                    <a:pt x="366387" y="382843"/>
                  </a:cubicBezTo>
                  <a:cubicBezTo>
                    <a:pt x="366107" y="383683"/>
                    <a:pt x="365766" y="384513"/>
                    <a:pt x="365361" y="385328"/>
                  </a:cubicBezTo>
                  <a:cubicBezTo>
                    <a:pt x="364979" y="386095"/>
                    <a:pt x="364552" y="386824"/>
                    <a:pt x="364086" y="387515"/>
                  </a:cubicBezTo>
                  <a:cubicBezTo>
                    <a:pt x="361907" y="392703"/>
                    <a:pt x="360702" y="398396"/>
                    <a:pt x="360702" y="404367"/>
                  </a:cubicBezTo>
                  <a:cubicBezTo>
                    <a:pt x="360702" y="428443"/>
                    <a:pt x="380290" y="448031"/>
                    <a:pt x="404366" y="448031"/>
                  </a:cubicBezTo>
                  <a:cubicBezTo>
                    <a:pt x="428442" y="448031"/>
                    <a:pt x="448030" y="428443"/>
                    <a:pt x="448030" y="404367"/>
                  </a:cubicBezTo>
                  <a:cubicBezTo>
                    <a:pt x="448030" y="380291"/>
                    <a:pt x="428442" y="360703"/>
                    <a:pt x="404366" y="360703"/>
                  </a:cubicBezTo>
                  <a:close/>
                  <a:moveTo>
                    <a:pt x="263537" y="319693"/>
                  </a:moveTo>
                  <a:cubicBezTo>
                    <a:pt x="268143" y="318147"/>
                    <a:pt x="273338" y="318358"/>
                    <a:pt x="278032" y="320691"/>
                  </a:cubicBezTo>
                  <a:lnTo>
                    <a:pt x="341553" y="352284"/>
                  </a:lnTo>
                  <a:cubicBezTo>
                    <a:pt x="356538" y="334243"/>
                    <a:pt x="379133" y="322734"/>
                    <a:pt x="404366" y="322734"/>
                  </a:cubicBezTo>
                  <a:cubicBezTo>
                    <a:pt x="449378" y="322734"/>
                    <a:pt x="485999" y="359354"/>
                    <a:pt x="485999" y="404367"/>
                  </a:cubicBezTo>
                  <a:cubicBezTo>
                    <a:pt x="485999" y="449380"/>
                    <a:pt x="449378" y="486000"/>
                    <a:pt x="404366" y="486000"/>
                  </a:cubicBezTo>
                  <a:cubicBezTo>
                    <a:pt x="359354" y="486000"/>
                    <a:pt x="322734" y="449380"/>
                    <a:pt x="322734" y="404367"/>
                  </a:cubicBezTo>
                  <a:cubicBezTo>
                    <a:pt x="322734" y="398170"/>
                    <a:pt x="323427" y="392133"/>
                    <a:pt x="324743" y="386327"/>
                  </a:cubicBezTo>
                  <a:lnTo>
                    <a:pt x="261124" y="354687"/>
                  </a:lnTo>
                  <a:cubicBezTo>
                    <a:pt x="251737" y="350019"/>
                    <a:pt x="247911" y="338623"/>
                    <a:pt x="252581" y="329235"/>
                  </a:cubicBezTo>
                  <a:cubicBezTo>
                    <a:pt x="254915" y="324541"/>
                    <a:pt x="258931" y="321239"/>
                    <a:pt x="263537" y="319693"/>
                  </a:cubicBezTo>
                  <a:close/>
                  <a:moveTo>
                    <a:pt x="81633" y="199336"/>
                  </a:moveTo>
                  <a:cubicBezTo>
                    <a:pt x="57557" y="199336"/>
                    <a:pt x="37969" y="218924"/>
                    <a:pt x="37969" y="243000"/>
                  </a:cubicBezTo>
                  <a:cubicBezTo>
                    <a:pt x="37969" y="267076"/>
                    <a:pt x="57557" y="286664"/>
                    <a:pt x="81633" y="286664"/>
                  </a:cubicBezTo>
                  <a:cubicBezTo>
                    <a:pt x="105709" y="286664"/>
                    <a:pt x="125297" y="267076"/>
                    <a:pt x="125297" y="243000"/>
                  </a:cubicBezTo>
                  <a:cubicBezTo>
                    <a:pt x="125297" y="218924"/>
                    <a:pt x="105709" y="199336"/>
                    <a:pt x="81633" y="199336"/>
                  </a:cubicBezTo>
                  <a:close/>
                  <a:moveTo>
                    <a:pt x="404367" y="37969"/>
                  </a:moveTo>
                  <a:cubicBezTo>
                    <a:pt x="380291" y="37969"/>
                    <a:pt x="360703" y="57557"/>
                    <a:pt x="360703" y="81633"/>
                  </a:cubicBezTo>
                  <a:cubicBezTo>
                    <a:pt x="360703" y="105709"/>
                    <a:pt x="380291" y="125297"/>
                    <a:pt x="404367" y="125297"/>
                  </a:cubicBezTo>
                  <a:cubicBezTo>
                    <a:pt x="428443" y="125297"/>
                    <a:pt x="448031" y="105709"/>
                    <a:pt x="448031" y="81633"/>
                  </a:cubicBezTo>
                  <a:cubicBezTo>
                    <a:pt x="448031" y="57557"/>
                    <a:pt x="428443" y="37969"/>
                    <a:pt x="404367" y="37969"/>
                  </a:cubicBezTo>
                  <a:close/>
                  <a:moveTo>
                    <a:pt x="404367" y="0"/>
                  </a:moveTo>
                  <a:cubicBezTo>
                    <a:pt x="449379" y="0"/>
                    <a:pt x="486000" y="36620"/>
                    <a:pt x="486000" y="81633"/>
                  </a:cubicBezTo>
                  <a:cubicBezTo>
                    <a:pt x="486000" y="126646"/>
                    <a:pt x="449379" y="163266"/>
                    <a:pt x="404367" y="163266"/>
                  </a:cubicBezTo>
                  <a:cubicBezTo>
                    <a:pt x="379232" y="163266"/>
                    <a:pt x="356713" y="151847"/>
                    <a:pt x="341726" y="133923"/>
                  </a:cubicBezTo>
                  <a:lnTo>
                    <a:pt x="161146" y="224480"/>
                  </a:lnTo>
                  <a:cubicBezTo>
                    <a:pt x="162533" y="230431"/>
                    <a:pt x="163266" y="236632"/>
                    <a:pt x="163266" y="243000"/>
                  </a:cubicBezTo>
                  <a:cubicBezTo>
                    <a:pt x="163266" y="249473"/>
                    <a:pt x="162508" y="255773"/>
                    <a:pt x="161077" y="261814"/>
                  </a:cubicBezTo>
                  <a:lnTo>
                    <a:pt x="191810" y="277455"/>
                  </a:lnTo>
                  <a:cubicBezTo>
                    <a:pt x="201155" y="282210"/>
                    <a:pt x="204874" y="293640"/>
                    <a:pt x="200118" y="302985"/>
                  </a:cubicBezTo>
                  <a:cubicBezTo>
                    <a:pt x="196766" y="309571"/>
                    <a:pt x="190099" y="313363"/>
                    <a:pt x="183183" y="313363"/>
                  </a:cubicBezTo>
                  <a:cubicBezTo>
                    <a:pt x="180286" y="313363"/>
                    <a:pt x="177346" y="312697"/>
                    <a:pt x="174588" y="311293"/>
                  </a:cubicBezTo>
                  <a:lnTo>
                    <a:pt x="143935" y="295693"/>
                  </a:lnTo>
                  <a:cubicBezTo>
                    <a:pt x="128949" y="313384"/>
                    <a:pt x="106580" y="324633"/>
                    <a:pt x="81633" y="324633"/>
                  </a:cubicBezTo>
                  <a:cubicBezTo>
                    <a:pt x="36621" y="324633"/>
                    <a:pt x="0" y="288013"/>
                    <a:pt x="0" y="243000"/>
                  </a:cubicBezTo>
                  <a:cubicBezTo>
                    <a:pt x="0" y="197987"/>
                    <a:pt x="36621" y="161367"/>
                    <a:pt x="81633" y="161367"/>
                  </a:cubicBezTo>
                  <a:cubicBezTo>
                    <a:pt x="106688" y="161367"/>
                    <a:pt x="129143" y="172714"/>
                    <a:pt x="144129" y="190538"/>
                  </a:cubicBezTo>
                  <a:lnTo>
                    <a:pt x="324803" y="99935"/>
                  </a:lnTo>
                  <a:cubicBezTo>
                    <a:pt x="323450" y="94050"/>
                    <a:pt x="322734" y="87923"/>
                    <a:pt x="322734" y="81633"/>
                  </a:cubicBezTo>
                  <a:cubicBezTo>
                    <a:pt x="322734" y="36620"/>
                    <a:pt x="359355" y="0"/>
                    <a:pt x="40436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1400">
                <a:solidFill>
                  <a:schemeClr val="bg1"/>
                </a:solidFill>
              </a:endParaRPr>
            </a:p>
          </p:txBody>
        </p:sp>
        <p:sp>
          <p:nvSpPr>
            <p:cNvPr id="18" name="TextBox 17">
              <a:extLst>
                <a:ext uri="{FF2B5EF4-FFF2-40B4-BE49-F238E27FC236}">
                  <a16:creationId xmlns:a16="http://schemas.microsoft.com/office/drawing/2014/main" id="{022DCAEE-3DAF-4312-A6BF-02A51EFFC4FD}"/>
                </a:ext>
              </a:extLst>
            </p:cNvPr>
            <p:cNvSpPr txBox="1"/>
            <p:nvPr/>
          </p:nvSpPr>
          <p:spPr>
            <a:xfrm>
              <a:off x="1082723" y="4443403"/>
              <a:ext cx="1109278" cy="334002"/>
            </a:xfrm>
            <a:prstGeom prst="rect">
              <a:avLst/>
            </a:prstGeom>
            <a:noFill/>
          </p:spPr>
          <p:txBody>
            <a:bodyPr wrap="none" lIns="0" tIns="0" rIns="0" bIns="0" rtlCol="0">
              <a:spAutoFit/>
            </a:bodyPr>
            <a:lstStyle/>
            <a:p>
              <a:pPr>
                <a:lnSpc>
                  <a:spcPct val="150000"/>
                </a:lnSpc>
              </a:pPr>
              <a:r>
                <a:rPr lang="en-ID" sz="1600">
                  <a:solidFill>
                    <a:schemeClr val="bg1"/>
                  </a:solidFill>
                  <a:latin typeface="+mj-lt"/>
                </a:rPr>
                <a:t>561k share</a:t>
              </a:r>
            </a:p>
          </p:txBody>
        </p:sp>
        <p:sp>
          <p:nvSpPr>
            <p:cNvPr id="19" name="TextBox 18">
              <a:extLst>
                <a:ext uri="{FF2B5EF4-FFF2-40B4-BE49-F238E27FC236}">
                  <a16:creationId xmlns:a16="http://schemas.microsoft.com/office/drawing/2014/main" id="{0148F971-61FB-4253-B9D9-1506E6FFCF03}"/>
                </a:ext>
              </a:extLst>
            </p:cNvPr>
            <p:cNvSpPr txBox="1"/>
            <p:nvPr/>
          </p:nvSpPr>
          <p:spPr>
            <a:xfrm>
              <a:off x="3352012" y="4443403"/>
              <a:ext cx="1083630" cy="334002"/>
            </a:xfrm>
            <a:prstGeom prst="rect">
              <a:avLst/>
            </a:prstGeom>
            <a:noFill/>
          </p:spPr>
          <p:txBody>
            <a:bodyPr wrap="none" lIns="0" tIns="0" rIns="0" bIns="0" rtlCol="0">
              <a:spAutoFit/>
            </a:bodyPr>
            <a:lstStyle/>
            <a:p>
              <a:pPr>
                <a:lnSpc>
                  <a:spcPct val="150000"/>
                </a:lnSpc>
              </a:pPr>
              <a:r>
                <a:rPr lang="en-ID" sz="1600">
                  <a:solidFill>
                    <a:schemeClr val="bg1"/>
                  </a:solidFill>
                  <a:latin typeface="+mj-lt"/>
                </a:rPr>
                <a:t>968k likes</a:t>
              </a:r>
            </a:p>
          </p:txBody>
        </p:sp>
      </p:grpSp>
    </p:spTree>
    <p:extLst>
      <p:ext uri="{BB962C8B-B14F-4D97-AF65-F5344CB8AC3E}">
        <p14:creationId xmlns:p14="http://schemas.microsoft.com/office/powerpoint/2010/main" val="54322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607779A2-152B-463C-BED8-052A5F40E446}"/>
              </a:ext>
            </a:extLst>
          </p:cNvPr>
          <p:cNvSpPr/>
          <p:nvPr/>
        </p:nvSpPr>
        <p:spPr>
          <a:xfrm flipH="1">
            <a:off x="0" y="2882635"/>
            <a:ext cx="5252572" cy="3975365"/>
          </a:xfrm>
          <a:custGeom>
            <a:avLst/>
            <a:gdLst>
              <a:gd name="connsiteX0" fmla="*/ 2933507 w 6142630"/>
              <a:gd name="connsiteY0" fmla="*/ 0 h 4648998"/>
              <a:gd name="connsiteX1" fmla="*/ 3475335 w 6142630"/>
              <a:gd name="connsiteY1" fmla="*/ 224432 h 4648998"/>
              <a:gd name="connsiteX2" fmla="*/ 6142630 w 6142630"/>
              <a:gd name="connsiteY2" fmla="*/ 2891727 h 4648998"/>
              <a:gd name="connsiteX3" fmla="*/ 6142630 w 6142630"/>
              <a:gd name="connsiteY3" fmla="*/ 4648998 h 4648998"/>
              <a:gd name="connsiteX4" fmla="*/ 1398097 w 6142630"/>
              <a:gd name="connsiteY4" fmla="*/ 4648998 h 4648998"/>
              <a:gd name="connsiteX5" fmla="*/ 224433 w 6142630"/>
              <a:gd name="connsiteY5" fmla="*/ 3475334 h 4648998"/>
              <a:gd name="connsiteX6" fmla="*/ 224433 w 6142630"/>
              <a:gd name="connsiteY6" fmla="*/ 2391679 h 4648998"/>
              <a:gd name="connsiteX7" fmla="*/ 2391679 w 6142630"/>
              <a:gd name="connsiteY7" fmla="*/ 224432 h 4648998"/>
              <a:gd name="connsiteX8" fmla="*/ 2933507 w 6142630"/>
              <a:gd name="connsiteY8" fmla="*/ 0 h 464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630" h="4648998">
                <a:moveTo>
                  <a:pt x="2933507" y="0"/>
                </a:moveTo>
                <a:cubicBezTo>
                  <a:pt x="3129610" y="0"/>
                  <a:pt x="3325713" y="74810"/>
                  <a:pt x="3475335" y="224432"/>
                </a:cubicBezTo>
                <a:lnTo>
                  <a:pt x="6142630" y="2891727"/>
                </a:lnTo>
                <a:lnTo>
                  <a:pt x="6142630" y="4648998"/>
                </a:lnTo>
                <a:lnTo>
                  <a:pt x="1398097" y="4648998"/>
                </a:lnTo>
                <a:lnTo>
                  <a:pt x="224433" y="3475334"/>
                </a:lnTo>
                <a:cubicBezTo>
                  <a:pt x="-74810" y="3176091"/>
                  <a:pt x="-74810" y="2690922"/>
                  <a:pt x="224433" y="2391679"/>
                </a:cubicBezTo>
                <a:lnTo>
                  <a:pt x="2391679" y="224432"/>
                </a:lnTo>
                <a:cubicBezTo>
                  <a:pt x="2541301" y="74810"/>
                  <a:pt x="2737404" y="0"/>
                  <a:pt x="2933507"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4" name="Shapes">
            <a:extLst>
              <a:ext uri="{FF2B5EF4-FFF2-40B4-BE49-F238E27FC236}">
                <a16:creationId xmlns:a16="http://schemas.microsoft.com/office/drawing/2014/main" id="{43CC07A1-FDA6-42D6-A8CF-59B2AF1AE1B9}"/>
              </a:ext>
            </a:extLst>
          </p:cNvPr>
          <p:cNvSpPr/>
          <p:nvPr/>
        </p:nvSpPr>
        <p:spPr>
          <a:xfrm flipH="1">
            <a:off x="0" y="3079799"/>
            <a:ext cx="5055406" cy="3778201"/>
          </a:xfrm>
          <a:custGeom>
            <a:avLst/>
            <a:gdLst>
              <a:gd name="connsiteX0" fmla="*/ 2702933 w 5912054"/>
              <a:gd name="connsiteY0" fmla="*/ 0 h 4418424"/>
              <a:gd name="connsiteX1" fmla="*/ 3202173 w 5912054"/>
              <a:gd name="connsiteY1" fmla="*/ 206792 h 4418424"/>
              <a:gd name="connsiteX2" fmla="*/ 5912054 w 5912054"/>
              <a:gd name="connsiteY2" fmla="*/ 2916673 h 4418424"/>
              <a:gd name="connsiteX3" fmla="*/ 5912054 w 5912054"/>
              <a:gd name="connsiteY3" fmla="*/ 4418424 h 4418424"/>
              <a:gd name="connsiteX4" fmla="*/ 1423045 w 5912054"/>
              <a:gd name="connsiteY4" fmla="*/ 4418424 h 4418424"/>
              <a:gd name="connsiteX5" fmla="*/ 206793 w 5912054"/>
              <a:gd name="connsiteY5" fmla="*/ 3202173 h 4418424"/>
              <a:gd name="connsiteX6" fmla="*/ 206793 w 5912054"/>
              <a:gd name="connsiteY6" fmla="*/ 2203693 h 4418424"/>
              <a:gd name="connsiteX7" fmla="*/ 2203694 w 5912054"/>
              <a:gd name="connsiteY7" fmla="*/ 206792 h 4418424"/>
              <a:gd name="connsiteX8" fmla="*/ 2702933 w 5912054"/>
              <a:gd name="connsiteY8" fmla="*/ 0 h 44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54" h="4418424">
                <a:moveTo>
                  <a:pt x="2702933" y="0"/>
                </a:moveTo>
                <a:cubicBezTo>
                  <a:pt x="2883622" y="0"/>
                  <a:pt x="3064311" y="68931"/>
                  <a:pt x="3202173" y="206792"/>
                </a:cubicBezTo>
                <a:lnTo>
                  <a:pt x="5912054" y="2916673"/>
                </a:lnTo>
                <a:lnTo>
                  <a:pt x="5912054" y="4418424"/>
                </a:lnTo>
                <a:lnTo>
                  <a:pt x="1423045" y="4418424"/>
                </a:lnTo>
                <a:lnTo>
                  <a:pt x="206793" y="3202173"/>
                </a:lnTo>
                <a:cubicBezTo>
                  <a:pt x="-68930" y="2926450"/>
                  <a:pt x="-68930" y="2479415"/>
                  <a:pt x="206793" y="2203693"/>
                </a:cubicBezTo>
                <a:lnTo>
                  <a:pt x="2203694" y="206792"/>
                </a:lnTo>
                <a:cubicBezTo>
                  <a:pt x="2341555" y="68931"/>
                  <a:pt x="2522244" y="0"/>
                  <a:pt x="2702933"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PpHolder3">
            <a:extLst>
              <a:ext uri="{FF2B5EF4-FFF2-40B4-BE49-F238E27FC236}">
                <a16:creationId xmlns:a16="http://schemas.microsoft.com/office/drawing/2014/main" id="{2829AD67-BBCF-41C3-BBBF-B5F7B5E8E93F}"/>
              </a:ext>
            </a:extLst>
          </p:cNvPr>
          <p:cNvSpPr>
            <a:spLocks noGrp="1"/>
          </p:cNvSpPr>
          <p:nvPr>
            <p:ph type="pic" sz="quarter" idx="10"/>
          </p:nvPr>
        </p:nvSpPr>
        <p:spPr/>
      </p:sp>
      <p:sp>
        <p:nvSpPr>
          <p:cNvPr id="6" name="Rectangle: Rounded Corners 5">
            <a:extLst>
              <a:ext uri="{FF2B5EF4-FFF2-40B4-BE49-F238E27FC236}">
                <a16:creationId xmlns:a16="http://schemas.microsoft.com/office/drawing/2014/main" id="{ACC92D9A-BC81-42D8-8131-CC519A7173D0}"/>
              </a:ext>
            </a:extLst>
          </p:cNvPr>
          <p:cNvSpPr/>
          <p:nvPr/>
        </p:nvSpPr>
        <p:spPr>
          <a:xfrm rot="18900000" flipH="1">
            <a:off x="540294" y="1562101"/>
            <a:ext cx="1633063" cy="163306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Shape">
            <a:extLst>
              <a:ext uri="{FF2B5EF4-FFF2-40B4-BE49-F238E27FC236}">
                <a16:creationId xmlns:a16="http://schemas.microsoft.com/office/drawing/2014/main" id="{8A1E1201-8E87-466C-BDE1-3C25C3CF3BE4}"/>
              </a:ext>
            </a:extLst>
          </p:cNvPr>
          <p:cNvSpPr>
            <a:spLocks noChangeAspect="1"/>
          </p:cNvSpPr>
          <p:nvPr/>
        </p:nvSpPr>
        <p:spPr>
          <a:xfrm>
            <a:off x="1058213" y="2079481"/>
            <a:ext cx="597224" cy="598300"/>
          </a:xfrm>
          <a:custGeom>
            <a:avLst/>
            <a:gdLst>
              <a:gd name="connsiteX0" fmla="*/ 176046 w 484578"/>
              <a:gd name="connsiteY0" fmla="*/ 137558 h 485451"/>
              <a:gd name="connsiteX1" fmla="*/ 193008 w 484578"/>
              <a:gd name="connsiteY1" fmla="*/ 178697 h 485451"/>
              <a:gd name="connsiteX2" fmla="*/ 193008 w 484578"/>
              <a:gd name="connsiteY2" fmla="*/ 202153 h 485451"/>
              <a:gd name="connsiteX3" fmla="*/ 221486 w 484578"/>
              <a:gd name="connsiteY3" fmla="*/ 238043 h 485451"/>
              <a:gd name="connsiteX4" fmla="*/ 239380 w 484578"/>
              <a:gd name="connsiteY4" fmla="*/ 255076 h 485451"/>
              <a:gd name="connsiteX5" fmla="*/ 259148 w 484578"/>
              <a:gd name="connsiteY5" fmla="*/ 238006 h 485451"/>
              <a:gd name="connsiteX6" fmla="*/ 287645 w 484578"/>
              <a:gd name="connsiteY6" fmla="*/ 202153 h 485451"/>
              <a:gd name="connsiteX7" fmla="*/ 287645 w 484578"/>
              <a:gd name="connsiteY7" fmla="*/ 178697 h 485451"/>
              <a:gd name="connsiteX8" fmla="*/ 302973 w 484578"/>
              <a:gd name="connsiteY8" fmla="*/ 140381 h 485451"/>
              <a:gd name="connsiteX9" fmla="*/ 325495 w 484578"/>
              <a:gd name="connsiteY9" fmla="*/ 76615 h 485451"/>
              <a:gd name="connsiteX10" fmla="*/ 325499 w 484578"/>
              <a:gd name="connsiteY10" fmla="*/ 76174 h 485451"/>
              <a:gd name="connsiteX11" fmla="*/ 325499 w 484578"/>
              <a:gd name="connsiteY11" fmla="*/ 75667 h 485451"/>
              <a:gd name="connsiteX12" fmla="*/ 325495 w 484578"/>
              <a:gd name="connsiteY12" fmla="*/ 75226 h 485451"/>
              <a:gd name="connsiteX13" fmla="*/ 240216 w 484578"/>
              <a:gd name="connsiteY13" fmla="*/ 0 h 485451"/>
              <a:gd name="connsiteX14" fmla="*/ 180560 w 484578"/>
              <a:gd name="connsiteY14" fmla="*/ 18566 h 485451"/>
              <a:gd name="connsiteX15" fmla="*/ 153265 w 484578"/>
              <a:gd name="connsiteY15" fmla="*/ 75197 h 485451"/>
              <a:gd name="connsiteX16" fmla="*/ 153258 w 484578"/>
              <a:gd name="connsiteY16" fmla="*/ 75667 h 485451"/>
              <a:gd name="connsiteX17" fmla="*/ 153258 w 484578"/>
              <a:gd name="connsiteY17" fmla="*/ 76174 h 485451"/>
              <a:gd name="connsiteX18" fmla="*/ 153265 w 484578"/>
              <a:gd name="connsiteY18" fmla="*/ 76708 h 485451"/>
              <a:gd name="connsiteX19" fmla="*/ 176046 w 484578"/>
              <a:gd name="connsiteY19" fmla="*/ 137558 h 485451"/>
              <a:gd name="connsiteX20" fmla="*/ 249791 w 484578"/>
              <a:gd name="connsiteY20" fmla="*/ 182061 h 485451"/>
              <a:gd name="connsiteX21" fmla="*/ 249791 w 484578"/>
              <a:gd name="connsiteY21" fmla="*/ 201027 h 485451"/>
              <a:gd name="connsiteX22" fmla="*/ 230862 w 484578"/>
              <a:gd name="connsiteY22" fmla="*/ 201027 h 485451"/>
              <a:gd name="connsiteX23" fmla="*/ 230862 w 484578"/>
              <a:gd name="connsiteY23" fmla="*/ 182061 h 485451"/>
              <a:gd name="connsiteX24" fmla="*/ 240216 w 484578"/>
              <a:gd name="connsiteY24" fmla="*/ 37928 h 485451"/>
              <a:gd name="connsiteX25" fmla="*/ 287645 w 484578"/>
              <a:gd name="connsiteY25" fmla="*/ 75915 h 485451"/>
              <a:gd name="connsiteX26" fmla="*/ 270461 w 484578"/>
              <a:gd name="connsiteY26" fmla="*/ 120955 h 485451"/>
              <a:gd name="connsiteX27" fmla="*/ 257865 w 484578"/>
              <a:gd name="connsiteY27" fmla="*/ 144133 h 485451"/>
              <a:gd name="connsiteX28" fmla="*/ 222851 w 484578"/>
              <a:gd name="connsiteY28" fmla="*/ 144133 h 485451"/>
              <a:gd name="connsiteX29" fmla="*/ 208358 w 484578"/>
              <a:gd name="connsiteY29" fmla="*/ 117803 h 485451"/>
              <a:gd name="connsiteX30" fmla="*/ 191115 w 484578"/>
              <a:gd name="connsiteY30" fmla="*/ 75900 h 485451"/>
              <a:gd name="connsiteX31" fmla="*/ 240216 w 484578"/>
              <a:gd name="connsiteY31" fmla="*/ 37928 h 485451"/>
              <a:gd name="connsiteX32" fmla="*/ 357678 w 484578"/>
              <a:gd name="connsiteY32" fmla="*/ 100512 h 485451"/>
              <a:gd name="connsiteX33" fmla="*/ 376606 w 484578"/>
              <a:gd name="connsiteY33" fmla="*/ 81549 h 485451"/>
              <a:gd name="connsiteX34" fmla="*/ 428657 w 484578"/>
              <a:gd name="connsiteY34" fmla="*/ 81549 h 485451"/>
              <a:gd name="connsiteX35" fmla="*/ 447586 w 484578"/>
              <a:gd name="connsiteY35" fmla="*/ 100512 h 485451"/>
              <a:gd name="connsiteX36" fmla="*/ 447586 w 484578"/>
              <a:gd name="connsiteY36" fmla="*/ 212406 h 485451"/>
              <a:gd name="connsiteX37" fmla="*/ 428657 w 484578"/>
              <a:gd name="connsiteY37" fmla="*/ 231368 h 485451"/>
              <a:gd name="connsiteX38" fmla="*/ 409728 w 484578"/>
              <a:gd name="connsiteY38" fmla="*/ 212406 h 485451"/>
              <a:gd name="connsiteX39" fmla="*/ 409728 w 484578"/>
              <a:gd name="connsiteY39" fmla="*/ 119477 h 485451"/>
              <a:gd name="connsiteX40" fmla="*/ 376606 w 484578"/>
              <a:gd name="connsiteY40" fmla="*/ 119477 h 485451"/>
              <a:gd name="connsiteX41" fmla="*/ 357678 w 484578"/>
              <a:gd name="connsiteY41" fmla="*/ 100512 h 485451"/>
              <a:gd name="connsiteX42" fmla="*/ 478722 w 484578"/>
              <a:gd name="connsiteY42" fmla="*/ 415318 h 485451"/>
              <a:gd name="connsiteX43" fmla="*/ 447586 w 484578"/>
              <a:gd name="connsiteY43" fmla="*/ 358258 h 485451"/>
              <a:gd name="connsiteX44" fmla="*/ 447586 w 484578"/>
              <a:gd name="connsiteY44" fmla="*/ 308176 h 485451"/>
              <a:gd name="connsiteX45" fmla="*/ 428657 w 484578"/>
              <a:gd name="connsiteY45" fmla="*/ 289210 h 485451"/>
              <a:gd name="connsiteX46" fmla="*/ 409728 w 484578"/>
              <a:gd name="connsiteY46" fmla="*/ 308176 h 485451"/>
              <a:gd name="connsiteX47" fmla="*/ 409728 w 484578"/>
              <a:gd name="connsiteY47" fmla="*/ 343215 h 485451"/>
              <a:gd name="connsiteX48" fmla="*/ 76604 w 484578"/>
              <a:gd name="connsiteY48" fmla="*/ 343215 h 485451"/>
              <a:gd name="connsiteX49" fmla="*/ 76604 w 484578"/>
              <a:gd name="connsiteY49" fmla="*/ 119477 h 485451"/>
              <a:gd name="connsiteX50" fmla="*/ 102154 w 484578"/>
              <a:gd name="connsiteY50" fmla="*/ 119477 h 485451"/>
              <a:gd name="connsiteX51" fmla="*/ 121083 w 484578"/>
              <a:gd name="connsiteY51" fmla="*/ 100512 h 485451"/>
              <a:gd name="connsiteX52" fmla="*/ 102154 w 484578"/>
              <a:gd name="connsiteY52" fmla="*/ 81549 h 485451"/>
              <a:gd name="connsiteX53" fmla="*/ 57675 w 484578"/>
              <a:gd name="connsiteY53" fmla="*/ 81549 h 485451"/>
              <a:gd name="connsiteX54" fmla="*/ 38746 w 484578"/>
              <a:gd name="connsiteY54" fmla="*/ 100512 h 485451"/>
              <a:gd name="connsiteX55" fmla="*/ 38746 w 484578"/>
              <a:gd name="connsiteY55" fmla="*/ 354787 h 485451"/>
              <a:gd name="connsiteX56" fmla="*/ 5717 w 484578"/>
              <a:gd name="connsiteY56" fmla="*/ 415318 h 485451"/>
              <a:gd name="connsiteX57" fmla="*/ 6678 w 484578"/>
              <a:gd name="connsiteY57" fmla="*/ 461655 h 485451"/>
              <a:gd name="connsiteX58" fmla="*/ 48255 w 484578"/>
              <a:gd name="connsiteY58" fmla="*/ 485451 h 485451"/>
              <a:gd name="connsiteX59" fmla="*/ 437130 w 484578"/>
              <a:gd name="connsiteY59" fmla="*/ 485451 h 485451"/>
              <a:gd name="connsiteX60" fmla="*/ 477905 w 484578"/>
              <a:gd name="connsiteY60" fmla="*/ 462192 h 485451"/>
              <a:gd name="connsiteX61" fmla="*/ 478722 w 484578"/>
              <a:gd name="connsiteY61" fmla="*/ 415318 h 485451"/>
              <a:gd name="connsiteX62" fmla="*/ 445345 w 484578"/>
              <a:gd name="connsiteY62" fmla="*/ 442848 h 485451"/>
              <a:gd name="connsiteX63" fmla="*/ 437130 w 484578"/>
              <a:gd name="connsiteY63" fmla="*/ 447520 h 485451"/>
              <a:gd name="connsiteX64" fmla="*/ 307468 w 484578"/>
              <a:gd name="connsiteY64" fmla="*/ 447520 h 485451"/>
              <a:gd name="connsiteX65" fmla="*/ 288591 w 484578"/>
              <a:gd name="connsiteY65" fmla="*/ 429550 h 485451"/>
              <a:gd name="connsiteX66" fmla="*/ 194901 w 484578"/>
              <a:gd name="connsiteY66" fmla="*/ 429550 h 485451"/>
              <a:gd name="connsiteX67" fmla="*/ 176024 w 484578"/>
              <a:gd name="connsiteY67" fmla="*/ 447520 h 485451"/>
              <a:gd name="connsiteX68" fmla="*/ 48255 w 484578"/>
              <a:gd name="connsiteY68" fmla="*/ 447520 h 485451"/>
              <a:gd name="connsiteX69" fmla="*/ 39241 w 484578"/>
              <a:gd name="connsiteY69" fmla="*/ 442308 h 485451"/>
              <a:gd name="connsiteX70" fmla="*/ 38931 w 484578"/>
              <a:gd name="connsiteY70" fmla="*/ 433514 h 485451"/>
              <a:gd name="connsiteX71" fmla="*/ 67509 w 484578"/>
              <a:gd name="connsiteY71" fmla="*/ 381143 h 485451"/>
              <a:gd name="connsiteX72" fmla="*/ 416930 w 484578"/>
              <a:gd name="connsiteY72" fmla="*/ 381143 h 485451"/>
              <a:gd name="connsiteX73" fmla="*/ 445508 w 484578"/>
              <a:gd name="connsiteY73" fmla="*/ 433514 h 485451"/>
              <a:gd name="connsiteX74" fmla="*/ 445345 w 484578"/>
              <a:gd name="connsiteY74" fmla="*/ 442848 h 4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578" h="485451">
                <a:moveTo>
                  <a:pt x="176046" y="137558"/>
                </a:moveTo>
                <a:cubicBezTo>
                  <a:pt x="184768" y="151882"/>
                  <a:pt x="193008" y="165410"/>
                  <a:pt x="193008" y="178697"/>
                </a:cubicBezTo>
                <a:lnTo>
                  <a:pt x="193008" y="202153"/>
                </a:lnTo>
                <a:cubicBezTo>
                  <a:pt x="193008" y="219655"/>
                  <a:pt x="205205" y="234335"/>
                  <a:pt x="221486" y="238043"/>
                </a:cubicBezTo>
                <a:cubicBezTo>
                  <a:pt x="222348" y="247612"/>
                  <a:pt x="229579" y="255076"/>
                  <a:pt x="239380" y="255076"/>
                </a:cubicBezTo>
                <a:cubicBezTo>
                  <a:pt x="249196" y="255076"/>
                  <a:pt x="258098" y="247589"/>
                  <a:pt x="259148" y="238006"/>
                </a:cubicBezTo>
                <a:cubicBezTo>
                  <a:pt x="275452" y="234243"/>
                  <a:pt x="287645" y="219600"/>
                  <a:pt x="287645" y="202153"/>
                </a:cubicBezTo>
                <a:lnTo>
                  <a:pt x="287645" y="178697"/>
                </a:lnTo>
                <a:cubicBezTo>
                  <a:pt x="287645" y="166136"/>
                  <a:pt x="294750" y="154201"/>
                  <a:pt x="302973" y="140381"/>
                </a:cubicBezTo>
                <a:cubicBezTo>
                  <a:pt x="313409" y="122852"/>
                  <a:pt x="325218" y="103008"/>
                  <a:pt x="325495" y="76615"/>
                </a:cubicBezTo>
                <a:cubicBezTo>
                  <a:pt x="325499" y="76467"/>
                  <a:pt x="325499" y="76323"/>
                  <a:pt x="325499" y="76174"/>
                </a:cubicBezTo>
                <a:lnTo>
                  <a:pt x="325499" y="75667"/>
                </a:lnTo>
                <a:cubicBezTo>
                  <a:pt x="325499" y="75519"/>
                  <a:pt x="325499" y="75371"/>
                  <a:pt x="325495" y="75226"/>
                </a:cubicBezTo>
                <a:cubicBezTo>
                  <a:pt x="325022" y="30190"/>
                  <a:pt x="290872" y="0"/>
                  <a:pt x="240216" y="0"/>
                </a:cubicBezTo>
                <a:cubicBezTo>
                  <a:pt x="216758" y="0"/>
                  <a:pt x="196132" y="6419"/>
                  <a:pt x="180560" y="18566"/>
                </a:cubicBezTo>
                <a:cubicBezTo>
                  <a:pt x="163199" y="32109"/>
                  <a:pt x="153531" y="52189"/>
                  <a:pt x="153265" y="75197"/>
                </a:cubicBezTo>
                <a:cubicBezTo>
                  <a:pt x="153261" y="75352"/>
                  <a:pt x="153258" y="75508"/>
                  <a:pt x="153258" y="75667"/>
                </a:cubicBezTo>
                <a:lnTo>
                  <a:pt x="153258" y="76174"/>
                </a:lnTo>
                <a:cubicBezTo>
                  <a:pt x="153258" y="76352"/>
                  <a:pt x="153261" y="76530"/>
                  <a:pt x="153265" y="76708"/>
                </a:cubicBezTo>
                <a:cubicBezTo>
                  <a:pt x="153602" y="100712"/>
                  <a:pt x="165517" y="120270"/>
                  <a:pt x="176046" y="137558"/>
                </a:cubicBezTo>
                <a:close/>
                <a:moveTo>
                  <a:pt x="249791" y="182061"/>
                </a:moveTo>
                <a:lnTo>
                  <a:pt x="249791" y="201027"/>
                </a:lnTo>
                <a:lnTo>
                  <a:pt x="230862" y="201027"/>
                </a:lnTo>
                <a:lnTo>
                  <a:pt x="230862" y="182061"/>
                </a:lnTo>
                <a:close/>
                <a:moveTo>
                  <a:pt x="240216" y="37928"/>
                </a:moveTo>
                <a:cubicBezTo>
                  <a:pt x="254438" y="37928"/>
                  <a:pt x="287478" y="41640"/>
                  <a:pt x="287645" y="75915"/>
                </a:cubicBezTo>
                <a:cubicBezTo>
                  <a:pt x="287563" y="92218"/>
                  <a:pt x="279633" y="105542"/>
                  <a:pt x="270461" y="120955"/>
                </a:cubicBezTo>
                <a:cubicBezTo>
                  <a:pt x="266158" y="128182"/>
                  <a:pt x="261607" y="135839"/>
                  <a:pt x="257865" y="144133"/>
                </a:cubicBezTo>
                <a:lnTo>
                  <a:pt x="222851" y="144133"/>
                </a:lnTo>
                <a:cubicBezTo>
                  <a:pt x="218643" y="134698"/>
                  <a:pt x="213346" y="125989"/>
                  <a:pt x="208358" y="117803"/>
                </a:cubicBezTo>
                <a:cubicBezTo>
                  <a:pt x="199541" y="103323"/>
                  <a:pt x="191208" y="89643"/>
                  <a:pt x="191115" y="75900"/>
                </a:cubicBezTo>
                <a:cubicBezTo>
                  <a:pt x="191278" y="47911"/>
                  <a:pt x="216555" y="37928"/>
                  <a:pt x="240216" y="37928"/>
                </a:cubicBezTo>
                <a:close/>
                <a:moveTo>
                  <a:pt x="357678" y="100512"/>
                </a:moveTo>
                <a:cubicBezTo>
                  <a:pt x="357678" y="90040"/>
                  <a:pt x="366151" y="81549"/>
                  <a:pt x="376606" y="81549"/>
                </a:cubicBezTo>
                <a:lnTo>
                  <a:pt x="428657" y="81549"/>
                </a:lnTo>
                <a:cubicBezTo>
                  <a:pt x="439112" y="81549"/>
                  <a:pt x="447586" y="90040"/>
                  <a:pt x="447586" y="100512"/>
                </a:cubicBezTo>
                <a:lnTo>
                  <a:pt x="447586" y="212406"/>
                </a:lnTo>
                <a:cubicBezTo>
                  <a:pt x="447586" y="222878"/>
                  <a:pt x="439112" y="231368"/>
                  <a:pt x="428657" y="231368"/>
                </a:cubicBezTo>
                <a:cubicBezTo>
                  <a:pt x="418202" y="231368"/>
                  <a:pt x="409728" y="222878"/>
                  <a:pt x="409728" y="212406"/>
                </a:cubicBezTo>
                <a:lnTo>
                  <a:pt x="409728" y="119477"/>
                </a:lnTo>
                <a:lnTo>
                  <a:pt x="376606" y="119477"/>
                </a:lnTo>
                <a:cubicBezTo>
                  <a:pt x="366151" y="119477"/>
                  <a:pt x="357678" y="110987"/>
                  <a:pt x="357678" y="100512"/>
                </a:cubicBezTo>
                <a:close/>
                <a:moveTo>
                  <a:pt x="478722" y="415318"/>
                </a:moveTo>
                <a:lnTo>
                  <a:pt x="447586" y="358258"/>
                </a:lnTo>
                <a:lnTo>
                  <a:pt x="447586" y="308176"/>
                </a:lnTo>
                <a:cubicBezTo>
                  <a:pt x="447586" y="297704"/>
                  <a:pt x="439112" y="289210"/>
                  <a:pt x="428657" y="289210"/>
                </a:cubicBezTo>
                <a:cubicBezTo>
                  <a:pt x="418202" y="289210"/>
                  <a:pt x="409728" y="297704"/>
                  <a:pt x="409728" y="308176"/>
                </a:cubicBezTo>
                <a:lnTo>
                  <a:pt x="409728" y="343215"/>
                </a:lnTo>
                <a:lnTo>
                  <a:pt x="76604" y="343215"/>
                </a:lnTo>
                <a:lnTo>
                  <a:pt x="76604" y="119477"/>
                </a:lnTo>
                <a:lnTo>
                  <a:pt x="102154" y="119477"/>
                </a:lnTo>
                <a:cubicBezTo>
                  <a:pt x="112609" y="119477"/>
                  <a:pt x="121083" y="110987"/>
                  <a:pt x="121083" y="100512"/>
                </a:cubicBezTo>
                <a:cubicBezTo>
                  <a:pt x="121083" y="90040"/>
                  <a:pt x="112609" y="81549"/>
                  <a:pt x="102154" y="81549"/>
                </a:cubicBezTo>
                <a:lnTo>
                  <a:pt x="57675" y="81549"/>
                </a:lnTo>
                <a:cubicBezTo>
                  <a:pt x="47220" y="81549"/>
                  <a:pt x="38746" y="90040"/>
                  <a:pt x="38746" y="100512"/>
                </a:cubicBezTo>
                <a:lnTo>
                  <a:pt x="38746" y="354787"/>
                </a:lnTo>
                <a:lnTo>
                  <a:pt x="5717" y="415318"/>
                </a:lnTo>
                <a:cubicBezTo>
                  <a:pt x="-2232" y="429884"/>
                  <a:pt x="-1873" y="447205"/>
                  <a:pt x="6678" y="461655"/>
                </a:cubicBezTo>
                <a:cubicBezTo>
                  <a:pt x="15495" y="476554"/>
                  <a:pt x="31038" y="485451"/>
                  <a:pt x="48255" y="485451"/>
                </a:cubicBezTo>
                <a:lnTo>
                  <a:pt x="437130" y="485451"/>
                </a:lnTo>
                <a:cubicBezTo>
                  <a:pt x="454044" y="485451"/>
                  <a:pt x="469287" y="476757"/>
                  <a:pt x="477905" y="462192"/>
                </a:cubicBezTo>
                <a:cubicBezTo>
                  <a:pt x="486504" y="447664"/>
                  <a:pt x="486811" y="430139"/>
                  <a:pt x="478722" y="415318"/>
                </a:cubicBezTo>
                <a:close/>
                <a:moveTo>
                  <a:pt x="445345" y="442848"/>
                </a:moveTo>
                <a:cubicBezTo>
                  <a:pt x="444513" y="444252"/>
                  <a:pt x="442048" y="447520"/>
                  <a:pt x="437130" y="447520"/>
                </a:cubicBezTo>
                <a:lnTo>
                  <a:pt x="307468" y="447520"/>
                </a:lnTo>
                <a:cubicBezTo>
                  <a:pt x="306951" y="437511"/>
                  <a:pt x="298710" y="429550"/>
                  <a:pt x="288591" y="429550"/>
                </a:cubicBezTo>
                <a:lnTo>
                  <a:pt x="194901" y="429550"/>
                </a:lnTo>
                <a:cubicBezTo>
                  <a:pt x="184782" y="429550"/>
                  <a:pt x="176542" y="437511"/>
                  <a:pt x="176024" y="447520"/>
                </a:cubicBezTo>
                <a:lnTo>
                  <a:pt x="48255" y="447520"/>
                </a:lnTo>
                <a:cubicBezTo>
                  <a:pt x="42754" y="447520"/>
                  <a:pt x="39962" y="443530"/>
                  <a:pt x="39241" y="442308"/>
                </a:cubicBezTo>
                <a:cubicBezTo>
                  <a:pt x="38247" y="440630"/>
                  <a:pt x="36886" y="437259"/>
                  <a:pt x="38931" y="433514"/>
                </a:cubicBezTo>
                <a:lnTo>
                  <a:pt x="67509" y="381143"/>
                </a:lnTo>
                <a:lnTo>
                  <a:pt x="416930" y="381143"/>
                </a:lnTo>
                <a:lnTo>
                  <a:pt x="445508" y="433514"/>
                </a:lnTo>
                <a:cubicBezTo>
                  <a:pt x="447745" y="437614"/>
                  <a:pt x="446366" y="441122"/>
                  <a:pt x="445345" y="442848"/>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15" name="Shape">
            <a:extLst>
              <a:ext uri="{FF2B5EF4-FFF2-40B4-BE49-F238E27FC236}">
                <a16:creationId xmlns:a16="http://schemas.microsoft.com/office/drawing/2014/main" id="{88576466-1320-4584-9361-9696D99306DD}"/>
              </a:ext>
            </a:extLst>
          </p:cNvPr>
          <p:cNvGrpSpPr>
            <a:grpSpLocks noChangeAspect="1"/>
          </p:cNvGrpSpPr>
          <p:nvPr/>
        </p:nvGrpSpPr>
        <p:grpSpPr>
          <a:xfrm>
            <a:off x="5454647" y="2212473"/>
            <a:ext cx="6109833" cy="2433053"/>
            <a:chOff x="575264" y="1485996"/>
            <a:chExt cx="5912055" cy="2354294"/>
          </a:xfrm>
        </p:grpSpPr>
        <p:sp>
          <p:nvSpPr>
            <p:cNvPr id="16" name="Justify Text Body">
              <a:extLst>
                <a:ext uri="{FF2B5EF4-FFF2-40B4-BE49-F238E27FC236}">
                  <a16:creationId xmlns:a16="http://schemas.microsoft.com/office/drawing/2014/main" id="{0ECA607A-F2CB-466A-87FE-9D3511BDD425}"/>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7" name="Rectangle: Rounded Corners 16">
              <a:extLst>
                <a:ext uri="{FF2B5EF4-FFF2-40B4-BE49-F238E27FC236}">
                  <a16:creationId xmlns:a16="http://schemas.microsoft.com/office/drawing/2014/main" id="{590C6340-C0A9-4F9A-BCA3-52490D6ACB00}"/>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18" name="Group 17">
              <a:extLst>
                <a:ext uri="{FF2B5EF4-FFF2-40B4-BE49-F238E27FC236}">
                  <a16:creationId xmlns:a16="http://schemas.microsoft.com/office/drawing/2014/main" id="{9FE89E3B-EF4F-4C16-9CC3-94EDA47EA847}"/>
                </a:ext>
              </a:extLst>
            </p:cNvPr>
            <p:cNvGrpSpPr/>
            <p:nvPr/>
          </p:nvGrpSpPr>
          <p:grpSpPr>
            <a:xfrm>
              <a:off x="575264" y="1485996"/>
              <a:ext cx="3944993" cy="838293"/>
              <a:chOff x="575264" y="1417887"/>
              <a:chExt cx="3944993" cy="838293"/>
            </a:xfrm>
          </p:grpSpPr>
          <p:sp>
            <p:nvSpPr>
              <p:cNvPr id="19" name="TextBox 18">
                <a:extLst>
                  <a:ext uri="{FF2B5EF4-FFF2-40B4-BE49-F238E27FC236}">
                    <a16:creationId xmlns:a16="http://schemas.microsoft.com/office/drawing/2014/main" id="{77D7D7EC-F2CC-4E27-A387-C38671F30A02}"/>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20" name="TextBox 19">
                <a:extLst>
                  <a:ext uri="{FF2B5EF4-FFF2-40B4-BE49-F238E27FC236}">
                    <a16:creationId xmlns:a16="http://schemas.microsoft.com/office/drawing/2014/main" id="{245291F3-8FA6-4D33-A636-9DA7036A985B}"/>
                  </a:ext>
                </a:extLst>
              </p:cNvPr>
              <p:cNvSpPr txBox="1"/>
              <p:nvPr/>
            </p:nvSpPr>
            <p:spPr>
              <a:xfrm>
                <a:off x="575264" y="1417887"/>
                <a:ext cx="3614094"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DATA INFORMATION</a:t>
                </a:r>
              </a:p>
            </p:txBody>
          </p:sp>
        </p:grpSp>
      </p:grpSp>
    </p:spTree>
    <p:extLst>
      <p:ext uri="{BB962C8B-B14F-4D97-AF65-F5344CB8AC3E}">
        <p14:creationId xmlns:p14="http://schemas.microsoft.com/office/powerpoint/2010/main" val="428926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E91ABCA6-AA66-42EB-B55F-3E53C2BE1ED5}"/>
              </a:ext>
            </a:extLst>
          </p:cNvPr>
          <p:cNvGrpSpPr/>
          <p:nvPr/>
        </p:nvGrpSpPr>
        <p:grpSpPr>
          <a:xfrm>
            <a:off x="3763518" y="1275282"/>
            <a:ext cx="4664967" cy="4307435"/>
            <a:chOff x="3763518" y="1658505"/>
            <a:chExt cx="4664967" cy="4307435"/>
          </a:xfrm>
        </p:grpSpPr>
        <p:grpSp>
          <p:nvGrpSpPr>
            <p:cNvPr id="60" name="Shape">
              <a:extLst>
                <a:ext uri="{FF2B5EF4-FFF2-40B4-BE49-F238E27FC236}">
                  <a16:creationId xmlns:a16="http://schemas.microsoft.com/office/drawing/2014/main" id="{11E00A94-A3A9-4174-BF93-D0CF46A5C3DD}"/>
                </a:ext>
              </a:extLst>
            </p:cNvPr>
            <p:cNvGrpSpPr>
              <a:grpSpLocks noChangeAspect="1"/>
            </p:cNvGrpSpPr>
            <p:nvPr/>
          </p:nvGrpSpPr>
          <p:grpSpPr>
            <a:xfrm>
              <a:off x="5363510" y="1658505"/>
              <a:ext cx="1480062" cy="1480068"/>
              <a:chOff x="6735342" y="1583789"/>
              <a:chExt cx="657962" cy="657964"/>
            </a:xfrm>
          </p:grpSpPr>
          <p:sp>
            <p:nvSpPr>
              <p:cNvPr id="61" name="Rectangle: Rounded Corners 60">
                <a:extLst>
                  <a:ext uri="{FF2B5EF4-FFF2-40B4-BE49-F238E27FC236}">
                    <a16:creationId xmlns:a16="http://schemas.microsoft.com/office/drawing/2014/main" id="{F1A54A5E-F780-4C06-8A29-30D46CF8F42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2" name="Rectangle: Rounded Corners 61">
                <a:extLst>
                  <a:ext uri="{FF2B5EF4-FFF2-40B4-BE49-F238E27FC236}">
                    <a16:creationId xmlns:a16="http://schemas.microsoft.com/office/drawing/2014/main" id="{73001269-E8AC-4998-BE2B-B75A70DE5899}"/>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3" name="Shape">
              <a:extLst>
                <a:ext uri="{FF2B5EF4-FFF2-40B4-BE49-F238E27FC236}">
                  <a16:creationId xmlns:a16="http://schemas.microsoft.com/office/drawing/2014/main" id="{38401565-6E8A-439A-BCA6-C59C358AEA67}"/>
                </a:ext>
              </a:extLst>
            </p:cNvPr>
            <p:cNvGrpSpPr>
              <a:grpSpLocks noChangeAspect="1"/>
            </p:cNvGrpSpPr>
            <p:nvPr/>
          </p:nvGrpSpPr>
          <p:grpSpPr>
            <a:xfrm>
              <a:off x="6948423" y="3031117"/>
              <a:ext cx="1480062" cy="1480068"/>
              <a:chOff x="6735342" y="1583789"/>
              <a:chExt cx="657962" cy="657964"/>
            </a:xfrm>
          </p:grpSpPr>
          <p:sp>
            <p:nvSpPr>
              <p:cNvPr id="64" name="Rectangle: Rounded Corners 63">
                <a:extLst>
                  <a:ext uri="{FF2B5EF4-FFF2-40B4-BE49-F238E27FC236}">
                    <a16:creationId xmlns:a16="http://schemas.microsoft.com/office/drawing/2014/main" id="{102E57CC-5C82-469E-877B-1C04F00C75CD}"/>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5" name="Rectangle: Rounded Corners 64">
                <a:extLst>
                  <a:ext uri="{FF2B5EF4-FFF2-40B4-BE49-F238E27FC236}">
                    <a16:creationId xmlns:a16="http://schemas.microsoft.com/office/drawing/2014/main" id="{E964CE42-5D55-412E-9E14-0F8898700401}"/>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9" name="Shape">
              <a:extLst>
                <a:ext uri="{FF2B5EF4-FFF2-40B4-BE49-F238E27FC236}">
                  <a16:creationId xmlns:a16="http://schemas.microsoft.com/office/drawing/2014/main" id="{A5816412-AB72-4162-87D0-62F0CD79172E}"/>
                </a:ext>
              </a:extLst>
            </p:cNvPr>
            <p:cNvGrpSpPr>
              <a:grpSpLocks noChangeAspect="1"/>
            </p:cNvGrpSpPr>
            <p:nvPr/>
          </p:nvGrpSpPr>
          <p:grpSpPr>
            <a:xfrm>
              <a:off x="5363510" y="4485872"/>
              <a:ext cx="1480062" cy="1480068"/>
              <a:chOff x="6735342" y="1583789"/>
              <a:chExt cx="657962" cy="657964"/>
            </a:xfrm>
          </p:grpSpPr>
          <p:sp>
            <p:nvSpPr>
              <p:cNvPr id="70" name="Rectangle: Rounded Corners 69">
                <a:extLst>
                  <a:ext uri="{FF2B5EF4-FFF2-40B4-BE49-F238E27FC236}">
                    <a16:creationId xmlns:a16="http://schemas.microsoft.com/office/drawing/2014/main" id="{BB91C2F1-5545-4980-A0EF-F1880742D10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1" name="Rectangle: Rounded Corners 70">
                <a:extLst>
                  <a:ext uri="{FF2B5EF4-FFF2-40B4-BE49-F238E27FC236}">
                    <a16:creationId xmlns:a16="http://schemas.microsoft.com/office/drawing/2014/main" id="{3C7E7DEE-8B40-4A65-99FC-894FB648576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6" name="Shape">
              <a:extLst>
                <a:ext uri="{FF2B5EF4-FFF2-40B4-BE49-F238E27FC236}">
                  <a16:creationId xmlns:a16="http://schemas.microsoft.com/office/drawing/2014/main" id="{2302277A-6A71-4D75-8647-904D6B284B5D}"/>
                </a:ext>
              </a:extLst>
            </p:cNvPr>
            <p:cNvGrpSpPr>
              <a:grpSpLocks noChangeAspect="1"/>
            </p:cNvGrpSpPr>
            <p:nvPr/>
          </p:nvGrpSpPr>
          <p:grpSpPr>
            <a:xfrm>
              <a:off x="3763518" y="3033486"/>
              <a:ext cx="1480062" cy="1480068"/>
              <a:chOff x="6735342" y="1583789"/>
              <a:chExt cx="657962" cy="657964"/>
            </a:xfrm>
          </p:grpSpPr>
          <p:sp>
            <p:nvSpPr>
              <p:cNvPr id="67" name="Rectangle: Rounded Corners 66">
                <a:extLst>
                  <a:ext uri="{FF2B5EF4-FFF2-40B4-BE49-F238E27FC236}">
                    <a16:creationId xmlns:a16="http://schemas.microsoft.com/office/drawing/2014/main" id="{92F91ABD-B8F5-458D-937E-EE53DD0B4FD0}"/>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8" name="Rectangle: Rounded Corners 67">
                <a:extLst>
                  <a:ext uri="{FF2B5EF4-FFF2-40B4-BE49-F238E27FC236}">
                    <a16:creationId xmlns:a16="http://schemas.microsoft.com/office/drawing/2014/main" id="{252FC1EC-94F6-41CD-9AFD-E326DC7D6EFD}"/>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4" name="AutoShape 6">
              <a:extLst>
                <a:ext uri="{FF2B5EF4-FFF2-40B4-BE49-F238E27FC236}">
                  <a16:creationId xmlns:a16="http://schemas.microsoft.com/office/drawing/2014/main" id="{102291A1-F3EC-4C37-B2D9-99A52802097A}"/>
                </a:ext>
              </a:extLst>
            </p:cNvPr>
            <p:cNvSpPr>
              <a:spLocks/>
            </p:cNvSpPr>
            <p:nvPr/>
          </p:nvSpPr>
          <p:spPr bwMode="auto">
            <a:xfrm>
              <a:off x="7210801" y="2483662"/>
              <a:ext cx="341378" cy="358786"/>
            </a:xfrm>
            <a:custGeom>
              <a:avLst/>
              <a:gdLst>
                <a:gd name="T0" fmla="*/ 10800 w 21600"/>
                <a:gd name="T1" fmla="+- 0 10876 153"/>
                <a:gd name="T2" fmla="*/ 10876 h 21447"/>
                <a:gd name="T3" fmla="*/ 10800 w 21600"/>
                <a:gd name="T4" fmla="+- 0 10876 153"/>
                <a:gd name="T5" fmla="*/ 10876 h 21447"/>
                <a:gd name="T6" fmla="*/ 10800 w 21600"/>
                <a:gd name="T7" fmla="+- 0 10876 153"/>
                <a:gd name="T8" fmla="*/ 10876 h 21447"/>
                <a:gd name="T9" fmla="*/ 10800 w 21600"/>
                <a:gd name="T10" fmla="+- 0 10876 153"/>
                <a:gd name="T11" fmla="*/ 10876 h 21447"/>
              </a:gdLst>
              <a:ahLst/>
              <a:cxnLst>
                <a:cxn ang="0">
                  <a:pos x="T0" y="T2"/>
                </a:cxn>
                <a:cxn ang="0">
                  <a:pos x="T3" y="T5"/>
                </a:cxn>
                <a:cxn ang="0">
                  <a:pos x="T6" y="T8"/>
                </a:cxn>
                <a:cxn ang="0">
                  <a:pos x="T9" y="T11"/>
                </a:cxn>
              </a:cxnLst>
              <a:rect l="0" t="0" r="r" b="b"/>
              <a:pathLst>
                <a:path w="21600" h="21447">
                  <a:moveTo>
                    <a:pt x="0" y="9"/>
                  </a:moveTo>
                  <a:lnTo>
                    <a:pt x="9" y="4150"/>
                  </a:lnTo>
                  <a:cubicBezTo>
                    <a:pt x="4847" y="4159"/>
                    <a:pt x="9341" y="6517"/>
                    <a:pt x="11909" y="10392"/>
                  </a:cubicBezTo>
                  <a:cubicBezTo>
                    <a:pt x="13127" y="12230"/>
                    <a:pt x="13820" y="14328"/>
                    <a:pt x="13952" y="16490"/>
                  </a:cubicBezTo>
                  <a:lnTo>
                    <a:pt x="11268" y="16490"/>
                  </a:lnTo>
                  <a:lnTo>
                    <a:pt x="16434" y="21446"/>
                  </a:lnTo>
                  <a:lnTo>
                    <a:pt x="21599" y="16490"/>
                  </a:lnTo>
                  <a:lnTo>
                    <a:pt x="18897" y="16490"/>
                  </a:lnTo>
                  <a:cubicBezTo>
                    <a:pt x="18698" y="12289"/>
                    <a:pt x="16889" y="8298"/>
                    <a:pt x="13791" y="5274"/>
                  </a:cubicBezTo>
                  <a:cubicBezTo>
                    <a:pt x="10187" y="1758"/>
                    <a:pt x="5176" y="-153"/>
                    <a:pt x="0" y="9"/>
                  </a:cubicBez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5" name="AutoShape 7">
              <a:extLst>
                <a:ext uri="{FF2B5EF4-FFF2-40B4-BE49-F238E27FC236}">
                  <a16:creationId xmlns:a16="http://schemas.microsoft.com/office/drawing/2014/main" id="{213707C2-63FD-431D-9623-38E6D24EFEE4}"/>
                </a:ext>
              </a:extLst>
            </p:cNvPr>
            <p:cNvSpPr>
              <a:spLocks/>
            </p:cNvSpPr>
            <p:nvPr/>
          </p:nvSpPr>
          <p:spPr bwMode="auto">
            <a:xfrm>
              <a:off x="7181446" y="4769296"/>
              <a:ext cx="358460" cy="341376"/>
            </a:xfrm>
            <a:custGeom>
              <a:avLst/>
              <a:gdLst>
                <a:gd name="T0" fmla="*/ 10723 w 21447"/>
                <a:gd name="T1" fmla="*/ 10800 h 21600"/>
                <a:gd name="T2" fmla="*/ 10723 w 21447"/>
                <a:gd name="T3" fmla="*/ 10800 h 21600"/>
                <a:gd name="T4" fmla="*/ 10723 w 21447"/>
                <a:gd name="T5" fmla="*/ 10800 h 21600"/>
                <a:gd name="T6" fmla="*/ 10723 w 21447"/>
                <a:gd name="T7" fmla="*/ 10800 h 21600"/>
              </a:gdLst>
              <a:ahLst/>
              <a:cxnLst>
                <a:cxn ang="0">
                  <a:pos x="T0" y="T1"/>
                </a:cxn>
                <a:cxn ang="0">
                  <a:pos x="T2" y="T3"/>
                </a:cxn>
                <a:cxn ang="0">
                  <a:pos x="T4" y="T5"/>
                </a:cxn>
                <a:cxn ang="0">
                  <a:pos x="T6" y="T7"/>
                </a:cxn>
              </a:cxnLst>
              <a:rect l="0" t="0" r="r" b="b"/>
              <a:pathLst>
                <a:path w="21447" h="21600">
                  <a:moveTo>
                    <a:pt x="21437" y="0"/>
                  </a:moveTo>
                  <a:lnTo>
                    <a:pt x="17293" y="9"/>
                  </a:lnTo>
                  <a:cubicBezTo>
                    <a:pt x="17283" y="4848"/>
                    <a:pt x="14931" y="9343"/>
                    <a:pt x="11056" y="11911"/>
                  </a:cubicBezTo>
                  <a:cubicBezTo>
                    <a:pt x="9219" y="13130"/>
                    <a:pt x="7116" y="13818"/>
                    <a:pt x="4955" y="13950"/>
                  </a:cubicBezTo>
                  <a:lnTo>
                    <a:pt x="4955" y="11265"/>
                  </a:lnTo>
                  <a:lnTo>
                    <a:pt x="0" y="16432"/>
                  </a:lnTo>
                  <a:lnTo>
                    <a:pt x="4955" y="21600"/>
                  </a:lnTo>
                  <a:lnTo>
                    <a:pt x="4955" y="18901"/>
                  </a:lnTo>
                  <a:cubicBezTo>
                    <a:pt x="9157" y="18703"/>
                    <a:pt x="13145" y="16889"/>
                    <a:pt x="16168" y="13789"/>
                  </a:cubicBezTo>
                  <a:cubicBezTo>
                    <a:pt x="19684" y="10185"/>
                    <a:pt x="21600" y="5177"/>
                    <a:pt x="21437" y="0"/>
                  </a:cubicBez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6" name="AutoShape 8">
              <a:extLst>
                <a:ext uri="{FF2B5EF4-FFF2-40B4-BE49-F238E27FC236}">
                  <a16:creationId xmlns:a16="http://schemas.microsoft.com/office/drawing/2014/main" id="{2A80BFEA-8523-4738-94BF-CF7E8EE1A4E5}"/>
                </a:ext>
              </a:extLst>
            </p:cNvPr>
            <p:cNvSpPr>
              <a:spLocks/>
            </p:cNvSpPr>
            <p:nvPr/>
          </p:nvSpPr>
          <p:spPr bwMode="auto">
            <a:xfrm>
              <a:off x="4692217" y="4692150"/>
              <a:ext cx="341378" cy="358786"/>
            </a:xfrm>
            <a:custGeom>
              <a:avLst/>
              <a:gdLst>
                <a:gd name="T0" fmla="*/ 10800 w 21600"/>
                <a:gd name="T1" fmla="*/ 10723 h 21447"/>
                <a:gd name="T2" fmla="*/ 10800 w 21600"/>
                <a:gd name="T3" fmla="*/ 10723 h 21447"/>
                <a:gd name="T4" fmla="*/ 10800 w 21600"/>
                <a:gd name="T5" fmla="*/ 10723 h 21447"/>
                <a:gd name="T6" fmla="*/ 10800 w 21600"/>
                <a:gd name="T7" fmla="*/ 10723 h 21447"/>
              </a:gdLst>
              <a:ahLst/>
              <a:cxnLst>
                <a:cxn ang="0">
                  <a:pos x="T0" y="T1"/>
                </a:cxn>
                <a:cxn ang="0">
                  <a:pos x="T2" y="T3"/>
                </a:cxn>
                <a:cxn ang="0">
                  <a:pos x="T4" y="T5"/>
                </a:cxn>
                <a:cxn ang="0">
                  <a:pos x="T6" y="T7"/>
                </a:cxn>
              </a:cxnLst>
              <a:rect l="0" t="0" r="r" b="b"/>
              <a:pathLst>
                <a:path w="21600" h="21447">
                  <a:moveTo>
                    <a:pt x="5165" y="0"/>
                  </a:moveTo>
                  <a:lnTo>
                    <a:pt x="0" y="4955"/>
                  </a:lnTo>
                  <a:lnTo>
                    <a:pt x="2702" y="4955"/>
                  </a:lnTo>
                  <a:cubicBezTo>
                    <a:pt x="2901" y="9155"/>
                    <a:pt x="4710" y="13146"/>
                    <a:pt x="7808" y="16168"/>
                  </a:cubicBezTo>
                  <a:cubicBezTo>
                    <a:pt x="11412" y="19684"/>
                    <a:pt x="16423" y="21599"/>
                    <a:pt x="21599" y="21437"/>
                  </a:cubicBezTo>
                  <a:lnTo>
                    <a:pt x="21590" y="17293"/>
                  </a:lnTo>
                  <a:cubicBezTo>
                    <a:pt x="16752" y="17283"/>
                    <a:pt x="12258" y="14926"/>
                    <a:pt x="9690" y="11052"/>
                  </a:cubicBezTo>
                  <a:cubicBezTo>
                    <a:pt x="8472" y="9214"/>
                    <a:pt x="7779" y="7116"/>
                    <a:pt x="7647" y="4955"/>
                  </a:cubicBezTo>
                  <a:lnTo>
                    <a:pt x="10331" y="4955"/>
                  </a:lnTo>
                  <a:lnTo>
                    <a:pt x="5165" y="0"/>
                  </a:ln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7" name="AutoShape 9">
              <a:extLst>
                <a:ext uri="{FF2B5EF4-FFF2-40B4-BE49-F238E27FC236}">
                  <a16:creationId xmlns:a16="http://schemas.microsoft.com/office/drawing/2014/main" id="{348CECF7-A5EE-464D-9E9A-224498EC7EA8}"/>
                </a:ext>
              </a:extLst>
            </p:cNvPr>
            <p:cNvSpPr>
              <a:spLocks/>
            </p:cNvSpPr>
            <p:nvPr/>
          </p:nvSpPr>
          <p:spPr bwMode="auto">
            <a:xfrm>
              <a:off x="4676932" y="2442134"/>
              <a:ext cx="358784" cy="341378"/>
            </a:xfrm>
            <a:custGeom>
              <a:avLst/>
              <a:gdLst>
                <a:gd name="T0" fmla="+- 0 10876 153"/>
                <a:gd name="T1" fmla="*/ T0 w 21447"/>
                <a:gd name="T2" fmla="*/ 10800 h 21600"/>
                <a:gd name="T3" fmla="+- 0 10876 153"/>
                <a:gd name="T4" fmla="*/ T3 w 21447"/>
                <a:gd name="T5" fmla="*/ 10800 h 21600"/>
                <a:gd name="T6" fmla="+- 0 10876 153"/>
                <a:gd name="T7" fmla="*/ T6 w 21447"/>
                <a:gd name="T8" fmla="*/ 10800 h 21600"/>
                <a:gd name="T9" fmla="+- 0 10876 153"/>
                <a:gd name="T10" fmla="*/ T9 w 21447"/>
                <a:gd name="T11" fmla="*/ 10800 h 21600"/>
              </a:gdLst>
              <a:ahLst/>
              <a:cxnLst>
                <a:cxn ang="0">
                  <a:pos x="T1" y="T2"/>
                </a:cxn>
                <a:cxn ang="0">
                  <a:pos x="T4" y="T5"/>
                </a:cxn>
                <a:cxn ang="0">
                  <a:pos x="T7" y="T8"/>
                </a:cxn>
                <a:cxn ang="0">
                  <a:pos x="T10" y="T11"/>
                </a:cxn>
              </a:cxnLst>
              <a:rect l="0" t="0" r="r" b="b"/>
              <a:pathLst>
                <a:path w="21447" h="21600">
                  <a:moveTo>
                    <a:pt x="16487" y="0"/>
                  </a:moveTo>
                  <a:lnTo>
                    <a:pt x="16487" y="2698"/>
                  </a:lnTo>
                  <a:cubicBezTo>
                    <a:pt x="12287" y="2897"/>
                    <a:pt x="8300" y="4711"/>
                    <a:pt x="5278" y="7810"/>
                  </a:cubicBezTo>
                  <a:cubicBezTo>
                    <a:pt x="1762" y="11414"/>
                    <a:pt x="-153" y="16422"/>
                    <a:pt x="9" y="21600"/>
                  </a:cubicBezTo>
                  <a:lnTo>
                    <a:pt x="4149" y="21590"/>
                  </a:lnTo>
                  <a:cubicBezTo>
                    <a:pt x="4158" y="16751"/>
                    <a:pt x="6515" y="12256"/>
                    <a:pt x="10390" y="9688"/>
                  </a:cubicBezTo>
                  <a:cubicBezTo>
                    <a:pt x="12226" y="8470"/>
                    <a:pt x="14327" y="7782"/>
                    <a:pt x="16487" y="7649"/>
                  </a:cubicBezTo>
                  <a:lnTo>
                    <a:pt x="16487" y="10334"/>
                  </a:lnTo>
                  <a:lnTo>
                    <a:pt x="21446" y="5167"/>
                  </a:lnTo>
                  <a:lnTo>
                    <a:pt x="16487" y="0"/>
                  </a:ln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5484A7"/>
                </a:solidFill>
                <a:latin typeface="+mj-lt"/>
                <a:sym typeface="Helvetica Light" charset="0"/>
              </a:endParaRPr>
            </a:p>
          </p:txBody>
        </p:sp>
        <p:sp>
          <p:nvSpPr>
            <p:cNvPr id="48" name="TextBox 47">
              <a:extLst>
                <a:ext uri="{FF2B5EF4-FFF2-40B4-BE49-F238E27FC236}">
                  <a16:creationId xmlns:a16="http://schemas.microsoft.com/office/drawing/2014/main" id="{EB4FA377-3766-4234-BE59-DA7BC7FE3F2D}"/>
                </a:ext>
              </a:extLst>
            </p:cNvPr>
            <p:cNvSpPr txBox="1"/>
            <p:nvPr/>
          </p:nvSpPr>
          <p:spPr>
            <a:xfrm>
              <a:off x="5871776" y="1976748"/>
              <a:ext cx="463528" cy="830889"/>
            </a:xfrm>
            <a:prstGeom prst="rect">
              <a:avLst/>
            </a:prstGeom>
            <a:noFill/>
          </p:spPr>
          <p:txBody>
            <a:bodyPr wrap="none" rtlCol="0">
              <a:spAutoFit/>
            </a:bodyPr>
            <a:lstStyle/>
            <a:p>
              <a:pPr algn="ctr"/>
              <a:r>
                <a:rPr lang="en-ID" sz="4800" dirty="0">
                  <a:solidFill>
                    <a:schemeClr val="bg1"/>
                  </a:solidFill>
                  <a:latin typeface="+mj-lt"/>
                </a:rPr>
                <a:t>S</a:t>
              </a:r>
            </a:p>
          </p:txBody>
        </p:sp>
        <p:sp>
          <p:nvSpPr>
            <p:cNvPr id="49" name="TextBox 48">
              <a:extLst>
                <a:ext uri="{FF2B5EF4-FFF2-40B4-BE49-F238E27FC236}">
                  <a16:creationId xmlns:a16="http://schemas.microsoft.com/office/drawing/2014/main" id="{AF3E75B4-922D-49A1-8A5D-AA89206A6F22}"/>
                </a:ext>
              </a:extLst>
            </p:cNvPr>
            <p:cNvSpPr txBox="1"/>
            <p:nvPr/>
          </p:nvSpPr>
          <p:spPr>
            <a:xfrm>
              <a:off x="5810068" y="4804114"/>
              <a:ext cx="586944" cy="830889"/>
            </a:xfrm>
            <a:prstGeom prst="rect">
              <a:avLst/>
            </a:prstGeom>
            <a:noFill/>
          </p:spPr>
          <p:txBody>
            <a:bodyPr wrap="none" rtlCol="0">
              <a:spAutoFit/>
            </a:bodyPr>
            <a:lstStyle/>
            <a:p>
              <a:pPr algn="ctr"/>
              <a:r>
                <a:rPr lang="en-ID" sz="4800">
                  <a:solidFill>
                    <a:schemeClr val="bg1"/>
                  </a:solidFill>
                  <a:latin typeface="+mj-lt"/>
                </a:rPr>
                <a:t>O</a:t>
              </a:r>
            </a:p>
          </p:txBody>
        </p:sp>
        <p:sp>
          <p:nvSpPr>
            <p:cNvPr id="50" name="TextBox 49">
              <a:extLst>
                <a:ext uri="{FF2B5EF4-FFF2-40B4-BE49-F238E27FC236}">
                  <a16:creationId xmlns:a16="http://schemas.microsoft.com/office/drawing/2014/main" id="{6B10E910-42EA-42FC-A47B-0995074B810B}"/>
                </a:ext>
              </a:extLst>
            </p:cNvPr>
            <p:cNvSpPr txBox="1"/>
            <p:nvPr/>
          </p:nvSpPr>
          <p:spPr>
            <a:xfrm>
              <a:off x="4262168" y="3351728"/>
              <a:ext cx="482761" cy="830889"/>
            </a:xfrm>
            <a:prstGeom prst="rect">
              <a:avLst/>
            </a:prstGeom>
            <a:noFill/>
          </p:spPr>
          <p:txBody>
            <a:bodyPr wrap="none" rtlCol="0">
              <a:spAutoFit/>
            </a:bodyPr>
            <a:lstStyle/>
            <a:p>
              <a:pPr algn="ctr"/>
              <a:r>
                <a:rPr lang="en-ID" sz="4800">
                  <a:solidFill>
                    <a:schemeClr val="bg1"/>
                  </a:solidFill>
                  <a:latin typeface="+mj-lt"/>
                </a:rPr>
                <a:t>T</a:t>
              </a:r>
            </a:p>
          </p:txBody>
        </p:sp>
        <p:sp>
          <p:nvSpPr>
            <p:cNvPr id="51" name="TextBox 50">
              <a:extLst>
                <a:ext uri="{FF2B5EF4-FFF2-40B4-BE49-F238E27FC236}">
                  <a16:creationId xmlns:a16="http://schemas.microsoft.com/office/drawing/2014/main" id="{0207B15D-2896-4BC8-9E02-D9FF9A59ED3E}"/>
                </a:ext>
              </a:extLst>
            </p:cNvPr>
            <p:cNvSpPr txBox="1"/>
            <p:nvPr/>
          </p:nvSpPr>
          <p:spPr>
            <a:xfrm>
              <a:off x="7325260" y="3349360"/>
              <a:ext cx="726386" cy="830889"/>
            </a:xfrm>
            <a:prstGeom prst="rect">
              <a:avLst/>
            </a:prstGeom>
            <a:noFill/>
          </p:spPr>
          <p:txBody>
            <a:bodyPr wrap="none" rtlCol="0">
              <a:spAutoFit/>
            </a:bodyPr>
            <a:lstStyle/>
            <a:p>
              <a:pPr algn="ctr"/>
              <a:r>
                <a:rPr lang="en-ID" sz="4800">
                  <a:solidFill>
                    <a:schemeClr val="bg1"/>
                  </a:solidFill>
                  <a:latin typeface="+mj-lt"/>
                </a:rPr>
                <a:t>W</a:t>
              </a:r>
            </a:p>
          </p:txBody>
        </p:sp>
      </p:grpSp>
      <p:sp>
        <p:nvSpPr>
          <p:cNvPr id="52" name="Title 3">
            <a:extLst>
              <a:ext uri="{FF2B5EF4-FFF2-40B4-BE49-F238E27FC236}">
                <a16:creationId xmlns:a16="http://schemas.microsoft.com/office/drawing/2014/main" id="{C0C0B4E6-CC72-44C8-B3CF-C576B5F2EDB6}"/>
              </a:ext>
            </a:extLst>
          </p:cNvPr>
          <p:cNvSpPr txBox="1"/>
          <p:nvPr/>
        </p:nvSpPr>
        <p:spPr>
          <a:xfrm>
            <a:off x="8932674" y="2167821"/>
            <a:ext cx="1295547" cy="338554"/>
          </a:xfrm>
          <a:prstGeom prst="rect">
            <a:avLst/>
          </a:prstGeom>
          <a:noFill/>
        </p:spPr>
        <p:txBody>
          <a:bodyPr wrap="none" rtlCol="0">
            <a:spAutoFit/>
          </a:bodyPr>
          <a:lstStyle/>
          <a:p>
            <a:r>
              <a:rPr lang="en-US" sz="1600">
                <a:solidFill>
                  <a:schemeClr val="bg1"/>
                </a:solidFill>
                <a:latin typeface="+mj-lt"/>
              </a:rPr>
              <a:t>STRENGTH</a:t>
            </a:r>
            <a:endParaRPr lang="id-ID" sz="1600" dirty="0">
              <a:solidFill>
                <a:schemeClr val="bg1"/>
              </a:solidFill>
              <a:latin typeface="+mj-lt"/>
            </a:endParaRPr>
          </a:p>
        </p:txBody>
      </p:sp>
      <p:sp>
        <p:nvSpPr>
          <p:cNvPr id="53" name="Details 3">
            <a:extLst>
              <a:ext uri="{FF2B5EF4-FFF2-40B4-BE49-F238E27FC236}">
                <a16:creationId xmlns:a16="http://schemas.microsoft.com/office/drawing/2014/main" id="{6FF31B87-0E2C-451F-B8AD-FA268C744258}"/>
              </a:ext>
            </a:extLst>
          </p:cNvPr>
          <p:cNvSpPr txBox="1"/>
          <p:nvPr/>
        </p:nvSpPr>
        <p:spPr>
          <a:xfrm>
            <a:off x="8910173" y="2450176"/>
            <a:ext cx="2863297" cy="718821"/>
          </a:xfrm>
          <a:prstGeom prst="rect">
            <a:avLst/>
          </a:prstGeom>
          <a:noFill/>
        </p:spPr>
        <p:txBody>
          <a:bodyPr wrap="square" rtlCol="0">
            <a:spAutoFit/>
          </a:bodyPr>
          <a:lstStyle/>
          <a:p>
            <a:pPr>
              <a:lnSpc>
                <a:spcPts val="2601"/>
              </a:lnSpc>
              <a:spcBef>
                <a:spcPts val="1200"/>
              </a:spcBef>
            </a:pPr>
            <a:r>
              <a:rPr lang="en-US" sz="1050">
                <a:solidFill>
                  <a:schemeClr val="bg1"/>
                </a:solidFill>
                <a:cs typeface="Arial" panose="020B0604020202020204" pitchFamily="34" charset="0"/>
              </a:rPr>
              <a:t>this is a body sample text with paragraph styles of lorem ipsum</a:t>
            </a:r>
            <a:endParaRPr lang="en-US" sz="1050" dirty="0">
              <a:solidFill>
                <a:schemeClr val="bg1"/>
              </a:solidFill>
              <a:cs typeface="Arial" panose="020B0604020202020204" pitchFamily="34" charset="0"/>
            </a:endParaRPr>
          </a:p>
        </p:txBody>
      </p:sp>
      <p:sp>
        <p:nvSpPr>
          <p:cNvPr id="54" name="Title 4">
            <a:extLst>
              <a:ext uri="{FF2B5EF4-FFF2-40B4-BE49-F238E27FC236}">
                <a16:creationId xmlns:a16="http://schemas.microsoft.com/office/drawing/2014/main" id="{03274259-5AB8-471C-A60C-2DAA41982B80}"/>
              </a:ext>
            </a:extLst>
          </p:cNvPr>
          <p:cNvSpPr txBox="1"/>
          <p:nvPr/>
        </p:nvSpPr>
        <p:spPr>
          <a:xfrm>
            <a:off x="8932674" y="4365738"/>
            <a:ext cx="1354858" cy="338554"/>
          </a:xfrm>
          <a:prstGeom prst="rect">
            <a:avLst/>
          </a:prstGeom>
          <a:noFill/>
        </p:spPr>
        <p:txBody>
          <a:bodyPr wrap="none" rtlCol="0">
            <a:spAutoFit/>
          </a:bodyPr>
          <a:lstStyle/>
          <a:p>
            <a:r>
              <a:rPr lang="en-US" sz="1600">
                <a:solidFill>
                  <a:schemeClr val="bg1"/>
                </a:solidFill>
                <a:latin typeface="+mj-lt"/>
              </a:rPr>
              <a:t>WEAKNESS</a:t>
            </a:r>
            <a:endParaRPr lang="id-ID" sz="1600" dirty="0">
              <a:solidFill>
                <a:schemeClr val="bg1"/>
              </a:solidFill>
              <a:latin typeface="+mj-lt"/>
            </a:endParaRPr>
          </a:p>
        </p:txBody>
      </p:sp>
      <p:sp>
        <p:nvSpPr>
          <p:cNvPr id="55" name="Details 4">
            <a:extLst>
              <a:ext uri="{FF2B5EF4-FFF2-40B4-BE49-F238E27FC236}">
                <a16:creationId xmlns:a16="http://schemas.microsoft.com/office/drawing/2014/main" id="{6B62C4EA-CD42-4BF1-8EA6-BB64AD46E8AC}"/>
              </a:ext>
            </a:extLst>
          </p:cNvPr>
          <p:cNvSpPr txBox="1"/>
          <p:nvPr/>
        </p:nvSpPr>
        <p:spPr>
          <a:xfrm>
            <a:off x="8910173" y="4648093"/>
            <a:ext cx="2863297" cy="718821"/>
          </a:xfrm>
          <a:prstGeom prst="rect">
            <a:avLst/>
          </a:prstGeom>
          <a:noFill/>
        </p:spPr>
        <p:txBody>
          <a:bodyPr wrap="square" rtlCol="0">
            <a:spAutoFit/>
          </a:bodyPr>
          <a:lstStyle/>
          <a:p>
            <a:pPr>
              <a:lnSpc>
                <a:spcPts val="2601"/>
              </a:lnSpc>
              <a:spcBef>
                <a:spcPts val="1200"/>
              </a:spcBef>
            </a:pPr>
            <a:r>
              <a:rPr lang="en-US" sz="1050">
                <a:solidFill>
                  <a:schemeClr val="bg1"/>
                </a:solidFill>
                <a:cs typeface="Arial" panose="020B0604020202020204" pitchFamily="34" charset="0"/>
              </a:rPr>
              <a:t>this is a body sample text with paragraph styles of lorem ipsum</a:t>
            </a:r>
            <a:endParaRPr lang="en-US" sz="1050" dirty="0">
              <a:solidFill>
                <a:schemeClr val="bg1"/>
              </a:solidFill>
              <a:cs typeface="Arial" panose="020B0604020202020204" pitchFamily="34" charset="0"/>
            </a:endParaRPr>
          </a:p>
        </p:txBody>
      </p:sp>
      <p:sp>
        <p:nvSpPr>
          <p:cNvPr id="56" name="Title 1">
            <a:extLst>
              <a:ext uri="{FF2B5EF4-FFF2-40B4-BE49-F238E27FC236}">
                <a16:creationId xmlns:a16="http://schemas.microsoft.com/office/drawing/2014/main" id="{7AE4281A-FC8B-41C7-9348-52D918B9D0BA}"/>
              </a:ext>
            </a:extLst>
          </p:cNvPr>
          <p:cNvSpPr txBox="1"/>
          <p:nvPr/>
        </p:nvSpPr>
        <p:spPr>
          <a:xfrm>
            <a:off x="2293136" y="2164193"/>
            <a:ext cx="1010212" cy="338554"/>
          </a:xfrm>
          <a:prstGeom prst="rect">
            <a:avLst/>
          </a:prstGeom>
          <a:noFill/>
        </p:spPr>
        <p:txBody>
          <a:bodyPr wrap="none" rtlCol="0">
            <a:spAutoFit/>
          </a:bodyPr>
          <a:lstStyle>
            <a:defPPr>
              <a:defRPr lang="en-US"/>
            </a:defPPr>
            <a:lvl1pPr>
              <a:defRPr sz="1400">
                <a:latin typeface="+mj-lt"/>
              </a:defRPr>
            </a:lvl1pPr>
          </a:lstStyle>
          <a:p>
            <a:pPr algn="r"/>
            <a:r>
              <a:rPr lang="en-US" sz="1600">
                <a:solidFill>
                  <a:schemeClr val="bg1"/>
                </a:solidFill>
              </a:rPr>
              <a:t>THREAT</a:t>
            </a:r>
            <a:endParaRPr lang="id-ID" sz="1600" dirty="0">
              <a:solidFill>
                <a:schemeClr val="bg1"/>
              </a:solidFill>
            </a:endParaRPr>
          </a:p>
        </p:txBody>
      </p:sp>
      <p:sp>
        <p:nvSpPr>
          <p:cNvPr id="57" name="Details 1">
            <a:extLst>
              <a:ext uri="{FF2B5EF4-FFF2-40B4-BE49-F238E27FC236}">
                <a16:creationId xmlns:a16="http://schemas.microsoft.com/office/drawing/2014/main" id="{65829F97-4926-483D-AF38-0302BF4563D8}"/>
              </a:ext>
            </a:extLst>
          </p:cNvPr>
          <p:cNvSpPr txBox="1"/>
          <p:nvPr/>
        </p:nvSpPr>
        <p:spPr>
          <a:xfrm>
            <a:off x="405850" y="2446291"/>
            <a:ext cx="2884623" cy="718821"/>
          </a:xfrm>
          <a:prstGeom prst="rect">
            <a:avLst/>
          </a:prstGeom>
          <a:noFill/>
        </p:spPr>
        <p:txBody>
          <a:bodyPr wrap="square" rtlCol="0">
            <a:spAutoFit/>
          </a:bodyPr>
          <a:lstStyle>
            <a:defPPr>
              <a:defRPr lang="en-US"/>
            </a:defPPr>
            <a:lvl1pPr>
              <a:lnSpc>
                <a:spcPts val="2601"/>
              </a:lnSpc>
              <a:spcBef>
                <a:spcPts val="1200"/>
              </a:spcBef>
              <a:defRPr sz="1000">
                <a:solidFill>
                  <a:schemeClr val="bg1">
                    <a:lumMod val="65000"/>
                  </a:schemeClr>
                </a:solidFill>
                <a:cs typeface="Arial" panose="020B0604020202020204" pitchFamily="34" charset="0"/>
              </a:defRPr>
            </a:lvl1pPr>
          </a:lstStyle>
          <a:p>
            <a:pPr algn="r"/>
            <a:r>
              <a:rPr lang="en-US" sz="1050">
                <a:solidFill>
                  <a:schemeClr val="bg1"/>
                </a:solidFill>
              </a:rPr>
              <a:t>this is a body sample text with paragraph styles of lorem ipsum.</a:t>
            </a:r>
            <a:endParaRPr lang="en-US" sz="1050" dirty="0">
              <a:solidFill>
                <a:schemeClr val="bg1"/>
              </a:solidFill>
            </a:endParaRPr>
          </a:p>
        </p:txBody>
      </p:sp>
      <p:sp>
        <p:nvSpPr>
          <p:cNvPr id="58" name="Title 2">
            <a:extLst>
              <a:ext uri="{FF2B5EF4-FFF2-40B4-BE49-F238E27FC236}">
                <a16:creationId xmlns:a16="http://schemas.microsoft.com/office/drawing/2014/main" id="{887932D4-ECDD-4E11-907A-1EB713CC4388}"/>
              </a:ext>
            </a:extLst>
          </p:cNvPr>
          <p:cNvSpPr txBox="1"/>
          <p:nvPr/>
        </p:nvSpPr>
        <p:spPr>
          <a:xfrm>
            <a:off x="1670466" y="4292976"/>
            <a:ext cx="1702709" cy="338554"/>
          </a:xfrm>
          <a:prstGeom prst="rect">
            <a:avLst/>
          </a:prstGeom>
          <a:noFill/>
        </p:spPr>
        <p:txBody>
          <a:bodyPr wrap="none" rtlCol="0">
            <a:spAutoFit/>
          </a:bodyPr>
          <a:lstStyle>
            <a:defPPr>
              <a:defRPr lang="en-US"/>
            </a:defPPr>
            <a:lvl1pPr>
              <a:defRPr sz="1400">
                <a:latin typeface="+mj-lt"/>
              </a:defRPr>
            </a:lvl1pPr>
          </a:lstStyle>
          <a:p>
            <a:pPr algn="r"/>
            <a:r>
              <a:rPr lang="en-US" sz="1600">
                <a:solidFill>
                  <a:schemeClr val="bg1"/>
                </a:solidFill>
              </a:rPr>
              <a:t>OPPORTUNITY</a:t>
            </a:r>
            <a:endParaRPr lang="id-ID" sz="1600" dirty="0">
              <a:solidFill>
                <a:schemeClr val="bg1"/>
              </a:solidFill>
            </a:endParaRPr>
          </a:p>
        </p:txBody>
      </p:sp>
      <p:sp>
        <p:nvSpPr>
          <p:cNvPr id="59" name="Details 2">
            <a:extLst>
              <a:ext uri="{FF2B5EF4-FFF2-40B4-BE49-F238E27FC236}">
                <a16:creationId xmlns:a16="http://schemas.microsoft.com/office/drawing/2014/main" id="{A5B423C6-869A-428A-82E0-E1A25E83D419}"/>
              </a:ext>
            </a:extLst>
          </p:cNvPr>
          <p:cNvSpPr txBox="1"/>
          <p:nvPr/>
        </p:nvSpPr>
        <p:spPr>
          <a:xfrm>
            <a:off x="405849" y="4575074"/>
            <a:ext cx="2954450" cy="718821"/>
          </a:xfrm>
          <a:prstGeom prst="rect">
            <a:avLst/>
          </a:prstGeom>
          <a:noFill/>
        </p:spPr>
        <p:txBody>
          <a:bodyPr wrap="square" rtlCol="0">
            <a:spAutoFit/>
          </a:bodyPr>
          <a:lstStyle>
            <a:defPPr>
              <a:defRPr lang="en-US"/>
            </a:defPPr>
            <a:lvl1pPr>
              <a:lnSpc>
                <a:spcPts val="2601"/>
              </a:lnSpc>
              <a:spcBef>
                <a:spcPts val="1200"/>
              </a:spcBef>
              <a:defRPr sz="1000">
                <a:solidFill>
                  <a:schemeClr val="bg1">
                    <a:lumMod val="65000"/>
                  </a:schemeClr>
                </a:solidFill>
                <a:cs typeface="Arial" panose="020B0604020202020204" pitchFamily="34" charset="0"/>
              </a:defRPr>
            </a:lvl1pPr>
          </a:lstStyle>
          <a:p>
            <a:pPr algn="r"/>
            <a:r>
              <a:rPr lang="en-US" sz="1050">
                <a:solidFill>
                  <a:schemeClr val="bg1"/>
                </a:solidFill>
              </a:rPr>
              <a:t>this is a body sample text with paragraph styles of lorem ipsum</a:t>
            </a:r>
            <a:endParaRPr lang="en-US" sz="1050" dirty="0">
              <a:solidFill>
                <a:schemeClr val="bg1"/>
              </a:solidFill>
            </a:endParaRPr>
          </a:p>
        </p:txBody>
      </p:sp>
      <p:sp>
        <p:nvSpPr>
          <p:cNvPr id="73" name="TextBox 72">
            <a:extLst>
              <a:ext uri="{FF2B5EF4-FFF2-40B4-BE49-F238E27FC236}">
                <a16:creationId xmlns:a16="http://schemas.microsoft.com/office/drawing/2014/main" id="{8A1BD99E-BD4D-4033-AF8F-602F79DE11E6}"/>
              </a:ext>
            </a:extLst>
          </p:cNvPr>
          <p:cNvSpPr txBox="1"/>
          <p:nvPr/>
        </p:nvSpPr>
        <p:spPr>
          <a:xfrm>
            <a:off x="590656" y="731435"/>
            <a:ext cx="3491340" cy="668068"/>
          </a:xfrm>
          <a:prstGeom prst="rect">
            <a:avLst/>
          </a:prstGeom>
          <a:noFill/>
        </p:spPr>
        <p:txBody>
          <a:bodyPr wrap="none" lIns="0" tIns="0" rIns="0" bIns="0" rtlCol="0">
            <a:spAutoFit/>
          </a:bodyPr>
          <a:lstStyle/>
          <a:p>
            <a:pPr>
              <a:lnSpc>
                <a:spcPct val="150000"/>
              </a:lnSpc>
            </a:pPr>
            <a:r>
              <a:rPr lang="en-ID" sz="3200">
                <a:solidFill>
                  <a:schemeClr val="bg1"/>
                </a:solidFill>
                <a:latin typeface="+mj-lt"/>
              </a:rPr>
              <a:t>SWOT ANALISYS</a:t>
            </a:r>
          </a:p>
        </p:txBody>
      </p:sp>
    </p:spTree>
    <p:extLst>
      <p:ext uri="{BB962C8B-B14F-4D97-AF65-F5344CB8AC3E}">
        <p14:creationId xmlns:p14="http://schemas.microsoft.com/office/powerpoint/2010/main" val="1157470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8342809-C00A-4AB4-8FB1-BF0B5742DAA1}"/>
              </a:ext>
            </a:extLst>
          </p:cNvPr>
          <p:cNvGraphicFramePr/>
          <p:nvPr>
            <p:extLst>
              <p:ext uri="{D42A27DB-BD31-4B8C-83A1-F6EECF244321}">
                <p14:modId xmlns:p14="http://schemas.microsoft.com/office/powerpoint/2010/main" val="2601125718"/>
              </p:ext>
            </p:extLst>
          </p:nvPr>
        </p:nvGraphicFramePr>
        <p:xfrm>
          <a:off x="312358" y="1580002"/>
          <a:ext cx="5546990" cy="3697993"/>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E05D5DB0-B6C6-4BD4-9DA4-DCC70D936EED}"/>
              </a:ext>
            </a:extLst>
          </p:cNvPr>
          <p:cNvGrpSpPr/>
          <p:nvPr/>
        </p:nvGrpSpPr>
        <p:grpSpPr>
          <a:xfrm>
            <a:off x="6479796" y="2335147"/>
            <a:ext cx="4991594" cy="2187705"/>
            <a:chOff x="590056" y="1849092"/>
            <a:chExt cx="4991594" cy="2187705"/>
          </a:xfrm>
        </p:grpSpPr>
        <p:grpSp>
          <p:nvGrpSpPr>
            <p:cNvPr id="4" name="Group 3">
              <a:extLst>
                <a:ext uri="{FF2B5EF4-FFF2-40B4-BE49-F238E27FC236}">
                  <a16:creationId xmlns:a16="http://schemas.microsoft.com/office/drawing/2014/main" id="{29A49173-5B1E-455F-AD22-EB1F11F7B3DA}"/>
                </a:ext>
              </a:extLst>
            </p:cNvPr>
            <p:cNvGrpSpPr/>
            <p:nvPr/>
          </p:nvGrpSpPr>
          <p:grpSpPr>
            <a:xfrm>
              <a:off x="590056" y="1849092"/>
              <a:ext cx="4991594" cy="1579908"/>
              <a:chOff x="5428615" y="3119687"/>
              <a:chExt cx="4991594" cy="1579908"/>
            </a:xfrm>
          </p:grpSpPr>
          <p:sp>
            <p:nvSpPr>
              <p:cNvPr id="11" name="TextBox 10">
                <a:extLst>
                  <a:ext uri="{FF2B5EF4-FFF2-40B4-BE49-F238E27FC236}">
                    <a16:creationId xmlns:a16="http://schemas.microsoft.com/office/drawing/2014/main" id="{EA171638-A801-4785-A2D5-46E0AB9D9E4B}"/>
                  </a:ext>
                </a:extLst>
              </p:cNvPr>
              <p:cNvSpPr txBox="1"/>
              <p:nvPr/>
            </p:nvSpPr>
            <p:spPr>
              <a:xfrm>
                <a:off x="5428615" y="3119687"/>
                <a:ext cx="4675960" cy="668068"/>
              </a:xfrm>
              <a:prstGeom prst="rect">
                <a:avLst/>
              </a:prstGeom>
              <a:noFill/>
            </p:spPr>
            <p:txBody>
              <a:bodyPr wrap="none" lIns="0" tIns="0" rIns="0" bIns="0" rtlCol="0">
                <a:spAutoFit/>
              </a:bodyPr>
              <a:lstStyle/>
              <a:p>
                <a:pPr>
                  <a:lnSpc>
                    <a:spcPct val="150000"/>
                  </a:lnSpc>
                </a:pPr>
                <a:r>
                  <a:rPr lang="en-ID" sz="3200" spc="300">
                    <a:solidFill>
                      <a:schemeClr val="bg1"/>
                    </a:solidFill>
                    <a:latin typeface="+mj-lt"/>
                  </a:rPr>
                  <a:t>SALES AND PROFIT</a:t>
                </a:r>
              </a:p>
            </p:txBody>
          </p:sp>
          <p:sp>
            <p:nvSpPr>
              <p:cNvPr id="12" name="Justify Text Body">
                <a:extLst>
                  <a:ext uri="{FF2B5EF4-FFF2-40B4-BE49-F238E27FC236}">
                    <a16:creationId xmlns:a16="http://schemas.microsoft.com/office/drawing/2014/main" id="{524408A5-6BBF-4C85-AEBF-4BA976A318D6}"/>
                  </a:ext>
                </a:extLst>
              </p:cNvPr>
              <p:cNvSpPr txBox="1"/>
              <p:nvPr/>
            </p:nvSpPr>
            <p:spPr>
              <a:xfrm>
                <a:off x="5428616" y="3899824"/>
                <a:ext cx="4991593" cy="799771"/>
              </a:xfrm>
              <a:prstGeom prst="rect">
                <a:avLst/>
              </a:prstGeom>
              <a:noFill/>
            </p:spPr>
            <p:txBody>
              <a:bodyPr wrap="square" lIns="0" tIns="0" rIns="0" bIns="0" rtlCol="0">
                <a:spAutoFit/>
              </a:bodyPr>
              <a:lstStyle/>
              <a:p>
                <a:pPr algn="just">
                  <a:lnSpc>
                    <a:spcPct val="150000"/>
                  </a:lnSpc>
                </a:pPr>
                <a:r>
                  <a:rPr lang="en-US" sz="1200">
                    <a:solidFill>
                      <a:schemeClr val="bg1"/>
                    </a:solidFill>
                  </a:rPr>
                  <a:t>asuscipit eros iste metus auctor id dapibus quam aliquam sied pretium viverra ornare praesent turpis antes dolor elementum ipsum volutpat tincidunt dapibus integer mollis da vel magna</a:t>
                </a:r>
                <a:endParaRPr lang="en-ID" sz="1200">
                  <a:solidFill>
                    <a:schemeClr val="bg1"/>
                  </a:solidFill>
                </a:endParaRPr>
              </a:p>
            </p:txBody>
          </p:sp>
        </p:grpSp>
        <p:grpSp>
          <p:nvGrpSpPr>
            <p:cNvPr id="5" name="Group 4">
              <a:extLst>
                <a:ext uri="{FF2B5EF4-FFF2-40B4-BE49-F238E27FC236}">
                  <a16:creationId xmlns:a16="http://schemas.microsoft.com/office/drawing/2014/main" id="{61C72E75-7159-4E5C-9542-21FCC4D24BEC}"/>
                </a:ext>
              </a:extLst>
            </p:cNvPr>
            <p:cNvGrpSpPr/>
            <p:nvPr/>
          </p:nvGrpSpPr>
          <p:grpSpPr>
            <a:xfrm>
              <a:off x="636896" y="3786279"/>
              <a:ext cx="1517880" cy="250518"/>
              <a:chOff x="1024246" y="3786279"/>
              <a:chExt cx="1517880" cy="250518"/>
            </a:xfrm>
          </p:grpSpPr>
          <p:sp>
            <p:nvSpPr>
              <p:cNvPr id="9" name="Rectangle: Rounded Corners 8">
                <a:extLst>
                  <a:ext uri="{FF2B5EF4-FFF2-40B4-BE49-F238E27FC236}">
                    <a16:creationId xmlns:a16="http://schemas.microsoft.com/office/drawing/2014/main" id="{7690CC73-B70E-4130-9952-B1C8CE38A2AD}"/>
                  </a:ext>
                </a:extLst>
              </p:cNvPr>
              <p:cNvSpPr/>
              <p:nvPr/>
            </p:nvSpPr>
            <p:spPr>
              <a:xfrm rot="18900000" flipH="1">
                <a:off x="1024246" y="3854156"/>
                <a:ext cx="151306" cy="15130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0" name="TextBox 9">
                <a:extLst>
                  <a:ext uri="{FF2B5EF4-FFF2-40B4-BE49-F238E27FC236}">
                    <a16:creationId xmlns:a16="http://schemas.microsoft.com/office/drawing/2014/main" id="{5AF97DAF-2976-4D21-8BE5-08326834ECF6}"/>
                  </a:ext>
                </a:extLst>
              </p:cNvPr>
              <p:cNvSpPr txBox="1"/>
              <p:nvPr/>
            </p:nvSpPr>
            <p:spPr>
              <a:xfrm>
                <a:off x="1352698" y="3786279"/>
                <a:ext cx="1189428" cy="250518"/>
              </a:xfrm>
              <a:prstGeom prst="rect">
                <a:avLst/>
              </a:prstGeom>
              <a:noFill/>
            </p:spPr>
            <p:txBody>
              <a:bodyPr wrap="none" lIns="0" tIns="0" rIns="0" bIns="0" rtlCol="0">
                <a:spAutoFit/>
              </a:bodyPr>
              <a:lstStyle/>
              <a:p>
                <a:pPr>
                  <a:lnSpc>
                    <a:spcPct val="150000"/>
                  </a:lnSpc>
                </a:pPr>
                <a:r>
                  <a:rPr lang="en-ID" sz="1200">
                    <a:solidFill>
                      <a:schemeClr val="bg1"/>
                    </a:solidFill>
                    <a:latin typeface="+mj-lt"/>
                  </a:rPr>
                  <a:t>SALES REPORT</a:t>
                </a:r>
              </a:p>
            </p:txBody>
          </p:sp>
        </p:grpSp>
        <p:grpSp>
          <p:nvGrpSpPr>
            <p:cNvPr id="6" name="Group 5">
              <a:extLst>
                <a:ext uri="{FF2B5EF4-FFF2-40B4-BE49-F238E27FC236}">
                  <a16:creationId xmlns:a16="http://schemas.microsoft.com/office/drawing/2014/main" id="{764A5087-4A1D-4DAC-BA6C-C5B739698D03}"/>
                </a:ext>
              </a:extLst>
            </p:cNvPr>
            <p:cNvGrpSpPr/>
            <p:nvPr/>
          </p:nvGrpSpPr>
          <p:grpSpPr>
            <a:xfrm>
              <a:off x="2532371" y="3786279"/>
              <a:ext cx="1599634" cy="250518"/>
              <a:chOff x="1024246" y="3786279"/>
              <a:chExt cx="1599634" cy="250518"/>
            </a:xfrm>
          </p:grpSpPr>
          <p:sp>
            <p:nvSpPr>
              <p:cNvPr id="7" name="Rectangle: Rounded Corners 6">
                <a:extLst>
                  <a:ext uri="{FF2B5EF4-FFF2-40B4-BE49-F238E27FC236}">
                    <a16:creationId xmlns:a16="http://schemas.microsoft.com/office/drawing/2014/main" id="{57BA7735-26DD-4271-A5FF-26841CE1B952}"/>
                  </a:ext>
                </a:extLst>
              </p:cNvPr>
              <p:cNvSpPr/>
              <p:nvPr/>
            </p:nvSpPr>
            <p:spPr>
              <a:xfrm rot="18900000" flipH="1">
                <a:off x="1024246" y="3854156"/>
                <a:ext cx="151306" cy="1513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 name="TextBox 7">
                <a:extLst>
                  <a:ext uri="{FF2B5EF4-FFF2-40B4-BE49-F238E27FC236}">
                    <a16:creationId xmlns:a16="http://schemas.microsoft.com/office/drawing/2014/main" id="{D3B600B5-F38A-4082-AB83-1A709F90DE29}"/>
                  </a:ext>
                </a:extLst>
              </p:cNvPr>
              <p:cNvSpPr txBox="1"/>
              <p:nvPr/>
            </p:nvSpPr>
            <p:spPr>
              <a:xfrm>
                <a:off x="1352698" y="3786279"/>
                <a:ext cx="1271182" cy="250518"/>
              </a:xfrm>
              <a:prstGeom prst="rect">
                <a:avLst/>
              </a:prstGeom>
              <a:noFill/>
            </p:spPr>
            <p:txBody>
              <a:bodyPr wrap="none" lIns="0" tIns="0" rIns="0" bIns="0" rtlCol="0">
                <a:spAutoFit/>
              </a:bodyPr>
              <a:lstStyle/>
              <a:p>
                <a:pPr>
                  <a:lnSpc>
                    <a:spcPct val="150000"/>
                  </a:lnSpc>
                </a:pPr>
                <a:r>
                  <a:rPr lang="en-ID" sz="1200">
                    <a:solidFill>
                      <a:schemeClr val="bg1"/>
                    </a:solidFill>
                    <a:latin typeface="+mj-lt"/>
                  </a:rPr>
                  <a:t>PROFIT REPORT</a:t>
                </a:r>
              </a:p>
            </p:txBody>
          </p:sp>
        </p:grpSp>
      </p:grpSp>
    </p:spTree>
    <p:extLst>
      <p:ext uri="{BB962C8B-B14F-4D97-AF65-F5344CB8AC3E}">
        <p14:creationId xmlns:p14="http://schemas.microsoft.com/office/powerpoint/2010/main" val="276455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6DDBCF-AD4D-4F6E-ADE8-F886F46DB160}"/>
              </a:ext>
            </a:extLst>
          </p:cNvPr>
          <p:cNvGrpSpPr/>
          <p:nvPr/>
        </p:nvGrpSpPr>
        <p:grpSpPr>
          <a:xfrm>
            <a:off x="4119958" y="1900665"/>
            <a:ext cx="7482974" cy="4225901"/>
            <a:chOff x="3603045" y="1750764"/>
            <a:chExt cx="7482974" cy="4225901"/>
          </a:xfrm>
        </p:grpSpPr>
        <p:sp>
          <p:nvSpPr>
            <p:cNvPr id="4" name="Freeform: Shape 3">
              <a:extLst>
                <a:ext uri="{FF2B5EF4-FFF2-40B4-BE49-F238E27FC236}">
                  <a16:creationId xmlns:a16="http://schemas.microsoft.com/office/drawing/2014/main" id="{3187531A-2AD7-49D1-AE51-7208A9B08E70}"/>
                </a:ext>
              </a:extLst>
            </p:cNvPr>
            <p:cNvSpPr/>
            <p:nvPr/>
          </p:nvSpPr>
          <p:spPr>
            <a:xfrm>
              <a:off x="3646220" y="1750764"/>
              <a:ext cx="2350183" cy="4225900"/>
            </a:xfrm>
            <a:custGeom>
              <a:avLst/>
              <a:gdLst>
                <a:gd name="connsiteX0" fmla="*/ 2227699 w 2350183"/>
                <a:gd name="connsiteY0" fmla="*/ 469059 h 4225900"/>
                <a:gd name="connsiteX1" fmla="*/ 2350183 w 2350183"/>
                <a:gd name="connsiteY1" fmla="*/ 469059 h 4225900"/>
                <a:gd name="connsiteX2" fmla="*/ 2350183 w 2350183"/>
                <a:gd name="connsiteY2" fmla="*/ 1973636 h 4225900"/>
                <a:gd name="connsiteX3" fmla="*/ 2227699 w 2350183"/>
                <a:gd name="connsiteY3" fmla="*/ 1973636 h 4225900"/>
                <a:gd name="connsiteX4" fmla="*/ 1384854 w 2350183"/>
                <a:gd name="connsiteY4" fmla="*/ 469059 h 4225900"/>
                <a:gd name="connsiteX5" fmla="*/ 2088385 w 2350183"/>
                <a:gd name="connsiteY5" fmla="*/ 469059 h 4225900"/>
                <a:gd name="connsiteX6" fmla="*/ 2088385 w 2350183"/>
                <a:gd name="connsiteY6" fmla="*/ 1141244 h 4225900"/>
                <a:gd name="connsiteX7" fmla="*/ 1713235 w 2350183"/>
                <a:gd name="connsiteY7" fmla="*/ 1141244 h 4225900"/>
                <a:gd name="connsiteX8" fmla="*/ 1873442 w 2350183"/>
                <a:gd name="connsiteY8" fmla="*/ 981033 h 4225900"/>
                <a:gd name="connsiteX9" fmla="*/ 1774929 w 2350183"/>
                <a:gd name="connsiteY9" fmla="*/ 882520 h 4225900"/>
                <a:gd name="connsiteX10" fmla="*/ 1446552 w 2350183"/>
                <a:gd name="connsiteY10" fmla="*/ 1210897 h 4225900"/>
                <a:gd name="connsiteX11" fmla="*/ 1774929 w 2350183"/>
                <a:gd name="connsiteY11" fmla="*/ 1539275 h 4225900"/>
                <a:gd name="connsiteX12" fmla="*/ 1873442 w 2350183"/>
                <a:gd name="connsiteY12" fmla="*/ 1440766 h 4225900"/>
                <a:gd name="connsiteX13" fmla="*/ 1713235 w 2350183"/>
                <a:gd name="connsiteY13" fmla="*/ 1280555 h 4225900"/>
                <a:gd name="connsiteX14" fmla="*/ 2088385 w 2350183"/>
                <a:gd name="connsiteY14" fmla="*/ 1280555 h 4225900"/>
                <a:gd name="connsiteX15" fmla="*/ 2088385 w 2350183"/>
                <a:gd name="connsiteY15" fmla="*/ 1973636 h 4225900"/>
                <a:gd name="connsiteX16" fmla="*/ 1384854 w 2350183"/>
                <a:gd name="connsiteY16" fmla="*/ 1973636 h 4225900"/>
                <a:gd name="connsiteX17" fmla="*/ 1315197 w 2350183"/>
                <a:gd name="connsiteY17" fmla="*/ 1903978 h 4225900"/>
                <a:gd name="connsiteX18" fmla="*/ 1315197 w 2350183"/>
                <a:gd name="connsiteY18" fmla="*/ 538716 h 4225900"/>
                <a:gd name="connsiteX19" fmla="*/ 1384854 w 2350183"/>
                <a:gd name="connsiteY19" fmla="*/ 469059 h 4225900"/>
                <a:gd name="connsiteX20" fmla="*/ 0 w 2350183"/>
                <a:gd name="connsiteY20" fmla="*/ 0 h 4225900"/>
                <a:gd name="connsiteX21" fmla="*/ 2350183 w 2350183"/>
                <a:gd name="connsiteY21" fmla="*/ 0 h 4225900"/>
                <a:gd name="connsiteX22" fmla="*/ 2350183 w 2350183"/>
                <a:gd name="connsiteY22" fmla="*/ 329746 h 4225900"/>
                <a:gd name="connsiteX23" fmla="*/ 1384854 w 2350183"/>
                <a:gd name="connsiteY23" fmla="*/ 329746 h 4225900"/>
                <a:gd name="connsiteX24" fmla="*/ 1175885 w 2350183"/>
                <a:gd name="connsiteY24" fmla="*/ 538715 h 4225900"/>
                <a:gd name="connsiteX25" fmla="*/ 1175885 w 2350183"/>
                <a:gd name="connsiteY25" fmla="*/ 1903977 h 4225900"/>
                <a:gd name="connsiteX26" fmla="*/ 1384854 w 2350183"/>
                <a:gd name="connsiteY26" fmla="*/ 2112946 h 4225900"/>
                <a:gd name="connsiteX27" fmla="*/ 2350183 w 2350183"/>
                <a:gd name="connsiteY27" fmla="*/ 2112946 h 4225900"/>
                <a:gd name="connsiteX28" fmla="*/ 2350183 w 2350183"/>
                <a:gd name="connsiteY28" fmla="*/ 4225900 h 4225900"/>
                <a:gd name="connsiteX29" fmla="*/ 0 w 2350183"/>
                <a:gd name="connsiteY29"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50183" h="4225900">
                  <a:moveTo>
                    <a:pt x="2227699" y="469059"/>
                  </a:moveTo>
                  <a:lnTo>
                    <a:pt x="2350183" y="469059"/>
                  </a:lnTo>
                  <a:lnTo>
                    <a:pt x="2350183" y="1973636"/>
                  </a:lnTo>
                  <a:lnTo>
                    <a:pt x="2227699" y="1973636"/>
                  </a:lnTo>
                  <a:close/>
                  <a:moveTo>
                    <a:pt x="1384854" y="469059"/>
                  </a:moveTo>
                  <a:lnTo>
                    <a:pt x="2088385" y="469059"/>
                  </a:lnTo>
                  <a:lnTo>
                    <a:pt x="2088385" y="1141244"/>
                  </a:lnTo>
                  <a:lnTo>
                    <a:pt x="1713235" y="1141244"/>
                  </a:lnTo>
                  <a:lnTo>
                    <a:pt x="1873442" y="981033"/>
                  </a:lnTo>
                  <a:lnTo>
                    <a:pt x="1774929" y="882520"/>
                  </a:lnTo>
                  <a:lnTo>
                    <a:pt x="1446552" y="1210897"/>
                  </a:lnTo>
                  <a:lnTo>
                    <a:pt x="1774929" y="1539275"/>
                  </a:lnTo>
                  <a:lnTo>
                    <a:pt x="1873442" y="1440766"/>
                  </a:lnTo>
                  <a:lnTo>
                    <a:pt x="1713235" y="1280555"/>
                  </a:lnTo>
                  <a:lnTo>
                    <a:pt x="2088385" y="1280555"/>
                  </a:lnTo>
                  <a:lnTo>
                    <a:pt x="2088385" y="1973636"/>
                  </a:lnTo>
                  <a:lnTo>
                    <a:pt x="1384854" y="1973636"/>
                  </a:lnTo>
                  <a:cubicBezTo>
                    <a:pt x="1346448" y="1973636"/>
                    <a:pt x="1315197" y="1942384"/>
                    <a:pt x="1315197" y="1903978"/>
                  </a:cubicBezTo>
                  <a:lnTo>
                    <a:pt x="1315197" y="538716"/>
                  </a:lnTo>
                  <a:cubicBezTo>
                    <a:pt x="1315197" y="500310"/>
                    <a:pt x="1346448" y="469059"/>
                    <a:pt x="1384854" y="469059"/>
                  </a:cubicBezTo>
                  <a:close/>
                  <a:moveTo>
                    <a:pt x="0" y="0"/>
                  </a:moveTo>
                  <a:lnTo>
                    <a:pt x="2350183" y="0"/>
                  </a:lnTo>
                  <a:lnTo>
                    <a:pt x="2350183" y="329746"/>
                  </a:lnTo>
                  <a:lnTo>
                    <a:pt x="1384854" y="329746"/>
                  </a:lnTo>
                  <a:cubicBezTo>
                    <a:pt x="1269623" y="329746"/>
                    <a:pt x="1175885" y="423484"/>
                    <a:pt x="1175885" y="538715"/>
                  </a:cubicBezTo>
                  <a:lnTo>
                    <a:pt x="1175885" y="1903977"/>
                  </a:lnTo>
                  <a:cubicBezTo>
                    <a:pt x="1175885" y="2019208"/>
                    <a:pt x="1269623" y="2112946"/>
                    <a:pt x="1384854" y="2112946"/>
                  </a:cubicBezTo>
                  <a:lnTo>
                    <a:pt x="2350183" y="2112946"/>
                  </a:lnTo>
                  <a:lnTo>
                    <a:pt x="2350183"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TextBox 12">
              <a:extLst>
                <a:ext uri="{FF2B5EF4-FFF2-40B4-BE49-F238E27FC236}">
                  <a16:creationId xmlns:a16="http://schemas.microsoft.com/office/drawing/2014/main" id="{9CD4663C-C319-4A57-940C-B086F0FFF099}"/>
                </a:ext>
              </a:extLst>
            </p:cNvPr>
            <p:cNvSpPr txBox="1"/>
            <p:nvPr/>
          </p:nvSpPr>
          <p:spPr>
            <a:xfrm rot="16200000">
              <a:off x="3085243" y="2858290"/>
              <a:ext cx="1537280" cy="501676"/>
            </a:xfrm>
            <a:prstGeom prst="rect">
              <a:avLst/>
            </a:prstGeom>
            <a:noFill/>
          </p:spPr>
          <p:txBody>
            <a:bodyPr wrap="none" lIns="0" tIns="0" rIns="0" bIns="0" rtlCol="0">
              <a:spAutoFit/>
            </a:bodyPr>
            <a:lstStyle/>
            <a:p>
              <a:pPr>
                <a:lnSpc>
                  <a:spcPct val="150000"/>
                </a:lnSpc>
              </a:pPr>
              <a:r>
                <a:rPr lang="en-ID" sz="2400">
                  <a:solidFill>
                    <a:schemeClr val="accent1"/>
                  </a:solidFill>
                  <a:latin typeface="+mj-lt"/>
                </a:rPr>
                <a:t>BEGINNER</a:t>
              </a:r>
            </a:p>
          </p:txBody>
        </p:sp>
        <p:cxnSp>
          <p:nvCxnSpPr>
            <p:cNvPr id="15" name="Straight Connector 14">
              <a:extLst>
                <a:ext uri="{FF2B5EF4-FFF2-40B4-BE49-F238E27FC236}">
                  <a16:creationId xmlns:a16="http://schemas.microsoft.com/office/drawing/2014/main" id="{1D7AF6FD-D99E-4B56-B8FD-364E52170985}"/>
                </a:ext>
              </a:extLst>
            </p:cNvPr>
            <p:cNvCxnSpPr>
              <a:cxnSpLocks/>
            </p:cNvCxnSpPr>
            <p:nvPr/>
          </p:nvCxnSpPr>
          <p:spPr>
            <a:xfrm>
              <a:off x="3958188" y="4080554"/>
              <a:ext cx="0" cy="1896110"/>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C07BC20-26C3-4A72-88A8-93F978412085}"/>
                </a:ext>
              </a:extLst>
            </p:cNvPr>
            <p:cNvSpPr/>
            <p:nvPr/>
          </p:nvSpPr>
          <p:spPr>
            <a:xfrm>
              <a:off x="4484154"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17" name="Freeform 117">
              <a:extLst>
                <a:ext uri="{FF2B5EF4-FFF2-40B4-BE49-F238E27FC236}">
                  <a16:creationId xmlns:a16="http://schemas.microsoft.com/office/drawing/2014/main" id="{07953FAF-2640-4047-B2C6-031855E33C50}"/>
                </a:ext>
              </a:extLst>
            </p:cNvPr>
            <p:cNvSpPr>
              <a:spLocks noChangeArrowheads="1"/>
            </p:cNvSpPr>
            <p:nvPr/>
          </p:nvSpPr>
          <p:spPr bwMode="auto">
            <a:xfrm>
              <a:off x="4248751"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18" name="Rectangle 17">
              <a:extLst>
                <a:ext uri="{FF2B5EF4-FFF2-40B4-BE49-F238E27FC236}">
                  <a16:creationId xmlns:a16="http://schemas.microsoft.com/office/drawing/2014/main" id="{B7D60A00-2E4F-4B91-B498-DB828425BEBA}"/>
                </a:ext>
              </a:extLst>
            </p:cNvPr>
            <p:cNvSpPr/>
            <p:nvPr/>
          </p:nvSpPr>
          <p:spPr>
            <a:xfrm>
              <a:off x="4484150"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19" name="Rectangle 18">
              <a:extLst>
                <a:ext uri="{FF2B5EF4-FFF2-40B4-BE49-F238E27FC236}">
                  <a16:creationId xmlns:a16="http://schemas.microsoft.com/office/drawing/2014/main" id="{C1A34ABA-9A82-4B52-8570-9A728373EF6F}"/>
                </a:ext>
              </a:extLst>
            </p:cNvPr>
            <p:cNvSpPr/>
            <p:nvPr/>
          </p:nvSpPr>
          <p:spPr>
            <a:xfrm>
              <a:off x="4484152" y="5363169"/>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20" name="Freeform 117">
              <a:extLst>
                <a:ext uri="{FF2B5EF4-FFF2-40B4-BE49-F238E27FC236}">
                  <a16:creationId xmlns:a16="http://schemas.microsoft.com/office/drawing/2014/main" id="{DAF4CC71-5E4B-4525-B4F7-203503896720}"/>
                </a:ext>
              </a:extLst>
            </p:cNvPr>
            <p:cNvSpPr>
              <a:spLocks noChangeArrowheads="1"/>
            </p:cNvSpPr>
            <p:nvPr/>
          </p:nvSpPr>
          <p:spPr bwMode="auto">
            <a:xfrm>
              <a:off x="4248751" y="5403583"/>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21" name="Rectangle 20">
              <a:extLst>
                <a:ext uri="{FF2B5EF4-FFF2-40B4-BE49-F238E27FC236}">
                  <a16:creationId xmlns:a16="http://schemas.microsoft.com/office/drawing/2014/main" id="{637380C7-D6FD-4202-9A50-E4EE13D8A855}"/>
                </a:ext>
              </a:extLst>
            </p:cNvPr>
            <p:cNvSpPr/>
            <p:nvPr/>
          </p:nvSpPr>
          <p:spPr>
            <a:xfrm>
              <a:off x="4189346"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22" name="Freeform 117">
              <a:extLst>
                <a:ext uri="{FF2B5EF4-FFF2-40B4-BE49-F238E27FC236}">
                  <a16:creationId xmlns:a16="http://schemas.microsoft.com/office/drawing/2014/main" id="{C6ADA518-C749-4663-B13F-BE08E2363872}"/>
                </a:ext>
              </a:extLst>
            </p:cNvPr>
            <p:cNvSpPr>
              <a:spLocks noChangeArrowheads="1"/>
            </p:cNvSpPr>
            <p:nvPr/>
          </p:nvSpPr>
          <p:spPr bwMode="auto">
            <a:xfrm>
              <a:off x="4248751"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23" name="Freeform: Shape 22">
              <a:extLst>
                <a:ext uri="{FF2B5EF4-FFF2-40B4-BE49-F238E27FC236}">
                  <a16:creationId xmlns:a16="http://schemas.microsoft.com/office/drawing/2014/main" id="{DF344CE5-4D12-49EB-8A61-4956D60044CF}"/>
                </a:ext>
              </a:extLst>
            </p:cNvPr>
            <p:cNvSpPr/>
            <p:nvPr/>
          </p:nvSpPr>
          <p:spPr>
            <a:xfrm>
              <a:off x="6167474" y="1750765"/>
              <a:ext cx="2350185" cy="4225900"/>
            </a:xfrm>
            <a:custGeom>
              <a:avLst/>
              <a:gdLst>
                <a:gd name="connsiteX0" fmla="*/ 1467648 w 2350185"/>
                <a:gd name="connsiteY0" fmla="*/ 1327695 h 4225900"/>
                <a:gd name="connsiteX1" fmla="*/ 1467648 w 2350185"/>
                <a:gd name="connsiteY1" fmla="*/ 1620251 h 4225900"/>
                <a:gd name="connsiteX2" fmla="*/ 1175092 w 2350185"/>
                <a:gd name="connsiteY2" fmla="*/ 1620251 h 4225900"/>
                <a:gd name="connsiteX3" fmla="*/ 1175092 w 2350185"/>
                <a:gd name="connsiteY3" fmla="*/ 1759562 h 4225900"/>
                <a:gd name="connsiteX4" fmla="*/ 1467648 w 2350185"/>
                <a:gd name="connsiteY4" fmla="*/ 1759562 h 4225900"/>
                <a:gd name="connsiteX5" fmla="*/ 1467648 w 2350185"/>
                <a:gd name="connsiteY5" fmla="*/ 2052118 h 4225900"/>
                <a:gd name="connsiteX6" fmla="*/ 1606963 w 2350185"/>
                <a:gd name="connsiteY6" fmla="*/ 2052118 h 4225900"/>
                <a:gd name="connsiteX7" fmla="*/ 1606963 w 2350185"/>
                <a:gd name="connsiteY7" fmla="*/ 1759562 h 4225900"/>
                <a:gd name="connsiteX8" fmla="*/ 1899519 w 2350185"/>
                <a:gd name="connsiteY8" fmla="*/ 1759562 h 4225900"/>
                <a:gd name="connsiteX9" fmla="*/ 1899519 w 2350185"/>
                <a:gd name="connsiteY9" fmla="*/ 1620251 h 4225900"/>
                <a:gd name="connsiteX10" fmla="*/ 1606963 w 2350185"/>
                <a:gd name="connsiteY10" fmla="*/ 1620251 h 4225900"/>
                <a:gd name="connsiteX11" fmla="*/ 1606963 w 2350185"/>
                <a:gd name="connsiteY11" fmla="*/ 1327695 h 4225900"/>
                <a:gd name="connsiteX12" fmla="*/ 2286633 w 2350185"/>
                <a:gd name="connsiteY12" fmla="*/ 530008 h 4225900"/>
                <a:gd name="connsiteX13" fmla="*/ 2350185 w 2350185"/>
                <a:gd name="connsiteY13" fmla="*/ 530008 h 4225900"/>
                <a:gd name="connsiteX14" fmla="*/ 2350185 w 2350185"/>
                <a:gd name="connsiteY14" fmla="*/ 760001 h 4225900"/>
                <a:gd name="connsiteX15" fmla="*/ 2287938 w 2350185"/>
                <a:gd name="connsiteY15" fmla="*/ 759997 h 4225900"/>
                <a:gd name="connsiteX16" fmla="*/ 2220743 w 2350185"/>
                <a:gd name="connsiteY16" fmla="*/ 662234 h 4225900"/>
                <a:gd name="connsiteX17" fmla="*/ 2208092 w 2350185"/>
                <a:gd name="connsiteY17" fmla="*/ 645555 h 4225900"/>
                <a:gd name="connsiteX18" fmla="*/ 2221028 w 2350185"/>
                <a:gd name="connsiteY18" fmla="*/ 628413 h 4225900"/>
                <a:gd name="connsiteX19" fmla="*/ 0 w 2350185"/>
                <a:gd name="connsiteY19" fmla="*/ 0 h 4225900"/>
                <a:gd name="connsiteX20" fmla="*/ 2350184 w 2350185"/>
                <a:gd name="connsiteY20" fmla="*/ 0 h 4225900"/>
                <a:gd name="connsiteX21" fmla="*/ 2350184 w 2350185"/>
                <a:gd name="connsiteY21" fmla="*/ 390695 h 4225900"/>
                <a:gd name="connsiteX22" fmla="*/ 2212078 w 2350185"/>
                <a:gd name="connsiteY22" fmla="*/ 390695 h 4225900"/>
                <a:gd name="connsiteX23" fmla="*/ 2105115 w 2350185"/>
                <a:gd name="connsiteY23" fmla="*/ 551121 h 4225900"/>
                <a:gd name="connsiteX24" fmla="*/ 2058694 w 2350185"/>
                <a:gd name="connsiteY24" fmla="*/ 575406 h 4225900"/>
                <a:gd name="connsiteX25" fmla="*/ 1384061 w 2350185"/>
                <a:gd name="connsiteY25" fmla="*/ 575420 h 4225900"/>
                <a:gd name="connsiteX26" fmla="*/ 1384019 w 2350185"/>
                <a:gd name="connsiteY26" fmla="*/ 575420 h 4225900"/>
                <a:gd name="connsiteX27" fmla="*/ 1236300 w 2350185"/>
                <a:gd name="connsiteY27" fmla="*/ 636615 h 4225900"/>
                <a:gd name="connsiteX28" fmla="*/ 1175092 w 2350185"/>
                <a:gd name="connsiteY28" fmla="*/ 784375 h 4225900"/>
                <a:gd name="connsiteX29" fmla="*/ 1175092 w 2350185"/>
                <a:gd name="connsiteY29" fmla="*/ 1480939 h 4225900"/>
                <a:gd name="connsiteX30" fmla="*/ 1314404 w 2350185"/>
                <a:gd name="connsiteY30" fmla="*/ 1480939 h 4225900"/>
                <a:gd name="connsiteX31" fmla="*/ 1314404 w 2350185"/>
                <a:gd name="connsiteY31" fmla="*/ 784375 h 4225900"/>
                <a:gd name="connsiteX32" fmla="*/ 1334813 w 2350185"/>
                <a:gd name="connsiteY32" fmla="*/ 735128 h 4225900"/>
                <a:gd name="connsiteX33" fmla="*/ 1384047 w 2350185"/>
                <a:gd name="connsiteY33" fmla="*/ 714732 h 4225900"/>
                <a:gd name="connsiteX34" fmla="*/ 2058531 w 2350185"/>
                <a:gd name="connsiteY34" fmla="*/ 714718 h 4225900"/>
                <a:gd name="connsiteX35" fmla="*/ 2059010 w 2350185"/>
                <a:gd name="connsiteY35" fmla="*/ 714718 h 4225900"/>
                <a:gd name="connsiteX36" fmla="*/ 2059729 w 2350185"/>
                <a:gd name="connsiteY36" fmla="*/ 714704 h 4225900"/>
                <a:gd name="connsiteX37" fmla="*/ 2059729 w 2350185"/>
                <a:gd name="connsiteY37" fmla="*/ 714718 h 4225900"/>
                <a:gd name="connsiteX38" fmla="*/ 2105129 w 2350185"/>
                <a:gd name="connsiteY38" fmla="*/ 739969 h 4225900"/>
                <a:gd name="connsiteX39" fmla="*/ 2105674 w 2350185"/>
                <a:gd name="connsiteY39" fmla="*/ 740771 h 4225900"/>
                <a:gd name="connsiteX40" fmla="*/ 2214634 w 2350185"/>
                <a:gd name="connsiteY40" fmla="*/ 899308 h 4225900"/>
                <a:gd name="connsiteX41" fmla="*/ 2350184 w 2350185"/>
                <a:gd name="connsiteY41" fmla="*/ 899315 h 4225900"/>
                <a:gd name="connsiteX42" fmla="*/ 2350184 w 2350185"/>
                <a:gd name="connsiteY42" fmla="*/ 1791043 h 4225900"/>
                <a:gd name="connsiteX43" fmla="*/ 2038833 w 2350185"/>
                <a:gd name="connsiteY43" fmla="*/ 1791043 h 4225900"/>
                <a:gd name="connsiteX44" fmla="*/ 2038833 w 2350185"/>
                <a:gd name="connsiteY44" fmla="*/ 1930358 h 4225900"/>
                <a:gd name="connsiteX45" fmla="*/ 2350184 w 2350185"/>
                <a:gd name="connsiteY45" fmla="*/ 1930358 h 4225900"/>
                <a:gd name="connsiteX46" fmla="*/ 2350184 w 2350185"/>
                <a:gd name="connsiteY46" fmla="*/ 4225900 h 4225900"/>
                <a:gd name="connsiteX47" fmla="*/ 0 w 2350185"/>
                <a:gd name="connsiteY47"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350185" h="4225900">
                  <a:moveTo>
                    <a:pt x="1467648" y="1327695"/>
                  </a:moveTo>
                  <a:lnTo>
                    <a:pt x="1467648" y="1620251"/>
                  </a:lnTo>
                  <a:lnTo>
                    <a:pt x="1175092" y="1620251"/>
                  </a:lnTo>
                  <a:lnTo>
                    <a:pt x="1175092" y="1759562"/>
                  </a:lnTo>
                  <a:lnTo>
                    <a:pt x="1467648" y="1759562"/>
                  </a:lnTo>
                  <a:lnTo>
                    <a:pt x="1467648" y="2052118"/>
                  </a:lnTo>
                  <a:lnTo>
                    <a:pt x="1606963" y="2052118"/>
                  </a:lnTo>
                  <a:lnTo>
                    <a:pt x="1606963" y="1759562"/>
                  </a:lnTo>
                  <a:lnTo>
                    <a:pt x="1899519" y="1759562"/>
                  </a:lnTo>
                  <a:lnTo>
                    <a:pt x="1899519" y="1620251"/>
                  </a:lnTo>
                  <a:lnTo>
                    <a:pt x="1606963" y="1620251"/>
                  </a:lnTo>
                  <a:lnTo>
                    <a:pt x="1606963" y="1327695"/>
                  </a:lnTo>
                  <a:close/>
                  <a:moveTo>
                    <a:pt x="2286633" y="530008"/>
                  </a:moveTo>
                  <a:lnTo>
                    <a:pt x="2350185" y="530008"/>
                  </a:lnTo>
                  <a:lnTo>
                    <a:pt x="2350185" y="760001"/>
                  </a:lnTo>
                  <a:lnTo>
                    <a:pt x="2287938" y="759997"/>
                  </a:lnTo>
                  <a:lnTo>
                    <a:pt x="2220743" y="662234"/>
                  </a:lnTo>
                  <a:cubicBezTo>
                    <a:pt x="2216840" y="656411"/>
                    <a:pt x="2212568" y="650871"/>
                    <a:pt x="2208092" y="645555"/>
                  </a:cubicBezTo>
                  <a:cubicBezTo>
                    <a:pt x="2212676" y="640099"/>
                    <a:pt x="2217031" y="634410"/>
                    <a:pt x="2221028" y="628413"/>
                  </a:cubicBezTo>
                  <a:close/>
                  <a:moveTo>
                    <a:pt x="0" y="0"/>
                  </a:moveTo>
                  <a:lnTo>
                    <a:pt x="2350184" y="0"/>
                  </a:lnTo>
                  <a:lnTo>
                    <a:pt x="2350184" y="390695"/>
                  </a:lnTo>
                  <a:lnTo>
                    <a:pt x="2212078" y="390695"/>
                  </a:lnTo>
                  <a:lnTo>
                    <a:pt x="2105115" y="551121"/>
                  </a:lnTo>
                  <a:cubicBezTo>
                    <a:pt x="2094940" y="566374"/>
                    <a:pt x="2077635" y="575597"/>
                    <a:pt x="2058694" y="575406"/>
                  </a:cubicBezTo>
                  <a:lnTo>
                    <a:pt x="1384061" y="575420"/>
                  </a:lnTo>
                  <a:cubicBezTo>
                    <a:pt x="1384047" y="575420"/>
                    <a:pt x="1384033" y="575420"/>
                    <a:pt x="1384019" y="575420"/>
                  </a:cubicBezTo>
                  <a:cubicBezTo>
                    <a:pt x="1328229" y="575420"/>
                    <a:pt x="1275769" y="597160"/>
                    <a:pt x="1236300" y="636615"/>
                  </a:cubicBezTo>
                  <a:cubicBezTo>
                    <a:pt x="1196832" y="676083"/>
                    <a:pt x="1175092" y="728553"/>
                    <a:pt x="1175092" y="784375"/>
                  </a:cubicBezTo>
                  <a:lnTo>
                    <a:pt x="1175092" y="1480939"/>
                  </a:lnTo>
                  <a:lnTo>
                    <a:pt x="1314404" y="1480939"/>
                  </a:lnTo>
                  <a:lnTo>
                    <a:pt x="1314404" y="784375"/>
                  </a:lnTo>
                  <a:cubicBezTo>
                    <a:pt x="1314404" y="765778"/>
                    <a:pt x="1321655" y="748282"/>
                    <a:pt x="1334813" y="735128"/>
                  </a:cubicBezTo>
                  <a:cubicBezTo>
                    <a:pt x="1347968" y="721969"/>
                    <a:pt x="1365450" y="714732"/>
                    <a:pt x="1384047" y="714732"/>
                  </a:cubicBezTo>
                  <a:lnTo>
                    <a:pt x="2058531" y="714718"/>
                  </a:lnTo>
                  <a:lnTo>
                    <a:pt x="2059010" y="714718"/>
                  </a:lnTo>
                  <a:cubicBezTo>
                    <a:pt x="2059254" y="714718"/>
                    <a:pt x="2059500" y="714704"/>
                    <a:pt x="2059729" y="714704"/>
                  </a:cubicBezTo>
                  <a:lnTo>
                    <a:pt x="2059729" y="714718"/>
                  </a:lnTo>
                  <a:cubicBezTo>
                    <a:pt x="2076545" y="714718"/>
                    <a:pt x="2095225" y="725098"/>
                    <a:pt x="2105129" y="739969"/>
                  </a:cubicBezTo>
                  <a:lnTo>
                    <a:pt x="2105674" y="740771"/>
                  </a:lnTo>
                  <a:lnTo>
                    <a:pt x="2214634" y="899308"/>
                  </a:lnTo>
                  <a:lnTo>
                    <a:pt x="2350184" y="899315"/>
                  </a:lnTo>
                  <a:lnTo>
                    <a:pt x="2350184" y="1791043"/>
                  </a:lnTo>
                  <a:lnTo>
                    <a:pt x="2038833" y="1791043"/>
                  </a:lnTo>
                  <a:lnTo>
                    <a:pt x="2038833" y="1930358"/>
                  </a:lnTo>
                  <a:lnTo>
                    <a:pt x="2350184" y="1930358"/>
                  </a:lnTo>
                  <a:lnTo>
                    <a:pt x="2350184"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4" name="Freeform: Shape 23">
              <a:extLst>
                <a:ext uri="{FF2B5EF4-FFF2-40B4-BE49-F238E27FC236}">
                  <a16:creationId xmlns:a16="http://schemas.microsoft.com/office/drawing/2014/main" id="{F88E1F8D-C56B-485E-81F8-E42C8529145F}"/>
                </a:ext>
              </a:extLst>
            </p:cNvPr>
            <p:cNvSpPr/>
            <p:nvPr/>
          </p:nvSpPr>
          <p:spPr>
            <a:xfrm>
              <a:off x="8735836" y="1750765"/>
              <a:ext cx="2350183" cy="4225900"/>
            </a:xfrm>
            <a:custGeom>
              <a:avLst/>
              <a:gdLst>
                <a:gd name="connsiteX0" fmla="*/ 1997037 w 2350183"/>
                <a:gd name="connsiteY0" fmla="*/ 1065737 h 4225900"/>
                <a:gd name="connsiteX1" fmla="*/ 1997037 w 2350183"/>
                <a:gd name="connsiteY1" fmla="*/ 1205048 h 4225900"/>
                <a:gd name="connsiteX2" fmla="*/ 1857726 w 2350183"/>
                <a:gd name="connsiteY2" fmla="*/ 1205048 h 4225900"/>
                <a:gd name="connsiteX3" fmla="*/ 1857726 w 2350183"/>
                <a:gd name="connsiteY3" fmla="*/ 1344360 h 4225900"/>
                <a:gd name="connsiteX4" fmla="*/ 1997037 w 2350183"/>
                <a:gd name="connsiteY4" fmla="*/ 1344360 h 4225900"/>
                <a:gd name="connsiteX5" fmla="*/ 1997037 w 2350183"/>
                <a:gd name="connsiteY5" fmla="*/ 1483675 h 4225900"/>
                <a:gd name="connsiteX6" fmla="*/ 2136352 w 2350183"/>
                <a:gd name="connsiteY6" fmla="*/ 1483675 h 4225900"/>
                <a:gd name="connsiteX7" fmla="*/ 2136352 w 2350183"/>
                <a:gd name="connsiteY7" fmla="*/ 1344360 h 4225900"/>
                <a:gd name="connsiteX8" fmla="*/ 2275663 w 2350183"/>
                <a:gd name="connsiteY8" fmla="*/ 1344360 h 4225900"/>
                <a:gd name="connsiteX9" fmla="*/ 2275663 w 2350183"/>
                <a:gd name="connsiteY9" fmla="*/ 1205048 h 4225900"/>
                <a:gd name="connsiteX10" fmla="*/ 2136352 w 2350183"/>
                <a:gd name="connsiteY10" fmla="*/ 1205048 h 4225900"/>
                <a:gd name="connsiteX11" fmla="*/ 2136352 w 2350183"/>
                <a:gd name="connsiteY11" fmla="*/ 1065737 h 4225900"/>
                <a:gd name="connsiteX12" fmla="*/ 2066694 w 2350183"/>
                <a:gd name="connsiteY12" fmla="*/ 655880 h 4225900"/>
                <a:gd name="connsiteX13" fmla="*/ 2293514 w 2350183"/>
                <a:gd name="connsiteY13" fmla="*/ 1013207 h 4225900"/>
                <a:gd name="connsiteX14" fmla="*/ 2350183 w 2350183"/>
                <a:gd name="connsiteY14" fmla="*/ 1026280 h 4225900"/>
                <a:gd name="connsiteX15" fmla="*/ 2350183 w 2350183"/>
                <a:gd name="connsiteY15" fmla="*/ 1768406 h 4225900"/>
                <a:gd name="connsiteX16" fmla="*/ 2066694 w 2350183"/>
                <a:gd name="connsiteY16" fmla="*/ 1632783 h 4225900"/>
                <a:gd name="connsiteX17" fmla="*/ 1681571 w 2350183"/>
                <a:gd name="connsiteY17" fmla="*/ 1817029 h 4225900"/>
                <a:gd name="connsiteX18" fmla="*/ 1722970 w 2350183"/>
                <a:gd name="connsiteY18" fmla="*/ 1377938 h 4225900"/>
                <a:gd name="connsiteX19" fmla="*/ 1450234 w 2350183"/>
                <a:gd name="connsiteY19" fmla="*/ 1103094 h 4225900"/>
                <a:gd name="connsiteX20" fmla="*/ 1839875 w 2350183"/>
                <a:gd name="connsiteY20" fmla="*/ 1013207 h 4225900"/>
                <a:gd name="connsiteX21" fmla="*/ 0 w 2350183"/>
                <a:gd name="connsiteY21" fmla="*/ 0 h 4225900"/>
                <a:gd name="connsiteX22" fmla="*/ 2350183 w 2350183"/>
                <a:gd name="connsiteY22" fmla="*/ 0 h 4225900"/>
                <a:gd name="connsiteX23" fmla="*/ 2350183 w 2350183"/>
                <a:gd name="connsiteY23" fmla="*/ 842532 h 4225900"/>
                <a:gd name="connsiteX24" fmla="*/ 2066694 w 2350183"/>
                <a:gd name="connsiteY24" fmla="*/ 395919 h 4225900"/>
                <a:gd name="connsiteX25" fmla="*/ 1752885 w 2350183"/>
                <a:gd name="connsiteY25" fmla="*/ 890300 h 4225900"/>
                <a:gd name="connsiteX26" fmla="*/ 1175091 w 2350183"/>
                <a:gd name="connsiteY26" fmla="*/ 1023586 h 4225900"/>
                <a:gd name="connsiteX27" fmla="*/ 1578148 w 2350183"/>
                <a:gd name="connsiteY27" fmla="*/ 1429772 h 4225900"/>
                <a:gd name="connsiteX28" fmla="*/ 1519780 w 2350183"/>
                <a:gd name="connsiteY28" fmla="*/ 2048869 h 4225900"/>
                <a:gd name="connsiteX29" fmla="*/ 2066694 w 2350183"/>
                <a:gd name="connsiteY29" fmla="*/ 1787221 h 4225900"/>
                <a:gd name="connsiteX30" fmla="*/ 2350183 w 2350183"/>
                <a:gd name="connsiteY30" fmla="*/ 1922844 h 4225900"/>
                <a:gd name="connsiteX31" fmla="*/ 2350183 w 2350183"/>
                <a:gd name="connsiteY31" fmla="*/ 4225900 h 4225900"/>
                <a:gd name="connsiteX32" fmla="*/ 0 w 2350183"/>
                <a:gd name="connsiteY32"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0183" h="4225900">
                  <a:moveTo>
                    <a:pt x="1997037" y="1065737"/>
                  </a:moveTo>
                  <a:lnTo>
                    <a:pt x="1997037" y="1205048"/>
                  </a:lnTo>
                  <a:lnTo>
                    <a:pt x="1857726" y="1205048"/>
                  </a:lnTo>
                  <a:lnTo>
                    <a:pt x="1857726" y="1344360"/>
                  </a:lnTo>
                  <a:lnTo>
                    <a:pt x="1997037" y="1344360"/>
                  </a:lnTo>
                  <a:lnTo>
                    <a:pt x="1997037" y="1483675"/>
                  </a:lnTo>
                  <a:lnTo>
                    <a:pt x="2136352" y="1483675"/>
                  </a:lnTo>
                  <a:lnTo>
                    <a:pt x="2136352" y="1344360"/>
                  </a:lnTo>
                  <a:lnTo>
                    <a:pt x="2275663" y="1344360"/>
                  </a:lnTo>
                  <a:lnTo>
                    <a:pt x="2275663" y="1205048"/>
                  </a:lnTo>
                  <a:lnTo>
                    <a:pt x="2136352" y="1205048"/>
                  </a:lnTo>
                  <a:lnTo>
                    <a:pt x="2136352" y="1065737"/>
                  </a:lnTo>
                  <a:close/>
                  <a:moveTo>
                    <a:pt x="2066694" y="655880"/>
                  </a:moveTo>
                  <a:lnTo>
                    <a:pt x="2293514" y="1013207"/>
                  </a:lnTo>
                  <a:lnTo>
                    <a:pt x="2350183" y="1026280"/>
                  </a:lnTo>
                  <a:lnTo>
                    <a:pt x="2350183" y="1768406"/>
                  </a:lnTo>
                  <a:lnTo>
                    <a:pt x="2066694" y="1632783"/>
                  </a:lnTo>
                  <a:lnTo>
                    <a:pt x="1681571" y="1817029"/>
                  </a:lnTo>
                  <a:lnTo>
                    <a:pt x="1722970" y="1377938"/>
                  </a:lnTo>
                  <a:lnTo>
                    <a:pt x="1450234" y="1103094"/>
                  </a:lnTo>
                  <a:lnTo>
                    <a:pt x="1839875" y="1013207"/>
                  </a:lnTo>
                  <a:close/>
                  <a:moveTo>
                    <a:pt x="0" y="0"/>
                  </a:moveTo>
                  <a:lnTo>
                    <a:pt x="2350183" y="0"/>
                  </a:lnTo>
                  <a:lnTo>
                    <a:pt x="2350183" y="842532"/>
                  </a:lnTo>
                  <a:lnTo>
                    <a:pt x="2066694" y="395919"/>
                  </a:lnTo>
                  <a:lnTo>
                    <a:pt x="1752885" y="890300"/>
                  </a:lnTo>
                  <a:lnTo>
                    <a:pt x="1175091" y="1023586"/>
                  </a:lnTo>
                  <a:lnTo>
                    <a:pt x="1578148" y="1429772"/>
                  </a:lnTo>
                  <a:lnTo>
                    <a:pt x="1519780" y="2048869"/>
                  </a:lnTo>
                  <a:lnTo>
                    <a:pt x="2066694" y="1787221"/>
                  </a:lnTo>
                  <a:lnTo>
                    <a:pt x="2350183" y="1922844"/>
                  </a:lnTo>
                  <a:lnTo>
                    <a:pt x="2350183"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5" name="TextBox 24">
              <a:extLst>
                <a:ext uri="{FF2B5EF4-FFF2-40B4-BE49-F238E27FC236}">
                  <a16:creationId xmlns:a16="http://schemas.microsoft.com/office/drawing/2014/main" id="{80B1CD96-690B-4DCB-8491-024081202E64}"/>
                </a:ext>
              </a:extLst>
            </p:cNvPr>
            <p:cNvSpPr txBox="1"/>
            <p:nvPr/>
          </p:nvSpPr>
          <p:spPr>
            <a:xfrm rot="16200000">
              <a:off x="5591009" y="2850275"/>
              <a:ext cx="1553310" cy="501676"/>
            </a:xfrm>
            <a:prstGeom prst="rect">
              <a:avLst/>
            </a:prstGeom>
            <a:noFill/>
          </p:spPr>
          <p:txBody>
            <a:bodyPr wrap="none" lIns="0" tIns="0" rIns="0" bIns="0" rtlCol="0">
              <a:spAutoFit/>
            </a:bodyPr>
            <a:lstStyle>
              <a:defPPr>
                <a:defRPr lang="en-US"/>
              </a:defPPr>
              <a:lvl1pPr>
                <a:lnSpc>
                  <a:spcPct val="150000"/>
                </a:lnSpc>
                <a:defRPr sz="2400">
                  <a:solidFill>
                    <a:schemeClr val="accent1"/>
                  </a:solidFill>
                  <a:latin typeface="+mj-lt"/>
                </a:defRPr>
              </a:lvl1pPr>
            </a:lstStyle>
            <a:p>
              <a:r>
                <a:rPr lang="en-ID"/>
                <a:t>ADVANCE</a:t>
              </a:r>
            </a:p>
          </p:txBody>
        </p:sp>
        <p:sp>
          <p:nvSpPr>
            <p:cNvPr id="26" name="TextBox 25">
              <a:extLst>
                <a:ext uri="{FF2B5EF4-FFF2-40B4-BE49-F238E27FC236}">
                  <a16:creationId xmlns:a16="http://schemas.microsoft.com/office/drawing/2014/main" id="{45E02403-B210-4FB2-A257-D10B48BEFFB5}"/>
                </a:ext>
              </a:extLst>
            </p:cNvPr>
            <p:cNvSpPr txBox="1"/>
            <p:nvPr/>
          </p:nvSpPr>
          <p:spPr>
            <a:xfrm rot="16200000">
              <a:off x="8433335" y="3056260"/>
              <a:ext cx="1141339" cy="501676"/>
            </a:xfrm>
            <a:prstGeom prst="rect">
              <a:avLst/>
            </a:prstGeom>
            <a:noFill/>
          </p:spPr>
          <p:txBody>
            <a:bodyPr wrap="none" lIns="0" tIns="0" rIns="0" bIns="0" rtlCol="0">
              <a:spAutoFit/>
            </a:bodyPr>
            <a:lstStyle>
              <a:defPPr>
                <a:defRPr lang="en-US"/>
              </a:defPPr>
              <a:lvl1pPr>
                <a:lnSpc>
                  <a:spcPct val="150000"/>
                </a:lnSpc>
                <a:defRPr sz="2400">
                  <a:solidFill>
                    <a:schemeClr val="accent1"/>
                  </a:solidFill>
                  <a:latin typeface="+mj-lt"/>
                </a:defRPr>
              </a:lvl1pPr>
            </a:lstStyle>
            <a:p>
              <a:r>
                <a:rPr lang="en-ID"/>
                <a:t>EXPERT</a:t>
              </a:r>
            </a:p>
          </p:txBody>
        </p:sp>
        <p:cxnSp>
          <p:nvCxnSpPr>
            <p:cNvPr id="27" name="Straight Connector 26">
              <a:extLst>
                <a:ext uri="{FF2B5EF4-FFF2-40B4-BE49-F238E27FC236}">
                  <a16:creationId xmlns:a16="http://schemas.microsoft.com/office/drawing/2014/main" id="{6E972AF4-8E60-493C-8414-9072B6B0ADDA}"/>
                </a:ext>
              </a:extLst>
            </p:cNvPr>
            <p:cNvCxnSpPr>
              <a:cxnSpLocks/>
            </p:cNvCxnSpPr>
            <p:nvPr/>
          </p:nvCxnSpPr>
          <p:spPr>
            <a:xfrm>
              <a:off x="6451741" y="4080554"/>
              <a:ext cx="0" cy="1896111"/>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BCD20D4-2EBC-4A87-BE33-AA54A2A08B01}"/>
                </a:ext>
              </a:extLst>
            </p:cNvPr>
            <p:cNvSpPr/>
            <p:nvPr/>
          </p:nvSpPr>
          <p:spPr>
            <a:xfrm>
              <a:off x="6977707"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29" name="Freeform 117">
              <a:extLst>
                <a:ext uri="{FF2B5EF4-FFF2-40B4-BE49-F238E27FC236}">
                  <a16:creationId xmlns:a16="http://schemas.microsoft.com/office/drawing/2014/main" id="{D3CFD249-0C0A-4513-9466-B54D50CC9A4F}"/>
                </a:ext>
              </a:extLst>
            </p:cNvPr>
            <p:cNvSpPr>
              <a:spLocks noChangeArrowheads="1"/>
            </p:cNvSpPr>
            <p:nvPr/>
          </p:nvSpPr>
          <p:spPr bwMode="auto">
            <a:xfrm>
              <a:off x="6742304"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0" name="Rectangle 29">
              <a:extLst>
                <a:ext uri="{FF2B5EF4-FFF2-40B4-BE49-F238E27FC236}">
                  <a16:creationId xmlns:a16="http://schemas.microsoft.com/office/drawing/2014/main" id="{7A65BC82-6077-463E-86FD-422DC7AA6F71}"/>
                </a:ext>
              </a:extLst>
            </p:cNvPr>
            <p:cNvSpPr/>
            <p:nvPr/>
          </p:nvSpPr>
          <p:spPr>
            <a:xfrm>
              <a:off x="6977703"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31" name="Rectangle 30">
              <a:extLst>
                <a:ext uri="{FF2B5EF4-FFF2-40B4-BE49-F238E27FC236}">
                  <a16:creationId xmlns:a16="http://schemas.microsoft.com/office/drawing/2014/main" id="{AEB04A37-840A-4423-9B76-1F1DA900193A}"/>
                </a:ext>
              </a:extLst>
            </p:cNvPr>
            <p:cNvSpPr/>
            <p:nvPr/>
          </p:nvSpPr>
          <p:spPr>
            <a:xfrm>
              <a:off x="6977705" y="5363170"/>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32" name="Freeform 117">
              <a:extLst>
                <a:ext uri="{FF2B5EF4-FFF2-40B4-BE49-F238E27FC236}">
                  <a16:creationId xmlns:a16="http://schemas.microsoft.com/office/drawing/2014/main" id="{E2DE9C7A-595E-4D64-9A9E-A2757AB177EF}"/>
                </a:ext>
              </a:extLst>
            </p:cNvPr>
            <p:cNvSpPr>
              <a:spLocks noChangeArrowheads="1"/>
            </p:cNvSpPr>
            <p:nvPr/>
          </p:nvSpPr>
          <p:spPr bwMode="auto">
            <a:xfrm>
              <a:off x="6742304" y="5403584"/>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3" name="Rectangle 32">
              <a:extLst>
                <a:ext uri="{FF2B5EF4-FFF2-40B4-BE49-F238E27FC236}">
                  <a16:creationId xmlns:a16="http://schemas.microsoft.com/office/drawing/2014/main" id="{DD4EAE90-50C6-42F1-A1E7-4C35799ED6FF}"/>
                </a:ext>
              </a:extLst>
            </p:cNvPr>
            <p:cNvSpPr/>
            <p:nvPr/>
          </p:nvSpPr>
          <p:spPr>
            <a:xfrm>
              <a:off x="6682899"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34" name="Freeform 117">
              <a:extLst>
                <a:ext uri="{FF2B5EF4-FFF2-40B4-BE49-F238E27FC236}">
                  <a16:creationId xmlns:a16="http://schemas.microsoft.com/office/drawing/2014/main" id="{06D5C3B3-832E-4DDE-839B-5422B9FB45BD}"/>
                </a:ext>
              </a:extLst>
            </p:cNvPr>
            <p:cNvSpPr>
              <a:spLocks noChangeArrowheads="1"/>
            </p:cNvSpPr>
            <p:nvPr/>
          </p:nvSpPr>
          <p:spPr bwMode="auto">
            <a:xfrm>
              <a:off x="6742304"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cxnSp>
          <p:nvCxnSpPr>
            <p:cNvPr id="35" name="Straight Connector 34">
              <a:extLst>
                <a:ext uri="{FF2B5EF4-FFF2-40B4-BE49-F238E27FC236}">
                  <a16:creationId xmlns:a16="http://schemas.microsoft.com/office/drawing/2014/main" id="{B212BB9E-60C0-4D6C-B3E2-B3AFFEDFE57E}"/>
                </a:ext>
              </a:extLst>
            </p:cNvPr>
            <p:cNvCxnSpPr>
              <a:cxnSpLocks/>
            </p:cNvCxnSpPr>
            <p:nvPr/>
          </p:nvCxnSpPr>
          <p:spPr>
            <a:xfrm>
              <a:off x="9066827" y="4080554"/>
              <a:ext cx="0" cy="1896110"/>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611B60F-8CCE-4C6B-9EFB-491E18767420}"/>
                </a:ext>
              </a:extLst>
            </p:cNvPr>
            <p:cNvSpPr/>
            <p:nvPr/>
          </p:nvSpPr>
          <p:spPr>
            <a:xfrm>
              <a:off x="9534735"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37" name="Freeform 117">
              <a:extLst>
                <a:ext uri="{FF2B5EF4-FFF2-40B4-BE49-F238E27FC236}">
                  <a16:creationId xmlns:a16="http://schemas.microsoft.com/office/drawing/2014/main" id="{97895954-8DE5-49AB-84EB-EE3642A5AC93}"/>
                </a:ext>
              </a:extLst>
            </p:cNvPr>
            <p:cNvSpPr>
              <a:spLocks noChangeArrowheads="1"/>
            </p:cNvSpPr>
            <p:nvPr/>
          </p:nvSpPr>
          <p:spPr bwMode="auto">
            <a:xfrm>
              <a:off x="9299332"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8" name="Rectangle 37">
              <a:extLst>
                <a:ext uri="{FF2B5EF4-FFF2-40B4-BE49-F238E27FC236}">
                  <a16:creationId xmlns:a16="http://schemas.microsoft.com/office/drawing/2014/main" id="{F6F4FAF2-769F-4C65-8A84-B679E081C9B9}"/>
                </a:ext>
              </a:extLst>
            </p:cNvPr>
            <p:cNvSpPr/>
            <p:nvPr/>
          </p:nvSpPr>
          <p:spPr>
            <a:xfrm>
              <a:off x="9534731"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39" name="Rectangle 38">
              <a:extLst>
                <a:ext uri="{FF2B5EF4-FFF2-40B4-BE49-F238E27FC236}">
                  <a16:creationId xmlns:a16="http://schemas.microsoft.com/office/drawing/2014/main" id="{3B8F5F4C-F26F-4CF6-A8BB-38B52D67050E}"/>
                </a:ext>
              </a:extLst>
            </p:cNvPr>
            <p:cNvSpPr/>
            <p:nvPr/>
          </p:nvSpPr>
          <p:spPr>
            <a:xfrm>
              <a:off x="9534733" y="5363169"/>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40" name="Freeform 117">
              <a:extLst>
                <a:ext uri="{FF2B5EF4-FFF2-40B4-BE49-F238E27FC236}">
                  <a16:creationId xmlns:a16="http://schemas.microsoft.com/office/drawing/2014/main" id="{5E6B784E-A1F6-4DCB-AD1B-2E722E546D8B}"/>
                </a:ext>
              </a:extLst>
            </p:cNvPr>
            <p:cNvSpPr>
              <a:spLocks noChangeArrowheads="1"/>
            </p:cNvSpPr>
            <p:nvPr/>
          </p:nvSpPr>
          <p:spPr bwMode="auto">
            <a:xfrm>
              <a:off x="9299332" y="5403583"/>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41" name="Rectangle 40">
              <a:extLst>
                <a:ext uri="{FF2B5EF4-FFF2-40B4-BE49-F238E27FC236}">
                  <a16:creationId xmlns:a16="http://schemas.microsoft.com/office/drawing/2014/main" id="{2FBBE853-8BB2-4645-A754-BED3A887DAFC}"/>
                </a:ext>
              </a:extLst>
            </p:cNvPr>
            <p:cNvSpPr/>
            <p:nvPr/>
          </p:nvSpPr>
          <p:spPr>
            <a:xfrm>
              <a:off x="9239927"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42" name="Freeform 117">
              <a:extLst>
                <a:ext uri="{FF2B5EF4-FFF2-40B4-BE49-F238E27FC236}">
                  <a16:creationId xmlns:a16="http://schemas.microsoft.com/office/drawing/2014/main" id="{FE844C7F-0A27-4E86-B1FE-7519F32AAA28}"/>
                </a:ext>
              </a:extLst>
            </p:cNvPr>
            <p:cNvSpPr>
              <a:spLocks noChangeArrowheads="1"/>
            </p:cNvSpPr>
            <p:nvPr/>
          </p:nvSpPr>
          <p:spPr bwMode="auto">
            <a:xfrm>
              <a:off x="9299332"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grpSp>
      <p:sp>
        <p:nvSpPr>
          <p:cNvPr id="45" name="TextBox 44">
            <a:extLst>
              <a:ext uri="{FF2B5EF4-FFF2-40B4-BE49-F238E27FC236}">
                <a16:creationId xmlns:a16="http://schemas.microsoft.com/office/drawing/2014/main" id="{6C740A3B-AEEE-407A-B21C-616CBE996A8C}"/>
              </a:ext>
            </a:extLst>
          </p:cNvPr>
          <p:cNvSpPr txBox="1"/>
          <p:nvPr/>
        </p:nvSpPr>
        <p:spPr>
          <a:xfrm>
            <a:off x="590656" y="731435"/>
            <a:ext cx="4053995" cy="835037"/>
          </a:xfrm>
          <a:prstGeom prst="rect">
            <a:avLst/>
          </a:prstGeom>
          <a:noFill/>
        </p:spPr>
        <p:txBody>
          <a:bodyPr wrap="none" lIns="0" tIns="0" rIns="0" bIns="0" rtlCol="0">
            <a:spAutoFit/>
          </a:bodyPr>
          <a:lstStyle/>
          <a:p>
            <a:pPr>
              <a:lnSpc>
                <a:spcPct val="150000"/>
              </a:lnSpc>
            </a:pPr>
            <a:r>
              <a:rPr lang="en-ID" sz="4000">
                <a:solidFill>
                  <a:schemeClr val="bg1"/>
                </a:solidFill>
                <a:latin typeface="+mj-lt"/>
              </a:rPr>
              <a:t>PRICING TABLE</a:t>
            </a:r>
          </a:p>
        </p:txBody>
      </p:sp>
      <p:sp>
        <p:nvSpPr>
          <p:cNvPr id="46" name="Justify Text Body">
            <a:extLst>
              <a:ext uri="{FF2B5EF4-FFF2-40B4-BE49-F238E27FC236}">
                <a16:creationId xmlns:a16="http://schemas.microsoft.com/office/drawing/2014/main" id="{BF450879-C523-4730-BAE1-AED4D64CA947}"/>
              </a:ext>
            </a:extLst>
          </p:cNvPr>
          <p:cNvSpPr txBox="1"/>
          <p:nvPr/>
        </p:nvSpPr>
        <p:spPr>
          <a:xfrm flipH="1">
            <a:off x="590656" y="2150991"/>
            <a:ext cx="2707356" cy="1748748"/>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grpSp>
        <p:nvGrpSpPr>
          <p:cNvPr id="50" name="Group 49">
            <a:extLst>
              <a:ext uri="{FF2B5EF4-FFF2-40B4-BE49-F238E27FC236}">
                <a16:creationId xmlns:a16="http://schemas.microsoft.com/office/drawing/2014/main" id="{E41B2153-712E-4A0E-B412-BF59CE6342E2}"/>
              </a:ext>
            </a:extLst>
          </p:cNvPr>
          <p:cNvGrpSpPr/>
          <p:nvPr/>
        </p:nvGrpSpPr>
        <p:grpSpPr>
          <a:xfrm>
            <a:off x="590656" y="4968965"/>
            <a:ext cx="2518183" cy="1041952"/>
            <a:chOff x="530884" y="4968965"/>
            <a:chExt cx="2518183" cy="1041952"/>
          </a:xfrm>
        </p:grpSpPr>
        <p:sp>
          <p:nvSpPr>
            <p:cNvPr id="48" name="TextBox 47">
              <a:extLst>
                <a:ext uri="{FF2B5EF4-FFF2-40B4-BE49-F238E27FC236}">
                  <a16:creationId xmlns:a16="http://schemas.microsoft.com/office/drawing/2014/main" id="{2625437D-F6C7-4601-94EC-251A28FED93C}"/>
                </a:ext>
              </a:extLst>
            </p:cNvPr>
            <p:cNvSpPr txBox="1"/>
            <p:nvPr/>
          </p:nvSpPr>
          <p:spPr>
            <a:xfrm>
              <a:off x="530884" y="4968965"/>
              <a:ext cx="216886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+5.638 </a:t>
              </a:r>
              <a:r>
                <a:rPr lang="en-ID" sz="2000">
                  <a:solidFill>
                    <a:schemeClr val="accent1"/>
                  </a:solidFill>
                </a:rPr>
                <a:t>people</a:t>
              </a:r>
              <a:endParaRPr lang="en-ID">
                <a:solidFill>
                  <a:schemeClr val="accent1"/>
                </a:solidFill>
              </a:endParaRPr>
            </a:p>
          </p:txBody>
        </p:sp>
        <p:sp>
          <p:nvSpPr>
            <p:cNvPr id="49" name="TextBox">
              <a:extLst>
                <a:ext uri="{FF2B5EF4-FFF2-40B4-BE49-F238E27FC236}">
                  <a16:creationId xmlns:a16="http://schemas.microsoft.com/office/drawing/2014/main" id="{5B2BF5E3-C2D1-4D98-A6C8-A6A7CD807672}"/>
                </a:ext>
              </a:extLst>
            </p:cNvPr>
            <p:cNvSpPr txBox="1"/>
            <p:nvPr/>
          </p:nvSpPr>
          <p:spPr>
            <a:xfrm>
              <a:off x="530884" y="5553484"/>
              <a:ext cx="2518183"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a:t>
              </a:r>
              <a:endParaRPr lang="en-ID" sz="1050" i="1">
                <a:solidFill>
                  <a:schemeClr val="bg1"/>
                </a:solidFill>
              </a:endParaRPr>
            </a:p>
          </p:txBody>
        </p:sp>
      </p:grpSp>
    </p:spTree>
    <p:extLst>
      <p:ext uri="{BB962C8B-B14F-4D97-AF65-F5344CB8AC3E}">
        <p14:creationId xmlns:p14="http://schemas.microsoft.com/office/powerpoint/2010/main" val="357670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3">
            <a:extLst>
              <a:ext uri="{FF2B5EF4-FFF2-40B4-BE49-F238E27FC236}">
                <a16:creationId xmlns:a16="http://schemas.microsoft.com/office/drawing/2014/main" id="{C32767A7-2C76-4418-BF98-0779476E170A}"/>
              </a:ext>
            </a:extLst>
          </p:cNvPr>
          <p:cNvSpPr/>
          <p:nvPr/>
        </p:nvSpPr>
        <p:spPr>
          <a:xfrm>
            <a:off x="501530" y="0"/>
            <a:ext cx="6691412" cy="4288058"/>
          </a:xfrm>
          <a:custGeom>
            <a:avLst/>
            <a:gdLst>
              <a:gd name="connsiteX0" fmla="*/ 1884704 w 6691412"/>
              <a:gd name="connsiteY0" fmla="*/ 0 h 4288058"/>
              <a:gd name="connsiteX1" fmla="*/ 6691412 w 6691412"/>
              <a:gd name="connsiteY1" fmla="*/ 0 h 4288058"/>
              <a:gd name="connsiteX2" fmla="*/ 2569275 w 6691412"/>
              <a:gd name="connsiteY2" fmla="*/ 4122138 h 4288058"/>
              <a:gd name="connsiteX3" fmla="*/ 1768141 w 6691412"/>
              <a:gd name="connsiteY3" fmla="*/ 4122138 h 4288058"/>
              <a:gd name="connsiteX4" fmla="*/ 165920 w 6691412"/>
              <a:gd name="connsiteY4" fmla="*/ 2519917 h 4288058"/>
              <a:gd name="connsiteX5" fmla="*/ 165920 w 6691412"/>
              <a:gd name="connsiteY5" fmla="*/ 1718784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1412" h="4288058">
                <a:moveTo>
                  <a:pt x="1884704" y="0"/>
                </a:moveTo>
                <a:lnTo>
                  <a:pt x="6691412" y="0"/>
                </a:lnTo>
                <a:lnTo>
                  <a:pt x="2569275" y="4122138"/>
                </a:lnTo>
                <a:cubicBezTo>
                  <a:pt x="2348048" y="4343365"/>
                  <a:pt x="1989368" y="4343365"/>
                  <a:pt x="1768141" y="4122138"/>
                </a:cubicBezTo>
                <a:lnTo>
                  <a:pt x="165920" y="2519917"/>
                </a:lnTo>
                <a:cubicBezTo>
                  <a:pt x="-55306" y="2298690"/>
                  <a:pt x="-55306" y="1940011"/>
                  <a:pt x="165920" y="171878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8" name="Rounded Rectangle 44">
            <a:extLst>
              <a:ext uri="{FF2B5EF4-FFF2-40B4-BE49-F238E27FC236}">
                <a16:creationId xmlns:a16="http://schemas.microsoft.com/office/drawing/2014/main" id="{3CC4E6DB-B8B5-4A75-B414-A2B4107B3BD9}"/>
              </a:ext>
            </a:extLst>
          </p:cNvPr>
          <p:cNvSpPr/>
          <p:nvPr/>
        </p:nvSpPr>
        <p:spPr>
          <a:xfrm>
            <a:off x="648311" y="0"/>
            <a:ext cx="6368348" cy="4141278"/>
          </a:xfrm>
          <a:custGeom>
            <a:avLst/>
            <a:gdLst>
              <a:gd name="connsiteX0" fmla="*/ 1914207 w 6368348"/>
              <a:gd name="connsiteY0" fmla="*/ 0 h 4141278"/>
              <a:gd name="connsiteX1" fmla="*/ 6368348 w 6368348"/>
              <a:gd name="connsiteY1" fmla="*/ 0 h 4141278"/>
              <a:gd name="connsiteX2" fmla="*/ 2380820 w 6368348"/>
              <a:gd name="connsiteY2" fmla="*/ 3987528 h 4141278"/>
              <a:gd name="connsiteX3" fmla="*/ 1638448 w 6368348"/>
              <a:gd name="connsiteY3" fmla="*/ 3987528 h 4141278"/>
              <a:gd name="connsiteX4" fmla="*/ 153750 w 6368348"/>
              <a:gd name="connsiteY4" fmla="*/ 2502829 h 4141278"/>
              <a:gd name="connsiteX5" fmla="*/ 153750 w 6368348"/>
              <a:gd name="connsiteY5" fmla="*/ 1760457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348" h="4141278">
                <a:moveTo>
                  <a:pt x="1914207" y="0"/>
                </a:moveTo>
                <a:lnTo>
                  <a:pt x="6368348" y="0"/>
                </a:lnTo>
                <a:lnTo>
                  <a:pt x="2380820" y="3987528"/>
                </a:lnTo>
                <a:cubicBezTo>
                  <a:pt x="2175820" y="4192528"/>
                  <a:pt x="1843449" y="4192528"/>
                  <a:pt x="1638448" y="3987528"/>
                </a:cubicBezTo>
                <a:lnTo>
                  <a:pt x="153750" y="2502829"/>
                </a:lnTo>
                <a:cubicBezTo>
                  <a:pt x="-51250" y="2297829"/>
                  <a:pt x="-51250" y="1965458"/>
                  <a:pt x="153750" y="1760457"/>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ectangle: Rounded Corners 4">
            <a:extLst>
              <a:ext uri="{FF2B5EF4-FFF2-40B4-BE49-F238E27FC236}">
                <a16:creationId xmlns:a16="http://schemas.microsoft.com/office/drawing/2014/main" id="{FC961F27-5FE3-41EE-B357-5BE6BAEF21F8}"/>
              </a:ext>
            </a:extLst>
          </p:cNvPr>
          <p:cNvSpPr/>
          <p:nvPr/>
        </p:nvSpPr>
        <p:spPr>
          <a:xfrm rot="2700000">
            <a:off x="3852854" y="1891058"/>
            <a:ext cx="1274074" cy="127407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nvGrpSpPr>
          <p:cNvPr id="52" name="Group 51">
            <a:extLst>
              <a:ext uri="{FF2B5EF4-FFF2-40B4-BE49-F238E27FC236}">
                <a16:creationId xmlns:a16="http://schemas.microsoft.com/office/drawing/2014/main" id="{EF426D71-9016-4083-953B-46A6E6831969}"/>
              </a:ext>
            </a:extLst>
          </p:cNvPr>
          <p:cNvGrpSpPr/>
          <p:nvPr/>
        </p:nvGrpSpPr>
        <p:grpSpPr>
          <a:xfrm>
            <a:off x="5772944" y="3055318"/>
            <a:ext cx="5458508" cy="2171920"/>
            <a:chOff x="5772944" y="2727335"/>
            <a:chExt cx="5458508" cy="2171920"/>
          </a:xfrm>
        </p:grpSpPr>
        <p:grpSp>
          <p:nvGrpSpPr>
            <p:cNvPr id="15" name="Group 14">
              <a:extLst>
                <a:ext uri="{FF2B5EF4-FFF2-40B4-BE49-F238E27FC236}">
                  <a16:creationId xmlns:a16="http://schemas.microsoft.com/office/drawing/2014/main" id="{A80FF861-1633-4030-8F7B-020CCCD5AF52}"/>
                </a:ext>
              </a:extLst>
            </p:cNvPr>
            <p:cNvGrpSpPr/>
            <p:nvPr/>
          </p:nvGrpSpPr>
          <p:grpSpPr>
            <a:xfrm>
              <a:off x="5772944" y="2727335"/>
              <a:ext cx="5458508" cy="1403330"/>
              <a:chOff x="5772944" y="3184269"/>
              <a:chExt cx="5458508" cy="1403330"/>
            </a:xfrm>
          </p:grpSpPr>
          <p:sp>
            <p:nvSpPr>
              <p:cNvPr id="9" name="TextBox 8">
                <a:extLst>
                  <a:ext uri="{FF2B5EF4-FFF2-40B4-BE49-F238E27FC236}">
                    <a16:creationId xmlns:a16="http://schemas.microsoft.com/office/drawing/2014/main" id="{DA5ACC11-38DA-40E7-B49C-4F4AD8AA3E2B}"/>
                  </a:ext>
                </a:extLst>
              </p:cNvPr>
              <p:cNvSpPr txBox="1"/>
              <p:nvPr/>
            </p:nvSpPr>
            <p:spPr>
              <a:xfrm>
                <a:off x="5772944" y="3184269"/>
                <a:ext cx="463588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TEMPLATE INTRODUCING</a:t>
                </a:r>
              </a:p>
            </p:txBody>
          </p:sp>
          <p:sp>
            <p:nvSpPr>
              <p:cNvPr id="10" name="Justify Text Body">
                <a:extLst>
                  <a:ext uri="{FF2B5EF4-FFF2-40B4-BE49-F238E27FC236}">
                    <a16:creationId xmlns:a16="http://schemas.microsoft.com/office/drawing/2014/main" id="{D74CDA22-62C3-4245-AC23-29F575FC8A66}"/>
                  </a:ext>
                </a:extLst>
              </p:cNvPr>
              <p:cNvSpPr txBox="1"/>
              <p:nvPr/>
            </p:nvSpPr>
            <p:spPr>
              <a:xfrm>
                <a:off x="5772945" y="3854513"/>
                <a:ext cx="5458507"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a:t>
                </a:r>
                <a:endParaRPr lang="en-ID" sz="1100">
                  <a:solidFill>
                    <a:schemeClr val="bg1"/>
                  </a:solidFill>
                </a:endParaRPr>
              </a:p>
            </p:txBody>
          </p:sp>
        </p:grpSp>
        <p:grpSp>
          <p:nvGrpSpPr>
            <p:cNvPr id="34" name="Group 33">
              <a:extLst>
                <a:ext uri="{FF2B5EF4-FFF2-40B4-BE49-F238E27FC236}">
                  <a16:creationId xmlns:a16="http://schemas.microsoft.com/office/drawing/2014/main" id="{C8C744DF-D638-4417-B1C8-48D6BF9E2092}"/>
                </a:ext>
              </a:extLst>
            </p:cNvPr>
            <p:cNvGrpSpPr/>
            <p:nvPr/>
          </p:nvGrpSpPr>
          <p:grpSpPr>
            <a:xfrm>
              <a:off x="5789352" y="4447041"/>
              <a:ext cx="2447868" cy="452214"/>
              <a:chOff x="728129" y="4380514"/>
              <a:chExt cx="2447868" cy="452214"/>
            </a:xfrm>
          </p:grpSpPr>
          <p:sp>
            <p:nvSpPr>
              <p:cNvPr id="40" name="Freeform: Shape 39">
                <a:extLst>
                  <a:ext uri="{FF2B5EF4-FFF2-40B4-BE49-F238E27FC236}">
                    <a16:creationId xmlns:a16="http://schemas.microsoft.com/office/drawing/2014/main" id="{4922B206-348B-4581-BDDF-4500E1657B71}"/>
                  </a:ext>
                </a:extLst>
              </p:cNvPr>
              <p:cNvSpPr/>
              <p:nvPr/>
            </p:nvSpPr>
            <p:spPr>
              <a:xfrm>
                <a:off x="728129" y="4405678"/>
                <a:ext cx="391670" cy="408699"/>
              </a:xfrm>
              <a:custGeom>
                <a:avLst/>
                <a:gdLst>
                  <a:gd name="connsiteX0" fmla="*/ 240106 w 306801"/>
                  <a:gd name="connsiteY0" fmla="*/ 213426 h 320140"/>
                  <a:gd name="connsiteX1" fmla="*/ 266784 w 306801"/>
                  <a:gd name="connsiteY1" fmla="*/ 213426 h 320140"/>
                  <a:gd name="connsiteX2" fmla="*/ 266784 w 306801"/>
                  <a:gd name="connsiteY2" fmla="*/ 253444 h 320140"/>
                  <a:gd name="connsiteX3" fmla="*/ 306801 w 306801"/>
                  <a:gd name="connsiteY3" fmla="*/ 253444 h 320140"/>
                  <a:gd name="connsiteX4" fmla="*/ 306801 w 306801"/>
                  <a:gd name="connsiteY4" fmla="*/ 280122 h 320140"/>
                  <a:gd name="connsiteX5" fmla="*/ 266784 w 306801"/>
                  <a:gd name="connsiteY5" fmla="*/ 280122 h 320140"/>
                  <a:gd name="connsiteX6" fmla="*/ 266784 w 306801"/>
                  <a:gd name="connsiteY6" fmla="*/ 320139 h 320140"/>
                  <a:gd name="connsiteX7" fmla="*/ 240106 w 306801"/>
                  <a:gd name="connsiteY7" fmla="*/ 320139 h 320140"/>
                  <a:gd name="connsiteX8" fmla="*/ 240106 w 306801"/>
                  <a:gd name="connsiteY8" fmla="*/ 280122 h 320140"/>
                  <a:gd name="connsiteX9" fmla="*/ 200088 w 306801"/>
                  <a:gd name="connsiteY9" fmla="*/ 280122 h 320140"/>
                  <a:gd name="connsiteX10" fmla="*/ 200088 w 306801"/>
                  <a:gd name="connsiteY10" fmla="*/ 253444 h 320140"/>
                  <a:gd name="connsiteX11" fmla="*/ 240106 w 306801"/>
                  <a:gd name="connsiteY11" fmla="*/ 253444 h 320140"/>
                  <a:gd name="connsiteX12" fmla="*/ 66696 w 306801"/>
                  <a:gd name="connsiteY12" fmla="*/ 146730 h 320140"/>
                  <a:gd name="connsiteX13" fmla="*/ 186750 w 306801"/>
                  <a:gd name="connsiteY13" fmla="*/ 146730 h 320140"/>
                  <a:gd name="connsiteX14" fmla="*/ 186750 w 306801"/>
                  <a:gd name="connsiteY14" fmla="*/ 173408 h 320140"/>
                  <a:gd name="connsiteX15" fmla="*/ 66696 w 306801"/>
                  <a:gd name="connsiteY15" fmla="*/ 173408 h 320140"/>
                  <a:gd name="connsiteX16" fmla="*/ 66696 w 306801"/>
                  <a:gd name="connsiteY16" fmla="*/ 93374 h 320140"/>
                  <a:gd name="connsiteX17" fmla="*/ 120054 w 306801"/>
                  <a:gd name="connsiteY17" fmla="*/ 93374 h 320140"/>
                  <a:gd name="connsiteX18" fmla="*/ 120054 w 306801"/>
                  <a:gd name="connsiteY18" fmla="*/ 120052 h 320140"/>
                  <a:gd name="connsiteX19" fmla="*/ 66696 w 306801"/>
                  <a:gd name="connsiteY19" fmla="*/ 120052 h 320140"/>
                  <a:gd name="connsiteX20" fmla="*/ 0 w 306801"/>
                  <a:gd name="connsiteY20" fmla="*/ 0 h 320140"/>
                  <a:gd name="connsiteX21" fmla="*/ 146731 w 306801"/>
                  <a:gd name="connsiteY21" fmla="*/ 0 h 320140"/>
                  <a:gd name="connsiteX22" fmla="*/ 212093 w 306801"/>
                  <a:gd name="connsiteY22" fmla="*/ 54691 h 320140"/>
                  <a:gd name="connsiteX23" fmla="*/ 266783 w 306801"/>
                  <a:gd name="connsiteY23" fmla="*/ 120053 h 320140"/>
                  <a:gd name="connsiteX24" fmla="*/ 266783 w 306801"/>
                  <a:gd name="connsiteY24" fmla="*/ 186748 h 320140"/>
                  <a:gd name="connsiteX25" fmla="*/ 240105 w 306801"/>
                  <a:gd name="connsiteY25" fmla="*/ 186748 h 320140"/>
                  <a:gd name="connsiteX26" fmla="*/ 240105 w 306801"/>
                  <a:gd name="connsiteY26" fmla="*/ 120053 h 320140"/>
                  <a:gd name="connsiteX27" fmla="*/ 200088 w 306801"/>
                  <a:gd name="connsiteY27" fmla="*/ 80035 h 320140"/>
                  <a:gd name="connsiteX28" fmla="*/ 186748 w 306801"/>
                  <a:gd name="connsiteY28" fmla="*/ 80035 h 320140"/>
                  <a:gd name="connsiteX29" fmla="*/ 186748 w 306801"/>
                  <a:gd name="connsiteY29" fmla="*/ 66696 h 320140"/>
                  <a:gd name="connsiteX30" fmla="*/ 146731 w 306801"/>
                  <a:gd name="connsiteY30" fmla="*/ 26678 h 320140"/>
                  <a:gd name="connsiteX31" fmla="*/ 26678 w 306801"/>
                  <a:gd name="connsiteY31" fmla="*/ 26678 h 320140"/>
                  <a:gd name="connsiteX32" fmla="*/ 26678 w 306801"/>
                  <a:gd name="connsiteY32" fmla="*/ 293462 h 320140"/>
                  <a:gd name="connsiteX33" fmla="*/ 186748 w 306801"/>
                  <a:gd name="connsiteY33" fmla="*/ 293462 h 320140"/>
                  <a:gd name="connsiteX34" fmla="*/ 186748 w 306801"/>
                  <a:gd name="connsiteY34" fmla="*/ 320140 h 320140"/>
                  <a:gd name="connsiteX35" fmla="*/ 0 w 306801"/>
                  <a:gd name="connsiteY35" fmla="*/ 320140 h 3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6801" h="320140">
                    <a:moveTo>
                      <a:pt x="240106" y="213426"/>
                    </a:moveTo>
                    <a:lnTo>
                      <a:pt x="266784" y="213426"/>
                    </a:lnTo>
                    <a:lnTo>
                      <a:pt x="266784" y="253444"/>
                    </a:lnTo>
                    <a:lnTo>
                      <a:pt x="306801" y="253444"/>
                    </a:lnTo>
                    <a:lnTo>
                      <a:pt x="306801" y="280122"/>
                    </a:lnTo>
                    <a:lnTo>
                      <a:pt x="266784" y="280122"/>
                    </a:lnTo>
                    <a:lnTo>
                      <a:pt x="266784" y="320139"/>
                    </a:lnTo>
                    <a:lnTo>
                      <a:pt x="240106" y="320139"/>
                    </a:lnTo>
                    <a:lnTo>
                      <a:pt x="240106" y="280122"/>
                    </a:lnTo>
                    <a:lnTo>
                      <a:pt x="200088" y="280122"/>
                    </a:lnTo>
                    <a:lnTo>
                      <a:pt x="200088" y="253444"/>
                    </a:lnTo>
                    <a:lnTo>
                      <a:pt x="240106" y="253444"/>
                    </a:lnTo>
                    <a:close/>
                    <a:moveTo>
                      <a:pt x="66696" y="146730"/>
                    </a:moveTo>
                    <a:lnTo>
                      <a:pt x="186750" y="146730"/>
                    </a:lnTo>
                    <a:lnTo>
                      <a:pt x="186750" y="173408"/>
                    </a:lnTo>
                    <a:lnTo>
                      <a:pt x="66696" y="173408"/>
                    </a:lnTo>
                    <a:close/>
                    <a:moveTo>
                      <a:pt x="66696" y="93374"/>
                    </a:moveTo>
                    <a:lnTo>
                      <a:pt x="120054" y="93374"/>
                    </a:lnTo>
                    <a:lnTo>
                      <a:pt x="120054" y="120052"/>
                    </a:lnTo>
                    <a:lnTo>
                      <a:pt x="66696" y="120052"/>
                    </a:lnTo>
                    <a:close/>
                    <a:moveTo>
                      <a:pt x="0" y="0"/>
                    </a:moveTo>
                    <a:lnTo>
                      <a:pt x="146731" y="0"/>
                    </a:lnTo>
                    <a:cubicBezTo>
                      <a:pt x="178745" y="0"/>
                      <a:pt x="206757" y="24010"/>
                      <a:pt x="212093" y="54691"/>
                    </a:cubicBezTo>
                    <a:cubicBezTo>
                      <a:pt x="242773" y="60026"/>
                      <a:pt x="266783" y="88039"/>
                      <a:pt x="266783" y="120053"/>
                    </a:cubicBezTo>
                    <a:lnTo>
                      <a:pt x="266783" y="186748"/>
                    </a:lnTo>
                    <a:lnTo>
                      <a:pt x="240105" y="186748"/>
                    </a:lnTo>
                    <a:lnTo>
                      <a:pt x="240105" y="120053"/>
                    </a:lnTo>
                    <a:cubicBezTo>
                      <a:pt x="240105" y="97376"/>
                      <a:pt x="222764" y="80035"/>
                      <a:pt x="200088" y="80035"/>
                    </a:cubicBezTo>
                    <a:lnTo>
                      <a:pt x="186748" y="80035"/>
                    </a:lnTo>
                    <a:lnTo>
                      <a:pt x="186748" y="66696"/>
                    </a:lnTo>
                    <a:cubicBezTo>
                      <a:pt x="186748" y="44019"/>
                      <a:pt x="169407" y="26678"/>
                      <a:pt x="146731" y="26678"/>
                    </a:cubicBezTo>
                    <a:lnTo>
                      <a:pt x="26678" y="26678"/>
                    </a:lnTo>
                    <a:lnTo>
                      <a:pt x="26678" y="293462"/>
                    </a:lnTo>
                    <a:lnTo>
                      <a:pt x="186748" y="293462"/>
                    </a:lnTo>
                    <a:lnTo>
                      <a:pt x="186748" y="320140"/>
                    </a:lnTo>
                    <a:lnTo>
                      <a:pt x="0" y="320140"/>
                    </a:lnTo>
                    <a:close/>
                  </a:path>
                </a:pathLst>
              </a:custGeom>
              <a:solidFill>
                <a:schemeClr val="accent1"/>
              </a:solidFill>
              <a:ln w="13328" cap="flat">
                <a:noFill/>
                <a:prstDash val="solid"/>
                <a:miter/>
              </a:ln>
            </p:spPr>
            <p:txBody>
              <a:bodyPr wrap="square" rtlCol="0" anchor="ctr">
                <a:noAutofit/>
              </a:bodyPr>
              <a:lstStyle/>
              <a:p>
                <a:endParaRPr lang="en-ID">
                  <a:solidFill>
                    <a:schemeClr val="bg1"/>
                  </a:solidFill>
                </a:endParaRPr>
              </a:p>
            </p:txBody>
          </p:sp>
          <p:grpSp>
            <p:nvGrpSpPr>
              <p:cNvPr id="41" name="Group 40">
                <a:extLst>
                  <a:ext uri="{FF2B5EF4-FFF2-40B4-BE49-F238E27FC236}">
                    <a16:creationId xmlns:a16="http://schemas.microsoft.com/office/drawing/2014/main" id="{BFBEBCDA-2166-4BE7-89DC-D11122EC5D7A}"/>
                  </a:ext>
                </a:extLst>
              </p:cNvPr>
              <p:cNvGrpSpPr/>
              <p:nvPr/>
            </p:nvGrpSpPr>
            <p:grpSpPr>
              <a:xfrm>
                <a:off x="1290204" y="4380514"/>
                <a:ext cx="1885793" cy="452214"/>
                <a:chOff x="1480704" y="4321422"/>
                <a:chExt cx="1885793" cy="452214"/>
              </a:xfrm>
            </p:grpSpPr>
            <p:sp>
              <p:nvSpPr>
                <p:cNvPr id="42" name="TextBox">
                  <a:extLst>
                    <a:ext uri="{FF2B5EF4-FFF2-40B4-BE49-F238E27FC236}">
                      <a16:creationId xmlns:a16="http://schemas.microsoft.com/office/drawing/2014/main" id="{24958BB9-89C4-41EA-BE7D-D31BEE070CA1}"/>
                    </a:ext>
                  </a:extLst>
                </p:cNvPr>
                <p:cNvSpPr txBox="1"/>
                <p:nvPr/>
              </p:nvSpPr>
              <p:spPr>
                <a:xfrm>
                  <a:off x="1480704" y="4568836"/>
                  <a:ext cx="1885793" cy="2048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00" i="1">
                      <a:solidFill>
                        <a:schemeClr val="bg1"/>
                      </a:solidFill>
                    </a:rPr>
                    <a:t>elementum ipsum volutpat</a:t>
                  </a:r>
                  <a:endParaRPr lang="en-ID" sz="1000" i="1">
                    <a:solidFill>
                      <a:schemeClr val="bg1"/>
                    </a:solidFill>
                  </a:endParaRPr>
                </a:p>
              </p:txBody>
            </p:sp>
            <p:sp>
              <p:nvSpPr>
                <p:cNvPr id="43" name="RightSub">
                  <a:extLst>
                    <a:ext uri="{FF2B5EF4-FFF2-40B4-BE49-F238E27FC236}">
                      <a16:creationId xmlns:a16="http://schemas.microsoft.com/office/drawing/2014/main" id="{D6A7A158-68E3-4448-AEF9-FA6D561B4F50}"/>
                    </a:ext>
                  </a:extLst>
                </p:cNvPr>
                <p:cNvSpPr txBox="1"/>
                <p:nvPr/>
              </p:nvSpPr>
              <p:spPr>
                <a:xfrm>
                  <a:off x="1480704" y="4321422"/>
                  <a:ext cx="63799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30 Slide</a:t>
                  </a:r>
                  <a:endParaRPr lang="en-ID" sz="1200">
                    <a:solidFill>
                      <a:schemeClr val="bg1"/>
                    </a:solidFill>
                    <a:latin typeface="+mj-lt"/>
                  </a:endParaRPr>
                </a:p>
              </p:txBody>
            </p:sp>
          </p:grpSp>
        </p:grpSp>
        <p:sp>
          <p:nvSpPr>
            <p:cNvPr id="36" name="Shape">
              <a:extLst>
                <a:ext uri="{FF2B5EF4-FFF2-40B4-BE49-F238E27FC236}">
                  <a16:creationId xmlns:a16="http://schemas.microsoft.com/office/drawing/2014/main" id="{09B8C582-6FE0-4416-8A04-42E6F60DF535}"/>
                </a:ext>
              </a:extLst>
            </p:cNvPr>
            <p:cNvSpPr>
              <a:spLocks noChangeAspect="1"/>
            </p:cNvSpPr>
            <p:nvPr/>
          </p:nvSpPr>
          <p:spPr>
            <a:xfrm>
              <a:off x="8407625" y="4432064"/>
              <a:ext cx="383626" cy="448840"/>
            </a:xfrm>
            <a:custGeom>
              <a:avLst/>
              <a:gdLst>
                <a:gd name="connsiteX0" fmla="*/ 0 w 266783"/>
                <a:gd name="connsiteY0" fmla="*/ 285458 h 312136"/>
                <a:gd name="connsiteX1" fmla="*/ 266783 w 266783"/>
                <a:gd name="connsiteY1" fmla="*/ 285458 h 312136"/>
                <a:gd name="connsiteX2" fmla="*/ 266783 w 266783"/>
                <a:gd name="connsiteY2" fmla="*/ 312136 h 312136"/>
                <a:gd name="connsiteX3" fmla="*/ 0 w 266783"/>
                <a:gd name="connsiteY3" fmla="*/ 312136 h 312136"/>
                <a:gd name="connsiteX4" fmla="*/ 186748 w 266783"/>
                <a:gd name="connsiteY4" fmla="*/ 37350 h 312136"/>
                <a:gd name="connsiteX5" fmla="*/ 26678 w 266783"/>
                <a:gd name="connsiteY5" fmla="*/ 197420 h 312136"/>
                <a:gd name="connsiteX6" fmla="*/ 26678 w 266783"/>
                <a:gd name="connsiteY6" fmla="*/ 232101 h 312136"/>
                <a:gd name="connsiteX7" fmla="*/ 61360 w 266783"/>
                <a:gd name="connsiteY7" fmla="*/ 232101 h 312136"/>
                <a:gd name="connsiteX8" fmla="*/ 221430 w 266783"/>
                <a:gd name="connsiteY8" fmla="*/ 72031 h 312136"/>
                <a:gd name="connsiteX9" fmla="*/ 186748 w 266783"/>
                <a:gd name="connsiteY9" fmla="*/ 0 h 312136"/>
                <a:gd name="connsiteX10" fmla="*/ 258780 w 266783"/>
                <a:gd name="connsiteY10" fmla="*/ 72031 h 312136"/>
                <a:gd name="connsiteX11" fmla="*/ 72031 w 266783"/>
                <a:gd name="connsiteY11" fmla="*/ 258780 h 312136"/>
                <a:gd name="connsiteX12" fmla="*/ 0 w 266783"/>
                <a:gd name="connsiteY12" fmla="*/ 258780 h 312136"/>
                <a:gd name="connsiteX13" fmla="*/ 0 w 266783"/>
                <a:gd name="connsiteY13" fmla="*/ 186748 h 3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83" h="312136">
                  <a:moveTo>
                    <a:pt x="0" y="285458"/>
                  </a:moveTo>
                  <a:lnTo>
                    <a:pt x="266783" y="285458"/>
                  </a:lnTo>
                  <a:lnTo>
                    <a:pt x="266783" y="312136"/>
                  </a:lnTo>
                  <a:lnTo>
                    <a:pt x="0" y="312136"/>
                  </a:lnTo>
                  <a:close/>
                  <a:moveTo>
                    <a:pt x="186748" y="37350"/>
                  </a:moveTo>
                  <a:lnTo>
                    <a:pt x="26678" y="197420"/>
                  </a:lnTo>
                  <a:lnTo>
                    <a:pt x="26678" y="232101"/>
                  </a:lnTo>
                  <a:lnTo>
                    <a:pt x="61360" y="232101"/>
                  </a:lnTo>
                  <a:lnTo>
                    <a:pt x="221430" y="72031"/>
                  </a:lnTo>
                  <a:close/>
                  <a:moveTo>
                    <a:pt x="186748" y="0"/>
                  </a:moveTo>
                  <a:lnTo>
                    <a:pt x="258780" y="72031"/>
                  </a:lnTo>
                  <a:lnTo>
                    <a:pt x="72031" y="258780"/>
                  </a:lnTo>
                  <a:lnTo>
                    <a:pt x="0" y="258780"/>
                  </a:lnTo>
                  <a:lnTo>
                    <a:pt x="0" y="186748"/>
                  </a:lnTo>
                  <a:close/>
                </a:path>
              </a:pathLst>
            </a:custGeom>
            <a:solidFill>
              <a:schemeClr val="accent1"/>
            </a:solidFill>
            <a:ln w="13328" cap="flat">
              <a:noFill/>
              <a:prstDash val="solid"/>
              <a:miter/>
            </a:ln>
          </p:spPr>
          <p:txBody>
            <a:bodyPr wrap="square" rtlCol="0" anchor="ctr">
              <a:noAutofit/>
            </a:bodyPr>
            <a:lstStyle/>
            <a:p>
              <a:endParaRPr lang="en-ID">
                <a:solidFill>
                  <a:schemeClr val="bg1"/>
                </a:solidFill>
              </a:endParaRPr>
            </a:p>
          </p:txBody>
        </p:sp>
        <p:sp>
          <p:nvSpPr>
            <p:cNvPr id="38" name="TextBox">
              <a:extLst>
                <a:ext uri="{FF2B5EF4-FFF2-40B4-BE49-F238E27FC236}">
                  <a16:creationId xmlns:a16="http://schemas.microsoft.com/office/drawing/2014/main" id="{3DCCF087-E9D2-4998-8F63-02BA7BF4E11A}"/>
                </a:ext>
              </a:extLst>
            </p:cNvPr>
            <p:cNvSpPr txBox="1"/>
            <p:nvPr/>
          </p:nvSpPr>
          <p:spPr>
            <a:xfrm>
              <a:off x="8986108" y="4674694"/>
              <a:ext cx="1784143" cy="204800"/>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00" i="1">
                  <a:solidFill>
                    <a:schemeClr val="bg1"/>
                  </a:solidFill>
                </a:rPr>
                <a:t>elementum ipsum volutpat</a:t>
              </a:r>
              <a:endParaRPr lang="en-ID" sz="1000" i="1">
                <a:solidFill>
                  <a:schemeClr val="bg1"/>
                </a:solidFill>
              </a:endParaRPr>
            </a:p>
          </p:txBody>
        </p:sp>
        <p:sp>
          <p:nvSpPr>
            <p:cNvPr id="39" name="RightSub">
              <a:extLst>
                <a:ext uri="{FF2B5EF4-FFF2-40B4-BE49-F238E27FC236}">
                  <a16:creationId xmlns:a16="http://schemas.microsoft.com/office/drawing/2014/main" id="{FB63074E-2ADD-4C24-8AEB-B02F6FA26F99}"/>
                </a:ext>
              </a:extLst>
            </p:cNvPr>
            <p:cNvSpPr txBox="1"/>
            <p:nvPr/>
          </p:nvSpPr>
          <p:spPr>
            <a:xfrm>
              <a:off x="8986108" y="4427280"/>
              <a:ext cx="171040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Easy use and editable</a:t>
              </a:r>
              <a:endParaRPr lang="en-ID" sz="1200">
                <a:solidFill>
                  <a:schemeClr val="bg1"/>
                </a:solidFill>
                <a:latin typeface="+mj-lt"/>
              </a:endParaRPr>
            </a:p>
          </p:txBody>
        </p:sp>
      </p:grpSp>
      <p:sp>
        <p:nvSpPr>
          <p:cNvPr id="51" name="Icon 5">
            <a:extLst>
              <a:ext uri="{FF2B5EF4-FFF2-40B4-BE49-F238E27FC236}">
                <a16:creationId xmlns:a16="http://schemas.microsoft.com/office/drawing/2014/main" id="{3459CA11-93CE-4C77-9A87-BD4A23C84D41}"/>
              </a:ext>
            </a:extLst>
          </p:cNvPr>
          <p:cNvSpPr/>
          <p:nvPr/>
        </p:nvSpPr>
        <p:spPr>
          <a:xfrm>
            <a:off x="4238273" y="2276475"/>
            <a:ext cx="503236" cy="503238"/>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
        <p:nvSpPr>
          <p:cNvPr id="57" name="PpHolder6">
            <a:extLst>
              <a:ext uri="{FF2B5EF4-FFF2-40B4-BE49-F238E27FC236}">
                <a16:creationId xmlns:a16="http://schemas.microsoft.com/office/drawing/2014/main" id="{ACC72A40-F9CA-4EBC-A30B-0C5BBF3D2D7B}"/>
              </a:ext>
            </a:extLst>
          </p:cNvPr>
          <p:cNvSpPr>
            <a:spLocks noGrp="1"/>
          </p:cNvSpPr>
          <p:nvPr>
            <p:ph type="pic" sz="quarter" idx="10"/>
          </p:nvPr>
        </p:nvSpPr>
        <p:spPr/>
      </p:sp>
    </p:spTree>
    <p:extLst>
      <p:ext uri="{BB962C8B-B14F-4D97-AF65-F5344CB8AC3E}">
        <p14:creationId xmlns:p14="http://schemas.microsoft.com/office/powerpoint/2010/main" val="1610915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19">
            <a:extLst>
              <a:ext uri="{FF2B5EF4-FFF2-40B4-BE49-F238E27FC236}">
                <a16:creationId xmlns:a16="http://schemas.microsoft.com/office/drawing/2014/main" id="{ACE6A04B-0109-49AC-8367-F3B82002C04C}"/>
              </a:ext>
            </a:extLst>
          </p:cNvPr>
          <p:cNvSpPr/>
          <p:nvPr/>
        </p:nvSpPr>
        <p:spPr>
          <a:xfrm>
            <a:off x="6324064" y="0"/>
            <a:ext cx="5869524" cy="5359878"/>
          </a:xfrm>
          <a:custGeom>
            <a:avLst/>
            <a:gdLst>
              <a:gd name="connsiteX0" fmla="*/ 1713016 w 5869524"/>
              <a:gd name="connsiteY0" fmla="*/ 0 h 5359878"/>
              <a:gd name="connsiteX1" fmla="*/ 5869524 w 5869524"/>
              <a:gd name="connsiteY1" fmla="*/ 0 h 5359878"/>
              <a:gd name="connsiteX2" fmla="*/ 5869524 w 5869524"/>
              <a:gd name="connsiteY2" fmla="*/ 3137218 h 5359878"/>
              <a:gd name="connsiteX3" fmla="*/ 3898631 w 5869524"/>
              <a:gd name="connsiteY3" fmla="*/ 5108110 h 5359878"/>
              <a:gd name="connsiteX4" fmla="*/ 2682986 w 5869524"/>
              <a:gd name="connsiteY4" fmla="*/ 5108110 h 5359878"/>
              <a:gd name="connsiteX5" fmla="*/ 251769 w 5869524"/>
              <a:gd name="connsiteY5" fmla="*/ 2676893 h 5359878"/>
              <a:gd name="connsiteX6" fmla="*/ 251769 w 5869524"/>
              <a:gd name="connsiteY6" fmla="*/ 1461247 h 53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524" h="5359878">
                <a:moveTo>
                  <a:pt x="1713016" y="0"/>
                </a:moveTo>
                <a:lnTo>
                  <a:pt x="5869524" y="0"/>
                </a:lnTo>
                <a:lnTo>
                  <a:pt x="5869524" y="3137218"/>
                </a:lnTo>
                <a:lnTo>
                  <a:pt x="3898631" y="5108110"/>
                </a:lnTo>
                <a:cubicBezTo>
                  <a:pt x="3562940" y="5443801"/>
                  <a:pt x="3018677" y="5443801"/>
                  <a:pt x="2682986" y="5108110"/>
                </a:cubicBezTo>
                <a:lnTo>
                  <a:pt x="251769" y="2676893"/>
                </a:lnTo>
                <a:cubicBezTo>
                  <a:pt x="-83922" y="2341202"/>
                  <a:pt x="-83922" y="1796939"/>
                  <a:pt x="251769" y="1461247"/>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 name="PpHolder2">
            <a:extLst>
              <a:ext uri="{FF2B5EF4-FFF2-40B4-BE49-F238E27FC236}">
                <a16:creationId xmlns:a16="http://schemas.microsoft.com/office/drawing/2014/main" id="{8D39CB6D-C0B0-4044-8284-06E8769F8B2F}"/>
              </a:ext>
            </a:extLst>
          </p:cNvPr>
          <p:cNvSpPr>
            <a:spLocks noGrp="1"/>
          </p:cNvSpPr>
          <p:nvPr>
            <p:ph type="pic" sz="quarter" idx="10"/>
          </p:nvPr>
        </p:nvSpPr>
        <p:spPr/>
      </p:sp>
      <p:sp>
        <p:nvSpPr>
          <p:cNvPr id="26" name="Shapes">
            <a:extLst>
              <a:ext uri="{FF2B5EF4-FFF2-40B4-BE49-F238E27FC236}">
                <a16:creationId xmlns:a16="http://schemas.microsoft.com/office/drawing/2014/main" id="{1C5C934A-F798-4E93-B66B-8AEDC6270053}"/>
              </a:ext>
            </a:extLst>
          </p:cNvPr>
          <p:cNvSpPr/>
          <p:nvPr/>
        </p:nvSpPr>
        <p:spPr>
          <a:xfrm>
            <a:off x="6664580" y="1"/>
            <a:ext cx="5529009" cy="5019363"/>
          </a:xfrm>
          <a:custGeom>
            <a:avLst/>
            <a:gdLst>
              <a:gd name="connsiteX0" fmla="*/ 1749858 w 5529009"/>
              <a:gd name="connsiteY0" fmla="*/ 0 h 5019363"/>
              <a:gd name="connsiteX1" fmla="*/ 5529009 w 5529009"/>
              <a:gd name="connsiteY1" fmla="*/ 0 h 5019363"/>
              <a:gd name="connsiteX2" fmla="*/ 5529009 w 5529009"/>
              <a:gd name="connsiteY2" fmla="*/ 2759862 h 5019363"/>
              <a:gd name="connsiteX3" fmla="*/ 3495223 w 5529009"/>
              <a:gd name="connsiteY3" fmla="*/ 4793647 h 5019363"/>
              <a:gd name="connsiteX4" fmla="*/ 2405367 w 5529009"/>
              <a:gd name="connsiteY4" fmla="*/ 4793647 h 5019363"/>
              <a:gd name="connsiteX5" fmla="*/ 225717 w 5529009"/>
              <a:gd name="connsiteY5" fmla="*/ 2613997 h 5019363"/>
              <a:gd name="connsiteX6" fmla="*/ 225717 w 5529009"/>
              <a:gd name="connsiteY6" fmla="*/ 1524141 h 50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009" h="5019363">
                <a:moveTo>
                  <a:pt x="1749858" y="0"/>
                </a:moveTo>
                <a:lnTo>
                  <a:pt x="5529009" y="0"/>
                </a:lnTo>
                <a:lnTo>
                  <a:pt x="5529009" y="2759862"/>
                </a:lnTo>
                <a:lnTo>
                  <a:pt x="3495223" y="4793647"/>
                </a:lnTo>
                <a:cubicBezTo>
                  <a:pt x="3194268" y="5094602"/>
                  <a:pt x="2706322" y="5094602"/>
                  <a:pt x="2405367" y="4793647"/>
                </a:cubicBezTo>
                <a:lnTo>
                  <a:pt x="225717" y="2613997"/>
                </a:lnTo>
                <a:cubicBezTo>
                  <a:pt x="-75238" y="2313042"/>
                  <a:pt x="-75238" y="1825096"/>
                  <a:pt x="225717" y="1524141"/>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8" name="Group 17">
            <a:extLst>
              <a:ext uri="{FF2B5EF4-FFF2-40B4-BE49-F238E27FC236}">
                <a16:creationId xmlns:a16="http://schemas.microsoft.com/office/drawing/2014/main" id="{34AAC0B3-8BC2-4F76-B90C-826AC49E9F47}"/>
              </a:ext>
            </a:extLst>
          </p:cNvPr>
          <p:cNvGrpSpPr/>
          <p:nvPr/>
        </p:nvGrpSpPr>
        <p:grpSpPr>
          <a:xfrm>
            <a:off x="575264" y="3429000"/>
            <a:ext cx="6109833" cy="1976403"/>
            <a:chOff x="575264" y="2936863"/>
            <a:chExt cx="6109833" cy="1976403"/>
          </a:xfrm>
        </p:grpSpPr>
        <p:sp>
          <p:nvSpPr>
            <p:cNvPr id="13" name="Justify Text Body">
              <a:extLst>
                <a:ext uri="{FF2B5EF4-FFF2-40B4-BE49-F238E27FC236}">
                  <a16:creationId xmlns:a16="http://schemas.microsoft.com/office/drawing/2014/main" id="{4F29471F-E99F-4A48-9ED0-324BC323CF66}"/>
                </a:ext>
              </a:extLst>
            </p:cNvPr>
            <p:cNvSpPr txBox="1"/>
            <p:nvPr/>
          </p:nvSpPr>
          <p:spPr>
            <a:xfrm flipH="1">
              <a:off x="575265" y="4155656"/>
              <a:ext cx="6109832" cy="75761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6" name="TextBox 15">
              <a:extLst>
                <a:ext uri="{FF2B5EF4-FFF2-40B4-BE49-F238E27FC236}">
                  <a16:creationId xmlns:a16="http://schemas.microsoft.com/office/drawing/2014/main" id="{46A02F0C-B6DE-4EBD-AEAC-9C4EF38DD895}"/>
                </a:ext>
              </a:extLst>
            </p:cNvPr>
            <p:cNvSpPr txBox="1"/>
            <p:nvPr/>
          </p:nvSpPr>
          <p:spPr>
            <a:xfrm flipH="1">
              <a:off x="575266" y="3740175"/>
              <a:ext cx="4076964" cy="296338"/>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17" name="TextBox 16">
              <a:extLst>
                <a:ext uri="{FF2B5EF4-FFF2-40B4-BE49-F238E27FC236}">
                  <a16:creationId xmlns:a16="http://schemas.microsoft.com/office/drawing/2014/main" id="{197EE64F-FCEE-440E-A4BA-46F21B10C783}"/>
                </a:ext>
              </a:extLst>
            </p:cNvPr>
            <p:cNvSpPr txBox="1"/>
            <p:nvPr/>
          </p:nvSpPr>
          <p:spPr>
            <a:xfrm>
              <a:off x="575264" y="2936863"/>
              <a:ext cx="5253041" cy="835037"/>
            </a:xfrm>
            <a:prstGeom prst="rect">
              <a:avLst/>
            </a:prstGeom>
            <a:noFill/>
          </p:spPr>
          <p:txBody>
            <a:bodyPr wrap="none" lIns="0" tIns="0" rIns="0" bIns="0" rtlCol="0">
              <a:spAutoFit/>
            </a:bodyPr>
            <a:lstStyle/>
            <a:p>
              <a:pPr>
                <a:lnSpc>
                  <a:spcPct val="150000"/>
                </a:lnSpc>
              </a:pPr>
              <a:r>
                <a:rPr lang="en-ID" sz="4000">
                  <a:solidFill>
                    <a:schemeClr val="bg1"/>
                  </a:solidFill>
                  <a:latin typeface="+mj-lt"/>
                </a:rPr>
                <a:t>THANK FOR COMING</a:t>
              </a:r>
            </a:p>
          </p:txBody>
        </p:sp>
      </p:grpSp>
    </p:spTree>
    <p:extLst>
      <p:ext uri="{BB962C8B-B14F-4D97-AF65-F5344CB8AC3E}">
        <p14:creationId xmlns:p14="http://schemas.microsoft.com/office/powerpoint/2010/main" val="248303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4484A78-F4DD-4839-BDAA-909F2B08F3AB}"/>
              </a:ext>
            </a:extLst>
          </p:cNvPr>
          <p:cNvGrpSpPr/>
          <p:nvPr/>
        </p:nvGrpSpPr>
        <p:grpSpPr>
          <a:xfrm flipV="1">
            <a:off x="8502968" y="-1"/>
            <a:ext cx="3690620" cy="3128139"/>
            <a:chOff x="7334470" y="2739452"/>
            <a:chExt cx="4859118" cy="4118548"/>
          </a:xfrm>
        </p:grpSpPr>
        <p:sp>
          <p:nvSpPr>
            <p:cNvPr id="8" name="Rounded Rectangle 1">
              <a:extLst>
                <a:ext uri="{FF2B5EF4-FFF2-40B4-BE49-F238E27FC236}">
                  <a16:creationId xmlns:a16="http://schemas.microsoft.com/office/drawing/2014/main" id="{14006E02-1C78-4AC2-9E9F-9CC767A3F3CB}"/>
                </a:ext>
              </a:extLst>
            </p:cNvPr>
            <p:cNvSpPr/>
            <p:nvPr/>
          </p:nvSpPr>
          <p:spPr>
            <a:xfrm>
              <a:off x="7334470" y="2739452"/>
              <a:ext cx="4859118" cy="4118548"/>
            </a:xfrm>
            <a:custGeom>
              <a:avLst/>
              <a:gdLst>
                <a:gd name="connsiteX0" fmla="*/ 3186649 w 4859118"/>
                <a:gd name="connsiteY0" fmla="*/ 0 h 4118548"/>
                <a:gd name="connsiteX1" fmla="*/ 3775232 w 4859118"/>
                <a:gd name="connsiteY1" fmla="*/ 243799 h 4118548"/>
                <a:gd name="connsiteX2" fmla="*/ 4859118 w 4859118"/>
                <a:gd name="connsiteY2" fmla="*/ 1327685 h 4118548"/>
                <a:gd name="connsiteX3" fmla="*/ 4859118 w 4859118"/>
                <a:gd name="connsiteY3" fmla="*/ 4118548 h 4118548"/>
                <a:gd name="connsiteX4" fmla="*/ 587115 w 4859118"/>
                <a:gd name="connsiteY4" fmla="*/ 4118548 h 4118548"/>
                <a:gd name="connsiteX5" fmla="*/ 243799 w 4859118"/>
                <a:gd name="connsiteY5" fmla="*/ 3775232 h 4118548"/>
                <a:gd name="connsiteX6" fmla="*/ 243799 w 4859118"/>
                <a:gd name="connsiteY6" fmla="*/ 2598065 h 4118548"/>
                <a:gd name="connsiteX7" fmla="*/ 2598065 w 4859118"/>
                <a:gd name="connsiteY7" fmla="*/ 243799 h 4118548"/>
                <a:gd name="connsiteX8" fmla="*/ 3186649 w 4859118"/>
                <a:gd name="connsiteY8" fmla="*/ 0 h 411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9118" h="4118548">
                  <a:moveTo>
                    <a:pt x="3186649" y="0"/>
                  </a:moveTo>
                  <a:cubicBezTo>
                    <a:pt x="3399674" y="0"/>
                    <a:pt x="3612700" y="81266"/>
                    <a:pt x="3775232" y="243799"/>
                  </a:cubicBezTo>
                  <a:lnTo>
                    <a:pt x="4859118" y="1327685"/>
                  </a:lnTo>
                  <a:lnTo>
                    <a:pt x="4859118" y="4118548"/>
                  </a:lnTo>
                  <a:lnTo>
                    <a:pt x="587115" y="4118548"/>
                  </a:lnTo>
                  <a:lnTo>
                    <a:pt x="243799" y="3775232"/>
                  </a:lnTo>
                  <a:cubicBezTo>
                    <a:pt x="-81266" y="3450167"/>
                    <a:pt x="-81266" y="2923131"/>
                    <a:pt x="243799" y="2598065"/>
                  </a:cubicBezTo>
                  <a:lnTo>
                    <a:pt x="2598065" y="243799"/>
                  </a:lnTo>
                  <a:cubicBezTo>
                    <a:pt x="2760598" y="81266"/>
                    <a:pt x="2973623" y="0"/>
                    <a:pt x="318664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ounded Rectangle 2">
              <a:extLst>
                <a:ext uri="{FF2B5EF4-FFF2-40B4-BE49-F238E27FC236}">
                  <a16:creationId xmlns:a16="http://schemas.microsoft.com/office/drawing/2014/main" id="{AC2184A5-C44C-4276-9EDF-160D603CB3DB}"/>
                </a:ext>
              </a:extLst>
            </p:cNvPr>
            <p:cNvSpPr/>
            <p:nvPr/>
          </p:nvSpPr>
          <p:spPr>
            <a:xfrm>
              <a:off x="7574700" y="2979682"/>
              <a:ext cx="4618888" cy="3878318"/>
            </a:xfrm>
            <a:custGeom>
              <a:avLst/>
              <a:gdLst>
                <a:gd name="connsiteX0" fmla="*/ 2946419 w 4618888"/>
                <a:gd name="connsiteY0" fmla="*/ 0 h 3878318"/>
                <a:gd name="connsiteX1" fmla="*/ 3490632 w 4618888"/>
                <a:gd name="connsiteY1" fmla="*/ 225421 h 3878318"/>
                <a:gd name="connsiteX2" fmla="*/ 4618888 w 4618888"/>
                <a:gd name="connsiteY2" fmla="*/ 1353677 h 3878318"/>
                <a:gd name="connsiteX3" fmla="*/ 4618888 w 4618888"/>
                <a:gd name="connsiteY3" fmla="*/ 3878318 h 3878318"/>
                <a:gd name="connsiteX4" fmla="*/ 613107 w 4618888"/>
                <a:gd name="connsiteY4" fmla="*/ 3878318 h 3878318"/>
                <a:gd name="connsiteX5" fmla="*/ 225421 w 4618888"/>
                <a:gd name="connsiteY5" fmla="*/ 3490632 h 3878318"/>
                <a:gd name="connsiteX6" fmla="*/ 225421 w 4618888"/>
                <a:gd name="connsiteY6" fmla="*/ 2402207 h 3878318"/>
                <a:gd name="connsiteX7" fmla="*/ 2402206 w 4618888"/>
                <a:gd name="connsiteY7" fmla="*/ 225421 h 3878318"/>
                <a:gd name="connsiteX8" fmla="*/ 2946419 w 4618888"/>
                <a:gd name="connsiteY8" fmla="*/ 0 h 387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8888" h="3878318">
                  <a:moveTo>
                    <a:pt x="2946419" y="0"/>
                  </a:moveTo>
                  <a:cubicBezTo>
                    <a:pt x="3143385" y="0"/>
                    <a:pt x="3340352" y="75140"/>
                    <a:pt x="3490632" y="225421"/>
                  </a:cubicBezTo>
                  <a:lnTo>
                    <a:pt x="4618888" y="1353677"/>
                  </a:lnTo>
                  <a:lnTo>
                    <a:pt x="4618888" y="3878318"/>
                  </a:lnTo>
                  <a:lnTo>
                    <a:pt x="613107" y="3878318"/>
                  </a:lnTo>
                  <a:lnTo>
                    <a:pt x="225421" y="3490632"/>
                  </a:lnTo>
                  <a:cubicBezTo>
                    <a:pt x="-75140" y="3190071"/>
                    <a:pt x="-75140" y="2702767"/>
                    <a:pt x="225421" y="2402207"/>
                  </a:cubicBezTo>
                  <a:lnTo>
                    <a:pt x="2402206" y="225421"/>
                  </a:lnTo>
                  <a:cubicBezTo>
                    <a:pt x="2552486" y="75140"/>
                    <a:pt x="2749453" y="0"/>
                    <a:pt x="2946419"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sp>
        <p:nvSpPr>
          <p:cNvPr id="10" name="TextBox">
            <a:extLst>
              <a:ext uri="{FF2B5EF4-FFF2-40B4-BE49-F238E27FC236}">
                <a16:creationId xmlns:a16="http://schemas.microsoft.com/office/drawing/2014/main" id="{FF24712B-2962-4FC3-AE51-B39E61FFF1A4}"/>
              </a:ext>
            </a:extLst>
          </p:cNvPr>
          <p:cNvSpPr txBox="1"/>
          <p:nvPr/>
        </p:nvSpPr>
        <p:spPr>
          <a:xfrm>
            <a:off x="1341487" y="4950787"/>
            <a:ext cx="3690620"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This template is available in 5 color scheme, but you can change the color by your own. Go to design tab in menu bar, ang go to color setting in the variant tab</a:t>
            </a:r>
            <a:endParaRPr lang="en-ID" sz="1050" i="1">
              <a:solidFill>
                <a:schemeClr val="bg1"/>
              </a:solidFill>
            </a:endParaRPr>
          </a:p>
        </p:txBody>
      </p:sp>
      <p:sp>
        <p:nvSpPr>
          <p:cNvPr id="11" name="RightSub">
            <a:extLst>
              <a:ext uri="{FF2B5EF4-FFF2-40B4-BE49-F238E27FC236}">
                <a16:creationId xmlns:a16="http://schemas.microsoft.com/office/drawing/2014/main" id="{7ECE8DDD-DB7B-4056-8E84-F323A9AF5B91}"/>
              </a:ext>
            </a:extLst>
          </p:cNvPr>
          <p:cNvSpPr txBox="1"/>
          <p:nvPr/>
        </p:nvSpPr>
        <p:spPr>
          <a:xfrm>
            <a:off x="1341486" y="4664042"/>
            <a:ext cx="2292294"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theme color ?</a:t>
            </a:r>
            <a:endParaRPr lang="en-ID" sz="1200">
              <a:solidFill>
                <a:schemeClr val="bg1"/>
              </a:solidFill>
              <a:latin typeface="+mj-lt"/>
            </a:endParaRPr>
          </a:p>
        </p:txBody>
      </p:sp>
      <p:grpSp>
        <p:nvGrpSpPr>
          <p:cNvPr id="12" name="Group 11">
            <a:extLst>
              <a:ext uri="{FF2B5EF4-FFF2-40B4-BE49-F238E27FC236}">
                <a16:creationId xmlns:a16="http://schemas.microsoft.com/office/drawing/2014/main" id="{9E8013B6-CD5E-4A04-AA9A-43B7859F4F21}"/>
              </a:ext>
            </a:extLst>
          </p:cNvPr>
          <p:cNvGrpSpPr/>
          <p:nvPr/>
        </p:nvGrpSpPr>
        <p:grpSpPr>
          <a:xfrm>
            <a:off x="1341486" y="3356741"/>
            <a:ext cx="3690621" cy="988027"/>
            <a:chOff x="3369517" y="2561079"/>
            <a:chExt cx="3690621" cy="988027"/>
          </a:xfrm>
        </p:grpSpPr>
        <p:sp>
          <p:nvSpPr>
            <p:cNvPr id="22" name="TextBox">
              <a:extLst>
                <a:ext uri="{FF2B5EF4-FFF2-40B4-BE49-F238E27FC236}">
                  <a16:creationId xmlns:a16="http://schemas.microsoft.com/office/drawing/2014/main" id="{C7A0ECAF-5528-4F57-9109-2C472F88956F}"/>
                </a:ext>
              </a:extLst>
            </p:cNvPr>
            <p:cNvSpPr txBox="1"/>
            <p:nvPr/>
          </p:nvSpPr>
          <p:spPr>
            <a:xfrm>
              <a:off x="3369517" y="2847824"/>
              <a:ext cx="3690621"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To change the picture in the page, you can click the picture in the page and  delete the picture. And then drag picture from your library and drop to the page</a:t>
              </a:r>
              <a:endParaRPr lang="en-ID" sz="1050" i="1">
                <a:solidFill>
                  <a:schemeClr val="bg1"/>
                </a:solidFill>
              </a:endParaRPr>
            </a:p>
          </p:txBody>
        </p:sp>
        <p:sp>
          <p:nvSpPr>
            <p:cNvPr id="23" name="RightSub">
              <a:extLst>
                <a:ext uri="{FF2B5EF4-FFF2-40B4-BE49-F238E27FC236}">
                  <a16:creationId xmlns:a16="http://schemas.microsoft.com/office/drawing/2014/main" id="{03972F78-8C9C-487D-A04D-2EA5CE734B14}"/>
                </a:ext>
              </a:extLst>
            </p:cNvPr>
            <p:cNvSpPr txBox="1"/>
            <p:nvPr/>
          </p:nvSpPr>
          <p:spPr>
            <a:xfrm>
              <a:off x="3369517" y="2561079"/>
              <a:ext cx="2215350"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the picture ?</a:t>
              </a:r>
              <a:endParaRPr lang="en-ID" sz="1200">
                <a:solidFill>
                  <a:schemeClr val="bg1"/>
                </a:solidFill>
                <a:latin typeface="+mj-lt"/>
              </a:endParaRPr>
            </a:p>
          </p:txBody>
        </p:sp>
      </p:grpSp>
      <p:sp>
        <p:nvSpPr>
          <p:cNvPr id="25" name="Shape">
            <a:extLst>
              <a:ext uri="{FF2B5EF4-FFF2-40B4-BE49-F238E27FC236}">
                <a16:creationId xmlns:a16="http://schemas.microsoft.com/office/drawing/2014/main" id="{8FD8CF22-8341-4F6D-A124-411F83DBBDDE}"/>
              </a:ext>
            </a:extLst>
          </p:cNvPr>
          <p:cNvSpPr>
            <a:spLocks noChangeAspect="1"/>
          </p:cNvSpPr>
          <p:nvPr/>
        </p:nvSpPr>
        <p:spPr>
          <a:xfrm>
            <a:off x="627774" y="3479627"/>
            <a:ext cx="518928" cy="518928"/>
          </a:xfrm>
          <a:custGeom>
            <a:avLst/>
            <a:gdLst>
              <a:gd name="connsiteX0" fmla="*/ 429047 w 486000"/>
              <a:gd name="connsiteY0" fmla="*/ 315141 h 486000"/>
              <a:gd name="connsiteX1" fmla="*/ 448031 w 486000"/>
              <a:gd name="connsiteY1" fmla="*/ 296156 h 486000"/>
              <a:gd name="connsiteX2" fmla="*/ 448031 w 486000"/>
              <a:gd name="connsiteY2" fmla="*/ 243000 h 486000"/>
              <a:gd name="connsiteX3" fmla="*/ 467016 w 486000"/>
              <a:gd name="connsiteY3" fmla="*/ 243000 h 486000"/>
              <a:gd name="connsiteX4" fmla="*/ 486000 w 486000"/>
              <a:gd name="connsiteY4" fmla="*/ 224016 h 486000"/>
              <a:gd name="connsiteX5" fmla="*/ 486000 w 486000"/>
              <a:gd name="connsiteY5" fmla="*/ 148078 h 486000"/>
              <a:gd name="connsiteX6" fmla="*/ 467016 w 486000"/>
              <a:gd name="connsiteY6" fmla="*/ 129094 h 486000"/>
              <a:gd name="connsiteX7" fmla="*/ 391078 w 486000"/>
              <a:gd name="connsiteY7" fmla="*/ 129094 h 486000"/>
              <a:gd name="connsiteX8" fmla="*/ 372094 w 486000"/>
              <a:gd name="connsiteY8" fmla="*/ 148078 h 486000"/>
              <a:gd name="connsiteX9" fmla="*/ 372094 w 486000"/>
              <a:gd name="connsiteY9" fmla="*/ 167063 h 486000"/>
              <a:gd name="connsiteX10" fmla="*/ 323684 w 486000"/>
              <a:gd name="connsiteY10" fmla="*/ 167063 h 486000"/>
              <a:gd name="connsiteX11" fmla="*/ 323684 w 486000"/>
              <a:gd name="connsiteY11" fmla="*/ 113906 h 486000"/>
              <a:gd name="connsiteX12" fmla="*/ 342668 w 486000"/>
              <a:gd name="connsiteY12" fmla="*/ 113906 h 486000"/>
              <a:gd name="connsiteX13" fmla="*/ 361652 w 486000"/>
              <a:gd name="connsiteY13" fmla="*/ 94922 h 486000"/>
              <a:gd name="connsiteX14" fmla="*/ 361652 w 486000"/>
              <a:gd name="connsiteY14" fmla="*/ 18984 h 486000"/>
              <a:gd name="connsiteX15" fmla="*/ 342668 w 486000"/>
              <a:gd name="connsiteY15" fmla="*/ 0 h 486000"/>
              <a:gd name="connsiteX16" fmla="*/ 266730 w 486000"/>
              <a:gd name="connsiteY16" fmla="*/ 0 h 486000"/>
              <a:gd name="connsiteX17" fmla="*/ 247746 w 486000"/>
              <a:gd name="connsiteY17" fmla="*/ 18984 h 486000"/>
              <a:gd name="connsiteX18" fmla="*/ 247746 w 486000"/>
              <a:gd name="connsiteY18" fmla="*/ 37969 h 486000"/>
              <a:gd name="connsiteX19" fmla="*/ 113906 w 486000"/>
              <a:gd name="connsiteY19" fmla="*/ 37969 h 486000"/>
              <a:gd name="connsiteX20" fmla="*/ 113906 w 486000"/>
              <a:gd name="connsiteY20" fmla="*/ 18984 h 486000"/>
              <a:gd name="connsiteX21" fmla="*/ 94922 w 486000"/>
              <a:gd name="connsiteY21" fmla="*/ 0 h 486000"/>
              <a:gd name="connsiteX22" fmla="*/ 18984 w 486000"/>
              <a:gd name="connsiteY22" fmla="*/ 0 h 486000"/>
              <a:gd name="connsiteX23" fmla="*/ 0 w 486000"/>
              <a:gd name="connsiteY23" fmla="*/ 18984 h 486000"/>
              <a:gd name="connsiteX24" fmla="*/ 0 w 486000"/>
              <a:gd name="connsiteY24" fmla="*/ 94922 h 486000"/>
              <a:gd name="connsiteX25" fmla="*/ 18984 w 486000"/>
              <a:gd name="connsiteY25" fmla="*/ 113906 h 486000"/>
              <a:gd name="connsiteX26" fmla="*/ 36070 w 486000"/>
              <a:gd name="connsiteY26" fmla="*/ 113906 h 486000"/>
              <a:gd name="connsiteX27" fmla="*/ 36070 w 486000"/>
              <a:gd name="connsiteY27" fmla="*/ 252492 h 486000"/>
              <a:gd name="connsiteX28" fmla="*/ 18984 w 486000"/>
              <a:gd name="connsiteY28" fmla="*/ 252492 h 486000"/>
              <a:gd name="connsiteX29" fmla="*/ 0 w 486000"/>
              <a:gd name="connsiteY29" fmla="*/ 271477 h 486000"/>
              <a:gd name="connsiteX30" fmla="*/ 0 w 486000"/>
              <a:gd name="connsiteY30" fmla="*/ 347414 h 486000"/>
              <a:gd name="connsiteX31" fmla="*/ 18984 w 486000"/>
              <a:gd name="connsiteY31" fmla="*/ 366398 h 486000"/>
              <a:gd name="connsiteX32" fmla="*/ 94922 w 486000"/>
              <a:gd name="connsiteY32" fmla="*/ 366398 h 486000"/>
              <a:gd name="connsiteX33" fmla="*/ 113906 w 486000"/>
              <a:gd name="connsiteY33" fmla="*/ 347414 h 486000"/>
              <a:gd name="connsiteX34" fmla="*/ 113906 w 486000"/>
              <a:gd name="connsiteY34" fmla="*/ 328430 h 486000"/>
              <a:gd name="connsiteX35" fmla="*/ 161367 w 486000"/>
              <a:gd name="connsiteY35" fmla="*/ 328430 h 486000"/>
              <a:gd name="connsiteX36" fmla="*/ 161367 w 486000"/>
              <a:gd name="connsiteY36" fmla="*/ 372094 h 486000"/>
              <a:gd name="connsiteX37" fmla="*/ 144281 w 486000"/>
              <a:gd name="connsiteY37" fmla="*/ 372094 h 486000"/>
              <a:gd name="connsiteX38" fmla="*/ 125297 w 486000"/>
              <a:gd name="connsiteY38" fmla="*/ 391078 h 486000"/>
              <a:gd name="connsiteX39" fmla="*/ 125297 w 486000"/>
              <a:gd name="connsiteY39" fmla="*/ 467016 h 486000"/>
              <a:gd name="connsiteX40" fmla="*/ 144281 w 486000"/>
              <a:gd name="connsiteY40" fmla="*/ 486000 h 486000"/>
              <a:gd name="connsiteX41" fmla="*/ 220219 w 486000"/>
              <a:gd name="connsiteY41" fmla="*/ 486000 h 486000"/>
              <a:gd name="connsiteX42" fmla="*/ 239203 w 486000"/>
              <a:gd name="connsiteY42" fmla="*/ 467016 h 486000"/>
              <a:gd name="connsiteX43" fmla="*/ 239203 w 486000"/>
              <a:gd name="connsiteY43" fmla="*/ 448031 h 486000"/>
              <a:gd name="connsiteX44" fmla="*/ 372094 w 486000"/>
              <a:gd name="connsiteY44" fmla="*/ 448031 h 486000"/>
              <a:gd name="connsiteX45" fmla="*/ 372094 w 486000"/>
              <a:gd name="connsiteY45" fmla="*/ 467016 h 486000"/>
              <a:gd name="connsiteX46" fmla="*/ 391078 w 486000"/>
              <a:gd name="connsiteY46" fmla="*/ 486000 h 486000"/>
              <a:gd name="connsiteX47" fmla="*/ 467016 w 486000"/>
              <a:gd name="connsiteY47" fmla="*/ 486000 h 486000"/>
              <a:gd name="connsiteX48" fmla="*/ 486000 w 486000"/>
              <a:gd name="connsiteY48" fmla="*/ 467016 h 486000"/>
              <a:gd name="connsiteX49" fmla="*/ 486000 w 486000"/>
              <a:gd name="connsiteY49" fmla="*/ 391078 h 486000"/>
              <a:gd name="connsiteX50" fmla="*/ 467016 w 486000"/>
              <a:gd name="connsiteY50" fmla="*/ 372094 h 486000"/>
              <a:gd name="connsiteX51" fmla="*/ 391078 w 486000"/>
              <a:gd name="connsiteY51" fmla="*/ 372094 h 486000"/>
              <a:gd name="connsiteX52" fmla="*/ 372094 w 486000"/>
              <a:gd name="connsiteY52" fmla="*/ 391078 h 486000"/>
              <a:gd name="connsiteX53" fmla="*/ 372094 w 486000"/>
              <a:gd name="connsiteY53" fmla="*/ 410063 h 486000"/>
              <a:gd name="connsiteX54" fmla="*/ 239203 w 486000"/>
              <a:gd name="connsiteY54" fmla="*/ 410063 h 486000"/>
              <a:gd name="connsiteX55" fmla="*/ 239203 w 486000"/>
              <a:gd name="connsiteY55" fmla="*/ 391078 h 486000"/>
              <a:gd name="connsiteX56" fmla="*/ 220219 w 486000"/>
              <a:gd name="connsiteY56" fmla="*/ 372094 h 486000"/>
              <a:gd name="connsiteX57" fmla="*/ 199336 w 486000"/>
              <a:gd name="connsiteY57" fmla="*/ 372094 h 486000"/>
              <a:gd name="connsiteX58" fmla="*/ 199336 w 486000"/>
              <a:gd name="connsiteY58" fmla="*/ 243000 h 486000"/>
              <a:gd name="connsiteX59" fmla="*/ 220219 w 486000"/>
              <a:gd name="connsiteY59" fmla="*/ 243000 h 486000"/>
              <a:gd name="connsiteX60" fmla="*/ 239203 w 486000"/>
              <a:gd name="connsiteY60" fmla="*/ 224016 h 486000"/>
              <a:gd name="connsiteX61" fmla="*/ 239203 w 486000"/>
              <a:gd name="connsiteY61" fmla="*/ 205031 h 486000"/>
              <a:gd name="connsiteX62" fmla="*/ 372094 w 486000"/>
              <a:gd name="connsiteY62" fmla="*/ 205031 h 486000"/>
              <a:gd name="connsiteX63" fmla="*/ 372094 w 486000"/>
              <a:gd name="connsiteY63" fmla="*/ 224016 h 486000"/>
              <a:gd name="connsiteX64" fmla="*/ 391078 w 486000"/>
              <a:gd name="connsiteY64" fmla="*/ 243000 h 486000"/>
              <a:gd name="connsiteX65" fmla="*/ 410063 w 486000"/>
              <a:gd name="connsiteY65" fmla="*/ 243000 h 486000"/>
              <a:gd name="connsiteX66" fmla="*/ 410063 w 486000"/>
              <a:gd name="connsiteY66" fmla="*/ 296156 h 486000"/>
              <a:gd name="connsiteX67" fmla="*/ 429047 w 486000"/>
              <a:gd name="connsiteY67" fmla="*/ 315141 h 486000"/>
              <a:gd name="connsiteX68" fmla="*/ 410063 w 486000"/>
              <a:gd name="connsiteY68" fmla="*/ 410063 h 486000"/>
              <a:gd name="connsiteX69" fmla="*/ 448031 w 486000"/>
              <a:gd name="connsiteY69" fmla="*/ 410063 h 486000"/>
              <a:gd name="connsiteX70" fmla="*/ 448031 w 486000"/>
              <a:gd name="connsiteY70" fmla="*/ 448031 h 486000"/>
              <a:gd name="connsiteX71" fmla="*/ 410063 w 486000"/>
              <a:gd name="connsiteY71" fmla="*/ 448031 h 486000"/>
              <a:gd name="connsiteX72" fmla="*/ 410063 w 486000"/>
              <a:gd name="connsiteY72" fmla="*/ 410063 h 486000"/>
              <a:gd name="connsiteX73" fmla="*/ 37969 w 486000"/>
              <a:gd name="connsiteY73" fmla="*/ 37969 h 486000"/>
              <a:gd name="connsiteX74" fmla="*/ 75938 w 486000"/>
              <a:gd name="connsiteY74" fmla="*/ 37969 h 486000"/>
              <a:gd name="connsiteX75" fmla="*/ 75938 w 486000"/>
              <a:gd name="connsiteY75" fmla="*/ 75938 h 486000"/>
              <a:gd name="connsiteX76" fmla="*/ 37969 w 486000"/>
              <a:gd name="connsiteY76" fmla="*/ 75938 h 486000"/>
              <a:gd name="connsiteX77" fmla="*/ 37969 w 486000"/>
              <a:gd name="connsiteY77" fmla="*/ 37969 h 486000"/>
              <a:gd name="connsiteX78" fmla="*/ 75938 w 486000"/>
              <a:gd name="connsiteY78" fmla="*/ 328430 h 486000"/>
              <a:gd name="connsiteX79" fmla="*/ 37969 w 486000"/>
              <a:gd name="connsiteY79" fmla="*/ 328430 h 486000"/>
              <a:gd name="connsiteX80" fmla="*/ 37969 w 486000"/>
              <a:gd name="connsiteY80" fmla="*/ 290461 h 486000"/>
              <a:gd name="connsiteX81" fmla="*/ 75938 w 486000"/>
              <a:gd name="connsiteY81" fmla="*/ 290461 h 486000"/>
              <a:gd name="connsiteX82" fmla="*/ 75938 w 486000"/>
              <a:gd name="connsiteY82" fmla="*/ 328430 h 486000"/>
              <a:gd name="connsiteX83" fmla="*/ 201234 w 486000"/>
              <a:gd name="connsiteY83" fmla="*/ 410063 h 486000"/>
              <a:gd name="connsiteX84" fmla="*/ 201234 w 486000"/>
              <a:gd name="connsiteY84" fmla="*/ 448031 h 486000"/>
              <a:gd name="connsiteX85" fmla="*/ 163266 w 486000"/>
              <a:gd name="connsiteY85" fmla="*/ 448031 h 486000"/>
              <a:gd name="connsiteX86" fmla="*/ 163266 w 486000"/>
              <a:gd name="connsiteY86" fmla="*/ 410063 h 486000"/>
              <a:gd name="connsiteX87" fmla="*/ 201234 w 486000"/>
              <a:gd name="connsiteY87" fmla="*/ 410063 h 486000"/>
              <a:gd name="connsiteX88" fmla="*/ 201234 w 486000"/>
              <a:gd name="connsiteY88" fmla="*/ 205031 h 486000"/>
              <a:gd name="connsiteX89" fmla="*/ 163266 w 486000"/>
              <a:gd name="connsiteY89" fmla="*/ 205031 h 486000"/>
              <a:gd name="connsiteX90" fmla="*/ 163266 w 486000"/>
              <a:gd name="connsiteY90" fmla="*/ 167063 h 486000"/>
              <a:gd name="connsiteX91" fmla="*/ 201234 w 486000"/>
              <a:gd name="connsiteY91" fmla="*/ 167063 h 486000"/>
              <a:gd name="connsiteX92" fmla="*/ 201234 w 486000"/>
              <a:gd name="connsiteY92" fmla="*/ 205031 h 486000"/>
              <a:gd name="connsiteX93" fmla="*/ 285715 w 486000"/>
              <a:gd name="connsiteY93" fmla="*/ 167063 h 486000"/>
              <a:gd name="connsiteX94" fmla="*/ 239203 w 486000"/>
              <a:gd name="connsiteY94" fmla="*/ 167063 h 486000"/>
              <a:gd name="connsiteX95" fmla="*/ 239203 w 486000"/>
              <a:gd name="connsiteY95" fmla="*/ 148078 h 486000"/>
              <a:gd name="connsiteX96" fmla="*/ 220219 w 486000"/>
              <a:gd name="connsiteY96" fmla="*/ 129094 h 486000"/>
              <a:gd name="connsiteX97" fmla="*/ 144281 w 486000"/>
              <a:gd name="connsiteY97" fmla="*/ 129094 h 486000"/>
              <a:gd name="connsiteX98" fmla="*/ 125297 w 486000"/>
              <a:gd name="connsiteY98" fmla="*/ 148078 h 486000"/>
              <a:gd name="connsiteX99" fmla="*/ 125297 w 486000"/>
              <a:gd name="connsiteY99" fmla="*/ 224016 h 486000"/>
              <a:gd name="connsiteX100" fmla="*/ 144281 w 486000"/>
              <a:gd name="connsiteY100" fmla="*/ 243000 h 486000"/>
              <a:gd name="connsiteX101" fmla="*/ 161367 w 486000"/>
              <a:gd name="connsiteY101" fmla="*/ 243000 h 486000"/>
              <a:gd name="connsiteX102" fmla="*/ 161367 w 486000"/>
              <a:gd name="connsiteY102" fmla="*/ 290461 h 486000"/>
              <a:gd name="connsiteX103" fmla="*/ 113906 w 486000"/>
              <a:gd name="connsiteY103" fmla="*/ 290461 h 486000"/>
              <a:gd name="connsiteX104" fmla="*/ 113906 w 486000"/>
              <a:gd name="connsiteY104" fmla="*/ 271477 h 486000"/>
              <a:gd name="connsiteX105" fmla="*/ 94922 w 486000"/>
              <a:gd name="connsiteY105" fmla="*/ 252492 h 486000"/>
              <a:gd name="connsiteX106" fmla="*/ 74039 w 486000"/>
              <a:gd name="connsiteY106" fmla="*/ 252492 h 486000"/>
              <a:gd name="connsiteX107" fmla="*/ 74039 w 486000"/>
              <a:gd name="connsiteY107" fmla="*/ 113906 h 486000"/>
              <a:gd name="connsiteX108" fmla="*/ 94922 w 486000"/>
              <a:gd name="connsiteY108" fmla="*/ 113906 h 486000"/>
              <a:gd name="connsiteX109" fmla="*/ 113906 w 486000"/>
              <a:gd name="connsiteY109" fmla="*/ 94922 h 486000"/>
              <a:gd name="connsiteX110" fmla="*/ 113906 w 486000"/>
              <a:gd name="connsiteY110" fmla="*/ 75938 h 486000"/>
              <a:gd name="connsiteX111" fmla="*/ 247746 w 486000"/>
              <a:gd name="connsiteY111" fmla="*/ 75938 h 486000"/>
              <a:gd name="connsiteX112" fmla="*/ 247746 w 486000"/>
              <a:gd name="connsiteY112" fmla="*/ 94922 h 486000"/>
              <a:gd name="connsiteX113" fmla="*/ 266730 w 486000"/>
              <a:gd name="connsiteY113" fmla="*/ 113906 h 486000"/>
              <a:gd name="connsiteX114" fmla="*/ 285715 w 486000"/>
              <a:gd name="connsiteY114" fmla="*/ 113906 h 486000"/>
              <a:gd name="connsiteX115" fmla="*/ 285715 w 486000"/>
              <a:gd name="connsiteY115" fmla="*/ 167063 h 486000"/>
              <a:gd name="connsiteX116" fmla="*/ 285715 w 486000"/>
              <a:gd name="connsiteY116" fmla="*/ 37969 h 486000"/>
              <a:gd name="connsiteX117" fmla="*/ 323684 w 486000"/>
              <a:gd name="connsiteY117" fmla="*/ 37969 h 486000"/>
              <a:gd name="connsiteX118" fmla="*/ 323684 w 486000"/>
              <a:gd name="connsiteY118" fmla="*/ 75938 h 486000"/>
              <a:gd name="connsiteX119" fmla="*/ 285715 w 486000"/>
              <a:gd name="connsiteY119" fmla="*/ 75938 h 486000"/>
              <a:gd name="connsiteX120" fmla="*/ 285715 w 486000"/>
              <a:gd name="connsiteY120" fmla="*/ 37969 h 486000"/>
              <a:gd name="connsiteX121" fmla="*/ 410063 w 486000"/>
              <a:gd name="connsiteY121" fmla="*/ 167063 h 486000"/>
              <a:gd name="connsiteX122" fmla="*/ 448031 w 486000"/>
              <a:gd name="connsiteY122" fmla="*/ 167063 h 486000"/>
              <a:gd name="connsiteX123" fmla="*/ 448031 w 486000"/>
              <a:gd name="connsiteY123" fmla="*/ 205031 h 486000"/>
              <a:gd name="connsiteX124" fmla="*/ 410063 w 486000"/>
              <a:gd name="connsiteY124" fmla="*/ 205031 h 486000"/>
              <a:gd name="connsiteX125" fmla="*/ 410063 w 486000"/>
              <a:gd name="connsiteY125" fmla="*/ 167063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86000" h="486000">
                <a:moveTo>
                  <a:pt x="429047" y="315141"/>
                </a:moveTo>
                <a:cubicBezTo>
                  <a:pt x="439532" y="315141"/>
                  <a:pt x="448031" y="306641"/>
                  <a:pt x="448031" y="296156"/>
                </a:cubicBezTo>
                <a:lnTo>
                  <a:pt x="448031" y="243000"/>
                </a:lnTo>
                <a:lnTo>
                  <a:pt x="467016" y="243000"/>
                </a:lnTo>
                <a:cubicBezTo>
                  <a:pt x="477501" y="243000"/>
                  <a:pt x="486000" y="234501"/>
                  <a:pt x="486000" y="224016"/>
                </a:cubicBezTo>
                <a:lnTo>
                  <a:pt x="486000" y="148078"/>
                </a:lnTo>
                <a:cubicBezTo>
                  <a:pt x="486000" y="137593"/>
                  <a:pt x="477501" y="129094"/>
                  <a:pt x="467016" y="129094"/>
                </a:cubicBezTo>
                <a:lnTo>
                  <a:pt x="391078" y="129094"/>
                </a:lnTo>
                <a:cubicBezTo>
                  <a:pt x="380593" y="129094"/>
                  <a:pt x="372094" y="137593"/>
                  <a:pt x="372094" y="148078"/>
                </a:cubicBezTo>
                <a:lnTo>
                  <a:pt x="372094" y="167063"/>
                </a:lnTo>
                <a:lnTo>
                  <a:pt x="323684" y="167063"/>
                </a:lnTo>
                <a:lnTo>
                  <a:pt x="323684" y="113906"/>
                </a:lnTo>
                <a:lnTo>
                  <a:pt x="342668" y="113906"/>
                </a:lnTo>
                <a:cubicBezTo>
                  <a:pt x="353153" y="113906"/>
                  <a:pt x="361652" y="105407"/>
                  <a:pt x="361652" y="94922"/>
                </a:cubicBezTo>
                <a:lnTo>
                  <a:pt x="361652" y="18984"/>
                </a:lnTo>
                <a:cubicBezTo>
                  <a:pt x="361652" y="8499"/>
                  <a:pt x="353153" y="0"/>
                  <a:pt x="342668" y="0"/>
                </a:cubicBezTo>
                <a:lnTo>
                  <a:pt x="266730" y="0"/>
                </a:lnTo>
                <a:cubicBezTo>
                  <a:pt x="256245" y="0"/>
                  <a:pt x="247746" y="8499"/>
                  <a:pt x="247746" y="18984"/>
                </a:cubicBezTo>
                <a:lnTo>
                  <a:pt x="247746" y="37969"/>
                </a:lnTo>
                <a:lnTo>
                  <a:pt x="113906" y="37969"/>
                </a:lnTo>
                <a:lnTo>
                  <a:pt x="113906" y="18984"/>
                </a:lnTo>
                <a:cubicBezTo>
                  <a:pt x="113906" y="8499"/>
                  <a:pt x="105407" y="0"/>
                  <a:pt x="94922" y="0"/>
                </a:cubicBezTo>
                <a:lnTo>
                  <a:pt x="18984" y="0"/>
                </a:lnTo>
                <a:cubicBezTo>
                  <a:pt x="8499" y="0"/>
                  <a:pt x="0" y="8499"/>
                  <a:pt x="0" y="18984"/>
                </a:cubicBezTo>
                <a:lnTo>
                  <a:pt x="0" y="94922"/>
                </a:lnTo>
                <a:cubicBezTo>
                  <a:pt x="0" y="105407"/>
                  <a:pt x="8499" y="113906"/>
                  <a:pt x="18984" y="113906"/>
                </a:cubicBezTo>
                <a:lnTo>
                  <a:pt x="36070" y="113906"/>
                </a:lnTo>
                <a:lnTo>
                  <a:pt x="36070" y="252492"/>
                </a:lnTo>
                <a:lnTo>
                  <a:pt x="18984" y="252492"/>
                </a:lnTo>
                <a:cubicBezTo>
                  <a:pt x="8499" y="252492"/>
                  <a:pt x="0" y="260992"/>
                  <a:pt x="0" y="271477"/>
                </a:cubicBezTo>
                <a:lnTo>
                  <a:pt x="0" y="347414"/>
                </a:lnTo>
                <a:cubicBezTo>
                  <a:pt x="0" y="357899"/>
                  <a:pt x="8499" y="366398"/>
                  <a:pt x="18984" y="366398"/>
                </a:cubicBezTo>
                <a:lnTo>
                  <a:pt x="94922" y="366398"/>
                </a:lnTo>
                <a:cubicBezTo>
                  <a:pt x="105407" y="366398"/>
                  <a:pt x="113906" y="357899"/>
                  <a:pt x="113906" y="347414"/>
                </a:cubicBezTo>
                <a:lnTo>
                  <a:pt x="113906" y="328430"/>
                </a:lnTo>
                <a:lnTo>
                  <a:pt x="161367" y="328430"/>
                </a:lnTo>
                <a:lnTo>
                  <a:pt x="161367" y="372094"/>
                </a:lnTo>
                <a:lnTo>
                  <a:pt x="144281" y="372094"/>
                </a:lnTo>
                <a:cubicBezTo>
                  <a:pt x="133796" y="372094"/>
                  <a:pt x="125297" y="380593"/>
                  <a:pt x="125297" y="391078"/>
                </a:cubicBezTo>
                <a:lnTo>
                  <a:pt x="125297" y="467016"/>
                </a:lnTo>
                <a:cubicBezTo>
                  <a:pt x="125297" y="477501"/>
                  <a:pt x="133796" y="486000"/>
                  <a:pt x="144281" y="486000"/>
                </a:cubicBezTo>
                <a:lnTo>
                  <a:pt x="220219" y="486000"/>
                </a:lnTo>
                <a:cubicBezTo>
                  <a:pt x="230704" y="486000"/>
                  <a:pt x="239203" y="477501"/>
                  <a:pt x="239203" y="467016"/>
                </a:cubicBezTo>
                <a:lnTo>
                  <a:pt x="239203" y="448031"/>
                </a:lnTo>
                <a:lnTo>
                  <a:pt x="372094" y="448031"/>
                </a:lnTo>
                <a:lnTo>
                  <a:pt x="372094" y="467016"/>
                </a:lnTo>
                <a:cubicBezTo>
                  <a:pt x="372094" y="477501"/>
                  <a:pt x="380593" y="486000"/>
                  <a:pt x="391078" y="486000"/>
                </a:cubicBezTo>
                <a:lnTo>
                  <a:pt x="467016" y="486000"/>
                </a:lnTo>
                <a:cubicBezTo>
                  <a:pt x="477501" y="486000"/>
                  <a:pt x="486000" y="477501"/>
                  <a:pt x="486000" y="467016"/>
                </a:cubicBezTo>
                <a:lnTo>
                  <a:pt x="486000" y="391078"/>
                </a:lnTo>
                <a:cubicBezTo>
                  <a:pt x="486000" y="380593"/>
                  <a:pt x="477501" y="372094"/>
                  <a:pt x="467016" y="372094"/>
                </a:cubicBezTo>
                <a:lnTo>
                  <a:pt x="391078" y="372094"/>
                </a:lnTo>
                <a:cubicBezTo>
                  <a:pt x="380593" y="372094"/>
                  <a:pt x="372094" y="380593"/>
                  <a:pt x="372094" y="391078"/>
                </a:cubicBezTo>
                <a:lnTo>
                  <a:pt x="372094" y="410063"/>
                </a:lnTo>
                <a:lnTo>
                  <a:pt x="239203" y="410063"/>
                </a:lnTo>
                <a:lnTo>
                  <a:pt x="239203" y="391078"/>
                </a:lnTo>
                <a:cubicBezTo>
                  <a:pt x="239203" y="380593"/>
                  <a:pt x="230704" y="372094"/>
                  <a:pt x="220219" y="372094"/>
                </a:cubicBezTo>
                <a:lnTo>
                  <a:pt x="199336" y="372094"/>
                </a:lnTo>
                <a:lnTo>
                  <a:pt x="199336" y="243000"/>
                </a:lnTo>
                <a:lnTo>
                  <a:pt x="220219" y="243000"/>
                </a:lnTo>
                <a:cubicBezTo>
                  <a:pt x="230704" y="243000"/>
                  <a:pt x="239203" y="234501"/>
                  <a:pt x="239203" y="224016"/>
                </a:cubicBezTo>
                <a:lnTo>
                  <a:pt x="239203" y="205031"/>
                </a:lnTo>
                <a:lnTo>
                  <a:pt x="372094" y="205031"/>
                </a:lnTo>
                <a:lnTo>
                  <a:pt x="372094" y="224016"/>
                </a:lnTo>
                <a:cubicBezTo>
                  <a:pt x="372094" y="234501"/>
                  <a:pt x="380593" y="243000"/>
                  <a:pt x="391078" y="243000"/>
                </a:cubicBezTo>
                <a:lnTo>
                  <a:pt x="410063" y="243000"/>
                </a:lnTo>
                <a:lnTo>
                  <a:pt x="410063" y="296156"/>
                </a:lnTo>
                <a:cubicBezTo>
                  <a:pt x="410063" y="306641"/>
                  <a:pt x="418562" y="315141"/>
                  <a:pt x="429047" y="315141"/>
                </a:cubicBezTo>
                <a:close/>
                <a:moveTo>
                  <a:pt x="410063" y="410063"/>
                </a:moveTo>
                <a:lnTo>
                  <a:pt x="448031" y="410063"/>
                </a:lnTo>
                <a:lnTo>
                  <a:pt x="448031" y="448031"/>
                </a:lnTo>
                <a:lnTo>
                  <a:pt x="410063" y="448031"/>
                </a:lnTo>
                <a:lnTo>
                  <a:pt x="410063" y="410063"/>
                </a:lnTo>
                <a:close/>
                <a:moveTo>
                  <a:pt x="37969" y="37969"/>
                </a:moveTo>
                <a:lnTo>
                  <a:pt x="75938" y="37969"/>
                </a:lnTo>
                <a:lnTo>
                  <a:pt x="75938" y="75938"/>
                </a:lnTo>
                <a:lnTo>
                  <a:pt x="37969" y="75938"/>
                </a:lnTo>
                <a:lnTo>
                  <a:pt x="37969" y="37969"/>
                </a:lnTo>
                <a:close/>
                <a:moveTo>
                  <a:pt x="75938" y="328430"/>
                </a:moveTo>
                <a:lnTo>
                  <a:pt x="37969" y="328430"/>
                </a:lnTo>
                <a:lnTo>
                  <a:pt x="37969" y="290461"/>
                </a:lnTo>
                <a:lnTo>
                  <a:pt x="75938" y="290461"/>
                </a:lnTo>
                <a:lnTo>
                  <a:pt x="75938" y="328430"/>
                </a:lnTo>
                <a:close/>
                <a:moveTo>
                  <a:pt x="201234" y="410063"/>
                </a:moveTo>
                <a:lnTo>
                  <a:pt x="201234" y="448031"/>
                </a:lnTo>
                <a:lnTo>
                  <a:pt x="163266" y="448031"/>
                </a:lnTo>
                <a:lnTo>
                  <a:pt x="163266" y="410063"/>
                </a:lnTo>
                <a:lnTo>
                  <a:pt x="201234" y="410063"/>
                </a:lnTo>
                <a:close/>
                <a:moveTo>
                  <a:pt x="201234" y="205031"/>
                </a:moveTo>
                <a:lnTo>
                  <a:pt x="163266" y="205031"/>
                </a:lnTo>
                <a:lnTo>
                  <a:pt x="163266" y="167063"/>
                </a:lnTo>
                <a:lnTo>
                  <a:pt x="201234" y="167063"/>
                </a:lnTo>
                <a:lnTo>
                  <a:pt x="201234" y="205031"/>
                </a:lnTo>
                <a:close/>
                <a:moveTo>
                  <a:pt x="285715" y="167063"/>
                </a:moveTo>
                <a:lnTo>
                  <a:pt x="239203" y="167063"/>
                </a:lnTo>
                <a:lnTo>
                  <a:pt x="239203" y="148078"/>
                </a:lnTo>
                <a:cubicBezTo>
                  <a:pt x="239203" y="137593"/>
                  <a:pt x="230704" y="129094"/>
                  <a:pt x="220219" y="129094"/>
                </a:cubicBezTo>
                <a:lnTo>
                  <a:pt x="144281" y="129094"/>
                </a:lnTo>
                <a:cubicBezTo>
                  <a:pt x="133796" y="129094"/>
                  <a:pt x="125297" y="137593"/>
                  <a:pt x="125297" y="148078"/>
                </a:cubicBezTo>
                <a:lnTo>
                  <a:pt x="125297" y="224016"/>
                </a:lnTo>
                <a:cubicBezTo>
                  <a:pt x="125297" y="234501"/>
                  <a:pt x="133796" y="243000"/>
                  <a:pt x="144281" y="243000"/>
                </a:cubicBezTo>
                <a:lnTo>
                  <a:pt x="161367" y="243000"/>
                </a:lnTo>
                <a:lnTo>
                  <a:pt x="161367" y="290461"/>
                </a:lnTo>
                <a:lnTo>
                  <a:pt x="113906" y="290461"/>
                </a:lnTo>
                <a:lnTo>
                  <a:pt x="113906" y="271477"/>
                </a:lnTo>
                <a:cubicBezTo>
                  <a:pt x="113906" y="260992"/>
                  <a:pt x="105407" y="252492"/>
                  <a:pt x="94922" y="252492"/>
                </a:cubicBezTo>
                <a:lnTo>
                  <a:pt x="74039" y="252492"/>
                </a:lnTo>
                <a:lnTo>
                  <a:pt x="74039" y="113906"/>
                </a:lnTo>
                <a:lnTo>
                  <a:pt x="94922" y="113906"/>
                </a:lnTo>
                <a:cubicBezTo>
                  <a:pt x="105407" y="113906"/>
                  <a:pt x="113906" y="105407"/>
                  <a:pt x="113906" y="94922"/>
                </a:cubicBezTo>
                <a:lnTo>
                  <a:pt x="113906" y="75938"/>
                </a:lnTo>
                <a:lnTo>
                  <a:pt x="247746" y="75938"/>
                </a:lnTo>
                <a:lnTo>
                  <a:pt x="247746" y="94922"/>
                </a:lnTo>
                <a:cubicBezTo>
                  <a:pt x="247746" y="105407"/>
                  <a:pt x="256245" y="113906"/>
                  <a:pt x="266730" y="113906"/>
                </a:cubicBezTo>
                <a:lnTo>
                  <a:pt x="285715" y="113906"/>
                </a:lnTo>
                <a:lnTo>
                  <a:pt x="285715" y="167063"/>
                </a:lnTo>
                <a:close/>
                <a:moveTo>
                  <a:pt x="285715" y="37969"/>
                </a:moveTo>
                <a:lnTo>
                  <a:pt x="323684" y="37969"/>
                </a:lnTo>
                <a:lnTo>
                  <a:pt x="323684" y="75938"/>
                </a:lnTo>
                <a:lnTo>
                  <a:pt x="285715" y="75938"/>
                </a:lnTo>
                <a:lnTo>
                  <a:pt x="285715" y="37969"/>
                </a:lnTo>
                <a:close/>
                <a:moveTo>
                  <a:pt x="410063" y="167063"/>
                </a:moveTo>
                <a:lnTo>
                  <a:pt x="448031" y="167063"/>
                </a:lnTo>
                <a:lnTo>
                  <a:pt x="448031" y="205031"/>
                </a:lnTo>
                <a:lnTo>
                  <a:pt x="410063" y="205031"/>
                </a:lnTo>
                <a:lnTo>
                  <a:pt x="410063" y="167063"/>
                </a:ln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6" name="Shape">
            <a:extLst>
              <a:ext uri="{FF2B5EF4-FFF2-40B4-BE49-F238E27FC236}">
                <a16:creationId xmlns:a16="http://schemas.microsoft.com/office/drawing/2014/main" id="{B4D23A74-9DBA-400E-A889-278BAEED216A}"/>
              </a:ext>
            </a:extLst>
          </p:cNvPr>
          <p:cNvSpPr>
            <a:spLocks noChangeAspect="1"/>
          </p:cNvSpPr>
          <p:nvPr/>
        </p:nvSpPr>
        <p:spPr>
          <a:xfrm>
            <a:off x="664626" y="4871155"/>
            <a:ext cx="531530" cy="531644"/>
          </a:xfrm>
          <a:custGeom>
            <a:avLst/>
            <a:gdLst>
              <a:gd name="connsiteX0" fmla="*/ 56004 w 485897"/>
              <a:gd name="connsiteY0" fmla="*/ 396136 h 486001"/>
              <a:gd name="connsiteX1" fmla="*/ 53429 w 485897"/>
              <a:gd name="connsiteY1" fmla="*/ 399905 h 486001"/>
              <a:gd name="connsiteX2" fmla="*/ 37968 w 485897"/>
              <a:gd name="connsiteY2" fmla="*/ 430043 h 486001"/>
              <a:gd name="connsiteX3" fmla="*/ 56004 w 485897"/>
              <a:gd name="connsiteY3" fmla="*/ 448033 h 486001"/>
              <a:gd name="connsiteX4" fmla="*/ 74039 w 485897"/>
              <a:gd name="connsiteY4" fmla="*/ 430032 h 486001"/>
              <a:gd name="connsiteX5" fmla="*/ 58579 w 485897"/>
              <a:gd name="connsiteY5" fmla="*/ 399905 h 486001"/>
              <a:gd name="connsiteX6" fmla="*/ 56004 w 485897"/>
              <a:gd name="connsiteY6" fmla="*/ 396136 h 486001"/>
              <a:gd name="connsiteX7" fmla="*/ 56004 w 485897"/>
              <a:gd name="connsiteY7" fmla="*/ 345516 h 486001"/>
              <a:gd name="connsiteX8" fmla="*/ 70671 w 485897"/>
              <a:gd name="connsiteY8" fmla="*/ 352447 h 486001"/>
              <a:gd name="connsiteX9" fmla="*/ 90287 w 485897"/>
              <a:gd name="connsiteY9" fmla="*/ 379017 h 486001"/>
              <a:gd name="connsiteX10" fmla="*/ 112008 w 485897"/>
              <a:gd name="connsiteY10" fmla="*/ 429997 h 486001"/>
              <a:gd name="connsiteX11" fmla="*/ 56004 w 485897"/>
              <a:gd name="connsiteY11" fmla="*/ 486001 h 486001"/>
              <a:gd name="connsiteX12" fmla="*/ 0 w 485897"/>
              <a:gd name="connsiteY12" fmla="*/ 429997 h 486001"/>
              <a:gd name="connsiteX13" fmla="*/ 21721 w 485897"/>
              <a:gd name="connsiteY13" fmla="*/ 379017 h 486001"/>
              <a:gd name="connsiteX14" fmla="*/ 41337 w 485897"/>
              <a:gd name="connsiteY14" fmla="*/ 352447 h 486001"/>
              <a:gd name="connsiteX15" fmla="*/ 56004 w 485897"/>
              <a:gd name="connsiteY15" fmla="*/ 345516 h 486001"/>
              <a:gd name="connsiteX16" fmla="*/ 281802 w 485897"/>
              <a:gd name="connsiteY16" fmla="*/ 99878 h 486001"/>
              <a:gd name="connsiteX17" fmla="*/ 149925 w 485897"/>
              <a:gd name="connsiteY17" fmla="*/ 231611 h 486001"/>
              <a:gd name="connsiteX18" fmla="*/ 356804 w 485897"/>
              <a:gd name="connsiteY18" fmla="*/ 231611 h 486001"/>
              <a:gd name="connsiteX19" fmla="*/ 375789 w 485897"/>
              <a:gd name="connsiteY19" fmla="*/ 250595 h 486001"/>
              <a:gd name="connsiteX20" fmla="*/ 356804 w 485897"/>
              <a:gd name="connsiteY20" fmla="*/ 269580 h 486001"/>
              <a:gd name="connsiteX21" fmla="*/ 146197 w 485897"/>
              <a:gd name="connsiteY21" fmla="*/ 269580 h 486001"/>
              <a:gd name="connsiteX22" fmla="*/ 283988 w 485897"/>
              <a:gd name="connsiteY22" fmla="*/ 406898 h 486001"/>
              <a:gd name="connsiteX23" fmla="*/ 337684 w 485897"/>
              <a:gd name="connsiteY23" fmla="*/ 406900 h 486001"/>
              <a:gd name="connsiteX24" fmla="*/ 436825 w 485897"/>
              <a:gd name="connsiteY24" fmla="*/ 308013 h 486001"/>
              <a:gd name="connsiteX25" fmla="*/ 447929 w 485897"/>
              <a:gd name="connsiteY25" fmla="*/ 281177 h 486001"/>
              <a:gd name="connsiteX26" fmla="*/ 436798 w 485897"/>
              <a:gd name="connsiteY26" fmla="*/ 254326 h 486001"/>
              <a:gd name="connsiteX27" fmla="*/ 335932 w 485897"/>
              <a:gd name="connsiteY27" fmla="*/ 0 h 486001"/>
              <a:gd name="connsiteX28" fmla="*/ 349352 w 485897"/>
              <a:gd name="connsiteY28" fmla="*/ 5568 h 486001"/>
              <a:gd name="connsiteX29" fmla="*/ 349338 w 485897"/>
              <a:gd name="connsiteY29" fmla="*/ 32415 h 486001"/>
              <a:gd name="connsiteX30" fmla="*/ 308665 w 485897"/>
              <a:gd name="connsiteY30" fmla="*/ 73044 h 486001"/>
              <a:gd name="connsiteX31" fmla="*/ 463617 w 485897"/>
              <a:gd name="connsiteY31" fmla="*/ 227448 h 486001"/>
              <a:gd name="connsiteX32" fmla="*/ 485897 w 485897"/>
              <a:gd name="connsiteY32" fmla="*/ 281170 h 486001"/>
              <a:gd name="connsiteX33" fmla="*/ 463656 w 485897"/>
              <a:gd name="connsiteY33" fmla="*/ 334880 h 486001"/>
              <a:gd name="connsiteX34" fmla="*/ 364515 w 485897"/>
              <a:gd name="connsiteY34" fmla="*/ 433765 h 486001"/>
              <a:gd name="connsiteX35" fmla="*/ 310842 w 485897"/>
              <a:gd name="connsiteY35" fmla="*/ 455953 h 486001"/>
              <a:gd name="connsiteX36" fmla="*/ 257169 w 485897"/>
              <a:gd name="connsiteY36" fmla="*/ 433776 h 486001"/>
              <a:gd name="connsiteX37" fmla="*/ 96565 w 485897"/>
              <a:gd name="connsiteY37" fmla="*/ 273723 h 486001"/>
              <a:gd name="connsiteX38" fmla="*/ 75835 w 485897"/>
              <a:gd name="connsiteY38" fmla="*/ 307548 h 486001"/>
              <a:gd name="connsiteX39" fmla="*/ 56850 w 485897"/>
              <a:gd name="connsiteY39" fmla="*/ 326533 h 486001"/>
              <a:gd name="connsiteX40" fmla="*/ 37866 w 485897"/>
              <a:gd name="connsiteY40" fmla="*/ 307548 h 486001"/>
              <a:gd name="connsiteX41" fmla="*/ 93418 w 485897"/>
              <a:gd name="connsiteY41" fmla="*/ 234389 h 486001"/>
              <a:gd name="connsiteX42" fmla="*/ 322504 w 485897"/>
              <a:gd name="connsiteY42" fmla="*/ 5552 h 486001"/>
              <a:gd name="connsiteX43" fmla="*/ 335932 w 485897"/>
              <a:gd name="connsiteY43" fmla="*/ 0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5897" h="486001">
                <a:moveTo>
                  <a:pt x="56004" y="396136"/>
                </a:moveTo>
                <a:cubicBezTo>
                  <a:pt x="55150" y="397364"/>
                  <a:pt x="54290" y="398624"/>
                  <a:pt x="53429" y="399905"/>
                </a:cubicBezTo>
                <a:cubicBezTo>
                  <a:pt x="38467" y="422194"/>
                  <a:pt x="37972" y="429967"/>
                  <a:pt x="37968" y="430043"/>
                </a:cubicBezTo>
                <a:cubicBezTo>
                  <a:pt x="37969" y="439942"/>
                  <a:pt x="46059" y="448033"/>
                  <a:pt x="56004" y="448033"/>
                </a:cubicBezTo>
                <a:cubicBezTo>
                  <a:pt x="65937" y="448033"/>
                  <a:pt x="74020" y="439959"/>
                  <a:pt x="74039" y="430032"/>
                </a:cubicBezTo>
                <a:cubicBezTo>
                  <a:pt x="74015" y="429693"/>
                  <a:pt x="73281" y="421808"/>
                  <a:pt x="58579" y="399905"/>
                </a:cubicBezTo>
                <a:cubicBezTo>
                  <a:pt x="57718" y="398624"/>
                  <a:pt x="56857" y="397364"/>
                  <a:pt x="56004" y="396136"/>
                </a:cubicBezTo>
                <a:close/>
                <a:moveTo>
                  <a:pt x="56004" y="345516"/>
                </a:moveTo>
                <a:cubicBezTo>
                  <a:pt x="61683" y="345516"/>
                  <a:pt x="67065" y="348059"/>
                  <a:pt x="70671" y="352447"/>
                </a:cubicBezTo>
                <a:cubicBezTo>
                  <a:pt x="71074" y="352937"/>
                  <a:pt x="80627" y="364593"/>
                  <a:pt x="90287" y="379017"/>
                </a:cubicBezTo>
                <a:cubicBezTo>
                  <a:pt x="109756" y="408087"/>
                  <a:pt x="112008" y="422033"/>
                  <a:pt x="112008" y="429997"/>
                </a:cubicBezTo>
                <a:cubicBezTo>
                  <a:pt x="112008" y="460878"/>
                  <a:pt x="86884" y="486001"/>
                  <a:pt x="56004" y="486001"/>
                </a:cubicBezTo>
                <a:cubicBezTo>
                  <a:pt x="25124" y="486001"/>
                  <a:pt x="0" y="460878"/>
                  <a:pt x="0" y="429997"/>
                </a:cubicBezTo>
                <a:cubicBezTo>
                  <a:pt x="0" y="422033"/>
                  <a:pt x="2252" y="408087"/>
                  <a:pt x="21721" y="379017"/>
                </a:cubicBezTo>
                <a:cubicBezTo>
                  <a:pt x="31381" y="364593"/>
                  <a:pt x="40934" y="352937"/>
                  <a:pt x="41337" y="352447"/>
                </a:cubicBezTo>
                <a:cubicBezTo>
                  <a:pt x="44943" y="348059"/>
                  <a:pt x="50325" y="345516"/>
                  <a:pt x="56004" y="345516"/>
                </a:cubicBezTo>
                <a:close/>
                <a:moveTo>
                  <a:pt x="281802" y="99878"/>
                </a:moveTo>
                <a:lnTo>
                  <a:pt x="149925" y="231611"/>
                </a:lnTo>
                <a:lnTo>
                  <a:pt x="356804" y="231611"/>
                </a:lnTo>
                <a:cubicBezTo>
                  <a:pt x="367290" y="231611"/>
                  <a:pt x="375789" y="240110"/>
                  <a:pt x="375789" y="250595"/>
                </a:cubicBezTo>
                <a:cubicBezTo>
                  <a:pt x="375789" y="261080"/>
                  <a:pt x="367290" y="269580"/>
                  <a:pt x="356804" y="269580"/>
                </a:cubicBezTo>
                <a:lnTo>
                  <a:pt x="146197" y="269580"/>
                </a:lnTo>
                <a:lnTo>
                  <a:pt x="283988" y="406898"/>
                </a:lnTo>
                <a:cubicBezTo>
                  <a:pt x="298805" y="421702"/>
                  <a:pt x="322889" y="421697"/>
                  <a:pt x="337684" y="406900"/>
                </a:cubicBezTo>
                <a:lnTo>
                  <a:pt x="436825" y="308013"/>
                </a:lnTo>
                <a:cubicBezTo>
                  <a:pt x="443982" y="300857"/>
                  <a:pt x="447930" y="291320"/>
                  <a:pt x="447929" y="281177"/>
                </a:cubicBezTo>
                <a:cubicBezTo>
                  <a:pt x="447928" y="271032"/>
                  <a:pt x="443974" y="261496"/>
                  <a:pt x="436798" y="254326"/>
                </a:cubicBezTo>
                <a:close/>
                <a:moveTo>
                  <a:pt x="335932" y="0"/>
                </a:moveTo>
                <a:cubicBezTo>
                  <a:pt x="340791" y="3"/>
                  <a:pt x="345648" y="1859"/>
                  <a:pt x="349352" y="5568"/>
                </a:cubicBezTo>
                <a:cubicBezTo>
                  <a:pt x="356762" y="12985"/>
                  <a:pt x="356755" y="25006"/>
                  <a:pt x="349338" y="32415"/>
                </a:cubicBezTo>
                <a:lnTo>
                  <a:pt x="308665" y="73044"/>
                </a:lnTo>
                <a:lnTo>
                  <a:pt x="463617" y="227448"/>
                </a:lnTo>
                <a:cubicBezTo>
                  <a:pt x="477987" y="241807"/>
                  <a:pt x="485893" y="260879"/>
                  <a:pt x="485897" y="281170"/>
                </a:cubicBezTo>
                <a:cubicBezTo>
                  <a:pt x="485901" y="301459"/>
                  <a:pt x="478002" y="320534"/>
                  <a:pt x="463656" y="334880"/>
                </a:cubicBezTo>
                <a:lnTo>
                  <a:pt x="364515" y="433765"/>
                </a:lnTo>
                <a:cubicBezTo>
                  <a:pt x="349725" y="448555"/>
                  <a:pt x="330282" y="455952"/>
                  <a:pt x="310842" y="455953"/>
                </a:cubicBezTo>
                <a:cubicBezTo>
                  <a:pt x="291405" y="455954"/>
                  <a:pt x="271971" y="448563"/>
                  <a:pt x="257169" y="433776"/>
                </a:cubicBezTo>
                <a:lnTo>
                  <a:pt x="96565" y="273723"/>
                </a:lnTo>
                <a:cubicBezTo>
                  <a:pt x="84270" y="280014"/>
                  <a:pt x="75835" y="292815"/>
                  <a:pt x="75835" y="307548"/>
                </a:cubicBezTo>
                <a:cubicBezTo>
                  <a:pt x="75835" y="318033"/>
                  <a:pt x="67335" y="326533"/>
                  <a:pt x="56850" y="326533"/>
                </a:cubicBezTo>
                <a:cubicBezTo>
                  <a:pt x="46365" y="326533"/>
                  <a:pt x="37866" y="318033"/>
                  <a:pt x="37866" y="307548"/>
                </a:cubicBezTo>
                <a:cubicBezTo>
                  <a:pt x="37866" y="272735"/>
                  <a:pt x="61414" y="243318"/>
                  <a:pt x="93418" y="234389"/>
                </a:cubicBezTo>
                <a:lnTo>
                  <a:pt x="322504" y="5552"/>
                </a:lnTo>
                <a:cubicBezTo>
                  <a:pt x="326214" y="1848"/>
                  <a:pt x="331074" y="-3"/>
                  <a:pt x="335932" y="0"/>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16" name="TextBox">
            <a:extLst>
              <a:ext uri="{FF2B5EF4-FFF2-40B4-BE49-F238E27FC236}">
                <a16:creationId xmlns:a16="http://schemas.microsoft.com/office/drawing/2014/main" id="{96293062-4985-47D9-9B76-0EE61B7126F2}"/>
              </a:ext>
            </a:extLst>
          </p:cNvPr>
          <p:cNvSpPr txBox="1"/>
          <p:nvPr/>
        </p:nvSpPr>
        <p:spPr>
          <a:xfrm>
            <a:off x="6320899" y="3643872"/>
            <a:ext cx="3690620"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To change the font go to design tab in menu bar, and go to tab variant, and then go to font setting. Pick your heading and body text font type.</a:t>
            </a:r>
            <a:endParaRPr lang="en-ID" sz="1050" i="1">
              <a:solidFill>
                <a:schemeClr val="bg1"/>
              </a:solidFill>
            </a:endParaRPr>
          </a:p>
        </p:txBody>
      </p:sp>
      <p:sp>
        <p:nvSpPr>
          <p:cNvPr id="17" name="RightSub">
            <a:extLst>
              <a:ext uri="{FF2B5EF4-FFF2-40B4-BE49-F238E27FC236}">
                <a16:creationId xmlns:a16="http://schemas.microsoft.com/office/drawing/2014/main" id="{B1C7DE00-AAAC-46ED-9E95-E6188EB436F0}"/>
              </a:ext>
            </a:extLst>
          </p:cNvPr>
          <p:cNvSpPr txBox="1"/>
          <p:nvPr/>
        </p:nvSpPr>
        <p:spPr>
          <a:xfrm>
            <a:off x="6320899" y="3356741"/>
            <a:ext cx="2220160"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font theme ?</a:t>
            </a:r>
            <a:endParaRPr lang="en-ID" sz="1200">
              <a:solidFill>
                <a:schemeClr val="bg1"/>
              </a:solidFill>
              <a:latin typeface="+mj-lt"/>
            </a:endParaRPr>
          </a:p>
        </p:txBody>
      </p:sp>
      <p:sp>
        <p:nvSpPr>
          <p:cNvPr id="18" name="TextBox">
            <a:extLst>
              <a:ext uri="{FF2B5EF4-FFF2-40B4-BE49-F238E27FC236}">
                <a16:creationId xmlns:a16="http://schemas.microsoft.com/office/drawing/2014/main" id="{0475E5A6-85F7-4E3F-A883-87C0EA42A53A}"/>
              </a:ext>
            </a:extLst>
          </p:cNvPr>
          <p:cNvSpPr txBox="1"/>
          <p:nvPr/>
        </p:nvSpPr>
        <p:spPr>
          <a:xfrm>
            <a:off x="6320900" y="4950787"/>
            <a:ext cx="3739513"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The text in this template is dummy text, so you must put your presentation text material. To change you just double click in the dummy text.</a:t>
            </a:r>
            <a:endParaRPr lang="en-ID" sz="1050" i="1">
              <a:solidFill>
                <a:schemeClr val="bg1"/>
              </a:solidFill>
            </a:endParaRPr>
          </a:p>
        </p:txBody>
      </p:sp>
      <p:sp>
        <p:nvSpPr>
          <p:cNvPr id="19" name="RightSub">
            <a:extLst>
              <a:ext uri="{FF2B5EF4-FFF2-40B4-BE49-F238E27FC236}">
                <a16:creationId xmlns:a16="http://schemas.microsoft.com/office/drawing/2014/main" id="{DA963CF1-93D6-4DD5-83DB-5CA50EB0A43C}"/>
              </a:ext>
            </a:extLst>
          </p:cNvPr>
          <p:cNvSpPr txBox="1"/>
          <p:nvPr/>
        </p:nvSpPr>
        <p:spPr>
          <a:xfrm>
            <a:off x="6320899" y="4664042"/>
            <a:ext cx="2603277"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description text ?</a:t>
            </a:r>
            <a:endParaRPr lang="en-ID" sz="1200">
              <a:solidFill>
                <a:schemeClr val="bg1"/>
              </a:solidFill>
              <a:latin typeface="+mj-lt"/>
            </a:endParaRPr>
          </a:p>
        </p:txBody>
      </p:sp>
      <p:sp>
        <p:nvSpPr>
          <p:cNvPr id="28" name="Shape">
            <a:extLst>
              <a:ext uri="{FF2B5EF4-FFF2-40B4-BE49-F238E27FC236}">
                <a16:creationId xmlns:a16="http://schemas.microsoft.com/office/drawing/2014/main" id="{66D10AD8-B35A-49C6-AC71-741823E4E7B7}"/>
              </a:ext>
            </a:extLst>
          </p:cNvPr>
          <p:cNvSpPr>
            <a:spLocks noChangeAspect="1"/>
          </p:cNvSpPr>
          <p:nvPr/>
        </p:nvSpPr>
        <p:spPr>
          <a:xfrm>
            <a:off x="5475807" y="4881994"/>
            <a:ext cx="546312" cy="546312"/>
          </a:xfrm>
          <a:custGeom>
            <a:avLst/>
            <a:gdLst>
              <a:gd name="connsiteX0" fmla="*/ 242051 w 486000"/>
              <a:gd name="connsiteY0" fmla="*/ 374892 h 486000"/>
              <a:gd name="connsiteX1" fmla="*/ 75938 w 486000"/>
              <a:gd name="connsiteY1" fmla="*/ 374892 h 486000"/>
              <a:gd name="connsiteX2" fmla="*/ 0 w 486000"/>
              <a:gd name="connsiteY2" fmla="*/ 298955 h 486000"/>
              <a:gd name="connsiteX3" fmla="*/ 0 w 486000"/>
              <a:gd name="connsiteY3" fmla="*/ 186947 h 486000"/>
              <a:gd name="connsiteX4" fmla="*/ 75938 w 486000"/>
              <a:gd name="connsiteY4" fmla="*/ 111009 h 486000"/>
              <a:gd name="connsiteX5" fmla="*/ 242051 w 486000"/>
              <a:gd name="connsiteY5" fmla="*/ 111009 h 486000"/>
              <a:gd name="connsiteX6" fmla="*/ 261035 w 486000"/>
              <a:gd name="connsiteY6" fmla="*/ 129994 h 486000"/>
              <a:gd name="connsiteX7" fmla="*/ 242051 w 486000"/>
              <a:gd name="connsiteY7" fmla="*/ 148978 h 486000"/>
              <a:gd name="connsiteX8" fmla="*/ 75938 w 486000"/>
              <a:gd name="connsiteY8" fmla="*/ 148978 h 486000"/>
              <a:gd name="connsiteX9" fmla="*/ 37969 w 486000"/>
              <a:gd name="connsiteY9" fmla="*/ 186947 h 486000"/>
              <a:gd name="connsiteX10" fmla="*/ 37969 w 486000"/>
              <a:gd name="connsiteY10" fmla="*/ 298955 h 486000"/>
              <a:gd name="connsiteX11" fmla="*/ 75938 w 486000"/>
              <a:gd name="connsiteY11" fmla="*/ 336923 h 486000"/>
              <a:gd name="connsiteX12" fmla="*/ 242051 w 486000"/>
              <a:gd name="connsiteY12" fmla="*/ 336923 h 486000"/>
              <a:gd name="connsiteX13" fmla="*/ 261035 w 486000"/>
              <a:gd name="connsiteY13" fmla="*/ 355908 h 486000"/>
              <a:gd name="connsiteX14" fmla="*/ 242051 w 486000"/>
              <a:gd name="connsiteY14" fmla="*/ 374892 h 486000"/>
              <a:gd name="connsiteX15" fmla="*/ 410063 w 486000"/>
              <a:gd name="connsiteY15" fmla="*/ 111009 h 486000"/>
              <a:gd name="connsiteX16" fmla="*/ 392977 w 486000"/>
              <a:gd name="connsiteY16" fmla="*/ 111009 h 486000"/>
              <a:gd name="connsiteX17" fmla="*/ 373992 w 486000"/>
              <a:gd name="connsiteY17" fmla="*/ 129994 h 486000"/>
              <a:gd name="connsiteX18" fmla="*/ 392977 w 486000"/>
              <a:gd name="connsiteY18" fmla="*/ 148978 h 486000"/>
              <a:gd name="connsiteX19" fmla="*/ 410063 w 486000"/>
              <a:gd name="connsiteY19" fmla="*/ 148978 h 486000"/>
              <a:gd name="connsiteX20" fmla="*/ 448031 w 486000"/>
              <a:gd name="connsiteY20" fmla="*/ 186947 h 486000"/>
              <a:gd name="connsiteX21" fmla="*/ 448031 w 486000"/>
              <a:gd name="connsiteY21" fmla="*/ 298955 h 486000"/>
              <a:gd name="connsiteX22" fmla="*/ 410063 w 486000"/>
              <a:gd name="connsiteY22" fmla="*/ 336923 h 486000"/>
              <a:gd name="connsiteX23" fmla="*/ 392977 w 486000"/>
              <a:gd name="connsiteY23" fmla="*/ 336923 h 486000"/>
              <a:gd name="connsiteX24" fmla="*/ 373992 w 486000"/>
              <a:gd name="connsiteY24" fmla="*/ 355908 h 486000"/>
              <a:gd name="connsiteX25" fmla="*/ 392977 w 486000"/>
              <a:gd name="connsiteY25" fmla="*/ 374892 h 486000"/>
              <a:gd name="connsiteX26" fmla="*/ 410063 w 486000"/>
              <a:gd name="connsiteY26" fmla="*/ 374892 h 486000"/>
              <a:gd name="connsiteX27" fmla="*/ 486000 w 486000"/>
              <a:gd name="connsiteY27" fmla="*/ 298955 h 486000"/>
              <a:gd name="connsiteX28" fmla="*/ 486000 w 486000"/>
              <a:gd name="connsiteY28" fmla="*/ 186947 h 486000"/>
              <a:gd name="connsiteX29" fmla="*/ 410063 w 486000"/>
              <a:gd name="connsiteY29" fmla="*/ 111009 h 486000"/>
              <a:gd name="connsiteX30" fmla="*/ 392977 w 486000"/>
              <a:gd name="connsiteY30" fmla="*/ 448031 h 486000"/>
              <a:gd name="connsiteX31" fmla="*/ 336023 w 486000"/>
              <a:gd name="connsiteY31" fmla="*/ 391078 h 486000"/>
              <a:gd name="connsiteX32" fmla="*/ 336023 w 486000"/>
              <a:gd name="connsiteY32" fmla="*/ 94922 h 486000"/>
              <a:gd name="connsiteX33" fmla="*/ 392977 w 486000"/>
              <a:gd name="connsiteY33" fmla="*/ 37969 h 486000"/>
              <a:gd name="connsiteX34" fmla="*/ 411961 w 486000"/>
              <a:gd name="connsiteY34" fmla="*/ 18984 h 486000"/>
              <a:gd name="connsiteX35" fmla="*/ 392977 w 486000"/>
              <a:gd name="connsiteY35" fmla="*/ 0 h 486000"/>
              <a:gd name="connsiteX36" fmla="*/ 317039 w 486000"/>
              <a:gd name="connsiteY36" fmla="*/ 38031 h 486000"/>
              <a:gd name="connsiteX37" fmla="*/ 241102 w 486000"/>
              <a:gd name="connsiteY37" fmla="*/ 0 h 486000"/>
              <a:gd name="connsiteX38" fmla="*/ 222117 w 486000"/>
              <a:gd name="connsiteY38" fmla="*/ 18984 h 486000"/>
              <a:gd name="connsiteX39" fmla="*/ 241102 w 486000"/>
              <a:gd name="connsiteY39" fmla="*/ 37969 h 486000"/>
              <a:gd name="connsiteX40" fmla="*/ 298055 w 486000"/>
              <a:gd name="connsiteY40" fmla="*/ 94922 h 486000"/>
              <a:gd name="connsiteX41" fmla="*/ 298055 w 486000"/>
              <a:gd name="connsiteY41" fmla="*/ 391078 h 486000"/>
              <a:gd name="connsiteX42" fmla="*/ 241102 w 486000"/>
              <a:gd name="connsiteY42" fmla="*/ 448031 h 486000"/>
              <a:gd name="connsiteX43" fmla="*/ 222117 w 486000"/>
              <a:gd name="connsiteY43" fmla="*/ 467016 h 486000"/>
              <a:gd name="connsiteX44" fmla="*/ 241102 w 486000"/>
              <a:gd name="connsiteY44" fmla="*/ 486000 h 486000"/>
              <a:gd name="connsiteX45" fmla="*/ 317039 w 486000"/>
              <a:gd name="connsiteY45" fmla="*/ 447969 h 486000"/>
              <a:gd name="connsiteX46" fmla="*/ 392977 w 486000"/>
              <a:gd name="connsiteY46" fmla="*/ 486000 h 486000"/>
              <a:gd name="connsiteX47" fmla="*/ 411961 w 486000"/>
              <a:gd name="connsiteY47" fmla="*/ 467016 h 486000"/>
              <a:gd name="connsiteX48" fmla="*/ 392977 w 486000"/>
              <a:gd name="connsiteY48" fmla="*/ 448031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86000" h="486000">
                <a:moveTo>
                  <a:pt x="242051" y="374892"/>
                </a:moveTo>
                <a:lnTo>
                  <a:pt x="75938" y="374892"/>
                </a:lnTo>
                <a:cubicBezTo>
                  <a:pt x="34066" y="374892"/>
                  <a:pt x="0" y="340826"/>
                  <a:pt x="0" y="298955"/>
                </a:cubicBezTo>
                <a:lnTo>
                  <a:pt x="0" y="186947"/>
                </a:lnTo>
                <a:cubicBezTo>
                  <a:pt x="0" y="145075"/>
                  <a:pt x="34066" y="111009"/>
                  <a:pt x="75938" y="111009"/>
                </a:cubicBezTo>
                <a:lnTo>
                  <a:pt x="242051" y="111009"/>
                </a:lnTo>
                <a:cubicBezTo>
                  <a:pt x="252536" y="111009"/>
                  <a:pt x="261035" y="119509"/>
                  <a:pt x="261035" y="129994"/>
                </a:cubicBezTo>
                <a:cubicBezTo>
                  <a:pt x="261035" y="140479"/>
                  <a:pt x="252536" y="148978"/>
                  <a:pt x="242051" y="148978"/>
                </a:cubicBezTo>
                <a:lnTo>
                  <a:pt x="75938" y="148978"/>
                </a:lnTo>
                <a:cubicBezTo>
                  <a:pt x="55002" y="148978"/>
                  <a:pt x="37969" y="166011"/>
                  <a:pt x="37969" y="186947"/>
                </a:cubicBezTo>
                <a:lnTo>
                  <a:pt x="37969" y="298955"/>
                </a:lnTo>
                <a:cubicBezTo>
                  <a:pt x="37969" y="319891"/>
                  <a:pt x="55002" y="336923"/>
                  <a:pt x="75938" y="336923"/>
                </a:cubicBezTo>
                <a:lnTo>
                  <a:pt x="242051" y="336923"/>
                </a:lnTo>
                <a:cubicBezTo>
                  <a:pt x="252536" y="336923"/>
                  <a:pt x="261035" y="345423"/>
                  <a:pt x="261035" y="355908"/>
                </a:cubicBezTo>
                <a:cubicBezTo>
                  <a:pt x="261035" y="366393"/>
                  <a:pt x="252536" y="374892"/>
                  <a:pt x="242051" y="374892"/>
                </a:cubicBezTo>
                <a:close/>
                <a:moveTo>
                  <a:pt x="410063" y="111009"/>
                </a:moveTo>
                <a:lnTo>
                  <a:pt x="392977" y="111009"/>
                </a:lnTo>
                <a:cubicBezTo>
                  <a:pt x="382492" y="111009"/>
                  <a:pt x="373992" y="119509"/>
                  <a:pt x="373992" y="129994"/>
                </a:cubicBezTo>
                <a:cubicBezTo>
                  <a:pt x="373992" y="140479"/>
                  <a:pt x="382492" y="148978"/>
                  <a:pt x="392977" y="148978"/>
                </a:cubicBezTo>
                <a:lnTo>
                  <a:pt x="410063" y="148978"/>
                </a:lnTo>
                <a:cubicBezTo>
                  <a:pt x="430998" y="148978"/>
                  <a:pt x="448031" y="166011"/>
                  <a:pt x="448031" y="186947"/>
                </a:cubicBezTo>
                <a:lnTo>
                  <a:pt x="448031" y="298955"/>
                </a:lnTo>
                <a:cubicBezTo>
                  <a:pt x="448031" y="319891"/>
                  <a:pt x="430998" y="336923"/>
                  <a:pt x="410063" y="336923"/>
                </a:cubicBezTo>
                <a:lnTo>
                  <a:pt x="392977" y="336923"/>
                </a:lnTo>
                <a:cubicBezTo>
                  <a:pt x="382492" y="336923"/>
                  <a:pt x="373992" y="345423"/>
                  <a:pt x="373992" y="355908"/>
                </a:cubicBezTo>
                <a:cubicBezTo>
                  <a:pt x="373992" y="366393"/>
                  <a:pt x="382492" y="374892"/>
                  <a:pt x="392977" y="374892"/>
                </a:cubicBezTo>
                <a:lnTo>
                  <a:pt x="410063" y="374892"/>
                </a:lnTo>
                <a:cubicBezTo>
                  <a:pt x="451934" y="374892"/>
                  <a:pt x="486000" y="340826"/>
                  <a:pt x="486000" y="298955"/>
                </a:cubicBezTo>
                <a:lnTo>
                  <a:pt x="486000" y="186947"/>
                </a:lnTo>
                <a:cubicBezTo>
                  <a:pt x="486000" y="145074"/>
                  <a:pt x="451934" y="111009"/>
                  <a:pt x="410063" y="111009"/>
                </a:cubicBezTo>
                <a:close/>
                <a:moveTo>
                  <a:pt x="392977" y="448031"/>
                </a:moveTo>
                <a:cubicBezTo>
                  <a:pt x="361573" y="448031"/>
                  <a:pt x="336023" y="422482"/>
                  <a:pt x="336023" y="391078"/>
                </a:cubicBezTo>
                <a:lnTo>
                  <a:pt x="336023" y="94922"/>
                </a:lnTo>
                <a:cubicBezTo>
                  <a:pt x="336023" y="63518"/>
                  <a:pt x="361573" y="37969"/>
                  <a:pt x="392977" y="37969"/>
                </a:cubicBezTo>
                <a:cubicBezTo>
                  <a:pt x="403462" y="37969"/>
                  <a:pt x="411961" y="29469"/>
                  <a:pt x="411961" y="18984"/>
                </a:cubicBezTo>
                <a:cubicBezTo>
                  <a:pt x="411961" y="8499"/>
                  <a:pt x="403462" y="0"/>
                  <a:pt x="392977" y="0"/>
                </a:cubicBezTo>
                <a:cubicBezTo>
                  <a:pt x="361960" y="0"/>
                  <a:pt x="334372" y="14955"/>
                  <a:pt x="317039" y="38031"/>
                </a:cubicBezTo>
                <a:cubicBezTo>
                  <a:pt x="299706" y="14955"/>
                  <a:pt x="272118" y="0"/>
                  <a:pt x="241102" y="0"/>
                </a:cubicBezTo>
                <a:cubicBezTo>
                  <a:pt x="230616" y="0"/>
                  <a:pt x="222117" y="8499"/>
                  <a:pt x="222117" y="18984"/>
                </a:cubicBezTo>
                <a:cubicBezTo>
                  <a:pt x="222117" y="29469"/>
                  <a:pt x="230616" y="37969"/>
                  <a:pt x="241102" y="37969"/>
                </a:cubicBezTo>
                <a:cubicBezTo>
                  <a:pt x="272506" y="37969"/>
                  <a:pt x="298055" y="63518"/>
                  <a:pt x="298055" y="94922"/>
                </a:cubicBezTo>
                <a:lnTo>
                  <a:pt x="298055" y="391078"/>
                </a:lnTo>
                <a:cubicBezTo>
                  <a:pt x="298055" y="422482"/>
                  <a:pt x="272506" y="448031"/>
                  <a:pt x="241102" y="448031"/>
                </a:cubicBezTo>
                <a:cubicBezTo>
                  <a:pt x="230616" y="448031"/>
                  <a:pt x="222117" y="456531"/>
                  <a:pt x="222117" y="467016"/>
                </a:cubicBezTo>
                <a:cubicBezTo>
                  <a:pt x="222117" y="477501"/>
                  <a:pt x="230616" y="486000"/>
                  <a:pt x="241102" y="486000"/>
                </a:cubicBezTo>
                <a:cubicBezTo>
                  <a:pt x="272118" y="486000"/>
                  <a:pt x="299706" y="471045"/>
                  <a:pt x="317039" y="447969"/>
                </a:cubicBezTo>
                <a:cubicBezTo>
                  <a:pt x="334372" y="471045"/>
                  <a:pt x="361960" y="486000"/>
                  <a:pt x="392977" y="486000"/>
                </a:cubicBezTo>
                <a:cubicBezTo>
                  <a:pt x="403462" y="486000"/>
                  <a:pt x="411961" y="477501"/>
                  <a:pt x="411961" y="467016"/>
                </a:cubicBezTo>
                <a:cubicBezTo>
                  <a:pt x="411961" y="456531"/>
                  <a:pt x="403462" y="448031"/>
                  <a:pt x="392977" y="448031"/>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7" name="Shape">
            <a:extLst>
              <a:ext uri="{FF2B5EF4-FFF2-40B4-BE49-F238E27FC236}">
                <a16:creationId xmlns:a16="http://schemas.microsoft.com/office/drawing/2014/main" id="{0E6721E3-9EC9-427B-952C-E715D82BEBA1}"/>
              </a:ext>
            </a:extLst>
          </p:cNvPr>
          <p:cNvSpPr>
            <a:spLocks noChangeAspect="1"/>
          </p:cNvSpPr>
          <p:nvPr/>
        </p:nvSpPr>
        <p:spPr>
          <a:xfrm>
            <a:off x="5481157" y="3468610"/>
            <a:ext cx="540962" cy="540962"/>
          </a:xfrm>
          <a:custGeom>
            <a:avLst/>
            <a:gdLst>
              <a:gd name="connsiteX0" fmla="*/ 410062 w 485999"/>
              <a:gd name="connsiteY0" fmla="*/ 410062 h 485999"/>
              <a:gd name="connsiteX1" fmla="*/ 410062 w 485999"/>
              <a:gd name="connsiteY1" fmla="*/ 448031 h 485999"/>
              <a:gd name="connsiteX2" fmla="*/ 448031 w 485999"/>
              <a:gd name="connsiteY2" fmla="*/ 448031 h 485999"/>
              <a:gd name="connsiteX3" fmla="*/ 448031 w 485999"/>
              <a:gd name="connsiteY3" fmla="*/ 410062 h 485999"/>
              <a:gd name="connsiteX4" fmla="*/ 316089 w 485999"/>
              <a:gd name="connsiteY4" fmla="*/ 410062 h 485999"/>
              <a:gd name="connsiteX5" fmla="*/ 335074 w 485999"/>
              <a:gd name="connsiteY5" fmla="*/ 429046 h 485999"/>
              <a:gd name="connsiteX6" fmla="*/ 316089 w 485999"/>
              <a:gd name="connsiteY6" fmla="*/ 448031 h 485999"/>
              <a:gd name="connsiteX7" fmla="*/ 297105 w 485999"/>
              <a:gd name="connsiteY7" fmla="*/ 429046 h 485999"/>
              <a:gd name="connsiteX8" fmla="*/ 316089 w 485999"/>
              <a:gd name="connsiteY8" fmla="*/ 410062 h 485999"/>
              <a:gd name="connsiteX9" fmla="*/ 242050 w 485999"/>
              <a:gd name="connsiteY9" fmla="*/ 410062 h 485999"/>
              <a:gd name="connsiteX10" fmla="*/ 261035 w 485999"/>
              <a:gd name="connsiteY10" fmla="*/ 429046 h 485999"/>
              <a:gd name="connsiteX11" fmla="*/ 242050 w 485999"/>
              <a:gd name="connsiteY11" fmla="*/ 448031 h 485999"/>
              <a:gd name="connsiteX12" fmla="*/ 223066 w 485999"/>
              <a:gd name="connsiteY12" fmla="*/ 429046 h 485999"/>
              <a:gd name="connsiteX13" fmla="*/ 242050 w 485999"/>
              <a:gd name="connsiteY13" fmla="*/ 410062 h 485999"/>
              <a:gd name="connsiteX14" fmla="*/ 168011 w 485999"/>
              <a:gd name="connsiteY14" fmla="*/ 410062 h 485999"/>
              <a:gd name="connsiteX15" fmla="*/ 186996 w 485999"/>
              <a:gd name="connsiteY15" fmla="*/ 429046 h 485999"/>
              <a:gd name="connsiteX16" fmla="*/ 168011 w 485999"/>
              <a:gd name="connsiteY16" fmla="*/ 448031 h 485999"/>
              <a:gd name="connsiteX17" fmla="*/ 149027 w 485999"/>
              <a:gd name="connsiteY17" fmla="*/ 429046 h 485999"/>
              <a:gd name="connsiteX18" fmla="*/ 168011 w 485999"/>
              <a:gd name="connsiteY18" fmla="*/ 410062 h 485999"/>
              <a:gd name="connsiteX19" fmla="*/ 37969 w 485999"/>
              <a:gd name="connsiteY19" fmla="*/ 410062 h 485999"/>
              <a:gd name="connsiteX20" fmla="*/ 37969 w 485999"/>
              <a:gd name="connsiteY20" fmla="*/ 448031 h 485999"/>
              <a:gd name="connsiteX21" fmla="*/ 75938 w 485999"/>
              <a:gd name="connsiteY21" fmla="*/ 448031 h 485999"/>
              <a:gd name="connsiteX22" fmla="*/ 75938 w 485999"/>
              <a:gd name="connsiteY22" fmla="*/ 410062 h 485999"/>
              <a:gd name="connsiteX23" fmla="*/ 391077 w 485999"/>
              <a:gd name="connsiteY23" fmla="*/ 372093 h 485999"/>
              <a:gd name="connsiteX24" fmla="*/ 467015 w 485999"/>
              <a:gd name="connsiteY24" fmla="*/ 372093 h 485999"/>
              <a:gd name="connsiteX25" fmla="*/ 485999 w 485999"/>
              <a:gd name="connsiteY25" fmla="*/ 391077 h 485999"/>
              <a:gd name="connsiteX26" fmla="*/ 485999 w 485999"/>
              <a:gd name="connsiteY26" fmla="*/ 467015 h 485999"/>
              <a:gd name="connsiteX27" fmla="*/ 467015 w 485999"/>
              <a:gd name="connsiteY27" fmla="*/ 485999 h 485999"/>
              <a:gd name="connsiteX28" fmla="*/ 391077 w 485999"/>
              <a:gd name="connsiteY28" fmla="*/ 485999 h 485999"/>
              <a:gd name="connsiteX29" fmla="*/ 372093 w 485999"/>
              <a:gd name="connsiteY29" fmla="*/ 467015 h 485999"/>
              <a:gd name="connsiteX30" fmla="*/ 372093 w 485999"/>
              <a:gd name="connsiteY30" fmla="*/ 391077 h 485999"/>
              <a:gd name="connsiteX31" fmla="*/ 391077 w 485999"/>
              <a:gd name="connsiteY31" fmla="*/ 372093 h 485999"/>
              <a:gd name="connsiteX32" fmla="*/ 18984 w 485999"/>
              <a:gd name="connsiteY32" fmla="*/ 372093 h 485999"/>
              <a:gd name="connsiteX33" fmla="*/ 94922 w 485999"/>
              <a:gd name="connsiteY33" fmla="*/ 372093 h 485999"/>
              <a:gd name="connsiteX34" fmla="*/ 113906 w 485999"/>
              <a:gd name="connsiteY34" fmla="*/ 391077 h 485999"/>
              <a:gd name="connsiteX35" fmla="*/ 113906 w 485999"/>
              <a:gd name="connsiteY35" fmla="*/ 467015 h 485999"/>
              <a:gd name="connsiteX36" fmla="*/ 94922 w 485999"/>
              <a:gd name="connsiteY36" fmla="*/ 485999 h 485999"/>
              <a:gd name="connsiteX37" fmla="*/ 18984 w 485999"/>
              <a:gd name="connsiteY37" fmla="*/ 485999 h 485999"/>
              <a:gd name="connsiteX38" fmla="*/ 0 w 485999"/>
              <a:gd name="connsiteY38" fmla="*/ 467015 h 485999"/>
              <a:gd name="connsiteX39" fmla="*/ 0 w 485999"/>
              <a:gd name="connsiteY39" fmla="*/ 391077 h 485999"/>
              <a:gd name="connsiteX40" fmla="*/ 18984 w 485999"/>
              <a:gd name="connsiteY40" fmla="*/ 372093 h 485999"/>
              <a:gd name="connsiteX41" fmla="*/ 429046 w 485999"/>
              <a:gd name="connsiteY41" fmla="*/ 299953 h 485999"/>
              <a:gd name="connsiteX42" fmla="*/ 448031 w 485999"/>
              <a:gd name="connsiteY42" fmla="*/ 318937 h 485999"/>
              <a:gd name="connsiteX43" fmla="*/ 429046 w 485999"/>
              <a:gd name="connsiteY43" fmla="*/ 337922 h 485999"/>
              <a:gd name="connsiteX44" fmla="*/ 410062 w 485999"/>
              <a:gd name="connsiteY44" fmla="*/ 318937 h 485999"/>
              <a:gd name="connsiteX45" fmla="*/ 429046 w 485999"/>
              <a:gd name="connsiteY45" fmla="*/ 299953 h 485999"/>
              <a:gd name="connsiteX46" fmla="*/ 56952 w 485999"/>
              <a:gd name="connsiteY46" fmla="*/ 299953 h 485999"/>
              <a:gd name="connsiteX47" fmla="*/ 75937 w 485999"/>
              <a:gd name="connsiteY47" fmla="*/ 318937 h 485999"/>
              <a:gd name="connsiteX48" fmla="*/ 56952 w 485999"/>
              <a:gd name="connsiteY48" fmla="*/ 337922 h 485999"/>
              <a:gd name="connsiteX49" fmla="*/ 37968 w 485999"/>
              <a:gd name="connsiteY49" fmla="*/ 318937 h 485999"/>
              <a:gd name="connsiteX50" fmla="*/ 56952 w 485999"/>
              <a:gd name="connsiteY50" fmla="*/ 299953 h 485999"/>
              <a:gd name="connsiteX51" fmla="*/ 429046 w 485999"/>
              <a:gd name="connsiteY51" fmla="*/ 225914 h 485999"/>
              <a:gd name="connsiteX52" fmla="*/ 448031 w 485999"/>
              <a:gd name="connsiteY52" fmla="*/ 244898 h 485999"/>
              <a:gd name="connsiteX53" fmla="*/ 429046 w 485999"/>
              <a:gd name="connsiteY53" fmla="*/ 263883 h 485999"/>
              <a:gd name="connsiteX54" fmla="*/ 410062 w 485999"/>
              <a:gd name="connsiteY54" fmla="*/ 244898 h 485999"/>
              <a:gd name="connsiteX55" fmla="*/ 429046 w 485999"/>
              <a:gd name="connsiteY55" fmla="*/ 225914 h 485999"/>
              <a:gd name="connsiteX56" fmla="*/ 56952 w 485999"/>
              <a:gd name="connsiteY56" fmla="*/ 225914 h 485999"/>
              <a:gd name="connsiteX57" fmla="*/ 75937 w 485999"/>
              <a:gd name="connsiteY57" fmla="*/ 244898 h 485999"/>
              <a:gd name="connsiteX58" fmla="*/ 56952 w 485999"/>
              <a:gd name="connsiteY58" fmla="*/ 263883 h 485999"/>
              <a:gd name="connsiteX59" fmla="*/ 37968 w 485999"/>
              <a:gd name="connsiteY59" fmla="*/ 244898 h 485999"/>
              <a:gd name="connsiteX60" fmla="*/ 56952 w 485999"/>
              <a:gd name="connsiteY60" fmla="*/ 225914 h 485999"/>
              <a:gd name="connsiteX61" fmla="*/ 429046 w 485999"/>
              <a:gd name="connsiteY61" fmla="*/ 149027 h 485999"/>
              <a:gd name="connsiteX62" fmla="*/ 448031 w 485999"/>
              <a:gd name="connsiteY62" fmla="*/ 168011 h 485999"/>
              <a:gd name="connsiteX63" fmla="*/ 429046 w 485999"/>
              <a:gd name="connsiteY63" fmla="*/ 186996 h 485999"/>
              <a:gd name="connsiteX64" fmla="*/ 410062 w 485999"/>
              <a:gd name="connsiteY64" fmla="*/ 168011 h 485999"/>
              <a:gd name="connsiteX65" fmla="*/ 429046 w 485999"/>
              <a:gd name="connsiteY65" fmla="*/ 149027 h 485999"/>
              <a:gd name="connsiteX66" fmla="*/ 56952 w 485999"/>
              <a:gd name="connsiteY66" fmla="*/ 149027 h 485999"/>
              <a:gd name="connsiteX67" fmla="*/ 75937 w 485999"/>
              <a:gd name="connsiteY67" fmla="*/ 168011 h 485999"/>
              <a:gd name="connsiteX68" fmla="*/ 56952 w 485999"/>
              <a:gd name="connsiteY68" fmla="*/ 186996 h 485999"/>
              <a:gd name="connsiteX69" fmla="*/ 37968 w 485999"/>
              <a:gd name="connsiteY69" fmla="*/ 168011 h 485999"/>
              <a:gd name="connsiteX70" fmla="*/ 56952 w 485999"/>
              <a:gd name="connsiteY70" fmla="*/ 149027 h 485999"/>
              <a:gd name="connsiteX71" fmla="*/ 170859 w 485999"/>
              <a:gd name="connsiteY71" fmla="*/ 142382 h 485999"/>
              <a:gd name="connsiteX72" fmla="*/ 315141 w 485999"/>
              <a:gd name="connsiteY72" fmla="*/ 142382 h 485999"/>
              <a:gd name="connsiteX73" fmla="*/ 334125 w 485999"/>
              <a:gd name="connsiteY73" fmla="*/ 161366 h 485999"/>
              <a:gd name="connsiteX74" fmla="*/ 315141 w 485999"/>
              <a:gd name="connsiteY74" fmla="*/ 180351 h 485999"/>
              <a:gd name="connsiteX75" fmla="*/ 262934 w 485999"/>
              <a:gd name="connsiteY75" fmla="*/ 180351 h 485999"/>
              <a:gd name="connsiteX76" fmla="*/ 262934 w 485999"/>
              <a:gd name="connsiteY76" fmla="*/ 324632 h 485999"/>
              <a:gd name="connsiteX77" fmla="*/ 243949 w 485999"/>
              <a:gd name="connsiteY77" fmla="*/ 343616 h 485999"/>
              <a:gd name="connsiteX78" fmla="*/ 224965 w 485999"/>
              <a:gd name="connsiteY78" fmla="*/ 324632 h 485999"/>
              <a:gd name="connsiteX79" fmla="*/ 224965 w 485999"/>
              <a:gd name="connsiteY79" fmla="*/ 180351 h 485999"/>
              <a:gd name="connsiteX80" fmla="*/ 170859 w 485999"/>
              <a:gd name="connsiteY80" fmla="*/ 180351 h 485999"/>
              <a:gd name="connsiteX81" fmla="*/ 151875 w 485999"/>
              <a:gd name="connsiteY81" fmla="*/ 161366 h 485999"/>
              <a:gd name="connsiteX82" fmla="*/ 170859 w 485999"/>
              <a:gd name="connsiteY82" fmla="*/ 142382 h 485999"/>
              <a:gd name="connsiteX83" fmla="*/ 410062 w 485999"/>
              <a:gd name="connsiteY83" fmla="*/ 37969 h 485999"/>
              <a:gd name="connsiteX84" fmla="*/ 410062 w 485999"/>
              <a:gd name="connsiteY84" fmla="*/ 75938 h 485999"/>
              <a:gd name="connsiteX85" fmla="*/ 448031 w 485999"/>
              <a:gd name="connsiteY85" fmla="*/ 75938 h 485999"/>
              <a:gd name="connsiteX86" fmla="*/ 448031 w 485999"/>
              <a:gd name="connsiteY86" fmla="*/ 37969 h 485999"/>
              <a:gd name="connsiteX87" fmla="*/ 37969 w 485999"/>
              <a:gd name="connsiteY87" fmla="*/ 37969 h 485999"/>
              <a:gd name="connsiteX88" fmla="*/ 37969 w 485999"/>
              <a:gd name="connsiteY88" fmla="*/ 75938 h 485999"/>
              <a:gd name="connsiteX89" fmla="*/ 75938 w 485999"/>
              <a:gd name="connsiteY89" fmla="*/ 75938 h 485999"/>
              <a:gd name="connsiteX90" fmla="*/ 75938 w 485999"/>
              <a:gd name="connsiteY90" fmla="*/ 37969 h 485999"/>
              <a:gd name="connsiteX91" fmla="*/ 316089 w 485999"/>
              <a:gd name="connsiteY91" fmla="*/ 37968 h 485999"/>
              <a:gd name="connsiteX92" fmla="*/ 335074 w 485999"/>
              <a:gd name="connsiteY92" fmla="*/ 56952 h 485999"/>
              <a:gd name="connsiteX93" fmla="*/ 316089 w 485999"/>
              <a:gd name="connsiteY93" fmla="*/ 75937 h 485999"/>
              <a:gd name="connsiteX94" fmla="*/ 297105 w 485999"/>
              <a:gd name="connsiteY94" fmla="*/ 56952 h 485999"/>
              <a:gd name="connsiteX95" fmla="*/ 316089 w 485999"/>
              <a:gd name="connsiteY95" fmla="*/ 37968 h 485999"/>
              <a:gd name="connsiteX96" fmla="*/ 242050 w 485999"/>
              <a:gd name="connsiteY96" fmla="*/ 37968 h 485999"/>
              <a:gd name="connsiteX97" fmla="*/ 261035 w 485999"/>
              <a:gd name="connsiteY97" fmla="*/ 56952 h 485999"/>
              <a:gd name="connsiteX98" fmla="*/ 242050 w 485999"/>
              <a:gd name="connsiteY98" fmla="*/ 75937 h 485999"/>
              <a:gd name="connsiteX99" fmla="*/ 223066 w 485999"/>
              <a:gd name="connsiteY99" fmla="*/ 56952 h 485999"/>
              <a:gd name="connsiteX100" fmla="*/ 242050 w 485999"/>
              <a:gd name="connsiteY100" fmla="*/ 37968 h 485999"/>
              <a:gd name="connsiteX101" fmla="*/ 168011 w 485999"/>
              <a:gd name="connsiteY101" fmla="*/ 37968 h 485999"/>
              <a:gd name="connsiteX102" fmla="*/ 186996 w 485999"/>
              <a:gd name="connsiteY102" fmla="*/ 56952 h 485999"/>
              <a:gd name="connsiteX103" fmla="*/ 168011 w 485999"/>
              <a:gd name="connsiteY103" fmla="*/ 75937 h 485999"/>
              <a:gd name="connsiteX104" fmla="*/ 149027 w 485999"/>
              <a:gd name="connsiteY104" fmla="*/ 56952 h 485999"/>
              <a:gd name="connsiteX105" fmla="*/ 168011 w 485999"/>
              <a:gd name="connsiteY105" fmla="*/ 37968 h 485999"/>
              <a:gd name="connsiteX106" fmla="*/ 391077 w 485999"/>
              <a:gd name="connsiteY106" fmla="*/ 0 h 485999"/>
              <a:gd name="connsiteX107" fmla="*/ 467015 w 485999"/>
              <a:gd name="connsiteY107" fmla="*/ 0 h 485999"/>
              <a:gd name="connsiteX108" fmla="*/ 485999 w 485999"/>
              <a:gd name="connsiteY108" fmla="*/ 18984 h 485999"/>
              <a:gd name="connsiteX109" fmla="*/ 485999 w 485999"/>
              <a:gd name="connsiteY109" fmla="*/ 94922 h 485999"/>
              <a:gd name="connsiteX110" fmla="*/ 467015 w 485999"/>
              <a:gd name="connsiteY110" fmla="*/ 113906 h 485999"/>
              <a:gd name="connsiteX111" fmla="*/ 391077 w 485999"/>
              <a:gd name="connsiteY111" fmla="*/ 113906 h 485999"/>
              <a:gd name="connsiteX112" fmla="*/ 372093 w 485999"/>
              <a:gd name="connsiteY112" fmla="*/ 94922 h 485999"/>
              <a:gd name="connsiteX113" fmla="*/ 372093 w 485999"/>
              <a:gd name="connsiteY113" fmla="*/ 18984 h 485999"/>
              <a:gd name="connsiteX114" fmla="*/ 391077 w 485999"/>
              <a:gd name="connsiteY114" fmla="*/ 0 h 485999"/>
              <a:gd name="connsiteX115" fmla="*/ 18984 w 485999"/>
              <a:gd name="connsiteY115" fmla="*/ 0 h 485999"/>
              <a:gd name="connsiteX116" fmla="*/ 94922 w 485999"/>
              <a:gd name="connsiteY116" fmla="*/ 0 h 485999"/>
              <a:gd name="connsiteX117" fmla="*/ 113906 w 485999"/>
              <a:gd name="connsiteY117" fmla="*/ 18984 h 485999"/>
              <a:gd name="connsiteX118" fmla="*/ 113906 w 485999"/>
              <a:gd name="connsiteY118" fmla="*/ 94922 h 485999"/>
              <a:gd name="connsiteX119" fmla="*/ 94922 w 485999"/>
              <a:gd name="connsiteY119" fmla="*/ 113906 h 485999"/>
              <a:gd name="connsiteX120" fmla="*/ 18984 w 485999"/>
              <a:gd name="connsiteY120" fmla="*/ 113906 h 485999"/>
              <a:gd name="connsiteX121" fmla="*/ 0 w 485999"/>
              <a:gd name="connsiteY121" fmla="*/ 94922 h 485999"/>
              <a:gd name="connsiteX122" fmla="*/ 0 w 485999"/>
              <a:gd name="connsiteY122" fmla="*/ 18984 h 485999"/>
              <a:gd name="connsiteX123" fmla="*/ 18984 w 485999"/>
              <a:gd name="connsiteY123" fmla="*/ 0 h 4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85999" h="485999">
                <a:moveTo>
                  <a:pt x="410062" y="410062"/>
                </a:moveTo>
                <a:lnTo>
                  <a:pt x="410062" y="448031"/>
                </a:lnTo>
                <a:lnTo>
                  <a:pt x="448031" y="448031"/>
                </a:lnTo>
                <a:lnTo>
                  <a:pt x="448031" y="410062"/>
                </a:lnTo>
                <a:close/>
                <a:moveTo>
                  <a:pt x="316089" y="410062"/>
                </a:moveTo>
                <a:cubicBezTo>
                  <a:pt x="326574" y="410062"/>
                  <a:pt x="335074" y="418562"/>
                  <a:pt x="335074" y="429046"/>
                </a:cubicBezTo>
                <a:cubicBezTo>
                  <a:pt x="335074" y="439531"/>
                  <a:pt x="326574" y="448031"/>
                  <a:pt x="316089" y="448031"/>
                </a:cubicBezTo>
                <a:cubicBezTo>
                  <a:pt x="305605" y="448031"/>
                  <a:pt x="297105" y="439531"/>
                  <a:pt x="297105" y="429046"/>
                </a:cubicBezTo>
                <a:cubicBezTo>
                  <a:pt x="297105" y="418562"/>
                  <a:pt x="305605" y="410062"/>
                  <a:pt x="316089" y="410062"/>
                </a:cubicBezTo>
                <a:close/>
                <a:moveTo>
                  <a:pt x="242050" y="410062"/>
                </a:moveTo>
                <a:cubicBezTo>
                  <a:pt x="252535" y="410062"/>
                  <a:pt x="261035" y="418562"/>
                  <a:pt x="261035" y="429046"/>
                </a:cubicBezTo>
                <a:cubicBezTo>
                  <a:pt x="261035" y="439531"/>
                  <a:pt x="252535" y="448031"/>
                  <a:pt x="242050" y="448031"/>
                </a:cubicBezTo>
                <a:cubicBezTo>
                  <a:pt x="231566" y="448031"/>
                  <a:pt x="223066" y="439531"/>
                  <a:pt x="223066" y="429046"/>
                </a:cubicBezTo>
                <a:cubicBezTo>
                  <a:pt x="223066" y="418562"/>
                  <a:pt x="231566" y="410062"/>
                  <a:pt x="242050" y="410062"/>
                </a:cubicBezTo>
                <a:close/>
                <a:moveTo>
                  <a:pt x="168011" y="410062"/>
                </a:moveTo>
                <a:cubicBezTo>
                  <a:pt x="178496" y="410062"/>
                  <a:pt x="186996" y="418562"/>
                  <a:pt x="186996" y="429046"/>
                </a:cubicBezTo>
                <a:cubicBezTo>
                  <a:pt x="186996" y="439531"/>
                  <a:pt x="178496" y="448031"/>
                  <a:pt x="168011" y="448031"/>
                </a:cubicBezTo>
                <a:cubicBezTo>
                  <a:pt x="157527" y="448031"/>
                  <a:pt x="149027" y="439531"/>
                  <a:pt x="149027" y="429046"/>
                </a:cubicBezTo>
                <a:cubicBezTo>
                  <a:pt x="149027" y="418562"/>
                  <a:pt x="157527" y="410062"/>
                  <a:pt x="168011" y="410062"/>
                </a:cubicBezTo>
                <a:close/>
                <a:moveTo>
                  <a:pt x="37969" y="410062"/>
                </a:moveTo>
                <a:lnTo>
                  <a:pt x="37969" y="448031"/>
                </a:lnTo>
                <a:lnTo>
                  <a:pt x="75938" y="448031"/>
                </a:lnTo>
                <a:lnTo>
                  <a:pt x="75938" y="410062"/>
                </a:lnTo>
                <a:close/>
                <a:moveTo>
                  <a:pt x="391077" y="372093"/>
                </a:moveTo>
                <a:lnTo>
                  <a:pt x="467015" y="372093"/>
                </a:lnTo>
                <a:cubicBezTo>
                  <a:pt x="477500" y="372093"/>
                  <a:pt x="485999" y="380592"/>
                  <a:pt x="485999" y="391077"/>
                </a:cubicBezTo>
                <a:lnTo>
                  <a:pt x="485999" y="467015"/>
                </a:lnTo>
                <a:cubicBezTo>
                  <a:pt x="485999" y="477500"/>
                  <a:pt x="477500" y="485999"/>
                  <a:pt x="467015" y="485999"/>
                </a:cubicBezTo>
                <a:lnTo>
                  <a:pt x="391077" y="485999"/>
                </a:lnTo>
                <a:cubicBezTo>
                  <a:pt x="380592" y="485999"/>
                  <a:pt x="372093" y="477500"/>
                  <a:pt x="372093" y="467015"/>
                </a:cubicBezTo>
                <a:lnTo>
                  <a:pt x="372093" y="391077"/>
                </a:lnTo>
                <a:cubicBezTo>
                  <a:pt x="372093" y="380592"/>
                  <a:pt x="380592" y="372093"/>
                  <a:pt x="391077" y="372093"/>
                </a:cubicBezTo>
                <a:close/>
                <a:moveTo>
                  <a:pt x="18984" y="372093"/>
                </a:moveTo>
                <a:lnTo>
                  <a:pt x="94922" y="372093"/>
                </a:lnTo>
                <a:cubicBezTo>
                  <a:pt x="105407" y="372093"/>
                  <a:pt x="113906" y="380592"/>
                  <a:pt x="113906" y="391077"/>
                </a:cubicBezTo>
                <a:lnTo>
                  <a:pt x="113906" y="467015"/>
                </a:lnTo>
                <a:cubicBezTo>
                  <a:pt x="113906" y="477500"/>
                  <a:pt x="105407" y="485999"/>
                  <a:pt x="94922" y="485999"/>
                </a:cubicBezTo>
                <a:lnTo>
                  <a:pt x="18984" y="485999"/>
                </a:lnTo>
                <a:cubicBezTo>
                  <a:pt x="8499" y="485999"/>
                  <a:pt x="0" y="477500"/>
                  <a:pt x="0" y="467015"/>
                </a:cubicBezTo>
                <a:lnTo>
                  <a:pt x="0" y="391077"/>
                </a:lnTo>
                <a:cubicBezTo>
                  <a:pt x="0" y="380592"/>
                  <a:pt x="8499" y="372093"/>
                  <a:pt x="18984" y="372093"/>
                </a:cubicBezTo>
                <a:close/>
                <a:moveTo>
                  <a:pt x="429046" y="299953"/>
                </a:moveTo>
                <a:cubicBezTo>
                  <a:pt x="439531" y="299953"/>
                  <a:pt x="448031" y="308453"/>
                  <a:pt x="448031" y="318937"/>
                </a:cubicBezTo>
                <a:cubicBezTo>
                  <a:pt x="448031" y="329422"/>
                  <a:pt x="439531" y="337922"/>
                  <a:pt x="429046" y="337922"/>
                </a:cubicBezTo>
                <a:cubicBezTo>
                  <a:pt x="418562" y="337922"/>
                  <a:pt x="410062" y="329422"/>
                  <a:pt x="410062" y="318937"/>
                </a:cubicBezTo>
                <a:cubicBezTo>
                  <a:pt x="410062" y="308453"/>
                  <a:pt x="418562" y="299953"/>
                  <a:pt x="429046" y="299953"/>
                </a:cubicBezTo>
                <a:close/>
                <a:moveTo>
                  <a:pt x="56952" y="299953"/>
                </a:moveTo>
                <a:cubicBezTo>
                  <a:pt x="67437" y="299953"/>
                  <a:pt x="75937" y="308453"/>
                  <a:pt x="75937" y="318937"/>
                </a:cubicBezTo>
                <a:cubicBezTo>
                  <a:pt x="75937" y="329422"/>
                  <a:pt x="67437" y="337922"/>
                  <a:pt x="56952" y="337922"/>
                </a:cubicBezTo>
                <a:cubicBezTo>
                  <a:pt x="46468" y="337922"/>
                  <a:pt x="37968" y="329422"/>
                  <a:pt x="37968" y="318937"/>
                </a:cubicBezTo>
                <a:cubicBezTo>
                  <a:pt x="37968" y="308453"/>
                  <a:pt x="46468" y="299953"/>
                  <a:pt x="56952" y="299953"/>
                </a:cubicBezTo>
                <a:close/>
                <a:moveTo>
                  <a:pt x="429046" y="225914"/>
                </a:moveTo>
                <a:cubicBezTo>
                  <a:pt x="439531" y="225914"/>
                  <a:pt x="448031" y="234414"/>
                  <a:pt x="448031" y="244898"/>
                </a:cubicBezTo>
                <a:cubicBezTo>
                  <a:pt x="448031" y="255383"/>
                  <a:pt x="439531" y="263883"/>
                  <a:pt x="429046" y="263883"/>
                </a:cubicBezTo>
                <a:cubicBezTo>
                  <a:pt x="418562" y="263883"/>
                  <a:pt x="410062" y="255383"/>
                  <a:pt x="410062" y="244898"/>
                </a:cubicBezTo>
                <a:cubicBezTo>
                  <a:pt x="410062" y="234414"/>
                  <a:pt x="418562" y="225914"/>
                  <a:pt x="429046" y="225914"/>
                </a:cubicBezTo>
                <a:close/>
                <a:moveTo>
                  <a:pt x="56952" y="225914"/>
                </a:moveTo>
                <a:cubicBezTo>
                  <a:pt x="67437" y="225914"/>
                  <a:pt x="75937" y="234414"/>
                  <a:pt x="75937" y="244898"/>
                </a:cubicBezTo>
                <a:cubicBezTo>
                  <a:pt x="75937" y="255383"/>
                  <a:pt x="67437" y="263883"/>
                  <a:pt x="56952" y="263883"/>
                </a:cubicBezTo>
                <a:cubicBezTo>
                  <a:pt x="46468" y="263883"/>
                  <a:pt x="37968" y="255383"/>
                  <a:pt x="37968" y="244898"/>
                </a:cubicBezTo>
                <a:cubicBezTo>
                  <a:pt x="37968" y="234414"/>
                  <a:pt x="46468" y="225914"/>
                  <a:pt x="56952" y="225914"/>
                </a:cubicBezTo>
                <a:close/>
                <a:moveTo>
                  <a:pt x="429046" y="149027"/>
                </a:moveTo>
                <a:cubicBezTo>
                  <a:pt x="439531" y="149027"/>
                  <a:pt x="448031" y="157527"/>
                  <a:pt x="448031" y="168011"/>
                </a:cubicBezTo>
                <a:cubicBezTo>
                  <a:pt x="448031" y="178496"/>
                  <a:pt x="439531" y="186996"/>
                  <a:pt x="429046" y="186996"/>
                </a:cubicBezTo>
                <a:cubicBezTo>
                  <a:pt x="418562" y="186996"/>
                  <a:pt x="410062" y="178496"/>
                  <a:pt x="410062" y="168011"/>
                </a:cubicBezTo>
                <a:cubicBezTo>
                  <a:pt x="410062" y="157527"/>
                  <a:pt x="418562" y="149027"/>
                  <a:pt x="429046" y="149027"/>
                </a:cubicBezTo>
                <a:close/>
                <a:moveTo>
                  <a:pt x="56952" y="149027"/>
                </a:moveTo>
                <a:cubicBezTo>
                  <a:pt x="67437" y="149027"/>
                  <a:pt x="75937" y="157527"/>
                  <a:pt x="75937" y="168011"/>
                </a:cubicBezTo>
                <a:cubicBezTo>
                  <a:pt x="75937" y="178496"/>
                  <a:pt x="67437" y="186996"/>
                  <a:pt x="56952" y="186996"/>
                </a:cubicBezTo>
                <a:cubicBezTo>
                  <a:pt x="46468" y="186996"/>
                  <a:pt x="37968" y="178496"/>
                  <a:pt x="37968" y="168011"/>
                </a:cubicBezTo>
                <a:cubicBezTo>
                  <a:pt x="37968" y="157527"/>
                  <a:pt x="46468" y="149027"/>
                  <a:pt x="56952" y="149027"/>
                </a:cubicBezTo>
                <a:close/>
                <a:moveTo>
                  <a:pt x="170859" y="142382"/>
                </a:moveTo>
                <a:lnTo>
                  <a:pt x="315141" y="142382"/>
                </a:lnTo>
                <a:cubicBezTo>
                  <a:pt x="325626" y="142382"/>
                  <a:pt x="334125" y="150881"/>
                  <a:pt x="334125" y="161366"/>
                </a:cubicBezTo>
                <a:cubicBezTo>
                  <a:pt x="334125" y="171851"/>
                  <a:pt x="325626" y="180351"/>
                  <a:pt x="315141" y="180351"/>
                </a:cubicBezTo>
                <a:lnTo>
                  <a:pt x="262934" y="180351"/>
                </a:lnTo>
                <a:lnTo>
                  <a:pt x="262934" y="324632"/>
                </a:lnTo>
                <a:cubicBezTo>
                  <a:pt x="262934" y="335117"/>
                  <a:pt x="254434" y="343616"/>
                  <a:pt x="243949" y="343616"/>
                </a:cubicBezTo>
                <a:cubicBezTo>
                  <a:pt x="233464" y="343616"/>
                  <a:pt x="224965" y="335117"/>
                  <a:pt x="224965" y="324632"/>
                </a:cubicBezTo>
                <a:lnTo>
                  <a:pt x="224965" y="180351"/>
                </a:lnTo>
                <a:lnTo>
                  <a:pt x="170859" y="180351"/>
                </a:lnTo>
                <a:cubicBezTo>
                  <a:pt x="160374" y="180351"/>
                  <a:pt x="151875" y="171851"/>
                  <a:pt x="151875" y="161366"/>
                </a:cubicBezTo>
                <a:cubicBezTo>
                  <a:pt x="151875" y="150881"/>
                  <a:pt x="160374" y="142382"/>
                  <a:pt x="170859" y="142382"/>
                </a:cubicBezTo>
                <a:close/>
                <a:moveTo>
                  <a:pt x="410062" y="37969"/>
                </a:moveTo>
                <a:lnTo>
                  <a:pt x="410062" y="75938"/>
                </a:lnTo>
                <a:lnTo>
                  <a:pt x="448031" y="75938"/>
                </a:lnTo>
                <a:lnTo>
                  <a:pt x="448031" y="37969"/>
                </a:lnTo>
                <a:close/>
                <a:moveTo>
                  <a:pt x="37969" y="37969"/>
                </a:moveTo>
                <a:lnTo>
                  <a:pt x="37969" y="75938"/>
                </a:lnTo>
                <a:lnTo>
                  <a:pt x="75938" y="75938"/>
                </a:lnTo>
                <a:lnTo>
                  <a:pt x="75938" y="37969"/>
                </a:lnTo>
                <a:close/>
                <a:moveTo>
                  <a:pt x="316089" y="37968"/>
                </a:moveTo>
                <a:cubicBezTo>
                  <a:pt x="326574" y="37968"/>
                  <a:pt x="335074" y="46468"/>
                  <a:pt x="335074" y="56952"/>
                </a:cubicBezTo>
                <a:cubicBezTo>
                  <a:pt x="335074" y="67437"/>
                  <a:pt x="326574" y="75937"/>
                  <a:pt x="316089" y="75937"/>
                </a:cubicBezTo>
                <a:cubicBezTo>
                  <a:pt x="305605" y="75937"/>
                  <a:pt x="297105" y="67437"/>
                  <a:pt x="297105" y="56952"/>
                </a:cubicBezTo>
                <a:cubicBezTo>
                  <a:pt x="297105" y="46468"/>
                  <a:pt x="305605" y="37968"/>
                  <a:pt x="316089" y="37968"/>
                </a:cubicBezTo>
                <a:close/>
                <a:moveTo>
                  <a:pt x="242050" y="37968"/>
                </a:moveTo>
                <a:cubicBezTo>
                  <a:pt x="252535" y="37968"/>
                  <a:pt x="261035" y="46468"/>
                  <a:pt x="261035" y="56952"/>
                </a:cubicBezTo>
                <a:cubicBezTo>
                  <a:pt x="261035" y="67437"/>
                  <a:pt x="252535" y="75937"/>
                  <a:pt x="242050" y="75937"/>
                </a:cubicBezTo>
                <a:cubicBezTo>
                  <a:pt x="231566" y="75937"/>
                  <a:pt x="223066" y="67437"/>
                  <a:pt x="223066" y="56952"/>
                </a:cubicBezTo>
                <a:cubicBezTo>
                  <a:pt x="223066" y="46468"/>
                  <a:pt x="231566" y="37968"/>
                  <a:pt x="242050" y="37968"/>
                </a:cubicBezTo>
                <a:close/>
                <a:moveTo>
                  <a:pt x="168011" y="37968"/>
                </a:moveTo>
                <a:cubicBezTo>
                  <a:pt x="178496" y="37968"/>
                  <a:pt x="186996" y="46468"/>
                  <a:pt x="186996" y="56952"/>
                </a:cubicBezTo>
                <a:cubicBezTo>
                  <a:pt x="186996" y="67437"/>
                  <a:pt x="178496" y="75937"/>
                  <a:pt x="168011" y="75937"/>
                </a:cubicBezTo>
                <a:cubicBezTo>
                  <a:pt x="157527" y="75937"/>
                  <a:pt x="149027" y="67437"/>
                  <a:pt x="149027" y="56952"/>
                </a:cubicBezTo>
                <a:cubicBezTo>
                  <a:pt x="149027" y="46468"/>
                  <a:pt x="157527" y="37968"/>
                  <a:pt x="168011" y="37968"/>
                </a:cubicBezTo>
                <a:close/>
                <a:moveTo>
                  <a:pt x="391077" y="0"/>
                </a:moveTo>
                <a:lnTo>
                  <a:pt x="467015" y="0"/>
                </a:lnTo>
                <a:cubicBezTo>
                  <a:pt x="477500" y="0"/>
                  <a:pt x="485999" y="8499"/>
                  <a:pt x="485999" y="18984"/>
                </a:cubicBezTo>
                <a:lnTo>
                  <a:pt x="485999" y="94922"/>
                </a:lnTo>
                <a:cubicBezTo>
                  <a:pt x="485999" y="105407"/>
                  <a:pt x="477500" y="113906"/>
                  <a:pt x="467015" y="113906"/>
                </a:cubicBezTo>
                <a:lnTo>
                  <a:pt x="391077" y="113906"/>
                </a:lnTo>
                <a:cubicBezTo>
                  <a:pt x="380592" y="113906"/>
                  <a:pt x="372093" y="105407"/>
                  <a:pt x="372093" y="94922"/>
                </a:cubicBezTo>
                <a:lnTo>
                  <a:pt x="372093" y="18984"/>
                </a:lnTo>
                <a:cubicBezTo>
                  <a:pt x="372093" y="8499"/>
                  <a:pt x="380592" y="0"/>
                  <a:pt x="391077" y="0"/>
                </a:cubicBezTo>
                <a:close/>
                <a:moveTo>
                  <a:pt x="18984" y="0"/>
                </a:moveTo>
                <a:lnTo>
                  <a:pt x="94922" y="0"/>
                </a:lnTo>
                <a:cubicBezTo>
                  <a:pt x="105407" y="0"/>
                  <a:pt x="113906" y="8499"/>
                  <a:pt x="113906" y="18984"/>
                </a:cubicBezTo>
                <a:lnTo>
                  <a:pt x="113906" y="94922"/>
                </a:lnTo>
                <a:cubicBezTo>
                  <a:pt x="113906" y="105407"/>
                  <a:pt x="105407" y="113906"/>
                  <a:pt x="94922" y="113906"/>
                </a:cubicBezTo>
                <a:lnTo>
                  <a:pt x="18984" y="113906"/>
                </a:lnTo>
                <a:cubicBezTo>
                  <a:pt x="8499" y="113906"/>
                  <a:pt x="0" y="105407"/>
                  <a:pt x="0" y="94922"/>
                </a:cubicBezTo>
                <a:lnTo>
                  <a:pt x="0" y="18984"/>
                </a:lnTo>
                <a:cubicBezTo>
                  <a:pt x="0" y="8499"/>
                  <a:pt x="8499" y="0"/>
                  <a:pt x="18984" y="0"/>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9" name="TextBox 28">
            <a:extLst>
              <a:ext uri="{FF2B5EF4-FFF2-40B4-BE49-F238E27FC236}">
                <a16:creationId xmlns:a16="http://schemas.microsoft.com/office/drawing/2014/main" id="{A7C29B08-9975-467A-A593-25C5F0B7AE4C}"/>
              </a:ext>
            </a:extLst>
          </p:cNvPr>
          <p:cNvSpPr txBox="1"/>
          <p:nvPr/>
        </p:nvSpPr>
        <p:spPr>
          <a:xfrm>
            <a:off x="664537" y="2634849"/>
            <a:ext cx="3980257"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BASIC INTSTRUCTION</a:t>
            </a:r>
          </a:p>
        </p:txBody>
      </p:sp>
      <p:sp>
        <p:nvSpPr>
          <p:cNvPr id="30" name="Icon 5">
            <a:extLst>
              <a:ext uri="{FF2B5EF4-FFF2-40B4-BE49-F238E27FC236}">
                <a16:creationId xmlns:a16="http://schemas.microsoft.com/office/drawing/2014/main" id="{E879E5C6-2E6C-4D73-B64A-F784483A8146}"/>
              </a:ext>
            </a:extLst>
          </p:cNvPr>
          <p:cNvSpPr/>
          <p:nvPr/>
        </p:nvSpPr>
        <p:spPr>
          <a:xfrm>
            <a:off x="10011519" y="441325"/>
            <a:ext cx="1278660" cy="1278666"/>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376983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
            <a:extLst>
              <a:ext uri="{FF2B5EF4-FFF2-40B4-BE49-F238E27FC236}">
                <a16:creationId xmlns:a16="http://schemas.microsoft.com/office/drawing/2014/main" id="{04D95860-DB8E-417C-889C-10A9D8DDADCD}"/>
              </a:ext>
            </a:extLst>
          </p:cNvPr>
          <p:cNvSpPr/>
          <p:nvPr/>
        </p:nvSpPr>
        <p:spPr>
          <a:xfrm>
            <a:off x="198340" y="0"/>
            <a:ext cx="5678498" cy="3638640"/>
          </a:xfrm>
          <a:custGeom>
            <a:avLst/>
            <a:gdLst>
              <a:gd name="connsiteX0" fmla="*/ 492191 w 5678498"/>
              <a:gd name="connsiteY0" fmla="*/ 0 h 3638640"/>
              <a:gd name="connsiteX1" fmla="*/ 5186302 w 5678498"/>
              <a:gd name="connsiteY1" fmla="*/ 0 h 3638640"/>
              <a:gd name="connsiteX2" fmla="*/ 5461277 w 5678498"/>
              <a:gd name="connsiteY2" fmla="*/ 274975 h 3638640"/>
              <a:gd name="connsiteX3" fmla="*/ 5461277 w 5678498"/>
              <a:gd name="connsiteY3" fmla="*/ 1323811 h 3638640"/>
              <a:gd name="connsiteX4" fmla="*/ 3363670 w 5678498"/>
              <a:gd name="connsiteY4" fmla="*/ 3421419 h 3638640"/>
              <a:gd name="connsiteX5" fmla="*/ 2314834 w 5678498"/>
              <a:gd name="connsiteY5" fmla="*/ 3421419 h 3638640"/>
              <a:gd name="connsiteX6" fmla="*/ 217221 w 5678498"/>
              <a:gd name="connsiteY6" fmla="*/ 1323806 h 3638640"/>
              <a:gd name="connsiteX7" fmla="*/ 217221 w 5678498"/>
              <a:gd name="connsiteY7" fmla="*/ 274970 h 36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8498" h="3638640">
                <a:moveTo>
                  <a:pt x="492191" y="0"/>
                </a:moveTo>
                <a:lnTo>
                  <a:pt x="5186302" y="0"/>
                </a:lnTo>
                <a:lnTo>
                  <a:pt x="5461277" y="274975"/>
                </a:lnTo>
                <a:cubicBezTo>
                  <a:pt x="5750905" y="564603"/>
                  <a:pt x="5750905" y="1034183"/>
                  <a:pt x="5461277" y="1323811"/>
                </a:cubicBezTo>
                <a:lnTo>
                  <a:pt x="3363670" y="3421419"/>
                </a:lnTo>
                <a:cubicBezTo>
                  <a:pt x="3074042" y="3711047"/>
                  <a:pt x="2604462" y="3711047"/>
                  <a:pt x="2314834" y="3421419"/>
                </a:cubicBezTo>
                <a:lnTo>
                  <a:pt x="217221" y="1323806"/>
                </a:lnTo>
                <a:cubicBezTo>
                  <a:pt x="-72407" y="1034178"/>
                  <a:pt x="-72407" y="564598"/>
                  <a:pt x="217221" y="27497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ectangle: Rounded Corners 4">
            <a:extLst>
              <a:ext uri="{FF2B5EF4-FFF2-40B4-BE49-F238E27FC236}">
                <a16:creationId xmlns:a16="http://schemas.microsoft.com/office/drawing/2014/main" id="{07822DB6-04A1-45B0-8B68-0361B17CC6B4}"/>
              </a:ext>
            </a:extLst>
          </p:cNvPr>
          <p:cNvSpPr/>
          <p:nvPr/>
        </p:nvSpPr>
        <p:spPr>
          <a:xfrm rot="2700000">
            <a:off x="687947" y="3324025"/>
            <a:ext cx="1816442" cy="181644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TextBox 9">
            <a:extLst>
              <a:ext uri="{FF2B5EF4-FFF2-40B4-BE49-F238E27FC236}">
                <a16:creationId xmlns:a16="http://schemas.microsoft.com/office/drawing/2014/main" id="{444A492C-EF4D-4173-8BA1-55D0A05B66DF}"/>
              </a:ext>
            </a:extLst>
          </p:cNvPr>
          <p:cNvSpPr txBox="1"/>
          <p:nvPr/>
        </p:nvSpPr>
        <p:spPr>
          <a:xfrm>
            <a:off x="5485558" y="2235310"/>
            <a:ext cx="431047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PRESENTATION TOPICS</a:t>
            </a:r>
          </a:p>
        </p:txBody>
      </p:sp>
      <p:sp>
        <p:nvSpPr>
          <p:cNvPr id="11" name="Justify Text Body">
            <a:extLst>
              <a:ext uri="{FF2B5EF4-FFF2-40B4-BE49-F238E27FC236}">
                <a16:creationId xmlns:a16="http://schemas.microsoft.com/office/drawing/2014/main" id="{B1BAE787-8835-4EC3-BFB7-DCF90FE01C0A}"/>
              </a:ext>
            </a:extLst>
          </p:cNvPr>
          <p:cNvSpPr txBox="1"/>
          <p:nvPr/>
        </p:nvSpPr>
        <p:spPr>
          <a:xfrm>
            <a:off x="5485559" y="2905554"/>
            <a:ext cx="597614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a:t>
            </a:r>
            <a:endParaRPr lang="en-ID" sz="1100">
              <a:solidFill>
                <a:schemeClr val="bg1"/>
              </a:solidFill>
            </a:endParaRPr>
          </a:p>
        </p:txBody>
      </p:sp>
      <p:sp>
        <p:nvSpPr>
          <p:cNvPr id="32" name="TextBox">
            <a:extLst>
              <a:ext uri="{FF2B5EF4-FFF2-40B4-BE49-F238E27FC236}">
                <a16:creationId xmlns:a16="http://schemas.microsoft.com/office/drawing/2014/main" id="{36708545-E157-4B4B-9BD3-8F466E60E27E}"/>
              </a:ext>
            </a:extLst>
          </p:cNvPr>
          <p:cNvSpPr txBox="1"/>
          <p:nvPr/>
        </p:nvSpPr>
        <p:spPr>
          <a:xfrm>
            <a:off x="6086094" y="42931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33" name="RightSub">
            <a:extLst>
              <a:ext uri="{FF2B5EF4-FFF2-40B4-BE49-F238E27FC236}">
                <a16:creationId xmlns:a16="http://schemas.microsoft.com/office/drawing/2014/main" id="{B7D6440D-954C-404C-800B-2C2E29A6AA2B}"/>
              </a:ext>
            </a:extLst>
          </p:cNvPr>
          <p:cNvSpPr txBox="1"/>
          <p:nvPr/>
        </p:nvSpPr>
        <p:spPr>
          <a:xfrm>
            <a:off x="6093980" y="4059058"/>
            <a:ext cx="170559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COMMUNITY PROFILE</a:t>
            </a:r>
            <a:endParaRPr lang="en-ID" sz="1200">
              <a:solidFill>
                <a:schemeClr val="bg1"/>
              </a:solidFill>
              <a:latin typeface="+mj-lt"/>
            </a:endParaRPr>
          </a:p>
        </p:txBody>
      </p:sp>
      <p:sp>
        <p:nvSpPr>
          <p:cNvPr id="35" name="TextBox">
            <a:extLst>
              <a:ext uri="{FF2B5EF4-FFF2-40B4-BE49-F238E27FC236}">
                <a16:creationId xmlns:a16="http://schemas.microsoft.com/office/drawing/2014/main" id="{E0B8DB9C-D43F-4DF6-B19D-0F78048B7EAC}"/>
              </a:ext>
            </a:extLst>
          </p:cNvPr>
          <p:cNvSpPr txBox="1"/>
          <p:nvPr/>
        </p:nvSpPr>
        <p:spPr>
          <a:xfrm>
            <a:off x="6086094" y="48900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36" name="RightSub">
            <a:extLst>
              <a:ext uri="{FF2B5EF4-FFF2-40B4-BE49-F238E27FC236}">
                <a16:creationId xmlns:a16="http://schemas.microsoft.com/office/drawing/2014/main" id="{69B66DCE-7CAE-4DDF-992C-20715C5F4C74}"/>
              </a:ext>
            </a:extLst>
          </p:cNvPr>
          <p:cNvSpPr txBox="1"/>
          <p:nvPr/>
        </p:nvSpPr>
        <p:spPr>
          <a:xfrm>
            <a:off x="6086094" y="4642653"/>
            <a:ext cx="1279196"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IMAGE GALLERY</a:t>
            </a:r>
            <a:endParaRPr lang="en-ID" sz="1200">
              <a:solidFill>
                <a:schemeClr val="bg1"/>
              </a:solidFill>
              <a:latin typeface="+mj-lt"/>
            </a:endParaRPr>
          </a:p>
        </p:txBody>
      </p:sp>
      <p:sp>
        <p:nvSpPr>
          <p:cNvPr id="42" name="TextBox">
            <a:extLst>
              <a:ext uri="{FF2B5EF4-FFF2-40B4-BE49-F238E27FC236}">
                <a16:creationId xmlns:a16="http://schemas.microsoft.com/office/drawing/2014/main" id="{8FCEC946-2E26-4833-845A-E8F7D9EBDFBB}"/>
              </a:ext>
            </a:extLst>
          </p:cNvPr>
          <p:cNvSpPr txBox="1"/>
          <p:nvPr/>
        </p:nvSpPr>
        <p:spPr>
          <a:xfrm>
            <a:off x="9401800" y="42931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43" name="RightSub">
            <a:extLst>
              <a:ext uri="{FF2B5EF4-FFF2-40B4-BE49-F238E27FC236}">
                <a16:creationId xmlns:a16="http://schemas.microsoft.com/office/drawing/2014/main" id="{2482003D-F5DB-4E60-BED7-FC3C9343F9B6}"/>
              </a:ext>
            </a:extLst>
          </p:cNvPr>
          <p:cNvSpPr txBox="1"/>
          <p:nvPr/>
        </p:nvSpPr>
        <p:spPr>
          <a:xfrm>
            <a:off x="9401800" y="4045753"/>
            <a:ext cx="1372171"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MEET THE TEAMS</a:t>
            </a:r>
            <a:endParaRPr lang="en-ID" sz="1200">
              <a:solidFill>
                <a:schemeClr val="bg1"/>
              </a:solidFill>
              <a:latin typeface="+mj-lt"/>
            </a:endParaRPr>
          </a:p>
        </p:txBody>
      </p:sp>
      <p:sp>
        <p:nvSpPr>
          <p:cNvPr id="40" name="TextBox">
            <a:extLst>
              <a:ext uri="{FF2B5EF4-FFF2-40B4-BE49-F238E27FC236}">
                <a16:creationId xmlns:a16="http://schemas.microsoft.com/office/drawing/2014/main" id="{8CDFE61E-2751-4C4F-B919-812B392EDA06}"/>
              </a:ext>
            </a:extLst>
          </p:cNvPr>
          <p:cNvSpPr txBox="1"/>
          <p:nvPr/>
        </p:nvSpPr>
        <p:spPr>
          <a:xfrm>
            <a:off x="9401800" y="48900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41" name="RightSub">
            <a:extLst>
              <a:ext uri="{FF2B5EF4-FFF2-40B4-BE49-F238E27FC236}">
                <a16:creationId xmlns:a16="http://schemas.microsoft.com/office/drawing/2014/main" id="{5B271C93-C56D-4785-BC0A-E5DBC8060585}"/>
              </a:ext>
            </a:extLst>
          </p:cNvPr>
          <p:cNvSpPr txBox="1"/>
          <p:nvPr/>
        </p:nvSpPr>
        <p:spPr>
          <a:xfrm>
            <a:off x="9406637" y="4643593"/>
            <a:ext cx="1598194"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DATA INFORMATION</a:t>
            </a:r>
            <a:endParaRPr lang="en-ID" sz="1200">
              <a:solidFill>
                <a:schemeClr val="bg1"/>
              </a:solidFill>
              <a:latin typeface="+mj-lt"/>
            </a:endParaRPr>
          </a:p>
        </p:txBody>
      </p:sp>
      <p:sp>
        <p:nvSpPr>
          <p:cNvPr id="44" name="Shape">
            <a:extLst>
              <a:ext uri="{FF2B5EF4-FFF2-40B4-BE49-F238E27FC236}">
                <a16:creationId xmlns:a16="http://schemas.microsoft.com/office/drawing/2014/main" id="{812DBBB6-7F59-491B-981F-17BF0F969411}"/>
              </a:ext>
            </a:extLst>
          </p:cNvPr>
          <p:cNvSpPr>
            <a:spLocks noChangeAspect="1"/>
          </p:cNvSpPr>
          <p:nvPr/>
        </p:nvSpPr>
        <p:spPr>
          <a:xfrm>
            <a:off x="5432149" y="4090163"/>
            <a:ext cx="429270" cy="429336"/>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5" name="Shape">
            <a:extLst>
              <a:ext uri="{FF2B5EF4-FFF2-40B4-BE49-F238E27FC236}">
                <a16:creationId xmlns:a16="http://schemas.microsoft.com/office/drawing/2014/main" id="{B8278B9C-1B7F-40FD-A475-DBFA4E78E920}"/>
              </a:ext>
            </a:extLst>
          </p:cNvPr>
          <p:cNvSpPr>
            <a:spLocks noChangeAspect="1"/>
          </p:cNvSpPr>
          <p:nvPr/>
        </p:nvSpPr>
        <p:spPr>
          <a:xfrm>
            <a:off x="5432116" y="4700067"/>
            <a:ext cx="429336" cy="382377"/>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6" name="Shape">
            <a:extLst>
              <a:ext uri="{FF2B5EF4-FFF2-40B4-BE49-F238E27FC236}">
                <a16:creationId xmlns:a16="http://schemas.microsoft.com/office/drawing/2014/main" id="{63B72993-3D23-429E-96B8-59505307AC46}"/>
              </a:ext>
            </a:extLst>
          </p:cNvPr>
          <p:cNvSpPr>
            <a:spLocks noChangeAspect="1"/>
          </p:cNvSpPr>
          <p:nvPr/>
        </p:nvSpPr>
        <p:spPr>
          <a:xfrm>
            <a:off x="8755708" y="4090580"/>
            <a:ext cx="429336" cy="428502"/>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sp>
        <p:nvSpPr>
          <p:cNvPr id="47" name="Shape">
            <a:extLst>
              <a:ext uri="{FF2B5EF4-FFF2-40B4-BE49-F238E27FC236}">
                <a16:creationId xmlns:a16="http://schemas.microsoft.com/office/drawing/2014/main" id="{A62F1CD9-2E83-496C-AAFD-A6A43F38BD41}"/>
              </a:ext>
            </a:extLst>
          </p:cNvPr>
          <p:cNvSpPr>
            <a:spLocks noChangeAspect="1"/>
          </p:cNvSpPr>
          <p:nvPr/>
        </p:nvSpPr>
        <p:spPr>
          <a:xfrm>
            <a:off x="8756094" y="4676587"/>
            <a:ext cx="428564" cy="429336"/>
          </a:xfrm>
          <a:custGeom>
            <a:avLst/>
            <a:gdLst>
              <a:gd name="connsiteX0" fmla="*/ 176046 w 484578"/>
              <a:gd name="connsiteY0" fmla="*/ 137558 h 485451"/>
              <a:gd name="connsiteX1" fmla="*/ 193008 w 484578"/>
              <a:gd name="connsiteY1" fmla="*/ 178697 h 485451"/>
              <a:gd name="connsiteX2" fmla="*/ 193008 w 484578"/>
              <a:gd name="connsiteY2" fmla="*/ 202153 h 485451"/>
              <a:gd name="connsiteX3" fmla="*/ 221486 w 484578"/>
              <a:gd name="connsiteY3" fmla="*/ 238043 h 485451"/>
              <a:gd name="connsiteX4" fmla="*/ 239380 w 484578"/>
              <a:gd name="connsiteY4" fmla="*/ 255076 h 485451"/>
              <a:gd name="connsiteX5" fmla="*/ 259148 w 484578"/>
              <a:gd name="connsiteY5" fmla="*/ 238006 h 485451"/>
              <a:gd name="connsiteX6" fmla="*/ 287645 w 484578"/>
              <a:gd name="connsiteY6" fmla="*/ 202153 h 485451"/>
              <a:gd name="connsiteX7" fmla="*/ 287645 w 484578"/>
              <a:gd name="connsiteY7" fmla="*/ 178697 h 485451"/>
              <a:gd name="connsiteX8" fmla="*/ 302973 w 484578"/>
              <a:gd name="connsiteY8" fmla="*/ 140381 h 485451"/>
              <a:gd name="connsiteX9" fmla="*/ 325495 w 484578"/>
              <a:gd name="connsiteY9" fmla="*/ 76615 h 485451"/>
              <a:gd name="connsiteX10" fmla="*/ 325499 w 484578"/>
              <a:gd name="connsiteY10" fmla="*/ 76174 h 485451"/>
              <a:gd name="connsiteX11" fmla="*/ 325499 w 484578"/>
              <a:gd name="connsiteY11" fmla="*/ 75667 h 485451"/>
              <a:gd name="connsiteX12" fmla="*/ 325495 w 484578"/>
              <a:gd name="connsiteY12" fmla="*/ 75226 h 485451"/>
              <a:gd name="connsiteX13" fmla="*/ 240216 w 484578"/>
              <a:gd name="connsiteY13" fmla="*/ 0 h 485451"/>
              <a:gd name="connsiteX14" fmla="*/ 180560 w 484578"/>
              <a:gd name="connsiteY14" fmla="*/ 18566 h 485451"/>
              <a:gd name="connsiteX15" fmla="*/ 153265 w 484578"/>
              <a:gd name="connsiteY15" fmla="*/ 75197 h 485451"/>
              <a:gd name="connsiteX16" fmla="*/ 153258 w 484578"/>
              <a:gd name="connsiteY16" fmla="*/ 75667 h 485451"/>
              <a:gd name="connsiteX17" fmla="*/ 153258 w 484578"/>
              <a:gd name="connsiteY17" fmla="*/ 76174 h 485451"/>
              <a:gd name="connsiteX18" fmla="*/ 153265 w 484578"/>
              <a:gd name="connsiteY18" fmla="*/ 76708 h 485451"/>
              <a:gd name="connsiteX19" fmla="*/ 176046 w 484578"/>
              <a:gd name="connsiteY19" fmla="*/ 137558 h 485451"/>
              <a:gd name="connsiteX20" fmla="*/ 249791 w 484578"/>
              <a:gd name="connsiteY20" fmla="*/ 182061 h 485451"/>
              <a:gd name="connsiteX21" fmla="*/ 249791 w 484578"/>
              <a:gd name="connsiteY21" fmla="*/ 201027 h 485451"/>
              <a:gd name="connsiteX22" fmla="*/ 230862 w 484578"/>
              <a:gd name="connsiteY22" fmla="*/ 201027 h 485451"/>
              <a:gd name="connsiteX23" fmla="*/ 230862 w 484578"/>
              <a:gd name="connsiteY23" fmla="*/ 182061 h 485451"/>
              <a:gd name="connsiteX24" fmla="*/ 240216 w 484578"/>
              <a:gd name="connsiteY24" fmla="*/ 37928 h 485451"/>
              <a:gd name="connsiteX25" fmla="*/ 287645 w 484578"/>
              <a:gd name="connsiteY25" fmla="*/ 75915 h 485451"/>
              <a:gd name="connsiteX26" fmla="*/ 270461 w 484578"/>
              <a:gd name="connsiteY26" fmla="*/ 120955 h 485451"/>
              <a:gd name="connsiteX27" fmla="*/ 257865 w 484578"/>
              <a:gd name="connsiteY27" fmla="*/ 144133 h 485451"/>
              <a:gd name="connsiteX28" fmla="*/ 222851 w 484578"/>
              <a:gd name="connsiteY28" fmla="*/ 144133 h 485451"/>
              <a:gd name="connsiteX29" fmla="*/ 208358 w 484578"/>
              <a:gd name="connsiteY29" fmla="*/ 117803 h 485451"/>
              <a:gd name="connsiteX30" fmla="*/ 191115 w 484578"/>
              <a:gd name="connsiteY30" fmla="*/ 75900 h 485451"/>
              <a:gd name="connsiteX31" fmla="*/ 240216 w 484578"/>
              <a:gd name="connsiteY31" fmla="*/ 37928 h 485451"/>
              <a:gd name="connsiteX32" fmla="*/ 357678 w 484578"/>
              <a:gd name="connsiteY32" fmla="*/ 100512 h 485451"/>
              <a:gd name="connsiteX33" fmla="*/ 376606 w 484578"/>
              <a:gd name="connsiteY33" fmla="*/ 81549 h 485451"/>
              <a:gd name="connsiteX34" fmla="*/ 428657 w 484578"/>
              <a:gd name="connsiteY34" fmla="*/ 81549 h 485451"/>
              <a:gd name="connsiteX35" fmla="*/ 447586 w 484578"/>
              <a:gd name="connsiteY35" fmla="*/ 100512 h 485451"/>
              <a:gd name="connsiteX36" fmla="*/ 447586 w 484578"/>
              <a:gd name="connsiteY36" fmla="*/ 212406 h 485451"/>
              <a:gd name="connsiteX37" fmla="*/ 428657 w 484578"/>
              <a:gd name="connsiteY37" fmla="*/ 231368 h 485451"/>
              <a:gd name="connsiteX38" fmla="*/ 409728 w 484578"/>
              <a:gd name="connsiteY38" fmla="*/ 212406 h 485451"/>
              <a:gd name="connsiteX39" fmla="*/ 409728 w 484578"/>
              <a:gd name="connsiteY39" fmla="*/ 119477 h 485451"/>
              <a:gd name="connsiteX40" fmla="*/ 376606 w 484578"/>
              <a:gd name="connsiteY40" fmla="*/ 119477 h 485451"/>
              <a:gd name="connsiteX41" fmla="*/ 357678 w 484578"/>
              <a:gd name="connsiteY41" fmla="*/ 100512 h 485451"/>
              <a:gd name="connsiteX42" fmla="*/ 478722 w 484578"/>
              <a:gd name="connsiteY42" fmla="*/ 415318 h 485451"/>
              <a:gd name="connsiteX43" fmla="*/ 447586 w 484578"/>
              <a:gd name="connsiteY43" fmla="*/ 358258 h 485451"/>
              <a:gd name="connsiteX44" fmla="*/ 447586 w 484578"/>
              <a:gd name="connsiteY44" fmla="*/ 308176 h 485451"/>
              <a:gd name="connsiteX45" fmla="*/ 428657 w 484578"/>
              <a:gd name="connsiteY45" fmla="*/ 289210 h 485451"/>
              <a:gd name="connsiteX46" fmla="*/ 409728 w 484578"/>
              <a:gd name="connsiteY46" fmla="*/ 308176 h 485451"/>
              <a:gd name="connsiteX47" fmla="*/ 409728 w 484578"/>
              <a:gd name="connsiteY47" fmla="*/ 343215 h 485451"/>
              <a:gd name="connsiteX48" fmla="*/ 76604 w 484578"/>
              <a:gd name="connsiteY48" fmla="*/ 343215 h 485451"/>
              <a:gd name="connsiteX49" fmla="*/ 76604 w 484578"/>
              <a:gd name="connsiteY49" fmla="*/ 119477 h 485451"/>
              <a:gd name="connsiteX50" fmla="*/ 102154 w 484578"/>
              <a:gd name="connsiteY50" fmla="*/ 119477 h 485451"/>
              <a:gd name="connsiteX51" fmla="*/ 121083 w 484578"/>
              <a:gd name="connsiteY51" fmla="*/ 100512 h 485451"/>
              <a:gd name="connsiteX52" fmla="*/ 102154 w 484578"/>
              <a:gd name="connsiteY52" fmla="*/ 81549 h 485451"/>
              <a:gd name="connsiteX53" fmla="*/ 57675 w 484578"/>
              <a:gd name="connsiteY53" fmla="*/ 81549 h 485451"/>
              <a:gd name="connsiteX54" fmla="*/ 38746 w 484578"/>
              <a:gd name="connsiteY54" fmla="*/ 100512 h 485451"/>
              <a:gd name="connsiteX55" fmla="*/ 38746 w 484578"/>
              <a:gd name="connsiteY55" fmla="*/ 354787 h 485451"/>
              <a:gd name="connsiteX56" fmla="*/ 5717 w 484578"/>
              <a:gd name="connsiteY56" fmla="*/ 415318 h 485451"/>
              <a:gd name="connsiteX57" fmla="*/ 6678 w 484578"/>
              <a:gd name="connsiteY57" fmla="*/ 461655 h 485451"/>
              <a:gd name="connsiteX58" fmla="*/ 48255 w 484578"/>
              <a:gd name="connsiteY58" fmla="*/ 485451 h 485451"/>
              <a:gd name="connsiteX59" fmla="*/ 437130 w 484578"/>
              <a:gd name="connsiteY59" fmla="*/ 485451 h 485451"/>
              <a:gd name="connsiteX60" fmla="*/ 477905 w 484578"/>
              <a:gd name="connsiteY60" fmla="*/ 462192 h 485451"/>
              <a:gd name="connsiteX61" fmla="*/ 478722 w 484578"/>
              <a:gd name="connsiteY61" fmla="*/ 415318 h 485451"/>
              <a:gd name="connsiteX62" fmla="*/ 445345 w 484578"/>
              <a:gd name="connsiteY62" fmla="*/ 442848 h 485451"/>
              <a:gd name="connsiteX63" fmla="*/ 437130 w 484578"/>
              <a:gd name="connsiteY63" fmla="*/ 447520 h 485451"/>
              <a:gd name="connsiteX64" fmla="*/ 307468 w 484578"/>
              <a:gd name="connsiteY64" fmla="*/ 447520 h 485451"/>
              <a:gd name="connsiteX65" fmla="*/ 288591 w 484578"/>
              <a:gd name="connsiteY65" fmla="*/ 429550 h 485451"/>
              <a:gd name="connsiteX66" fmla="*/ 194901 w 484578"/>
              <a:gd name="connsiteY66" fmla="*/ 429550 h 485451"/>
              <a:gd name="connsiteX67" fmla="*/ 176024 w 484578"/>
              <a:gd name="connsiteY67" fmla="*/ 447520 h 485451"/>
              <a:gd name="connsiteX68" fmla="*/ 48255 w 484578"/>
              <a:gd name="connsiteY68" fmla="*/ 447520 h 485451"/>
              <a:gd name="connsiteX69" fmla="*/ 39241 w 484578"/>
              <a:gd name="connsiteY69" fmla="*/ 442308 h 485451"/>
              <a:gd name="connsiteX70" fmla="*/ 38931 w 484578"/>
              <a:gd name="connsiteY70" fmla="*/ 433514 h 485451"/>
              <a:gd name="connsiteX71" fmla="*/ 67509 w 484578"/>
              <a:gd name="connsiteY71" fmla="*/ 381143 h 485451"/>
              <a:gd name="connsiteX72" fmla="*/ 416930 w 484578"/>
              <a:gd name="connsiteY72" fmla="*/ 381143 h 485451"/>
              <a:gd name="connsiteX73" fmla="*/ 445508 w 484578"/>
              <a:gd name="connsiteY73" fmla="*/ 433514 h 485451"/>
              <a:gd name="connsiteX74" fmla="*/ 445345 w 484578"/>
              <a:gd name="connsiteY74" fmla="*/ 442848 h 4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578" h="485451">
                <a:moveTo>
                  <a:pt x="176046" y="137558"/>
                </a:moveTo>
                <a:cubicBezTo>
                  <a:pt x="184768" y="151882"/>
                  <a:pt x="193008" y="165410"/>
                  <a:pt x="193008" y="178697"/>
                </a:cubicBezTo>
                <a:lnTo>
                  <a:pt x="193008" y="202153"/>
                </a:lnTo>
                <a:cubicBezTo>
                  <a:pt x="193008" y="219655"/>
                  <a:pt x="205205" y="234335"/>
                  <a:pt x="221486" y="238043"/>
                </a:cubicBezTo>
                <a:cubicBezTo>
                  <a:pt x="222348" y="247612"/>
                  <a:pt x="229579" y="255076"/>
                  <a:pt x="239380" y="255076"/>
                </a:cubicBezTo>
                <a:cubicBezTo>
                  <a:pt x="249196" y="255076"/>
                  <a:pt x="258098" y="247589"/>
                  <a:pt x="259148" y="238006"/>
                </a:cubicBezTo>
                <a:cubicBezTo>
                  <a:pt x="275452" y="234243"/>
                  <a:pt x="287645" y="219600"/>
                  <a:pt x="287645" y="202153"/>
                </a:cubicBezTo>
                <a:lnTo>
                  <a:pt x="287645" y="178697"/>
                </a:lnTo>
                <a:cubicBezTo>
                  <a:pt x="287645" y="166136"/>
                  <a:pt x="294750" y="154201"/>
                  <a:pt x="302973" y="140381"/>
                </a:cubicBezTo>
                <a:cubicBezTo>
                  <a:pt x="313409" y="122852"/>
                  <a:pt x="325218" y="103008"/>
                  <a:pt x="325495" y="76615"/>
                </a:cubicBezTo>
                <a:cubicBezTo>
                  <a:pt x="325499" y="76467"/>
                  <a:pt x="325499" y="76323"/>
                  <a:pt x="325499" y="76174"/>
                </a:cubicBezTo>
                <a:lnTo>
                  <a:pt x="325499" y="75667"/>
                </a:lnTo>
                <a:cubicBezTo>
                  <a:pt x="325499" y="75519"/>
                  <a:pt x="325499" y="75371"/>
                  <a:pt x="325495" y="75226"/>
                </a:cubicBezTo>
                <a:cubicBezTo>
                  <a:pt x="325022" y="30190"/>
                  <a:pt x="290872" y="0"/>
                  <a:pt x="240216" y="0"/>
                </a:cubicBezTo>
                <a:cubicBezTo>
                  <a:pt x="216758" y="0"/>
                  <a:pt x="196132" y="6419"/>
                  <a:pt x="180560" y="18566"/>
                </a:cubicBezTo>
                <a:cubicBezTo>
                  <a:pt x="163199" y="32109"/>
                  <a:pt x="153531" y="52189"/>
                  <a:pt x="153265" y="75197"/>
                </a:cubicBezTo>
                <a:cubicBezTo>
                  <a:pt x="153261" y="75352"/>
                  <a:pt x="153258" y="75508"/>
                  <a:pt x="153258" y="75667"/>
                </a:cubicBezTo>
                <a:lnTo>
                  <a:pt x="153258" y="76174"/>
                </a:lnTo>
                <a:cubicBezTo>
                  <a:pt x="153258" y="76352"/>
                  <a:pt x="153261" y="76530"/>
                  <a:pt x="153265" y="76708"/>
                </a:cubicBezTo>
                <a:cubicBezTo>
                  <a:pt x="153602" y="100712"/>
                  <a:pt x="165517" y="120270"/>
                  <a:pt x="176046" y="137558"/>
                </a:cubicBezTo>
                <a:close/>
                <a:moveTo>
                  <a:pt x="249791" y="182061"/>
                </a:moveTo>
                <a:lnTo>
                  <a:pt x="249791" y="201027"/>
                </a:lnTo>
                <a:lnTo>
                  <a:pt x="230862" y="201027"/>
                </a:lnTo>
                <a:lnTo>
                  <a:pt x="230862" y="182061"/>
                </a:lnTo>
                <a:close/>
                <a:moveTo>
                  <a:pt x="240216" y="37928"/>
                </a:moveTo>
                <a:cubicBezTo>
                  <a:pt x="254438" y="37928"/>
                  <a:pt x="287478" y="41640"/>
                  <a:pt x="287645" y="75915"/>
                </a:cubicBezTo>
                <a:cubicBezTo>
                  <a:pt x="287563" y="92218"/>
                  <a:pt x="279633" y="105542"/>
                  <a:pt x="270461" y="120955"/>
                </a:cubicBezTo>
                <a:cubicBezTo>
                  <a:pt x="266158" y="128182"/>
                  <a:pt x="261607" y="135839"/>
                  <a:pt x="257865" y="144133"/>
                </a:cubicBezTo>
                <a:lnTo>
                  <a:pt x="222851" y="144133"/>
                </a:lnTo>
                <a:cubicBezTo>
                  <a:pt x="218643" y="134698"/>
                  <a:pt x="213346" y="125989"/>
                  <a:pt x="208358" y="117803"/>
                </a:cubicBezTo>
                <a:cubicBezTo>
                  <a:pt x="199541" y="103323"/>
                  <a:pt x="191208" y="89643"/>
                  <a:pt x="191115" y="75900"/>
                </a:cubicBezTo>
                <a:cubicBezTo>
                  <a:pt x="191278" y="47911"/>
                  <a:pt x="216555" y="37928"/>
                  <a:pt x="240216" y="37928"/>
                </a:cubicBezTo>
                <a:close/>
                <a:moveTo>
                  <a:pt x="357678" y="100512"/>
                </a:moveTo>
                <a:cubicBezTo>
                  <a:pt x="357678" y="90040"/>
                  <a:pt x="366151" y="81549"/>
                  <a:pt x="376606" y="81549"/>
                </a:cubicBezTo>
                <a:lnTo>
                  <a:pt x="428657" y="81549"/>
                </a:lnTo>
                <a:cubicBezTo>
                  <a:pt x="439112" y="81549"/>
                  <a:pt x="447586" y="90040"/>
                  <a:pt x="447586" y="100512"/>
                </a:cubicBezTo>
                <a:lnTo>
                  <a:pt x="447586" y="212406"/>
                </a:lnTo>
                <a:cubicBezTo>
                  <a:pt x="447586" y="222878"/>
                  <a:pt x="439112" y="231368"/>
                  <a:pt x="428657" y="231368"/>
                </a:cubicBezTo>
                <a:cubicBezTo>
                  <a:pt x="418202" y="231368"/>
                  <a:pt x="409728" y="222878"/>
                  <a:pt x="409728" y="212406"/>
                </a:cubicBezTo>
                <a:lnTo>
                  <a:pt x="409728" y="119477"/>
                </a:lnTo>
                <a:lnTo>
                  <a:pt x="376606" y="119477"/>
                </a:lnTo>
                <a:cubicBezTo>
                  <a:pt x="366151" y="119477"/>
                  <a:pt x="357678" y="110987"/>
                  <a:pt x="357678" y="100512"/>
                </a:cubicBezTo>
                <a:close/>
                <a:moveTo>
                  <a:pt x="478722" y="415318"/>
                </a:moveTo>
                <a:lnTo>
                  <a:pt x="447586" y="358258"/>
                </a:lnTo>
                <a:lnTo>
                  <a:pt x="447586" y="308176"/>
                </a:lnTo>
                <a:cubicBezTo>
                  <a:pt x="447586" y="297704"/>
                  <a:pt x="439112" y="289210"/>
                  <a:pt x="428657" y="289210"/>
                </a:cubicBezTo>
                <a:cubicBezTo>
                  <a:pt x="418202" y="289210"/>
                  <a:pt x="409728" y="297704"/>
                  <a:pt x="409728" y="308176"/>
                </a:cubicBezTo>
                <a:lnTo>
                  <a:pt x="409728" y="343215"/>
                </a:lnTo>
                <a:lnTo>
                  <a:pt x="76604" y="343215"/>
                </a:lnTo>
                <a:lnTo>
                  <a:pt x="76604" y="119477"/>
                </a:lnTo>
                <a:lnTo>
                  <a:pt x="102154" y="119477"/>
                </a:lnTo>
                <a:cubicBezTo>
                  <a:pt x="112609" y="119477"/>
                  <a:pt x="121083" y="110987"/>
                  <a:pt x="121083" y="100512"/>
                </a:cubicBezTo>
                <a:cubicBezTo>
                  <a:pt x="121083" y="90040"/>
                  <a:pt x="112609" y="81549"/>
                  <a:pt x="102154" y="81549"/>
                </a:cubicBezTo>
                <a:lnTo>
                  <a:pt x="57675" y="81549"/>
                </a:lnTo>
                <a:cubicBezTo>
                  <a:pt x="47220" y="81549"/>
                  <a:pt x="38746" y="90040"/>
                  <a:pt x="38746" y="100512"/>
                </a:cubicBezTo>
                <a:lnTo>
                  <a:pt x="38746" y="354787"/>
                </a:lnTo>
                <a:lnTo>
                  <a:pt x="5717" y="415318"/>
                </a:lnTo>
                <a:cubicBezTo>
                  <a:pt x="-2232" y="429884"/>
                  <a:pt x="-1873" y="447205"/>
                  <a:pt x="6678" y="461655"/>
                </a:cubicBezTo>
                <a:cubicBezTo>
                  <a:pt x="15495" y="476554"/>
                  <a:pt x="31038" y="485451"/>
                  <a:pt x="48255" y="485451"/>
                </a:cubicBezTo>
                <a:lnTo>
                  <a:pt x="437130" y="485451"/>
                </a:lnTo>
                <a:cubicBezTo>
                  <a:pt x="454044" y="485451"/>
                  <a:pt x="469287" y="476757"/>
                  <a:pt x="477905" y="462192"/>
                </a:cubicBezTo>
                <a:cubicBezTo>
                  <a:pt x="486504" y="447664"/>
                  <a:pt x="486811" y="430139"/>
                  <a:pt x="478722" y="415318"/>
                </a:cubicBezTo>
                <a:close/>
                <a:moveTo>
                  <a:pt x="445345" y="442848"/>
                </a:moveTo>
                <a:cubicBezTo>
                  <a:pt x="444513" y="444252"/>
                  <a:pt x="442048" y="447520"/>
                  <a:pt x="437130" y="447520"/>
                </a:cubicBezTo>
                <a:lnTo>
                  <a:pt x="307468" y="447520"/>
                </a:lnTo>
                <a:cubicBezTo>
                  <a:pt x="306951" y="437511"/>
                  <a:pt x="298710" y="429550"/>
                  <a:pt x="288591" y="429550"/>
                </a:cubicBezTo>
                <a:lnTo>
                  <a:pt x="194901" y="429550"/>
                </a:lnTo>
                <a:cubicBezTo>
                  <a:pt x="184782" y="429550"/>
                  <a:pt x="176542" y="437511"/>
                  <a:pt x="176024" y="447520"/>
                </a:cubicBezTo>
                <a:lnTo>
                  <a:pt x="48255" y="447520"/>
                </a:lnTo>
                <a:cubicBezTo>
                  <a:pt x="42754" y="447520"/>
                  <a:pt x="39962" y="443530"/>
                  <a:pt x="39241" y="442308"/>
                </a:cubicBezTo>
                <a:cubicBezTo>
                  <a:pt x="38247" y="440630"/>
                  <a:pt x="36886" y="437259"/>
                  <a:pt x="38931" y="433514"/>
                </a:cubicBezTo>
                <a:lnTo>
                  <a:pt x="67509" y="381143"/>
                </a:lnTo>
                <a:lnTo>
                  <a:pt x="416930" y="381143"/>
                </a:lnTo>
                <a:lnTo>
                  <a:pt x="445508" y="433514"/>
                </a:lnTo>
                <a:cubicBezTo>
                  <a:pt x="447745" y="437614"/>
                  <a:pt x="446366" y="441122"/>
                  <a:pt x="445345" y="442848"/>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9" name="Shape">
            <a:extLst>
              <a:ext uri="{FF2B5EF4-FFF2-40B4-BE49-F238E27FC236}">
                <a16:creationId xmlns:a16="http://schemas.microsoft.com/office/drawing/2014/main" id="{ED6A0499-5E60-4A2D-B651-4E5A37B23FCC}"/>
              </a:ext>
            </a:extLst>
          </p:cNvPr>
          <p:cNvSpPr txBox="1">
            <a:spLocks noChangeAspect="1"/>
          </p:cNvSpPr>
          <p:nvPr/>
        </p:nvSpPr>
        <p:spPr>
          <a:xfrm>
            <a:off x="1278740" y="3834720"/>
            <a:ext cx="787255" cy="795052"/>
          </a:xfrm>
          <a:custGeom>
            <a:avLst/>
            <a:gdLst>
              <a:gd name="connsiteX0" fmla="*/ 440141 w 1361581"/>
              <a:gd name="connsiteY0" fmla="*/ 1095296 h 1375070"/>
              <a:gd name="connsiteX1" fmla="*/ 372838 w 1361581"/>
              <a:gd name="connsiteY1" fmla="*/ 1148900 h 1375070"/>
              <a:gd name="connsiteX2" fmla="*/ 266603 w 1361581"/>
              <a:gd name="connsiteY2" fmla="*/ 1224675 h 1375070"/>
              <a:gd name="connsiteX3" fmla="*/ 493364 w 1361581"/>
              <a:gd name="connsiteY3" fmla="*/ 1224675 h 1375070"/>
              <a:gd name="connsiteX4" fmla="*/ 492400 w 1361581"/>
              <a:gd name="connsiteY4" fmla="*/ 1223507 h 1375070"/>
              <a:gd name="connsiteX5" fmla="*/ 440674 w 1361581"/>
              <a:gd name="connsiteY5" fmla="*/ 1100584 h 1375070"/>
              <a:gd name="connsiteX6" fmla="*/ 777458 w 1361581"/>
              <a:gd name="connsiteY6" fmla="*/ 859419 h 1375070"/>
              <a:gd name="connsiteX7" fmla="*/ 605574 w 1361581"/>
              <a:gd name="connsiteY7" fmla="*/ 1031303 h 1375070"/>
              <a:gd name="connsiteX8" fmla="*/ 777458 w 1361581"/>
              <a:gd name="connsiteY8" fmla="*/ 1203186 h 1375070"/>
              <a:gd name="connsiteX9" fmla="*/ 949341 w 1361581"/>
              <a:gd name="connsiteY9" fmla="*/ 1031303 h 1375070"/>
              <a:gd name="connsiteX10" fmla="*/ 777458 w 1361581"/>
              <a:gd name="connsiteY10" fmla="*/ 859419 h 1375070"/>
              <a:gd name="connsiteX11" fmla="*/ 270538 w 1361581"/>
              <a:gd name="connsiteY11" fmla="*/ 687535 h 1375070"/>
              <a:gd name="connsiteX12" fmla="*/ 456146 w 1361581"/>
              <a:gd name="connsiteY12" fmla="*/ 749841 h 1375070"/>
              <a:gd name="connsiteX13" fmla="*/ 508763 w 1361581"/>
              <a:gd name="connsiteY13" fmla="*/ 819267 h 1375070"/>
              <a:gd name="connsiteX14" fmla="*/ 534377 w 1361581"/>
              <a:gd name="connsiteY14" fmla="*/ 788223 h 1375070"/>
              <a:gd name="connsiteX15" fmla="*/ 777458 w 1361581"/>
              <a:gd name="connsiteY15" fmla="*/ 687535 h 1375070"/>
              <a:gd name="connsiteX16" fmla="*/ 1121225 w 1361581"/>
              <a:gd name="connsiteY16" fmla="*/ 1031303 h 1375070"/>
              <a:gd name="connsiteX17" fmla="*/ 846739 w 1361581"/>
              <a:gd name="connsiteY17" fmla="*/ 1368086 h 1375070"/>
              <a:gd name="connsiteX18" fmla="*/ 790571 w 1361581"/>
              <a:gd name="connsiteY18" fmla="*/ 1373748 h 1375070"/>
              <a:gd name="connsiteX19" fmla="*/ 790571 w 1361581"/>
              <a:gd name="connsiteY19" fmla="*/ 1375070 h 1375070"/>
              <a:gd name="connsiteX20" fmla="*/ 777465 w 1361581"/>
              <a:gd name="connsiteY20" fmla="*/ 1375070 h 1375070"/>
              <a:gd name="connsiteX21" fmla="*/ 777458 w 1361581"/>
              <a:gd name="connsiteY21" fmla="*/ 1375070 h 1375070"/>
              <a:gd name="connsiteX22" fmla="*/ 777450 w 1361581"/>
              <a:gd name="connsiteY22" fmla="*/ 1375070 h 1375070"/>
              <a:gd name="connsiteX23" fmla="*/ 535049 w 1361581"/>
              <a:gd name="connsiteY23" fmla="*/ 1375070 h 1375070"/>
              <a:gd name="connsiteX24" fmla="*/ 279528 w 1361581"/>
              <a:gd name="connsiteY24" fmla="*/ 1375070 h 1375070"/>
              <a:gd name="connsiteX25" fmla="*/ 8855 w 1361581"/>
              <a:gd name="connsiteY25" fmla="*/ 1375070 h 1375070"/>
              <a:gd name="connsiteX26" fmla="*/ 8855 w 1361581"/>
              <a:gd name="connsiteY26" fmla="*/ 1238437 h 1375070"/>
              <a:gd name="connsiteX27" fmla="*/ 258733 w 1361581"/>
              <a:gd name="connsiteY27" fmla="*/ 1051475 h 1375070"/>
              <a:gd name="connsiteX28" fmla="*/ 335835 w 1361581"/>
              <a:gd name="connsiteY28" fmla="*/ 977669 h 1375070"/>
              <a:gd name="connsiteX29" fmla="*/ 356126 w 1361581"/>
              <a:gd name="connsiteY29" fmla="*/ 915672 h 1375070"/>
              <a:gd name="connsiteX30" fmla="*/ 329811 w 1361581"/>
              <a:gd name="connsiteY30" fmla="*/ 860440 h 1375070"/>
              <a:gd name="connsiteX31" fmla="*/ 266603 w 1361581"/>
              <a:gd name="connsiteY31" fmla="*/ 839896 h 1375070"/>
              <a:gd name="connsiteX32" fmla="*/ 181506 w 1361581"/>
              <a:gd name="connsiteY32" fmla="*/ 861917 h 1375070"/>
              <a:gd name="connsiteX33" fmla="*/ 105264 w 1361581"/>
              <a:gd name="connsiteY33" fmla="*/ 924529 h 1375070"/>
              <a:gd name="connsiteX34" fmla="*/ 0 w 1361581"/>
              <a:gd name="connsiteY34" fmla="*/ 820237 h 1375070"/>
              <a:gd name="connsiteX35" fmla="*/ 120512 w 1361581"/>
              <a:gd name="connsiteY35" fmla="*/ 721448 h 1375070"/>
              <a:gd name="connsiteX36" fmla="*/ 270538 w 1361581"/>
              <a:gd name="connsiteY36" fmla="*/ 687535 h 1375070"/>
              <a:gd name="connsiteX37" fmla="*/ 440141 w 1361581"/>
              <a:gd name="connsiteY37" fmla="*/ 407761 h 1375070"/>
              <a:gd name="connsiteX38" fmla="*/ 372838 w 1361581"/>
              <a:gd name="connsiteY38" fmla="*/ 461365 h 1375070"/>
              <a:gd name="connsiteX39" fmla="*/ 266603 w 1361581"/>
              <a:gd name="connsiteY39" fmla="*/ 537140 h 1375070"/>
              <a:gd name="connsiteX40" fmla="*/ 493364 w 1361581"/>
              <a:gd name="connsiteY40" fmla="*/ 537140 h 1375070"/>
              <a:gd name="connsiteX41" fmla="*/ 492400 w 1361581"/>
              <a:gd name="connsiteY41" fmla="*/ 535972 h 1375070"/>
              <a:gd name="connsiteX42" fmla="*/ 440674 w 1361581"/>
              <a:gd name="connsiteY42" fmla="*/ 413049 h 1375070"/>
              <a:gd name="connsiteX43" fmla="*/ 777458 w 1361581"/>
              <a:gd name="connsiteY43" fmla="*/ 171884 h 1375070"/>
              <a:gd name="connsiteX44" fmla="*/ 605574 w 1361581"/>
              <a:gd name="connsiteY44" fmla="*/ 343768 h 1375070"/>
              <a:gd name="connsiteX45" fmla="*/ 777458 w 1361581"/>
              <a:gd name="connsiteY45" fmla="*/ 515651 h 1375070"/>
              <a:gd name="connsiteX46" fmla="*/ 949341 w 1361581"/>
              <a:gd name="connsiteY46" fmla="*/ 343768 h 1375070"/>
              <a:gd name="connsiteX47" fmla="*/ 777458 w 1361581"/>
              <a:gd name="connsiteY47" fmla="*/ 171884 h 1375070"/>
              <a:gd name="connsiteX48" fmla="*/ 1258604 w 1361581"/>
              <a:gd name="connsiteY48" fmla="*/ 43085 h 1375070"/>
              <a:gd name="connsiteX49" fmla="*/ 1300932 w 1361581"/>
              <a:gd name="connsiteY49" fmla="*/ 60652 h 1375070"/>
              <a:gd name="connsiteX50" fmla="*/ 1289571 w 1361581"/>
              <a:gd name="connsiteY50" fmla="*/ 72012 h 1375070"/>
              <a:gd name="connsiteX51" fmla="*/ 1227636 w 1361581"/>
              <a:gd name="connsiteY51" fmla="*/ 72012 h 1375070"/>
              <a:gd name="connsiteX52" fmla="*/ 1227636 w 1361581"/>
              <a:gd name="connsiteY52" fmla="*/ 133937 h 1375070"/>
              <a:gd name="connsiteX53" fmla="*/ 1289571 w 1361581"/>
              <a:gd name="connsiteY53" fmla="*/ 133937 h 1375070"/>
              <a:gd name="connsiteX54" fmla="*/ 1300932 w 1361581"/>
              <a:gd name="connsiteY54" fmla="*/ 145297 h 1375070"/>
              <a:gd name="connsiteX55" fmla="*/ 1258604 w 1361581"/>
              <a:gd name="connsiteY55" fmla="*/ 162889 h 1375070"/>
              <a:gd name="connsiteX56" fmla="*/ 1216275 w 1361581"/>
              <a:gd name="connsiteY56" fmla="*/ 145297 h 1375070"/>
              <a:gd name="connsiteX57" fmla="*/ 1216275 w 1361581"/>
              <a:gd name="connsiteY57" fmla="*/ 60652 h 1375070"/>
              <a:gd name="connsiteX58" fmla="*/ 1258604 w 1361581"/>
              <a:gd name="connsiteY58" fmla="*/ 43085 h 1375070"/>
              <a:gd name="connsiteX59" fmla="*/ 1258622 w 1361581"/>
              <a:gd name="connsiteY59" fmla="*/ 16095 h 1375070"/>
              <a:gd name="connsiteX60" fmla="*/ 1171757 w 1361581"/>
              <a:gd name="connsiteY60" fmla="*/ 102960 h 1375070"/>
              <a:gd name="connsiteX61" fmla="*/ 1258622 w 1361581"/>
              <a:gd name="connsiteY61" fmla="*/ 189825 h 1375070"/>
              <a:gd name="connsiteX62" fmla="*/ 1345487 w 1361581"/>
              <a:gd name="connsiteY62" fmla="*/ 102960 h 1375070"/>
              <a:gd name="connsiteX63" fmla="*/ 1258622 w 1361581"/>
              <a:gd name="connsiteY63" fmla="*/ 16095 h 1375070"/>
              <a:gd name="connsiteX64" fmla="*/ 1258622 w 1361581"/>
              <a:gd name="connsiteY64" fmla="*/ 1 h 1375070"/>
              <a:gd name="connsiteX65" fmla="*/ 1331417 w 1361581"/>
              <a:gd name="connsiteY65" fmla="*/ 30165 h 1375070"/>
              <a:gd name="connsiteX66" fmla="*/ 1361581 w 1361581"/>
              <a:gd name="connsiteY66" fmla="*/ 102960 h 1375070"/>
              <a:gd name="connsiteX67" fmla="*/ 1331417 w 1361581"/>
              <a:gd name="connsiteY67" fmla="*/ 175755 h 1375070"/>
              <a:gd name="connsiteX68" fmla="*/ 1258622 w 1361581"/>
              <a:gd name="connsiteY68" fmla="*/ 205919 h 1375070"/>
              <a:gd name="connsiteX69" fmla="*/ 1185827 w 1361581"/>
              <a:gd name="connsiteY69" fmla="*/ 175755 h 1375070"/>
              <a:gd name="connsiteX70" fmla="*/ 1155663 w 1361581"/>
              <a:gd name="connsiteY70" fmla="*/ 102960 h 1375070"/>
              <a:gd name="connsiteX71" fmla="*/ 1185827 w 1361581"/>
              <a:gd name="connsiteY71" fmla="*/ 30165 h 1375070"/>
              <a:gd name="connsiteX72" fmla="*/ 1258622 w 1361581"/>
              <a:gd name="connsiteY72" fmla="*/ 1 h 1375070"/>
              <a:gd name="connsiteX73" fmla="*/ 270538 w 1361581"/>
              <a:gd name="connsiteY73" fmla="*/ 0 h 1375070"/>
              <a:gd name="connsiteX74" fmla="*/ 456146 w 1361581"/>
              <a:gd name="connsiteY74" fmla="*/ 62306 h 1375070"/>
              <a:gd name="connsiteX75" fmla="*/ 508763 w 1361581"/>
              <a:gd name="connsiteY75" fmla="*/ 131732 h 1375070"/>
              <a:gd name="connsiteX76" fmla="*/ 534377 w 1361581"/>
              <a:gd name="connsiteY76" fmla="*/ 100688 h 1375070"/>
              <a:gd name="connsiteX77" fmla="*/ 777458 w 1361581"/>
              <a:gd name="connsiteY77" fmla="*/ 0 h 1375070"/>
              <a:gd name="connsiteX78" fmla="*/ 1121225 w 1361581"/>
              <a:gd name="connsiteY78" fmla="*/ 343768 h 1375070"/>
              <a:gd name="connsiteX79" fmla="*/ 846739 w 1361581"/>
              <a:gd name="connsiteY79" fmla="*/ 680551 h 1375070"/>
              <a:gd name="connsiteX80" fmla="*/ 790571 w 1361581"/>
              <a:gd name="connsiteY80" fmla="*/ 686213 h 1375070"/>
              <a:gd name="connsiteX81" fmla="*/ 790571 w 1361581"/>
              <a:gd name="connsiteY81" fmla="*/ 687535 h 1375070"/>
              <a:gd name="connsiteX82" fmla="*/ 777465 w 1361581"/>
              <a:gd name="connsiteY82" fmla="*/ 687535 h 1375070"/>
              <a:gd name="connsiteX83" fmla="*/ 777458 w 1361581"/>
              <a:gd name="connsiteY83" fmla="*/ 687535 h 1375070"/>
              <a:gd name="connsiteX84" fmla="*/ 777450 w 1361581"/>
              <a:gd name="connsiteY84" fmla="*/ 687535 h 1375070"/>
              <a:gd name="connsiteX85" fmla="*/ 535049 w 1361581"/>
              <a:gd name="connsiteY85" fmla="*/ 687535 h 1375070"/>
              <a:gd name="connsiteX86" fmla="*/ 279528 w 1361581"/>
              <a:gd name="connsiteY86" fmla="*/ 687535 h 1375070"/>
              <a:gd name="connsiteX87" fmla="*/ 270538 w 1361581"/>
              <a:gd name="connsiteY87" fmla="*/ 687535 h 1375070"/>
              <a:gd name="connsiteX88" fmla="*/ 8855 w 1361581"/>
              <a:gd name="connsiteY88" fmla="*/ 687535 h 1375070"/>
              <a:gd name="connsiteX89" fmla="*/ 8855 w 1361581"/>
              <a:gd name="connsiteY89" fmla="*/ 550902 h 1375070"/>
              <a:gd name="connsiteX90" fmla="*/ 258733 w 1361581"/>
              <a:gd name="connsiteY90" fmla="*/ 363940 h 1375070"/>
              <a:gd name="connsiteX91" fmla="*/ 335835 w 1361581"/>
              <a:gd name="connsiteY91" fmla="*/ 290134 h 1375070"/>
              <a:gd name="connsiteX92" fmla="*/ 356126 w 1361581"/>
              <a:gd name="connsiteY92" fmla="*/ 228137 h 1375070"/>
              <a:gd name="connsiteX93" fmla="*/ 329811 w 1361581"/>
              <a:gd name="connsiteY93" fmla="*/ 172905 h 1375070"/>
              <a:gd name="connsiteX94" fmla="*/ 266603 w 1361581"/>
              <a:gd name="connsiteY94" fmla="*/ 152361 h 1375070"/>
              <a:gd name="connsiteX95" fmla="*/ 181506 w 1361581"/>
              <a:gd name="connsiteY95" fmla="*/ 174382 h 1375070"/>
              <a:gd name="connsiteX96" fmla="*/ 105264 w 1361581"/>
              <a:gd name="connsiteY96" fmla="*/ 236994 h 1375070"/>
              <a:gd name="connsiteX97" fmla="*/ 0 w 1361581"/>
              <a:gd name="connsiteY97" fmla="*/ 132702 h 1375070"/>
              <a:gd name="connsiteX98" fmla="*/ 120512 w 1361581"/>
              <a:gd name="connsiteY98" fmla="*/ 33913 h 1375070"/>
              <a:gd name="connsiteX99" fmla="*/ 270538 w 1361581"/>
              <a:gd name="connsiteY99" fmla="*/ 0 h 13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1581" h="1375070">
                <a:moveTo>
                  <a:pt x="440141" y="1095296"/>
                </a:moveTo>
                <a:lnTo>
                  <a:pt x="372838" y="1148900"/>
                </a:lnTo>
                <a:lnTo>
                  <a:pt x="266603" y="1224675"/>
                </a:lnTo>
                <a:lnTo>
                  <a:pt x="493364" y="1224675"/>
                </a:lnTo>
                <a:lnTo>
                  <a:pt x="492400" y="1223507"/>
                </a:lnTo>
                <a:cubicBezTo>
                  <a:pt x="467689" y="1186930"/>
                  <a:pt x="449833" y="1145341"/>
                  <a:pt x="440674" y="1100584"/>
                </a:cubicBezTo>
                <a:close/>
                <a:moveTo>
                  <a:pt x="777458" y="859419"/>
                </a:moveTo>
                <a:cubicBezTo>
                  <a:pt x="682529" y="859419"/>
                  <a:pt x="605574" y="936374"/>
                  <a:pt x="605574" y="1031303"/>
                </a:cubicBezTo>
                <a:cubicBezTo>
                  <a:pt x="605574" y="1126231"/>
                  <a:pt x="682529" y="1203186"/>
                  <a:pt x="777458" y="1203186"/>
                </a:cubicBezTo>
                <a:cubicBezTo>
                  <a:pt x="872386" y="1203186"/>
                  <a:pt x="949341" y="1126231"/>
                  <a:pt x="949341" y="1031303"/>
                </a:cubicBezTo>
                <a:cubicBezTo>
                  <a:pt x="949341" y="936374"/>
                  <a:pt x="872386" y="859419"/>
                  <a:pt x="777458" y="859419"/>
                </a:cubicBezTo>
                <a:close/>
                <a:moveTo>
                  <a:pt x="270538" y="687535"/>
                </a:moveTo>
                <a:cubicBezTo>
                  <a:pt x="347534" y="688700"/>
                  <a:pt x="409402" y="709469"/>
                  <a:pt x="456146" y="749841"/>
                </a:cubicBezTo>
                <a:lnTo>
                  <a:pt x="508763" y="819267"/>
                </a:lnTo>
                <a:lnTo>
                  <a:pt x="534377" y="788223"/>
                </a:lnTo>
                <a:cubicBezTo>
                  <a:pt x="596587" y="726013"/>
                  <a:pt x="682529" y="687535"/>
                  <a:pt x="777458" y="687535"/>
                </a:cubicBezTo>
                <a:cubicBezTo>
                  <a:pt x="967315" y="687535"/>
                  <a:pt x="1121225" y="841445"/>
                  <a:pt x="1121225" y="1031303"/>
                </a:cubicBezTo>
                <a:cubicBezTo>
                  <a:pt x="1121225" y="1197428"/>
                  <a:pt x="1003388" y="1336031"/>
                  <a:pt x="846739" y="1368086"/>
                </a:cubicBezTo>
                <a:lnTo>
                  <a:pt x="790571" y="1373748"/>
                </a:lnTo>
                <a:lnTo>
                  <a:pt x="790571" y="1375070"/>
                </a:lnTo>
                <a:lnTo>
                  <a:pt x="777465" y="1375070"/>
                </a:lnTo>
                <a:lnTo>
                  <a:pt x="777458" y="1375070"/>
                </a:lnTo>
                <a:lnTo>
                  <a:pt x="777450" y="1375070"/>
                </a:lnTo>
                <a:lnTo>
                  <a:pt x="535049" y="1375070"/>
                </a:lnTo>
                <a:lnTo>
                  <a:pt x="279528" y="1375070"/>
                </a:lnTo>
                <a:lnTo>
                  <a:pt x="8855" y="1375070"/>
                </a:lnTo>
                <a:lnTo>
                  <a:pt x="8855" y="1238437"/>
                </a:lnTo>
                <a:lnTo>
                  <a:pt x="258733" y="1051475"/>
                </a:lnTo>
                <a:cubicBezTo>
                  <a:pt x="295931" y="1023428"/>
                  <a:pt x="321632" y="998826"/>
                  <a:pt x="335835" y="977669"/>
                </a:cubicBezTo>
                <a:cubicBezTo>
                  <a:pt x="350039" y="956511"/>
                  <a:pt x="356802" y="935844"/>
                  <a:pt x="356126" y="915672"/>
                </a:cubicBezTo>
                <a:cubicBezTo>
                  <a:pt x="355470" y="892279"/>
                  <a:pt x="346698" y="873868"/>
                  <a:pt x="329811" y="860440"/>
                </a:cubicBezTo>
                <a:cubicBezTo>
                  <a:pt x="312923" y="847012"/>
                  <a:pt x="291853" y="840164"/>
                  <a:pt x="266603" y="839896"/>
                </a:cubicBezTo>
                <a:cubicBezTo>
                  <a:pt x="235533" y="840039"/>
                  <a:pt x="207167" y="847380"/>
                  <a:pt x="181506" y="861917"/>
                </a:cubicBezTo>
                <a:cubicBezTo>
                  <a:pt x="155847" y="876452"/>
                  <a:pt x="130432" y="897322"/>
                  <a:pt x="105264" y="924529"/>
                </a:cubicBezTo>
                <a:lnTo>
                  <a:pt x="0" y="820237"/>
                </a:lnTo>
                <a:cubicBezTo>
                  <a:pt x="35744" y="776863"/>
                  <a:pt x="75915" y="743933"/>
                  <a:pt x="120512" y="721448"/>
                </a:cubicBezTo>
                <a:cubicBezTo>
                  <a:pt x="165109" y="698962"/>
                  <a:pt x="215118" y="687658"/>
                  <a:pt x="270538" y="687535"/>
                </a:cubicBezTo>
                <a:close/>
                <a:moveTo>
                  <a:pt x="440141" y="407761"/>
                </a:moveTo>
                <a:lnTo>
                  <a:pt x="372838" y="461365"/>
                </a:lnTo>
                <a:lnTo>
                  <a:pt x="266603" y="537140"/>
                </a:lnTo>
                <a:lnTo>
                  <a:pt x="493364" y="537140"/>
                </a:lnTo>
                <a:lnTo>
                  <a:pt x="492400" y="535972"/>
                </a:lnTo>
                <a:cubicBezTo>
                  <a:pt x="467689" y="499395"/>
                  <a:pt x="449833" y="457806"/>
                  <a:pt x="440674" y="413049"/>
                </a:cubicBezTo>
                <a:close/>
                <a:moveTo>
                  <a:pt x="777458" y="171884"/>
                </a:moveTo>
                <a:cubicBezTo>
                  <a:pt x="682529" y="171884"/>
                  <a:pt x="605574" y="248839"/>
                  <a:pt x="605574" y="343768"/>
                </a:cubicBezTo>
                <a:cubicBezTo>
                  <a:pt x="605574" y="438696"/>
                  <a:pt x="682529" y="515651"/>
                  <a:pt x="777458" y="515651"/>
                </a:cubicBezTo>
                <a:cubicBezTo>
                  <a:pt x="872386" y="515651"/>
                  <a:pt x="949341" y="438696"/>
                  <a:pt x="949341" y="343768"/>
                </a:cubicBezTo>
                <a:cubicBezTo>
                  <a:pt x="949341" y="248839"/>
                  <a:pt x="872386" y="171884"/>
                  <a:pt x="777458" y="171884"/>
                </a:cubicBezTo>
                <a:close/>
                <a:moveTo>
                  <a:pt x="1258604" y="43085"/>
                </a:moveTo>
                <a:cubicBezTo>
                  <a:pt x="1273937" y="43085"/>
                  <a:pt x="1289269" y="48941"/>
                  <a:pt x="1300932" y="60652"/>
                </a:cubicBezTo>
                <a:cubicBezTo>
                  <a:pt x="1300932" y="60652"/>
                  <a:pt x="1300932" y="60652"/>
                  <a:pt x="1289571" y="72012"/>
                </a:cubicBezTo>
                <a:cubicBezTo>
                  <a:pt x="1272479" y="54922"/>
                  <a:pt x="1244729" y="54922"/>
                  <a:pt x="1227636" y="72012"/>
                </a:cubicBezTo>
                <a:cubicBezTo>
                  <a:pt x="1210544" y="89102"/>
                  <a:pt x="1210544" y="116847"/>
                  <a:pt x="1227636" y="133937"/>
                </a:cubicBezTo>
                <a:cubicBezTo>
                  <a:pt x="1244729" y="151027"/>
                  <a:pt x="1272479" y="151027"/>
                  <a:pt x="1289571" y="133937"/>
                </a:cubicBezTo>
                <a:cubicBezTo>
                  <a:pt x="1289571" y="133937"/>
                  <a:pt x="1289571" y="133937"/>
                  <a:pt x="1300932" y="145297"/>
                </a:cubicBezTo>
                <a:cubicBezTo>
                  <a:pt x="1289269" y="157058"/>
                  <a:pt x="1273987" y="162889"/>
                  <a:pt x="1258604" y="162889"/>
                </a:cubicBezTo>
                <a:cubicBezTo>
                  <a:pt x="1243221" y="162889"/>
                  <a:pt x="1227938" y="157058"/>
                  <a:pt x="1216275" y="145297"/>
                </a:cubicBezTo>
                <a:cubicBezTo>
                  <a:pt x="1192849" y="121974"/>
                  <a:pt x="1192849" y="83975"/>
                  <a:pt x="1216275" y="60652"/>
                </a:cubicBezTo>
                <a:cubicBezTo>
                  <a:pt x="1227938" y="48941"/>
                  <a:pt x="1243271" y="43085"/>
                  <a:pt x="1258604" y="43085"/>
                </a:cubicBezTo>
                <a:close/>
                <a:moveTo>
                  <a:pt x="1258622" y="16095"/>
                </a:moveTo>
                <a:cubicBezTo>
                  <a:pt x="1210648" y="16095"/>
                  <a:pt x="1171757" y="54986"/>
                  <a:pt x="1171757" y="102960"/>
                </a:cubicBezTo>
                <a:cubicBezTo>
                  <a:pt x="1171757" y="150935"/>
                  <a:pt x="1210648" y="189825"/>
                  <a:pt x="1258622" y="189825"/>
                </a:cubicBezTo>
                <a:cubicBezTo>
                  <a:pt x="1306596" y="189825"/>
                  <a:pt x="1345487" y="150935"/>
                  <a:pt x="1345487" y="102960"/>
                </a:cubicBezTo>
                <a:cubicBezTo>
                  <a:pt x="1345487" y="54986"/>
                  <a:pt x="1306596" y="16095"/>
                  <a:pt x="1258622" y="16095"/>
                </a:cubicBezTo>
                <a:close/>
                <a:moveTo>
                  <a:pt x="1258622" y="1"/>
                </a:moveTo>
                <a:cubicBezTo>
                  <a:pt x="1286172" y="1"/>
                  <a:pt x="1312012" y="10760"/>
                  <a:pt x="1331417" y="30165"/>
                </a:cubicBezTo>
                <a:cubicBezTo>
                  <a:pt x="1350823" y="49570"/>
                  <a:pt x="1361581" y="75411"/>
                  <a:pt x="1361581" y="102960"/>
                </a:cubicBezTo>
                <a:cubicBezTo>
                  <a:pt x="1361581" y="130510"/>
                  <a:pt x="1350823" y="156350"/>
                  <a:pt x="1331417" y="175755"/>
                </a:cubicBezTo>
                <a:cubicBezTo>
                  <a:pt x="1312012" y="195161"/>
                  <a:pt x="1286172" y="205919"/>
                  <a:pt x="1258622" y="205919"/>
                </a:cubicBezTo>
                <a:cubicBezTo>
                  <a:pt x="1231073" y="205919"/>
                  <a:pt x="1205232" y="195161"/>
                  <a:pt x="1185827" y="175755"/>
                </a:cubicBezTo>
                <a:cubicBezTo>
                  <a:pt x="1166421" y="156350"/>
                  <a:pt x="1155663" y="130510"/>
                  <a:pt x="1155663" y="102960"/>
                </a:cubicBezTo>
                <a:cubicBezTo>
                  <a:pt x="1155663" y="75411"/>
                  <a:pt x="1166421" y="49570"/>
                  <a:pt x="1185827" y="30165"/>
                </a:cubicBezTo>
                <a:cubicBezTo>
                  <a:pt x="1205232" y="10760"/>
                  <a:pt x="1231073" y="1"/>
                  <a:pt x="1258622" y="1"/>
                </a:cubicBezTo>
                <a:close/>
                <a:moveTo>
                  <a:pt x="270538" y="0"/>
                </a:moveTo>
                <a:cubicBezTo>
                  <a:pt x="347534" y="1165"/>
                  <a:pt x="409402" y="21934"/>
                  <a:pt x="456146" y="62306"/>
                </a:cubicBezTo>
                <a:lnTo>
                  <a:pt x="508763" y="131732"/>
                </a:lnTo>
                <a:lnTo>
                  <a:pt x="534377" y="100688"/>
                </a:lnTo>
                <a:cubicBezTo>
                  <a:pt x="596587" y="38478"/>
                  <a:pt x="682529" y="0"/>
                  <a:pt x="777458" y="0"/>
                </a:cubicBezTo>
                <a:cubicBezTo>
                  <a:pt x="967315" y="0"/>
                  <a:pt x="1121225" y="153910"/>
                  <a:pt x="1121225" y="343768"/>
                </a:cubicBezTo>
                <a:cubicBezTo>
                  <a:pt x="1121225" y="509893"/>
                  <a:pt x="1003388" y="648496"/>
                  <a:pt x="846739" y="680551"/>
                </a:cubicBezTo>
                <a:lnTo>
                  <a:pt x="790571" y="686213"/>
                </a:lnTo>
                <a:lnTo>
                  <a:pt x="790571" y="687535"/>
                </a:lnTo>
                <a:lnTo>
                  <a:pt x="777465" y="687535"/>
                </a:lnTo>
                <a:lnTo>
                  <a:pt x="777458" y="687535"/>
                </a:lnTo>
                <a:lnTo>
                  <a:pt x="777450" y="687535"/>
                </a:lnTo>
                <a:lnTo>
                  <a:pt x="535049" y="687535"/>
                </a:lnTo>
                <a:lnTo>
                  <a:pt x="279528" y="687535"/>
                </a:lnTo>
                <a:lnTo>
                  <a:pt x="270538" y="687535"/>
                </a:lnTo>
                <a:lnTo>
                  <a:pt x="8855" y="687535"/>
                </a:lnTo>
                <a:lnTo>
                  <a:pt x="8855" y="550902"/>
                </a:lnTo>
                <a:lnTo>
                  <a:pt x="258733" y="363940"/>
                </a:lnTo>
                <a:cubicBezTo>
                  <a:pt x="295931" y="335893"/>
                  <a:pt x="321632" y="311291"/>
                  <a:pt x="335835" y="290134"/>
                </a:cubicBezTo>
                <a:cubicBezTo>
                  <a:pt x="350039" y="268976"/>
                  <a:pt x="356802" y="248309"/>
                  <a:pt x="356126" y="228137"/>
                </a:cubicBezTo>
                <a:cubicBezTo>
                  <a:pt x="355470" y="204744"/>
                  <a:pt x="346698" y="186333"/>
                  <a:pt x="329811" y="172905"/>
                </a:cubicBezTo>
                <a:cubicBezTo>
                  <a:pt x="312923" y="159477"/>
                  <a:pt x="291853" y="152629"/>
                  <a:pt x="266603" y="152361"/>
                </a:cubicBezTo>
                <a:cubicBezTo>
                  <a:pt x="235533" y="152504"/>
                  <a:pt x="207167" y="159845"/>
                  <a:pt x="181506" y="174382"/>
                </a:cubicBezTo>
                <a:cubicBezTo>
                  <a:pt x="155847" y="188917"/>
                  <a:pt x="130432" y="209787"/>
                  <a:pt x="105264" y="236994"/>
                </a:cubicBezTo>
                <a:lnTo>
                  <a:pt x="0" y="132702"/>
                </a:lnTo>
                <a:cubicBezTo>
                  <a:pt x="35744" y="89328"/>
                  <a:pt x="75915" y="56398"/>
                  <a:pt x="120512" y="33913"/>
                </a:cubicBezTo>
                <a:cubicBezTo>
                  <a:pt x="165109" y="11427"/>
                  <a:pt x="215118" y="123"/>
                  <a:pt x="270538" y="0"/>
                </a:cubicBezTo>
                <a:close/>
              </a:path>
            </a:pathLst>
          </a:custGeom>
          <a:solidFill>
            <a:schemeClr val="bg1"/>
          </a:solidFill>
          <a:ln>
            <a:noFill/>
          </a:ln>
          <a:effectLst>
            <a:outerShdw blurRad="165100" rotWithShape="0">
              <a:scrgbClr r="0" g="0" b="0">
                <a:alpha val="20000"/>
              </a:sc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4800">
              <a:solidFill>
                <a:schemeClr val="tx1">
                  <a:lumMod val="50000"/>
                  <a:lumOff val="50000"/>
                </a:schemeClr>
              </a:solidFill>
              <a:latin typeface="Metropolis Extra Bold" panose="00000900000000000000" pitchFamily="50" charset="0"/>
            </a:endParaRPr>
          </a:p>
        </p:txBody>
      </p:sp>
      <p:sp>
        <p:nvSpPr>
          <p:cNvPr id="56" name="PpHolder18">
            <a:extLst>
              <a:ext uri="{FF2B5EF4-FFF2-40B4-BE49-F238E27FC236}">
                <a16:creationId xmlns:a16="http://schemas.microsoft.com/office/drawing/2014/main" id="{AB22B88D-4FF3-41F6-A33C-0533C08AA7F6}"/>
              </a:ext>
            </a:extLst>
          </p:cNvPr>
          <p:cNvSpPr>
            <a:spLocks noGrp="1"/>
          </p:cNvSpPr>
          <p:nvPr>
            <p:ph type="pic" sz="quarter" idx="10"/>
          </p:nvPr>
        </p:nvSpPr>
        <p:spPr/>
      </p:sp>
    </p:spTree>
    <p:extLst>
      <p:ext uri="{BB962C8B-B14F-4D97-AF65-F5344CB8AC3E}">
        <p14:creationId xmlns:p14="http://schemas.microsoft.com/office/powerpoint/2010/main" val="396340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s">
            <a:extLst>
              <a:ext uri="{FF2B5EF4-FFF2-40B4-BE49-F238E27FC236}">
                <a16:creationId xmlns:a16="http://schemas.microsoft.com/office/drawing/2014/main" id="{93659B60-BADA-409F-921D-AC0DC8DEE3B9}"/>
              </a:ext>
            </a:extLst>
          </p:cNvPr>
          <p:cNvSpPr/>
          <p:nvPr/>
        </p:nvSpPr>
        <p:spPr>
          <a:xfrm>
            <a:off x="6556263" y="2644898"/>
            <a:ext cx="5637324" cy="4213102"/>
          </a:xfrm>
          <a:custGeom>
            <a:avLst/>
            <a:gdLst>
              <a:gd name="connsiteX0" fmla="*/ 2702933 w 5912054"/>
              <a:gd name="connsiteY0" fmla="*/ 0 h 4418424"/>
              <a:gd name="connsiteX1" fmla="*/ 3202173 w 5912054"/>
              <a:gd name="connsiteY1" fmla="*/ 206792 h 4418424"/>
              <a:gd name="connsiteX2" fmla="*/ 5912054 w 5912054"/>
              <a:gd name="connsiteY2" fmla="*/ 2916673 h 4418424"/>
              <a:gd name="connsiteX3" fmla="*/ 5912054 w 5912054"/>
              <a:gd name="connsiteY3" fmla="*/ 4418424 h 4418424"/>
              <a:gd name="connsiteX4" fmla="*/ 1423045 w 5912054"/>
              <a:gd name="connsiteY4" fmla="*/ 4418424 h 4418424"/>
              <a:gd name="connsiteX5" fmla="*/ 206793 w 5912054"/>
              <a:gd name="connsiteY5" fmla="*/ 3202173 h 4418424"/>
              <a:gd name="connsiteX6" fmla="*/ 206793 w 5912054"/>
              <a:gd name="connsiteY6" fmla="*/ 2203693 h 4418424"/>
              <a:gd name="connsiteX7" fmla="*/ 2203694 w 5912054"/>
              <a:gd name="connsiteY7" fmla="*/ 206792 h 4418424"/>
              <a:gd name="connsiteX8" fmla="*/ 2702933 w 5912054"/>
              <a:gd name="connsiteY8" fmla="*/ 0 h 44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54" h="4418424">
                <a:moveTo>
                  <a:pt x="2702933" y="0"/>
                </a:moveTo>
                <a:cubicBezTo>
                  <a:pt x="2883622" y="0"/>
                  <a:pt x="3064311" y="68931"/>
                  <a:pt x="3202173" y="206792"/>
                </a:cubicBezTo>
                <a:lnTo>
                  <a:pt x="5912054" y="2916673"/>
                </a:lnTo>
                <a:lnTo>
                  <a:pt x="5912054" y="4418424"/>
                </a:lnTo>
                <a:lnTo>
                  <a:pt x="1423045" y="4418424"/>
                </a:lnTo>
                <a:lnTo>
                  <a:pt x="206793" y="3202173"/>
                </a:lnTo>
                <a:cubicBezTo>
                  <a:pt x="-68930" y="2926450"/>
                  <a:pt x="-68930" y="2479415"/>
                  <a:pt x="206793" y="2203693"/>
                </a:cubicBezTo>
                <a:lnTo>
                  <a:pt x="2203694" y="206792"/>
                </a:lnTo>
                <a:cubicBezTo>
                  <a:pt x="2341555" y="68931"/>
                  <a:pt x="2522244" y="0"/>
                  <a:pt x="2702933"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4" name="Rounded Rectangle 2">
            <a:extLst>
              <a:ext uri="{FF2B5EF4-FFF2-40B4-BE49-F238E27FC236}">
                <a16:creationId xmlns:a16="http://schemas.microsoft.com/office/drawing/2014/main" id="{068D2297-EB96-4F7A-8C35-DAC31F2726CD}"/>
              </a:ext>
            </a:extLst>
          </p:cNvPr>
          <p:cNvSpPr/>
          <p:nvPr/>
        </p:nvSpPr>
        <p:spPr>
          <a:xfrm>
            <a:off x="6336402" y="2425039"/>
            <a:ext cx="5857185" cy="4432961"/>
          </a:xfrm>
          <a:custGeom>
            <a:avLst/>
            <a:gdLst>
              <a:gd name="connsiteX0" fmla="*/ 2933507 w 6142630"/>
              <a:gd name="connsiteY0" fmla="*/ 0 h 4648998"/>
              <a:gd name="connsiteX1" fmla="*/ 3475335 w 6142630"/>
              <a:gd name="connsiteY1" fmla="*/ 224432 h 4648998"/>
              <a:gd name="connsiteX2" fmla="*/ 6142630 w 6142630"/>
              <a:gd name="connsiteY2" fmla="*/ 2891727 h 4648998"/>
              <a:gd name="connsiteX3" fmla="*/ 6142630 w 6142630"/>
              <a:gd name="connsiteY3" fmla="*/ 4648998 h 4648998"/>
              <a:gd name="connsiteX4" fmla="*/ 1398097 w 6142630"/>
              <a:gd name="connsiteY4" fmla="*/ 4648998 h 4648998"/>
              <a:gd name="connsiteX5" fmla="*/ 224433 w 6142630"/>
              <a:gd name="connsiteY5" fmla="*/ 3475334 h 4648998"/>
              <a:gd name="connsiteX6" fmla="*/ 224433 w 6142630"/>
              <a:gd name="connsiteY6" fmla="*/ 2391679 h 4648998"/>
              <a:gd name="connsiteX7" fmla="*/ 2391679 w 6142630"/>
              <a:gd name="connsiteY7" fmla="*/ 224432 h 4648998"/>
              <a:gd name="connsiteX8" fmla="*/ 2933507 w 6142630"/>
              <a:gd name="connsiteY8" fmla="*/ 0 h 464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630" h="4648998">
                <a:moveTo>
                  <a:pt x="2933507" y="0"/>
                </a:moveTo>
                <a:cubicBezTo>
                  <a:pt x="3129610" y="0"/>
                  <a:pt x="3325713" y="74810"/>
                  <a:pt x="3475335" y="224432"/>
                </a:cubicBezTo>
                <a:lnTo>
                  <a:pt x="6142630" y="2891727"/>
                </a:lnTo>
                <a:lnTo>
                  <a:pt x="6142630" y="4648998"/>
                </a:lnTo>
                <a:lnTo>
                  <a:pt x="1398097" y="4648998"/>
                </a:lnTo>
                <a:lnTo>
                  <a:pt x="224433" y="3475334"/>
                </a:lnTo>
                <a:cubicBezTo>
                  <a:pt x="-74810" y="3176091"/>
                  <a:pt x="-74810" y="2690922"/>
                  <a:pt x="224433" y="2391679"/>
                </a:cubicBezTo>
                <a:lnTo>
                  <a:pt x="2391679" y="224432"/>
                </a:lnTo>
                <a:cubicBezTo>
                  <a:pt x="2541301" y="74810"/>
                  <a:pt x="2737404" y="0"/>
                  <a:pt x="2933507"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0" name="PpHolder3">
            <a:extLst>
              <a:ext uri="{FF2B5EF4-FFF2-40B4-BE49-F238E27FC236}">
                <a16:creationId xmlns:a16="http://schemas.microsoft.com/office/drawing/2014/main" id="{88A47B0C-F863-4518-9B1E-5BC04B76CDE8}"/>
              </a:ext>
            </a:extLst>
          </p:cNvPr>
          <p:cNvSpPr>
            <a:spLocks noGrp="1"/>
          </p:cNvSpPr>
          <p:nvPr>
            <p:ph type="pic" sz="quarter" idx="10"/>
          </p:nvPr>
        </p:nvSpPr>
        <p:spPr/>
      </p:sp>
      <p:grpSp>
        <p:nvGrpSpPr>
          <p:cNvPr id="12" name="Group 11">
            <a:extLst>
              <a:ext uri="{FF2B5EF4-FFF2-40B4-BE49-F238E27FC236}">
                <a16:creationId xmlns:a16="http://schemas.microsoft.com/office/drawing/2014/main" id="{4F2DD9E0-A101-43E1-93D1-373840927FDE}"/>
              </a:ext>
            </a:extLst>
          </p:cNvPr>
          <p:cNvGrpSpPr/>
          <p:nvPr/>
        </p:nvGrpSpPr>
        <p:grpSpPr>
          <a:xfrm>
            <a:off x="9770060" y="952500"/>
            <a:ext cx="1821041" cy="1821041"/>
            <a:chOff x="9456033" y="3952452"/>
            <a:chExt cx="2088584" cy="2088584"/>
          </a:xfrm>
        </p:grpSpPr>
        <p:sp>
          <p:nvSpPr>
            <p:cNvPr id="10" name="Rectangle: Rounded Corners 9">
              <a:extLst>
                <a:ext uri="{FF2B5EF4-FFF2-40B4-BE49-F238E27FC236}">
                  <a16:creationId xmlns:a16="http://schemas.microsoft.com/office/drawing/2014/main" id="{70B991B0-636F-4E98-9844-FB2C983FDACD}"/>
                </a:ext>
              </a:extLst>
            </p:cNvPr>
            <p:cNvSpPr/>
            <p:nvPr/>
          </p:nvSpPr>
          <p:spPr>
            <a:xfrm rot="2700000">
              <a:off x="9456033" y="3952452"/>
              <a:ext cx="2088584" cy="208858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Shape">
              <a:extLst>
                <a:ext uri="{FF2B5EF4-FFF2-40B4-BE49-F238E27FC236}">
                  <a16:creationId xmlns:a16="http://schemas.microsoft.com/office/drawing/2014/main" id="{8DE5AFDD-4D1E-435C-9384-A6CF832957DD}"/>
                </a:ext>
              </a:extLst>
            </p:cNvPr>
            <p:cNvSpPr>
              <a:spLocks noChangeAspect="1"/>
            </p:cNvSpPr>
            <p:nvPr/>
          </p:nvSpPr>
          <p:spPr>
            <a:xfrm>
              <a:off x="10117790" y="4614150"/>
              <a:ext cx="765070" cy="765188"/>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sp>
        <p:nvSpPr>
          <p:cNvPr id="14" name="Justify Text Body">
            <a:extLst>
              <a:ext uri="{FF2B5EF4-FFF2-40B4-BE49-F238E27FC236}">
                <a16:creationId xmlns:a16="http://schemas.microsoft.com/office/drawing/2014/main" id="{C3DA7A74-7BD9-4385-A4C3-FF5244349034}"/>
              </a:ext>
            </a:extLst>
          </p:cNvPr>
          <p:cNvSpPr txBox="1"/>
          <p:nvPr/>
        </p:nvSpPr>
        <p:spPr>
          <a:xfrm flipH="1">
            <a:off x="575265" y="3205433"/>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5" name="Rectangle: Rounded Corners 14">
            <a:extLst>
              <a:ext uri="{FF2B5EF4-FFF2-40B4-BE49-F238E27FC236}">
                <a16:creationId xmlns:a16="http://schemas.microsoft.com/office/drawing/2014/main" id="{E096A585-CCC4-431D-A96D-BE51A38FDFB8}"/>
              </a:ext>
            </a:extLst>
          </p:cNvPr>
          <p:cNvSpPr/>
          <p:nvPr/>
        </p:nvSpPr>
        <p:spPr>
          <a:xfrm>
            <a:off x="575264" y="4257805"/>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17" name="Group 16">
            <a:extLst>
              <a:ext uri="{FF2B5EF4-FFF2-40B4-BE49-F238E27FC236}">
                <a16:creationId xmlns:a16="http://schemas.microsoft.com/office/drawing/2014/main" id="{DAC1F2C5-CE87-4A15-9B40-83E75E759A1F}"/>
              </a:ext>
            </a:extLst>
          </p:cNvPr>
          <p:cNvGrpSpPr/>
          <p:nvPr/>
        </p:nvGrpSpPr>
        <p:grpSpPr>
          <a:xfrm>
            <a:off x="575264" y="2251853"/>
            <a:ext cx="3944993" cy="838293"/>
            <a:chOff x="575264" y="1417887"/>
            <a:chExt cx="3944993" cy="838293"/>
          </a:xfrm>
        </p:grpSpPr>
        <p:sp>
          <p:nvSpPr>
            <p:cNvPr id="13" name="TextBox 12">
              <a:extLst>
                <a:ext uri="{FF2B5EF4-FFF2-40B4-BE49-F238E27FC236}">
                  <a16:creationId xmlns:a16="http://schemas.microsoft.com/office/drawing/2014/main" id="{63464B0C-1249-4138-9002-5AB75691957C}"/>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16" name="TextBox 15">
              <a:extLst>
                <a:ext uri="{FF2B5EF4-FFF2-40B4-BE49-F238E27FC236}">
                  <a16:creationId xmlns:a16="http://schemas.microsoft.com/office/drawing/2014/main" id="{6B2B0E2F-9CCC-4180-BDA7-D01838D14FD2}"/>
                </a:ext>
              </a:extLst>
            </p:cNvPr>
            <p:cNvSpPr txBox="1"/>
            <p:nvPr/>
          </p:nvSpPr>
          <p:spPr>
            <a:xfrm>
              <a:off x="575264" y="1417887"/>
              <a:ext cx="352981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PROFILE</a:t>
              </a:r>
            </a:p>
          </p:txBody>
        </p:sp>
      </p:grpSp>
    </p:spTree>
    <p:extLst>
      <p:ext uri="{BB962C8B-B14F-4D97-AF65-F5344CB8AC3E}">
        <p14:creationId xmlns:p14="http://schemas.microsoft.com/office/powerpoint/2010/main" val="50406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2">
            <a:extLst>
              <a:ext uri="{FF2B5EF4-FFF2-40B4-BE49-F238E27FC236}">
                <a16:creationId xmlns:a16="http://schemas.microsoft.com/office/drawing/2014/main" id="{FE520084-228C-44FF-8215-79EA28E4081D}"/>
              </a:ext>
            </a:extLst>
          </p:cNvPr>
          <p:cNvSpPr/>
          <p:nvPr/>
        </p:nvSpPr>
        <p:spPr>
          <a:xfrm>
            <a:off x="8156452" y="0"/>
            <a:ext cx="4037136" cy="6409560"/>
          </a:xfrm>
          <a:custGeom>
            <a:avLst/>
            <a:gdLst>
              <a:gd name="connsiteX0" fmla="*/ 3370647 w 4037136"/>
              <a:gd name="connsiteY0" fmla="*/ 0 h 6409560"/>
              <a:gd name="connsiteX1" fmla="*/ 4037136 w 4037136"/>
              <a:gd name="connsiteY1" fmla="*/ 0 h 6409560"/>
              <a:gd name="connsiteX2" fmla="*/ 4037136 w 4037136"/>
              <a:gd name="connsiteY2" fmla="*/ 5411339 h 6409560"/>
              <a:gd name="connsiteX3" fmla="*/ 3248712 w 4037136"/>
              <a:gd name="connsiteY3" fmla="*/ 6199763 h 6409560"/>
              <a:gd name="connsiteX4" fmla="*/ 2235721 w 4037136"/>
              <a:gd name="connsiteY4" fmla="*/ 6199763 h 6409560"/>
              <a:gd name="connsiteX5" fmla="*/ 209798 w 4037136"/>
              <a:gd name="connsiteY5" fmla="*/ 4173840 h 6409560"/>
              <a:gd name="connsiteX6" fmla="*/ 209798 w 4037136"/>
              <a:gd name="connsiteY6" fmla="*/ 3160849 h 64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136" h="6409560">
                <a:moveTo>
                  <a:pt x="3370647" y="0"/>
                </a:moveTo>
                <a:lnTo>
                  <a:pt x="4037136" y="0"/>
                </a:lnTo>
                <a:lnTo>
                  <a:pt x="4037136" y="5411339"/>
                </a:lnTo>
                <a:lnTo>
                  <a:pt x="3248712" y="6199763"/>
                </a:lnTo>
                <a:cubicBezTo>
                  <a:pt x="2968982" y="6479493"/>
                  <a:pt x="2515451" y="6479493"/>
                  <a:pt x="2235721" y="6199763"/>
                </a:cubicBezTo>
                <a:lnTo>
                  <a:pt x="209798" y="4173840"/>
                </a:lnTo>
                <a:cubicBezTo>
                  <a:pt x="-69932" y="3894110"/>
                  <a:pt x="-69932" y="3440579"/>
                  <a:pt x="209798" y="316084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3" name="PpHolder2">
            <a:extLst>
              <a:ext uri="{FF2B5EF4-FFF2-40B4-BE49-F238E27FC236}">
                <a16:creationId xmlns:a16="http://schemas.microsoft.com/office/drawing/2014/main" id="{172E9EE5-F7D2-4D88-9B99-79781F0EB943}"/>
              </a:ext>
            </a:extLst>
          </p:cNvPr>
          <p:cNvSpPr>
            <a:spLocks noGrp="1"/>
          </p:cNvSpPr>
          <p:nvPr>
            <p:ph type="pic" sz="quarter" idx="10"/>
          </p:nvPr>
        </p:nvSpPr>
        <p:spPr/>
      </p:sp>
      <p:sp>
        <p:nvSpPr>
          <p:cNvPr id="24" name="Rounded Rectangle 9">
            <a:extLst>
              <a:ext uri="{FF2B5EF4-FFF2-40B4-BE49-F238E27FC236}">
                <a16:creationId xmlns:a16="http://schemas.microsoft.com/office/drawing/2014/main" id="{DEBCA4D7-29ED-4835-8662-C164E49A73BB}"/>
              </a:ext>
            </a:extLst>
          </p:cNvPr>
          <p:cNvSpPr/>
          <p:nvPr/>
        </p:nvSpPr>
        <p:spPr>
          <a:xfrm>
            <a:off x="7218621" y="1"/>
            <a:ext cx="3177616" cy="2320995"/>
          </a:xfrm>
          <a:custGeom>
            <a:avLst/>
            <a:gdLst>
              <a:gd name="connsiteX0" fmla="*/ 560284 w 3177616"/>
              <a:gd name="connsiteY0" fmla="*/ 0 h 2320995"/>
              <a:gd name="connsiteX1" fmla="*/ 2617333 w 3177616"/>
              <a:gd name="connsiteY1" fmla="*/ 0 h 2320995"/>
              <a:gd name="connsiteX2" fmla="*/ 3056062 w 3177616"/>
              <a:gd name="connsiteY2" fmla="*/ 438729 h 2320995"/>
              <a:gd name="connsiteX3" fmla="*/ 3056062 w 3177616"/>
              <a:gd name="connsiteY3" fmla="*/ 1025645 h 2320995"/>
              <a:gd name="connsiteX4" fmla="*/ 1882266 w 3177616"/>
              <a:gd name="connsiteY4" fmla="*/ 2199441 h 2320995"/>
              <a:gd name="connsiteX5" fmla="*/ 1295350 w 3177616"/>
              <a:gd name="connsiteY5" fmla="*/ 2199441 h 2320995"/>
              <a:gd name="connsiteX6" fmla="*/ 121555 w 3177616"/>
              <a:gd name="connsiteY6" fmla="*/ 1025645 h 2320995"/>
              <a:gd name="connsiteX7" fmla="*/ 121555 w 3177616"/>
              <a:gd name="connsiteY7" fmla="*/ 438729 h 23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616" h="2320995">
                <a:moveTo>
                  <a:pt x="560284" y="0"/>
                </a:moveTo>
                <a:lnTo>
                  <a:pt x="2617333" y="0"/>
                </a:lnTo>
                <a:lnTo>
                  <a:pt x="3056062" y="438729"/>
                </a:lnTo>
                <a:cubicBezTo>
                  <a:pt x="3218134" y="600802"/>
                  <a:pt x="3218134" y="863572"/>
                  <a:pt x="3056062" y="1025645"/>
                </a:cubicBezTo>
                <a:lnTo>
                  <a:pt x="1882266" y="2199441"/>
                </a:lnTo>
                <a:cubicBezTo>
                  <a:pt x="1720193" y="2361513"/>
                  <a:pt x="1457423" y="2361513"/>
                  <a:pt x="1295350" y="2199441"/>
                </a:cubicBezTo>
                <a:lnTo>
                  <a:pt x="121555" y="1025645"/>
                </a:lnTo>
                <a:cubicBezTo>
                  <a:pt x="-40518" y="863572"/>
                  <a:pt x="-40518" y="600802"/>
                  <a:pt x="121555" y="438729"/>
                </a:cubicBez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Shape">
            <a:extLst>
              <a:ext uri="{FF2B5EF4-FFF2-40B4-BE49-F238E27FC236}">
                <a16:creationId xmlns:a16="http://schemas.microsoft.com/office/drawing/2014/main" id="{00B4BD26-F2FB-4F34-B7FF-D14D8B3057F4}"/>
              </a:ext>
            </a:extLst>
          </p:cNvPr>
          <p:cNvSpPr>
            <a:spLocks noChangeAspect="1"/>
          </p:cNvSpPr>
          <p:nvPr/>
        </p:nvSpPr>
        <p:spPr>
          <a:xfrm>
            <a:off x="8351369" y="441325"/>
            <a:ext cx="912121" cy="912262"/>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21" name="Group 20">
            <a:extLst>
              <a:ext uri="{FF2B5EF4-FFF2-40B4-BE49-F238E27FC236}">
                <a16:creationId xmlns:a16="http://schemas.microsoft.com/office/drawing/2014/main" id="{F4925FD0-30E4-46E4-BC3D-7714CB1CBF8D}"/>
              </a:ext>
            </a:extLst>
          </p:cNvPr>
          <p:cNvGrpSpPr/>
          <p:nvPr/>
        </p:nvGrpSpPr>
        <p:grpSpPr>
          <a:xfrm>
            <a:off x="575265" y="2492899"/>
            <a:ext cx="6875873" cy="3116889"/>
            <a:chOff x="575265" y="2127106"/>
            <a:chExt cx="6875873" cy="3116889"/>
          </a:xfrm>
        </p:grpSpPr>
        <p:sp>
          <p:nvSpPr>
            <p:cNvPr id="16" name="TextBox 15">
              <a:extLst>
                <a:ext uri="{FF2B5EF4-FFF2-40B4-BE49-F238E27FC236}">
                  <a16:creationId xmlns:a16="http://schemas.microsoft.com/office/drawing/2014/main" id="{062394A7-639C-48B1-8669-8BE8F73882F7}"/>
                </a:ext>
              </a:extLst>
            </p:cNvPr>
            <p:cNvSpPr txBox="1"/>
            <p:nvPr/>
          </p:nvSpPr>
          <p:spPr>
            <a:xfrm>
              <a:off x="590656" y="2127106"/>
              <a:ext cx="356828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HISTORY</a:t>
              </a:r>
            </a:p>
          </p:txBody>
        </p:sp>
        <p:sp>
          <p:nvSpPr>
            <p:cNvPr id="17" name="Justify Text Body">
              <a:extLst>
                <a:ext uri="{FF2B5EF4-FFF2-40B4-BE49-F238E27FC236}">
                  <a16:creationId xmlns:a16="http://schemas.microsoft.com/office/drawing/2014/main" id="{F4535810-1593-476E-9CC3-80E47ED780B1}"/>
                </a:ext>
              </a:extLst>
            </p:cNvPr>
            <p:cNvSpPr txBox="1"/>
            <p:nvPr/>
          </p:nvSpPr>
          <p:spPr>
            <a:xfrm>
              <a:off x="590657" y="2797350"/>
              <a:ext cx="681448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dapibus quam aliquam sied pretium </a:t>
              </a:r>
              <a:endParaRPr lang="en-ID" sz="1100">
                <a:solidFill>
                  <a:schemeClr val="bg1"/>
                </a:solidFill>
              </a:endParaRPr>
            </a:p>
          </p:txBody>
        </p:sp>
        <p:sp>
          <p:nvSpPr>
            <p:cNvPr id="19" name="Justify Text Body">
              <a:extLst>
                <a:ext uri="{FF2B5EF4-FFF2-40B4-BE49-F238E27FC236}">
                  <a16:creationId xmlns:a16="http://schemas.microsoft.com/office/drawing/2014/main" id="{E17C2E0A-5A56-417A-93F7-87566B59839D}"/>
                </a:ext>
              </a:extLst>
            </p:cNvPr>
            <p:cNvSpPr txBox="1"/>
            <p:nvPr/>
          </p:nvSpPr>
          <p:spPr>
            <a:xfrm flipH="1">
              <a:off x="575265" y="3749162"/>
              <a:ext cx="3292197" cy="1494833"/>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dol pretium viverra ornare praesent turpis antes dolor elementum ipsum volutpat tincidunt dapibus integer mollis da vel magna hendrerit eleifend nulla dolo metus auctor id dapibus aliquam sied dol pretium </a:t>
              </a:r>
              <a:endParaRPr lang="en-ID" sz="1100">
                <a:solidFill>
                  <a:schemeClr val="bg1"/>
                </a:solidFill>
              </a:endParaRPr>
            </a:p>
          </p:txBody>
        </p:sp>
        <p:sp>
          <p:nvSpPr>
            <p:cNvPr id="20" name="Justify Text Body">
              <a:extLst>
                <a:ext uri="{FF2B5EF4-FFF2-40B4-BE49-F238E27FC236}">
                  <a16:creationId xmlns:a16="http://schemas.microsoft.com/office/drawing/2014/main" id="{CBC3CD5B-52A3-4165-BFFC-9D317BA97C35}"/>
                </a:ext>
              </a:extLst>
            </p:cNvPr>
            <p:cNvSpPr txBox="1"/>
            <p:nvPr/>
          </p:nvSpPr>
          <p:spPr>
            <a:xfrm flipH="1">
              <a:off x="4158941" y="3749162"/>
              <a:ext cx="3292197" cy="1494833"/>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praesent turpis antes </a:t>
              </a:r>
              <a:endParaRPr lang="en-ID" sz="1100">
                <a:solidFill>
                  <a:schemeClr val="bg1"/>
                </a:solidFill>
              </a:endParaRPr>
            </a:p>
          </p:txBody>
        </p:sp>
      </p:grpSp>
    </p:spTree>
    <p:extLst>
      <p:ext uri="{BB962C8B-B14F-4D97-AF65-F5344CB8AC3E}">
        <p14:creationId xmlns:p14="http://schemas.microsoft.com/office/powerpoint/2010/main" val="336604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19DB7522-5B4B-4F19-B650-C89D8D64CA6B}"/>
              </a:ext>
            </a:extLst>
          </p:cNvPr>
          <p:cNvCxnSpPr/>
          <p:nvPr/>
        </p:nvCxnSpPr>
        <p:spPr>
          <a:xfrm>
            <a:off x="7064323" y="1857614"/>
            <a:ext cx="0" cy="307301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9854031-A3FA-4B62-B9F3-25609020352B}"/>
              </a:ext>
            </a:extLst>
          </p:cNvPr>
          <p:cNvGrpSpPr/>
          <p:nvPr/>
        </p:nvGrpSpPr>
        <p:grpSpPr>
          <a:xfrm>
            <a:off x="6735342" y="1583789"/>
            <a:ext cx="657962" cy="657964"/>
            <a:chOff x="6735342" y="1583789"/>
            <a:chExt cx="657962" cy="657964"/>
          </a:xfrm>
        </p:grpSpPr>
        <p:sp>
          <p:nvSpPr>
            <p:cNvPr id="3" name="Rectangle: Rounded Corners 2">
              <a:extLst>
                <a:ext uri="{FF2B5EF4-FFF2-40B4-BE49-F238E27FC236}">
                  <a16:creationId xmlns:a16="http://schemas.microsoft.com/office/drawing/2014/main" id="{AD3D2093-134C-4965-B1E9-8D98F5041283}"/>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 name="Rectangle: Rounded Corners 3">
              <a:extLst>
                <a:ext uri="{FF2B5EF4-FFF2-40B4-BE49-F238E27FC236}">
                  <a16:creationId xmlns:a16="http://schemas.microsoft.com/office/drawing/2014/main" id="{5EAA79E1-1DEA-4B26-843C-029FB319EE8E}"/>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 name="Group 7">
            <a:extLst>
              <a:ext uri="{FF2B5EF4-FFF2-40B4-BE49-F238E27FC236}">
                <a16:creationId xmlns:a16="http://schemas.microsoft.com/office/drawing/2014/main" id="{11773934-E4E9-4708-9B63-AECDA6CF40B4}"/>
              </a:ext>
            </a:extLst>
          </p:cNvPr>
          <p:cNvGrpSpPr/>
          <p:nvPr/>
        </p:nvGrpSpPr>
        <p:grpSpPr>
          <a:xfrm>
            <a:off x="7801595" y="1447520"/>
            <a:ext cx="3639690" cy="888581"/>
            <a:chOff x="5782248" y="4070568"/>
            <a:chExt cx="3639690" cy="888581"/>
          </a:xfrm>
        </p:grpSpPr>
        <p:sp>
          <p:nvSpPr>
            <p:cNvPr id="6" name="TextBox 5">
              <a:extLst>
                <a:ext uri="{FF2B5EF4-FFF2-40B4-BE49-F238E27FC236}">
                  <a16:creationId xmlns:a16="http://schemas.microsoft.com/office/drawing/2014/main" id="{267D2581-171E-4846-892F-D168AD5029A7}"/>
                </a:ext>
              </a:extLst>
            </p:cNvPr>
            <p:cNvSpPr txBox="1"/>
            <p:nvPr/>
          </p:nvSpPr>
          <p:spPr>
            <a:xfrm>
              <a:off x="5782248" y="4070568"/>
              <a:ext cx="183383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FIRST PERIODS</a:t>
              </a:r>
            </a:p>
          </p:txBody>
        </p:sp>
        <p:sp>
          <p:nvSpPr>
            <p:cNvPr id="7" name="Justify Text Body">
              <a:extLst>
                <a:ext uri="{FF2B5EF4-FFF2-40B4-BE49-F238E27FC236}">
                  <a16:creationId xmlns:a16="http://schemas.microsoft.com/office/drawing/2014/main" id="{E0222B4F-897B-44BA-B217-095D16C495CE}"/>
                </a:ext>
              </a:extLst>
            </p:cNvPr>
            <p:cNvSpPr txBox="1"/>
            <p:nvPr/>
          </p:nvSpPr>
          <p:spPr>
            <a:xfrm>
              <a:off x="5782248" y="4479979"/>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grpSp>
      <p:sp>
        <p:nvSpPr>
          <p:cNvPr id="15" name="Rectangle: Rounded Corners 14">
            <a:extLst>
              <a:ext uri="{FF2B5EF4-FFF2-40B4-BE49-F238E27FC236}">
                <a16:creationId xmlns:a16="http://schemas.microsoft.com/office/drawing/2014/main" id="{06DED7A4-EB66-442D-A2BA-C8575F0CA84D}"/>
              </a:ext>
            </a:extLst>
          </p:cNvPr>
          <p:cNvSpPr/>
          <p:nvPr/>
        </p:nvSpPr>
        <p:spPr>
          <a:xfrm rot="2700000">
            <a:off x="6735341" y="3120979"/>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Rectangle: Rounded Corners 15">
            <a:extLst>
              <a:ext uri="{FF2B5EF4-FFF2-40B4-BE49-F238E27FC236}">
                <a16:creationId xmlns:a16="http://schemas.microsoft.com/office/drawing/2014/main" id="{5E4F46F4-660C-48E8-A0AB-2946BD0E9F35}"/>
              </a:ext>
            </a:extLst>
          </p:cNvPr>
          <p:cNvSpPr/>
          <p:nvPr/>
        </p:nvSpPr>
        <p:spPr>
          <a:xfrm rot="2700000">
            <a:off x="6759975" y="3145613"/>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nvGrpSpPr>
          <p:cNvPr id="12" name="Group 11">
            <a:extLst>
              <a:ext uri="{FF2B5EF4-FFF2-40B4-BE49-F238E27FC236}">
                <a16:creationId xmlns:a16="http://schemas.microsoft.com/office/drawing/2014/main" id="{4599FFB4-0B5C-4DF7-AFF6-A15B65D7323C}"/>
              </a:ext>
            </a:extLst>
          </p:cNvPr>
          <p:cNvGrpSpPr/>
          <p:nvPr/>
        </p:nvGrpSpPr>
        <p:grpSpPr>
          <a:xfrm>
            <a:off x="7801595" y="2984709"/>
            <a:ext cx="3639690" cy="888581"/>
            <a:chOff x="5782248" y="4070568"/>
            <a:chExt cx="3639690" cy="888581"/>
          </a:xfrm>
        </p:grpSpPr>
        <p:sp>
          <p:nvSpPr>
            <p:cNvPr id="13" name="TextBox 12">
              <a:extLst>
                <a:ext uri="{FF2B5EF4-FFF2-40B4-BE49-F238E27FC236}">
                  <a16:creationId xmlns:a16="http://schemas.microsoft.com/office/drawing/2014/main" id="{C1236AE3-24FA-4DFD-BC7A-894F396B0E98}"/>
                </a:ext>
              </a:extLst>
            </p:cNvPr>
            <p:cNvSpPr txBox="1"/>
            <p:nvPr/>
          </p:nvSpPr>
          <p:spPr>
            <a:xfrm>
              <a:off x="5782248" y="4070568"/>
              <a:ext cx="2218556"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SECCOND PERIODS</a:t>
              </a:r>
            </a:p>
          </p:txBody>
        </p:sp>
        <p:sp>
          <p:nvSpPr>
            <p:cNvPr id="14" name="Justify Text Body">
              <a:extLst>
                <a:ext uri="{FF2B5EF4-FFF2-40B4-BE49-F238E27FC236}">
                  <a16:creationId xmlns:a16="http://schemas.microsoft.com/office/drawing/2014/main" id="{583CD3AE-E8FA-41BF-8BC9-E0C53BC8D61F}"/>
                </a:ext>
              </a:extLst>
            </p:cNvPr>
            <p:cNvSpPr txBox="1"/>
            <p:nvPr/>
          </p:nvSpPr>
          <p:spPr>
            <a:xfrm>
              <a:off x="5782248" y="4479979"/>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grpSp>
      <p:sp>
        <p:nvSpPr>
          <p:cNvPr id="22" name="Rectangle: Rounded Corners 21">
            <a:extLst>
              <a:ext uri="{FF2B5EF4-FFF2-40B4-BE49-F238E27FC236}">
                <a16:creationId xmlns:a16="http://schemas.microsoft.com/office/drawing/2014/main" id="{C80E8780-7544-4FC1-BD88-C5BE504BE72A}"/>
              </a:ext>
            </a:extLst>
          </p:cNvPr>
          <p:cNvSpPr/>
          <p:nvPr/>
        </p:nvSpPr>
        <p:spPr>
          <a:xfrm rot="2700000">
            <a:off x="6735341" y="4656802"/>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Rectangle: Rounded Corners 22">
            <a:extLst>
              <a:ext uri="{FF2B5EF4-FFF2-40B4-BE49-F238E27FC236}">
                <a16:creationId xmlns:a16="http://schemas.microsoft.com/office/drawing/2014/main" id="{BA68541C-D02F-48FD-BB08-69EA3BB5108B}"/>
              </a:ext>
            </a:extLst>
          </p:cNvPr>
          <p:cNvSpPr/>
          <p:nvPr/>
        </p:nvSpPr>
        <p:spPr>
          <a:xfrm rot="2700000">
            <a:off x="6759975" y="4681436"/>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TextBox 19">
            <a:extLst>
              <a:ext uri="{FF2B5EF4-FFF2-40B4-BE49-F238E27FC236}">
                <a16:creationId xmlns:a16="http://schemas.microsoft.com/office/drawing/2014/main" id="{4046B9BA-6B2B-4D03-82FF-44339BF0EB89}"/>
              </a:ext>
            </a:extLst>
          </p:cNvPr>
          <p:cNvSpPr txBox="1"/>
          <p:nvPr/>
        </p:nvSpPr>
        <p:spPr>
          <a:xfrm>
            <a:off x="7801595" y="4520532"/>
            <a:ext cx="187070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THIRD PERIODS</a:t>
            </a:r>
          </a:p>
        </p:txBody>
      </p:sp>
      <p:sp>
        <p:nvSpPr>
          <p:cNvPr id="21" name="Justify Text Body">
            <a:extLst>
              <a:ext uri="{FF2B5EF4-FFF2-40B4-BE49-F238E27FC236}">
                <a16:creationId xmlns:a16="http://schemas.microsoft.com/office/drawing/2014/main" id="{0B834845-F35E-40E6-9A31-CADCD62F3BD2}"/>
              </a:ext>
            </a:extLst>
          </p:cNvPr>
          <p:cNvSpPr txBox="1"/>
          <p:nvPr/>
        </p:nvSpPr>
        <p:spPr>
          <a:xfrm>
            <a:off x="7801595" y="4929943"/>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sp>
        <p:nvSpPr>
          <p:cNvPr id="24" name="TextBox 23">
            <a:extLst>
              <a:ext uri="{FF2B5EF4-FFF2-40B4-BE49-F238E27FC236}">
                <a16:creationId xmlns:a16="http://schemas.microsoft.com/office/drawing/2014/main" id="{813BA8E0-1FE1-4002-960A-4D98DB0E1D91}"/>
              </a:ext>
            </a:extLst>
          </p:cNvPr>
          <p:cNvSpPr txBox="1"/>
          <p:nvPr/>
        </p:nvSpPr>
        <p:spPr>
          <a:xfrm>
            <a:off x="590656" y="1441645"/>
            <a:ext cx="311944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TIMELINE STORY</a:t>
            </a:r>
          </a:p>
        </p:txBody>
      </p:sp>
      <p:sp>
        <p:nvSpPr>
          <p:cNvPr id="25" name="Justify Text Body">
            <a:extLst>
              <a:ext uri="{FF2B5EF4-FFF2-40B4-BE49-F238E27FC236}">
                <a16:creationId xmlns:a16="http://schemas.microsoft.com/office/drawing/2014/main" id="{34DDEB0E-3B83-4637-934F-17B682F4FB13}"/>
              </a:ext>
            </a:extLst>
          </p:cNvPr>
          <p:cNvSpPr txBox="1"/>
          <p:nvPr/>
        </p:nvSpPr>
        <p:spPr>
          <a:xfrm>
            <a:off x="590657" y="2111889"/>
            <a:ext cx="507272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a:t>
            </a:r>
            <a:endParaRPr lang="en-ID" sz="1100">
              <a:solidFill>
                <a:schemeClr val="bg1"/>
              </a:solidFill>
            </a:endParaRPr>
          </a:p>
        </p:txBody>
      </p:sp>
      <p:sp>
        <p:nvSpPr>
          <p:cNvPr id="39" name="Rounded Rectangle 1">
            <a:extLst>
              <a:ext uri="{FF2B5EF4-FFF2-40B4-BE49-F238E27FC236}">
                <a16:creationId xmlns:a16="http://schemas.microsoft.com/office/drawing/2014/main" id="{6489449E-D2CE-4A19-B10E-BDAA8B921494}"/>
              </a:ext>
            </a:extLst>
          </p:cNvPr>
          <p:cNvSpPr/>
          <p:nvPr/>
        </p:nvSpPr>
        <p:spPr>
          <a:xfrm>
            <a:off x="0" y="3607525"/>
            <a:ext cx="4340562" cy="3250475"/>
          </a:xfrm>
          <a:custGeom>
            <a:avLst/>
            <a:gdLst>
              <a:gd name="connsiteX0" fmla="*/ 1804203 w 4340562"/>
              <a:gd name="connsiteY0" fmla="*/ 0 h 3250475"/>
              <a:gd name="connsiteX1" fmla="*/ 2272677 w 4340562"/>
              <a:gd name="connsiteY1" fmla="*/ 194048 h 3250475"/>
              <a:gd name="connsiteX2" fmla="*/ 4146514 w 4340562"/>
              <a:gd name="connsiteY2" fmla="*/ 2067886 h 3250475"/>
              <a:gd name="connsiteX3" fmla="*/ 4146514 w 4340562"/>
              <a:gd name="connsiteY3" fmla="*/ 3004834 h 3250475"/>
              <a:gd name="connsiteX4" fmla="*/ 3900873 w 4340562"/>
              <a:gd name="connsiteY4" fmla="*/ 3250475 h 3250475"/>
              <a:gd name="connsiteX5" fmla="*/ 0 w 4340562"/>
              <a:gd name="connsiteY5" fmla="*/ 3250475 h 3250475"/>
              <a:gd name="connsiteX6" fmla="*/ 0 w 4340562"/>
              <a:gd name="connsiteY6" fmla="*/ 1529777 h 3250475"/>
              <a:gd name="connsiteX7" fmla="*/ 1335729 w 4340562"/>
              <a:gd name="connsiteY7" fmla="*/ 194048 h 3250475"/>
              <a:gd name="connsiteX8" fmla="*/ 1804203 w 4340562"/>
              <a:gd name="connsiteY8" fmla="*/ 0 h 325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562" h="3250475">
                <a:moveTo>
                  <a:pt x="1804203" y="0"/>
                </a:moveTo>
                <a:cubicBezTo>
                  <a:pt x="1973757" y="0"/>
                  <a:pt x="2143311" y="64683"/>
                  <a:pt x="2272677" y="194048"/>
                </a:cubicBezTo>
                <a:lnTo>
                  <a:pt x="4146514" y="2067886"/>
                </a:lnTo>
                <a:cubicBezTo>
                  <a:pt x="4405245" y="2326617"/>
                  <a:pt x="4405245" y="2746103"/>
                  <a:pt x="4146514" y="3004834"/>
                </a:cubicBezTo>
                <a:lnTo>
                  <a:pt x="3900873" y="3250475"/>
                </a:lnTo>
                <a:lnTo>
                  <a:pt x="0" y="3250475"/>
                </a:lnTo>
                <a:lnTo>
                  <a:pt x="0" y="1529777"/>
                </a:lnTo>
                <a:lnTo>
                  <a:pt x="1335729" y="194048"/>
                </a:lnTo>
                <a:cubicBezTo>
                  <a:pt x="1465095" y="64683"/>
                  <a:pt x="1634649" y="0"/>
                  <a:pt x="1804203"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0" name="Rectangle: Rounded Corners 29">
            <a:extLst>
              <a:ext uri="{FF2B5EF4-FFF2-40B4-BE49-F238E27FC236}">
                <a16:creationId xmlns:a16="http://schemas.microsoft.com/office/drawing/2014/main" id="{40BA5E9B-7A12-4D0A-99E9-5B769F293415}"/>
              </a:ext>
            </a:extLst>
          </p:cNvPr>
          <p:cNvSpPr/>
          <p:nvPr/>
        </p:nvSpPr>
        <p:spPr>
          <a:xfrm rot="2700000">
            <a:off x="3866124" y="3915213"/>
            <a:ext cx="1492918" cy="1492914"/>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1" name="PpHolder15">
            <a:extLst>
              <a:ext uri="{FF2B5EF4-FFF2-40B4-BE49-F238E27FC236}">
                <a16:creationId xmlns:a16="http://schemas.microsoft.com/office/drawing/2014/main" id="{C877D06B-DD8D-4648-9B7D-69E63EC81781}"/>
              </a:ext>
            </a:extLst>
          </p:cNvPr>
          <p:cNvSpPr>
            <a:spLocks noGrp="1"/>
          </p:cNvSpPr>
          <p:nvPr>
            <p:ph type="pic" sz="quarter" idx="10"/>
          </p:nvPr>
        </p:nvSpPr>
        <p:spPr/>
      </p:sp>
      <p:sp>
        <p:nvSpPr>
          <p:cNvPr id="44" name="TextBox 43">
            <a:extLst>
              <a:ext uri="{FF2B5EF4-FFF2-40B4-BE49-F238E27FC236}">
                <a16:creationId xmlns:a16="http://schemas.microsoft.com/office/drawing/2014/main" id="{EB1A6704-87B7-4EC9-A420-14DF6486CDFD}"/>
              </a:ext>
            </a:extLst>
          </p:cNvPr>
          <p:cNvSpPr txBox="1"/>
          <p:nvPr/>
        </p:nvSpPr>
        <p:spPr>
          <a:xfrm>
            <a:off x="6940892" y="1691043"/>
            <a:ext cx="246862"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01</a:t>
            </a:r>
          </a:p>
        </p:txBody>
      </p:sp>
      <p:sp>
        <p:nvSpPr>
          <p:cNvPr id="45" name="TextBox 44">
            <a:extLst>
              <a:ext uri="{FF2B5EF4-FFF2-40B4-BE49-F238E27FC236}">
                <a16:creationId xmlns:a16="http://schemas.microsoft.com/office/drawing/2014/main" id="{5E29412F-4690-4264-8A4F-A20409AEB09D}"/>
              </a:ext>
            </a:extLst>
          </p:cNvPr>
          <p:cNvSpPr txBox="1"/>
          <p:nvPr/>
        </p:nvSpPr>
        <p:spPr>
          <a:xfrm>
            <a:off x="6919251" y="3241128"/>
            <a:ext cx="290144"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02</a:t>
            </a:r>
          </a:p>
        </p:txBody>
      </p:sp>
      <p:sp>
        <p:nvSpPr>
          <p:cNvPr id="46" name="TextBox 45">
            <a:extLst>
              <a:ext uri="{FF2B5EF4-FFF2-40B4-BE49-F238E27FC236}">
                <a16:creationId xmlns:a16="http://schemas.microsoft.com/office/drawing/2014/main" id="{E7D1B778-9EBA-43DB-90A6-4AC9AD5CE1E1}"/>
              </a:ext>
            </a:extLst>
          </p:cNvPr>
          <p:cNvSpPr txBox="1"/>
          <p:nvPr/>
        </p:nvSpPr>
        <p:spPr>
          <a:xfrm>
            <a:off x="6916847" y="4776463"/>
            <a:ext cx="294953"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03</a:t>
            </a:r>
          </a:p>
        </p:txBody>
      </p:sp>
    </p:spTree>
    <p:extLst>
      <p:ext uri="{BB962C8B-B14F-4D97-AF65-F5344CB8AC3E}">
        <p14:creationId xmlns:p14="http://schemas.microsoft.com/office/powerpoint/2010/main" val="96278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75CC734-2EFE-4BD8-A0B9-0C299D3E8D31}"/>
              </a:ext>
            </a:extLst>
          </p:cNvPr>
          <p:cNvSpPr txBox="1"/>
          <p:nvPr/>
        </p:nvSpPr>
        <p:spPr>
          <a:xfrm>
            <a:off x="590656" y="1038430"/>
            <a:ext cx="3920945" cy="668068"/>
          </a:xfrm>
          <a:prstGeom prst="rect">
            <a:avLst/>
          </a:prstGeom>
          <a:noFill/>
        </p:spPr>
        <p:txBody>
          <a:bodyPr wrap="none" lIns="0" tIns="0" rIns="0" bIns="0" rtlCol="0">
            <a:spAutoFit/>
          </a:bodyPr>
          <a:lstStyle/>
          <a:p>
            <a:pPr>
              <a:lnSpc>
                <a:spcPct val="150000"/>
              </a:lnSpc>
            </a:pPr>
            <a:r>
              <a:rPr lang="en-ID" sz="3200">
                <a:solidFill>
                  <a:schemeClr val="bg1"/>
                </a:solidFill>
                <a:latin typeface="+mj-lt"/>
              </a:rPr>
              <a:t>VISION &amp; MISSION</a:t>
            </a:r>
          </a:p>
        </p:txBody>
      </p:sp>
      <p:sp>
        <p:nvSpPr>
          <p:cNvPr id="20" name="TextBox 19">
            <a:extLst>
              <a:ext uri="{FF2B5EF4-FFF2-40B4-BE49-F238E27FC236}">
                <a16:creationId xmlns:a16="http://schemas.microsoft.com/office/drawing/2014/main" id="{06D4F57A-D6FD-45FE-BB77-9797C7BA4197}"/>
              </a:ext>
            </a:extLst>
          </p:cNvPr>
          <p:cNvSpPr txBox="1"/>
          <p:nvPr/>
        </p:nvSpPr>
        <p:spPr>
          <a:xfrm flipH="1">
            <a:off x="575266" y="1706499"/>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78" name="Rounded Rectangle 21">
            <a:extLst>
              <a:ext uri="{FF2B5EF4-FFF2-40B4-BE49-F238E27FC236}">
                <a16:creationId xmlns:a16="http://schemas.microsoft.com/office/drawing/2014/main" id="{5E767088-502F-47D5-B73F-08FADCA3D250}"/>
              </a:ext>
            </a:extLst>
          </p:cNvPr>
          <p:cNvSpPr/>
          <p:nvPr/>
        </p:nvSpPr>
        <p:spPr>
          <a:xfrm>
            <a:off x="0" y="2502958"/>
            <a:ext cx="4990900" cy="4355042"/>
          </a:xfrm>
          <a:custGeom>
            <a:avLst/>
            <a:gdLst>
              <a:gd name="connsiteX0" fmla="*/ 3209956 w 4990900"/>
              <a:gd name="connsiteY0" fmla="*/ 0 h 4355042"/>
              <a:gd name="connsiteX1" fmla="*/ 3538902 w 4990900"/>
              <a:gd name="connsiteY1" fmla="*/ 136254 h 4355042"/>
              <a:gd name="connsiteX2" fmla="*/ 4854646 w 4990900"/>
              <a:gd name="connsiteY2" fmla="*/ 1451998 h 4355042"/>
              <a:gd name="connsiteX3" fmla="*/ 4854646 w 4990900"/>
              <a:gd name="connsiteY3" fmla="*/ 2109890 h 4355042"/>
              <a:gd name="connsiteX4" fmla="*/ 2609494 w 4990900"/>
              <a:gd name="connsiteY4" fmla="*/ 4355042 h 4355042"/>
              <a:gd name="connsiteX5" fmla="*/ 0 w 4990900"/>
              <a:gd name="connsiteY5" fmla="*/ 4355042 h 4355042"/>
              <a:gd name="connsiteX6" fmla="*/ 0 w 4990900"/>
              <a:gd name="connsiteY6" fmla="*/ 3017264 h 4355042"/>
              <a:gd name="connsiteX7" fmla="*/ 2881010 w 4990900"/>
              <a:gd name="connsiteY7" fmla="*/ 136254 h 4355042"/>
              <a:gd name="connsiteX8" fmla="*/ 3209956 w 4990900"/>
              <a:gd name="connsiteY8" fmla="*/ 0 h 43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0900" h="4355042">
                <a:moveTo>
                  <a:pt x="3209956" y="0"/>
                </a:moveTo>
                <a:cubicBezTo>
                  <a:pt x="3329012" y="0"/>
                  <a:pt x="3448067" y="45418"/>
                  <a:pt x="3538902" y="136254"/>
                </a:cubicBezTo>
                <a:lnTo>
                  <a:pt x="4854646" y="1451998"/>
                </a:lnTo>
                <a:cubicBezTo>
                  <a:pt x="5036318" y="1633670"/>
                  <a:pt x="5036318" y="1928218"/>
                  <a:pt x="4854646" y="2109890"/>
                </a:cubicBezTo>
                <a:lnTo>
                  <a:pt x="2609494" y="4355042"/>
                </a:lnTo>
                <a:lnTo>
                  <a:pt x="0" y="4355042"/>
                </a:lnTo>
                <a:lnTo>
                  <a:pt x="0" y="3017264"/>
                </a:lnTo>
                <a:lnTo>
                  <a:pt x="2881010" y="136254"/>
                </a:lnTo>
                <a:cubicBezTo>
                  <a:pt x="2971846" y="45418"/>
                  <a:pt x="3090901" y="0"/>
                  <a:pt x="3209956"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34" name="Group 33">
            <a:extLst>
              <a:ext uri="{FF2B5EF4-FFF2-40B4-BE49-F238E27FC236}">
                <a16:creationId xmlns:a16="http://schemas.microsoft.com/office/drawing/2014/main" id="{94D797FD-586D-4C1A-AE82-CDFCE464EE2C}"/>
              </a:ext>
            </a:extLst>
          </p:cNvPr>
          <p:cNvGrpSpPr/>
          <p:nvPr/>
        </p:nvGrpSpPr>
        <p:grpSpPr>
          <a:xfrm>
            <a:off x="5603908" y="3062457"/>
            <a:ext cx="5999024" cy="733086"/>
            <a:chOff x="4857544" y="2502958"/>
            <a:chExt cx="5999024" cy="733086"/>
          </a:xfrm>
        </p:grpSpPr>
        <p:sp>
          <p:nvSpPr>
            <p:cNvPr id="30" name="Justify Text Body">
              <a:extLst>
                <a:ext uri="{FF2B5EF4-FFF2-40B4-BE49-F238E27FC236}">
                  <a16:creationId xmlns:a16="http://schemas.microsoft.com/office/drawing/2014/main" id="{93B49526-715D-4D32-9440-D9BA1CC13C8D}"/>
                </a:ext>
              </a:extLst>
            </p:cNvPr>
            <p:cNvSpPr txBox="1"/>
            <p:nvPr/>
          </p:nvSpPr>
          <p:spPr>
            <a:xfrm>
              <a:off x="5707626" y="2502958"/>
              <a:ext cx="5148942" cy="733086"/>
            </a:xfrm>
            <a:prstGeom prst="rect">
              <a:avLst/>
            </a:prstGeom>
            <a:noFill/>
          </p:spPr>
          <p:txBody>
            <a:bodyPr wrap="square" lIns="0" tIns="0" rIns="0" bIns="0" rtlCol="0">
              <a:spAutoFit/>
            </a:bodyPr>
            <a:lstStyle/>
            <a:p>
              <a:pPr algn="just">
                <a:lnSpc>
                  <a:spcPct val="150000"/>
                </a:lnSpc>
              </a:pPr>
              <a:r>
                <a:rPr lang="en-US" sz="1100" b="1">
                  <a:solidFill>
                    <a:schemeClr val="accent1"/>
                  </a:solidFill>
                </a:rPr>
                <a:t>asuscipit eros iste metus auctor id dapibus quam aliquam sied pretium viverra ornare praesent turpis antes dolor elementum ipsum volutpat tincidunt dapibus integer asuscipit eros iste metus auctor id</a:t>
              </a:r>
              <a:endParaRPr lang="en-ID" sz="1100" b="1">
                <a:solidFill>
                  <a:schemeClr val="accent1"/>
                </a:solidFill>
              </a:endParaRPr>
            </a:p>
          </p:txBody>
        </p:sp>
        <p:sp>
          <p:nvSpPr>
            <p:cNvPr id="33" name="TextBox 32">
              <a:extLst>
                <a:ext uri="{FF2B5EF4-FFF2-40B4-BE49-F238E27FC236}">
                  <a16:creationId xmlns:a16="http://schemas.microsoft.com/office/drawing/2014/main" id="{8C458D10-5EE9-471A-B6E4-B0EFD8F275D9}"/>
                </a:ext>
              </a:extLst>
            </p:cNvPr>
            <p:cNvSpPr txBox="1"/>
            <p:nvPr/>
          </p:nvSpPr>
          <p:spPr>
            <a:xfrm>
              <a:off x="4857544" y="2631985"/>
              <a:ext cx="551636" cy="344774"/>
            </a:xfrm>
            <a:custGeom>
              <a:avLst/>
              <a:gdLst/>
              <a:ahLst/>
              <a:cxnLst/>
              <a:rect l="l" t="t" r="r" b="b"/>
              <a:pathLst>
                <a:path w="72389" h="45243">
                  <a:moveTo>
                    <a:pt x="52482" y="0"/>
                  </a:moveTo>
                  <a:lnTo>
                    <a:pt x="68770" y="0"/>
                  </a:lnTo>
                  <a:lnTo>
                    <a:pt x="61531" y="18097"/>
                  </a:lnTo>
                  <a:lnTo>
                    <a:pt x="72389" y="18097"/>
                  </a:lnTo>
                  <a:lnTo>
                    <a:pt x="72389" y="45243"/>
                  </a:lnTo>
                  <a:lnTo>
                    <a:pt x="39814" y="45243"/>
                  </a:lnTo>
                  <a:lnTo>
                    <a:pt x="39814" y="19907"/>
                  </a:lnTo>
                  <a:close/>
                  <a:moveTo>
                    <a:pt x="12668" y="0"/>
                  </a:moveTo>
                  <a:lnTo>
                    <a:pt x="28955" y="0"/>
                  </a:lnTo>
                  <a:lnTo>
                    <a:pt x="21717" y="18097"/>
                  </a:lnTo>
                  <a:lnTo>
                    <a:pt x="32575" y="18097"/>
                  </a:lnTo>
                  <a:lnTo>
                    <a:pt x="32575" y="45243"/>
                  </a:lnTo>
                  <a:lnTo>
                    <a:pt x="0" y="45243"/>
                  </a:lnTo>
                  <a:lnTo>
                    <a:pt x="0" y="1990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latin typeface="+mj-lt"/>
              </a:endParaRPr>
            </a:p>
          </p:txBody>
        </p:sp>
      </p:grpSp>
      <p:sp>
        <p:nvSpPr>
          <p:cNvPr id="35" name="TextBox 34">
            <a:extLst>
              <a:ext uri="{FF2B5EF4-FFF2-40B4-BE49-F238E27FC236}">
                <a16:creationId xmlns:a16="http://schemas.microsoft.com/office/drawing/2014/main" id="{875E6490-645B-408A-940F-E3670FC16A49}"/>
              </a:ext>
            </a:extLst>
          </p:cNvPr>
          <p:cNvSpPr txBox="1"/>
          <p:nvPr/>
        </p:nvSpPr>
        <p:spPr>
          <a:xfrm>
            <a:off x="5603908" y="2502958"/>
            <a:ext cx="232275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t>COMPANY VISION</a:t>
            </a:r>
          </a:p>
        </p:txBody>
      </p:sp>
      <p:sp>
        <p:nvSpPr>
          <p:cNvPr id="36" name="TextBox 35">
            <a:extLst>
              <a:ext uri="{FF2B5EF4-FFF2-40B4-BE49-F238E27FC236}">
                <a16:creationId xmlns:a16="http://schemas.microsoft.com/office/drawing/2014/main" id="{5CEE5766-3EDB-4267-ADD9-C34C5EC077FC}"/>
              </a:ext>
            </a:extLst>
          </p:cNvPr>
          <p:cNvSpPr txBox="1"/>
          <p:nvPr/>
        </p:nvSpPr>
        <p:spPr>
          <a:xfrm>
            <a:off x="5603908" y="4066582"/>
            <a:ext cx="237084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t>COMPANY MISION</a:t>
            </a:r>
          </a:p>
        </p:txBody>
      </p:sp>
      <p:grpSp>
        <p:nvGrpSpPr>
          <p:cNvPr id="41" name="Group 40">
            <a:extLst>
              <a:ext uri="{FF2B5EF4-FFF2-40B4-BE49-F238E27FC236}">
                <a16:creationId xmlns:a16="http://schemas.microsoft.com/office/drawing/2014/main" id="{5661EF98-78E2-480C-A46D-B2CA71899B69}"/>
              </a:ext>
            </a:extLst>
          </p:cNvPr>
          <p:cNvGrpSpPr/>
          <p:nvPr/>
        </p:nvGrpSpPr>
        <p:grpSpPr>
          <a:xfrm>
            <a:off x="5603908" y="4655079"/>
            <a:ext cx="2513610" cy="225254"/>
            <a:chOff x="5438115" y="4655079"/>
            <a:chExt cx="2513610" cy="225254"/>
          </a:xfrm>
        </p:grpSpPr>
        <p:grpSp>
          <p:nvGrpSpPr>
            <p:cNvPr id="37" name="Group 36">
              <a:extLst>
                <a:ext uri="{FF2B5EF4-FFF2-40B4-BE49-F238E27FC236}">
                  <a16:creationId xmlns:a16="http://schemas.microsoft.com/office/drawing/2014/main" id="{8484E355-C69D-4BD3-BA5B-02558EAAEA65}"/>
                </a:ext>
              </a:extLst>
            </p:cNvPr>
            <p:cNvGrpSpPr/>
            <p:nvPr/>
          </p:nvGrpSpPr>
          <p:grpSpPr>
            <a:xfrm>
              <a:off x="5438115" y="4726924"/>
              <a:ext cx="149876" cy="149876"/>
              <a:chOff x="6735342" y="1583789"/>
              <a:chExt cx="657962" cy="657964"/>
            </a:xfrm>
          </p:grpSpPr>
          <p:sp>
            <p:nvSpPr>
              <p:cNvPr id="38" name="Rectangle: Rounded Corners 37">
                <a:extLst>
                  <a:ext uri="{FF2B5EF4-FFF2-40B4-BE49-F238E27FC236}">
                    <a16:creationId xmlns:a16="http://schemas.microsoft.com/office/drawing/2014/main" id="{2A8A0442-F212-4F96-9FB8-D8CDD6BDFCEF}"/>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9" name="Rectangle: Rounded Corners 38">
                <a:extLst>
                  <a:ext uri="{FF2B5EF4-FFF2-40B4-BE49-F238E27FC236}">
                    <a16:creationId xmlns:a16="http://schemas.microsoft.com/office/drawing/2014/main" id="{93BCDEF4-0A58-4146-8E96-54D8DD1A067D}"/>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0" name="Justify Text Body">
              <a:extLst>
                <a:ext uri="{FF2B5EF4-FFF2-40B4-BE49-F238E27FC236}">
                  <a16:creationId xmlns:a16="http://schemas.microsoft.com/office/drawing/2014/main" id="{0CD7417B-8AB3-4F74-8476-CECB3B6AD7F0}"/>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grpSp>
        <p:nvGrpSpPr>
          <p:cNvPr id="42" name="Group 41">
            <a:extLst>
              <a:ext uri="{FF2B5EF4-FFF2-40B4-BE49-F238E27FC236}">
                <a16:creationId xmlns:a16="http://schemas.microsoft.com/office/drawing/2014/main" id="{C68AA59B-928B-4AC5-B110-CD39B0FCEFDD}"/>
              </a:ext>
            </a:extLst>
          </p:cNvPr>
          <p:cNvGrpSpPr/>
          <p:nvPr/>
        </p:nvGrpSpPr>
        <p:grpSpPr>
          <a:xfrm>
            <a:off x="5603908" y="5018313"/>
            <a:ext cx="2016679" cy="225254"/>
            <a:chOff x="5438115" y="4655079"/>
            <a:chExt cx="2016679" cy="225254"/>
          </a:xfrm>
        </p:grpSpPr>
        <p:grpSp>
          <p:nvGrpSpPr>
            <p:cNvPr id="43" name="Group 42">
              <a:extLst>
                <a:ext uri="{FF2B5EF4-FFF2-40B4-BE49-F238E27FC236}">
                  <a16:creationId xmlns:a16="http://schemas.microsoft.com/office/drawing/2014/main" id="{3DE50699-FDB4-4FD0-85A2-41AEF46FCF83}"/>
                </a:ext>
              </a:extLst>
            </p:cNvPr>
            <p:cNvGrpSpPr/>
            <p:nvPr/>
          </p:nvGrpSpPr>
          <p:grpSpPr>
            <a:xfrm>
              <a:off x="5438115" y="4726924"/>
              <a:ext cx="149876" cy="149876"/>
              <a:chOff x="6735342" y="1583789"/>
              <a:chExt cx="657962" cy="657964"/>
            </a:xfrm>
          </p:grpSpPr>
          <p:sp>
            <p:nvSpPr>
              <p:cNvPr id="45" name="Rectangle: Rounded Corners 44">
                <a:extLst>
                  <a:ext uri="{FF2B5EF4-FFF2-40B4-BE49-F238E27FC236}">
                    <a16:creationId xmlns:a16="http://schemas.microsoft.com/office/drawing/2014/main" id="{DC6D8143-AFE2-4D2C-84D1-58E9795B34C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5BCE0A21-61FE-459B-BB59-7014F3AA597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4" name="Justify Text Body">
              <a:extLst>
                <a:ext uri="{FF2B5EF4-FFF2-40B4-BE49-F238E27FC236}">
                  <a16:creationId xmlns:a16="http://schemas.microsoft.com/office/drawing/2014/main" id="{D2351721-CAEC-4C11-BEA0-A205B844C9E4}"/>
                </a:ext>
              </a:extLst>
            </p:cNvPr>
            <p:cNvSpPr txBox="1"/>
            <p:nvPr/>
          </p:nvSpPr>
          <p:spPr>
            <a:xfrm>
              <a:off x="5713933" y="4655079"/>
              <a:ext cx="1740861"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a:t>
              </a:r>
              <a:endParaRPr lang="en-ID" sz="1100">
                <a:solidFill>
                  <a:schemeClr val="bg1"/>
                </a:solidFill>
                <a:latin typeface="Montserrat" panose="00000500000000000000" pitchFamily="2" charset="0"/>
              </a:endParaRPr>
            </a:p>
          </p:txBody>
        </p:sp>
      </p:grpSp>
      <p:grpSp>
        <p:nvGrpSpPr>
          <p:cNvPr id="48" name="Group 47">
            <a:extLst>
              <a:ext uri="{FF2B5EF4-FFF2-40B4-BE49-F238E27FC236}">
                <a16:creationId xmlns:a16="http://schemas.microsoft.com/office/drawing/2014/main" id="{98FF5B4A-8C8D-40F5-8536-8E503FE9B045}"/>
              </a:ext>
            </a:extLst>
          </p:cNvPr>
          <p:cNvGrpSpPr/>
          <p:nvPr/>
        </p:nvGrpSpPr>
        <p:grpSpPr>
          <a:xfrm>
            <a:off x="5603908" y="5452532"/>
            <a:ext cx="149876" cy="149876"/>
            <a:chOff x="6735342" y="1583789"/>
            <a:chExt cx="657962" cy="657964"/>
          </a:xfrm>
        </p:grpSpPr>
        <p:sp>
          <p:nvSpPr>
            <p:cNvPr id="50" name="Rectangle: Rounded Corners 49">
              <a:extLst>
                <a:ext uri="{FF2B5EF4-FFF2-40B4-BE49-F238E27FC236}">
                  <a16:creationId xmlns:a16="http://schemas.microsoft.com/office/drawing/2014/main" id="{E9DE5A51-AFE7-4D60-B470-AB4E4E2DE16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1" name="Rectangle: Rounded Corners 50">
              <a:extLst>
                <a:ext uri="{FF2B5EF4-FFF2-40B4-BE49-F238E27FC236}">
                  <a16:creationId xmlns:a16="http://schemas.microsoft.com/office/drawing/2014/main" id="{EF862D1A-A156-4191-9544-15A615EB403E}"/>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9" name="Justify Text Body">
            <a:extLst>
              <a:ext uri="{FF2B5EF4-FFF2-40B4-BE49-F238E27FC236}">
                <a16:creationId xmlns:a16="http://schemas.microsoft.com/office/drawing/2014/main" id="{6A5D7D10-D026-4EC4-9692-E66A0F501319}"/>
              </a:ext>
            </a:extLst>
          </p:cNvPr>
          <p:cNvSpPr txBox="1"/>
          <p:nvPr/>
        </p:nvSpPr>
        <p:spPr>
          <a:xfrm>
            <a:off x="5879726" y="5380687"/>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nvGrpSpPr>
          <p:cNvPr id="52" name="Group 51">
            <a:extLst>
              <a:ext uri="{FF2B5EF4-FFF2-40B4-BE49-F238E27FC236}">
                <a16:creationId xmlns:a16="http://schemas.microsoft.com/office/drawing/2014/main" id="{5E32DA32-198C-4807-9DD2-F70FFF76B64F}"/>
              </a:ext>
            </a:extLst>
          </p:cNvPr>
          <p:cNvGrpSpPr/>
          <p:nvPr/>
        </p:nvGrpSpPr>
        <p:grpSpPr>
          <a:xfrm>
            <a:off x="8778908" y="4655079"/>
            <a:ext cx="2513610" cy="225254"/>
            <a:chOff x="5438115" y="4655079"/>
            <a:chExt cx="2513610" cy="225254"/>
          </a:xfrm>
        </p:grpSpPr>
        <p:grpSp>
          <p:nvGrpSpPr>
            <p:cNvPr id="53" name="Group 52">
              <a:extLst>
                <a:ext uri="{FF2B5EF4-FFF2-40B4-BE49-F238E27FC236}">
                  <a16:creationId xmlns:a16="http://schemas.microsoft.com/office/drawing/2014/main" id="{210F474A-768F-43A8-A812-2384CF4E1F62}"/>
                </a:ext>
              </a:extLst>
            </p:cNvPr>
            <p:cNvGrpSpPr/>
            <p:nvPr/>
          </p:nvGrpSpPr>
          <p:grpSpPr>
            <a:xfrm>
              <a:off x="5438115" y="4726924"/>
              <a:ext cx="149876" cy="149876"/>
              <a:chOff x="6735342" y="1583789"/>
              <a:chExt cx="657962" cy="657964"/>
            </a:xfrm>
          </p:grpSpPr>
          <p:sp>
            <p:nvSpPr>
              <p:cNvPr id="55" name="Rectangle: Rounded Corners 54">
                <a:extLst>
                  <a:ext uri="{FF2B5EF4-FFF2-40B4-BE49-F238E27FC236}">
                    <a16:creationId xmlns:a16="http://schemas.microsoft.com/office/drawing/2014/main" id="{527E60D4-AC5F-4364-8334-8AAFE11749DA}"/>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6" name="Rectangle: Rounded Corners 55">
                <a:extLst>
                  <a:ext uri="{FF2B5EF4-FFF2-40B4-BE49-F238E27FC236}">
                    <a16:creationId xmlns:a16="http://schemas.microsoft.com/office/drawing/2014/main" id="{C848E4DE-1534-403A-9C74-C1C70631568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4" name="Justify Text Body">
              <a:extLst>
                <a:ext uri="{FF2B5EF4-FFF2-40B4-BE49-F238E27FC236}">
                  <a16:creationId xmlns:a16="http://schemas.microsoft.com/office/drawing/2014/main" id="{2DD7CB32-DB60-4325-B72E-663678E25A74}"/>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grpSp>
        <p:nvGrpSpPr>
          <p:cNvPr id="57" name="Group 56">
            <a:extLst>
              <a:ext uri="{FF2B5EF4-FFF2-40B4-BE49-F238E27FC236}">
                <a16:creationId xmlns:a16="http://schemas.microsoft.com/office/drawing/2014/main" id="{4C8EF8D0-1208-4B5C-8E2C-40F898890146}"/>
              </a:ext>
            </a:extLst>
          </p:cNvPr>
          <p:cNvGrpSpPr/>
          <p:nvPr/>
        </p:nvGrpSpPr>
        <p:grpSpPr>
          <a:xfrm>
            <a:off x="8778908" y="5018313"/>
            <a:ext cx="2016679" cy="225254"/>
            <a:chOff x="5438115" y="4655079"/>
            <a:chExt cx="2016679" cy="225254"/>
          </a:xfrm>
        </p:grpSpPr>
        <p:grpSp>
          <p:nvGrpSpPr>
            <p:cNvPr id="58" name="Group 57">
              <a:extLst>
                <a:ext uri="{FF2B5EF4-FFF2-40B4-BE49-F238E27FC236}">
                  <a16:creationId xmlns:a16="http://schemas.microsoft.com/office/drawing/2014/main" id="{EA8703FD-1B86-4A27-8296-B99ED8AF7B5E}"/>
                </a:ext>
              </a:extLst>
            </p:cNvPr>
            <p:cNvGrpSpPr/>
            <p:nvPr/>
          </p:nvGrpSpPr>
          <p:grpSpPr>
            <a:xfrm>
              <a:off x="5438115" y="4726924"/>
              <a:ext cx="149876" cy="149876"/>
              <a:chOff x="6735342" y="1583789"/>
              <a:chExt cx="657962" cy="657964"/>
            </a:xfrm>
          </p:grpSpPr>
          <p:sp>
            <p:nvSpPr>
              <p:cNvPr id="60" name="Rectangle: Rounded Corners 59">
                <a:extLst>
                  <a:ext uri="{FF2B5EF4-FFF2-40B4-BE49-F238E27FC236}">
                    <a16:creationId xmlns:a16="http://schemas.microsoft.com/office/drawing/2014/main" id="{A8BB85B4-FE59-4A85-B583-490920798AFC}"/>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1" name="Rectangle: Rounded Corners 60">
                <a:extLst>
                  <a:ext uri="{FF2B5EF4-FFF2-40B4-BE49-F238E27FC236}">
                    <a16:creationId xmlns:a16="http://schemas.microsoft.com/office/drawing/2014/main" id="{5134F092-C4EE-4DF9-B555-1FB292B0410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9" name="Justify Text Body">
              <a:extLst>
                <a:ext uri="{FF2B5EF4-FFF2-40B4-BE49-F238E27FC236}">
                  <a16:creationId xmlns:a16="http://schemas.microsoft.com/office/drawing/2014/main" id="{B902CE30-64E0-4506-A86A-32A99D02AFD1}"/>
                </a:ext>
              </a:extLst>
            </p:cNvPr>
            <p:cNvSpPr txBox="1"/>
            <p:nvPr/>
          </p:nvSpPr>
          <p:spPr>
            <a:xfrm>
              <a:off x="5713933" y="4655079"/>
              <a:ext cx="1740861"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a:t>
              </a:r>
              <a:endParaRPr lang="en-ID" sz="1100">
                <a:solidFill>
                  <a:schemeClr val="bg1"/>
                </a:solidFill>
                <a:latin typeface="Montserrat" panose="00000500000000000000" pitchFamily="2" charset="0"/>
              </a:endParaRPr>
            </a:p>
          </p:txBody>
        </p:sp>
      </p:grpSp>
      <p:grpSp>
        <p:nvGrpSpPr>
          <p:cNvPr id="62" name="Group 61">
            <a:extLst>
              <a:ext uri="{FF2B5EF4-FFF2-40B4-BE49-F238E27FC236}">
                <a16:creationId xmlns:a16="http://schemas.microsoft.com/office/drawing/2014/main" id="{BDDAA1AD-F4D1-4B98-AF06-61C63BF79016}"/>
              </a:ext>
            </a:extLst>
          </p:cNvPr>
          <p:cNvGrpSpPr/>
          <p:nvPr/>
        </p:nvGrpSpPr>
        <p:grpSpPr>
          <a:xfrm>
            <a:off x="8778908" y="5380687"/>
            <a:ext cx="2513610" cy="225254"/>
            <a:chOff x="5438115" y="4655079"/>
            <a:chExt cx="2513610" cy="225254"/>
          </a:xfrm>
        </p:grpSpPr>
        <p:grpSp>
          <p:nvGrpSpPr>
            <p:cNvPr id="63" name="Group 62">
              <a:extLst>
                <a:ext uri="{FF2B5EF4-FFF2-40B4-BE49-F238E27FC236}">
                  <a16:creationId xmlns:a16="http://schemas.microsoft.com/office/drawing/2014/main" id="{078104FC-E5D7-4170-928D-7764711264BF}"/>
                </a:ext>
              </a:extLst>
            </p:cNvPr>
            <p:cNvGrpSpPr/>
            <p:nvPr/>
          </p:nvGrpSpPr>
          <p:grpSpPr>
            <a:xfrm>
              <a:off x="5438115" y="4726924"/>
              <a:ext cx="149876" cy="149876"/>
              <a:chOff x="6735342" y="1583789"/>
              <a:chExt cx="657962" cy="657964"/>
            </a:xfrm>
          </p:grpSpPr>
          <p:sp>
            <p:nvSpPr>
              <p:cNvPr id="65" name="Rectangle: Rounded Corners 64">
                <a:extLst>
                  <a:ext uri="{FF2B5EF4-FFF2-40B4-BE49-F238E27FC236}">
                    <a16:creationId xmlns:a16="http://schemas.microsoft.com/office/drawing/2014/main" id="{AEF20EBB-238E-495C-887C-1FB10285D52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6" name="Rectangle: Rounded Corners 65">
                <a:extLst>
                  <a:ext uri="{FF2B5EF4-FFF2-40B4-BE49-F238E27FC236}">
                    <a16:creationId xmlns:a16="http://schemas.microsoft.com/office/drawing/2014/main" id="{6147ABBF-D5F3-4815-8638-CBC72051F522}"/>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4" name="Justify Text Body">
              <a:extLst>
                <a:ext uri="{FF2B5EF4-FFF2-40B4-BE49-F238E27FC236}">
                  <a16:creationId xmlns:a16="http://schemas.microsoft.com/office/drawing/2014/main" id="{556067CE-A130-421F-AA6D-FB470D2A4958}"/>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sp>
        <p:nvSpPr>
          <p:cNvPr id="67" name="Justify Text Body">
            <a:extLst>
              <a:ext uri="{FF2B5EF4-FFF2-40B4-BE49-F238E27FC236}">
                <a16:creationId xmlns:a16="http://schemas.microsoft.com/office/drawing/2014/main" id="{43A429AB-4EF8-48C3-AF54-D5DE32141E32}"/>
              </a:ext>
            </a:extLst>
          </p:cNvPr>
          <p:cNvSpPr txBox="1"/>
          <p:nvPr/>
        </p:nvSpPr>
        <p:spPr>
          <a:xfrm>
            <a:off x="5580803" y="1260158"/>
            <a:ext cx="6022129"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dapibus</a:t>
            </a:r>
            <a:endParaRPr lang="en-ID" sz="1100">
              <a:solidFill>
                <a:schemeClr val="bg1"/>
              </a:solidFill>
            </a:endParaRPr>
          </a:p>
        </p:txBody>
      </p:sp>
      <p:sp>
        <p:nvSpPr>
          <p:cNvPr id="74" name="Rounded Rectangle 68">
            <a:extLst>
              <a:ext uri="{FF2B5EF4-FFF2-40B4-BE49-F238E27FC236}">
                <a16:creationId xmlns:a16="http://schemas.microsoft.com/office/drawing/2014/main" id="{230AFA20-2A85-48CE-B272-37D3E7AF9423}"/>
              </a:ext>
            </a:extLst>
          </p:cNvPr>
          <p:cNvSpPr/>
          <p:nvPr/>
        </p:nvSpPr>
        <p:spPr>
          <a:xfrm>
            <a:off x="0" y="2713747"/>
            <a:ext cx="1399726" cy="1910452"/>
          </a:xfrm>
          <a:custGeom>
            <a:avLst/>
            <a:gdLst>
              <a:gd name="connsiteX0" fmla="*/ 444500 w 1399726"/>
              <a:gd name="connsiteY0" fmla="*/ 0 h 1910452"/>
              <a:gd name="connsiteX1" fmla="*/ 620933 w 1399726"/>
              <a:gd name="connsiteY1" fmla="*/ 73081 h 1910452"/>
              <a:gd name="connsiteX2" fmla="*/ 1326646 w 1399726"/>
              <a:gd name="connsiteY2" fmla="*/ 778793 h 1910452"/>
              <a:gd name="connsiteX3" fmla="*/ 1326646 w 1399726"/>
              <a:gd name="connsiteY3" fmla="*/ 1131659 h 1910452"/>
              <a:gd name="connsiteX4" fmla="*/ 620933 w 1399726"/>
              <a:gd name="connsiteY4" fmla="*/ 1837372 h 1910452"/>
              <a:gd name="connsiteX5" fmla="*/ 268067 w 1399726"/>
              <a:gd name="connsiteY5" fmla="*/ 1837372 h 1910452"/>
              <a:gd name="connsiteX6" fmla="*/ 0 w 1399726"/>
              <a:gd name="connsiteY6" fmla="*/ 1569305 h 1910452"/>
              <a:gd name="connsiteX7" fmla="*/ 0 w 1399726"/>
              <a:gd name="connsiteY7" fmla="*/ 341148 h 1910452"/>
              <a:gd name="connsiteX8" fmla="*/ 268067 w 1399726"/>
              <a:gd name="connsiteY8" fmla="*/ 73081 h 1910452"/>
              <a:gd name="connsiteX9" fmla="*/ 444500 w 1399726"/>
              <a:gd name="connsiteY9" fmla="*/ 0 h 191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726" h="1910452">
                <a:moveTo>
                  <a:pt x="444500" y="0"/>
                </a:moveTo>
                <a:cubicBezTo>
                  <a:pt x="508356" y="0"/>
                  <a:pt x="572213" y="24360"/>
                  <a:pt x="620933" y="73081"/>
                </a:cubicBezTo>
                <a:lnTo>
                  <a:pt x="1326646" y="778793"/>
                </a:lnTo>
                <a:cubicBezTo>
                  <a:pt x="1424087" y="876235"/>
                  <a:pt x="1424087" y="1034218"/>
                  <a:pt x="1326646" y="1131659"/>
                </a:cubicBezTo>
                <a:lnTo>
                  <a:pt x="620933" y="1837372"/>
                </a:lnTo>
                <a:cubicBezTo>
                  <a:pt x="523492" y="1934813"/>
                  <a:pt x="365509" y="1934813"/>
                  <a:pt x="268067" y="1837372"/>
                </a:cubicBezTo>
                <a:lnTo>
                  <a:pt x="0" y="1569305"/>
                </a:lnTo>
                <a:lnTo>
                  <a:pt x="0" y="341148"/>
                </a:lnTo>
                <a:lnTo>
                  <a:pt x="268067" y="73081"/>
                </a:lnTo>
                <a:cubicBezTo>
                  <a:pt x="316788" y="24360"/>
                  <a:pt x="380644" y="0"/>
                  <a:pt x="444500"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0" name="PpHolder16">
            <a:extLst>
              <a:ext uri="{FF2B5EF4-FFF2-40B4-BE49-F238E27FC236}">
                <a16:creationId xmlns:a16="http://schemas.microsoft.com/office/drawing/2014/main" id="{805113BB-3780-4BD6-9517-EFB2AF995481}"/>
              </a:ext>
            </a:extLst>
          </p:cNvPr>
          <p:cNvSpPr>
            <a:spLocks noGrp="1"/>
          </p:cNvSpPr>
          <p:nvPr>
            <p:ph type="pic" sz="quarter" idx="10"/>
          </p:nvPr>
        </p:nvSpPr>
        <p:spPr/>
      </p:sp>
      <p:sp>
        <p:nvSpPr>
          <p:cNvPr id="86" name="Freeform: Shape 85">
            <a:extLst>
              <a:ext uri="{FF2B5EF4-FFF2-40B4-BE49-F238E27FC236}">
                <a16:creationId xmlns:a16="http://schemas.microsoft.com/office/drawing/2014/main" id="{A444C89A-4526-4598-87F0-666C25EDE475}"/>
              </a:ext>
            </a:extLst>
          </p:cNvPr>
          <p:cNvSpPr/>
          <p:nvPr/>
        </p:nvSpPr>
        <p:spPr>
          <a:xfrm>
            <a:off x="0" y="2785276"/>
            <a:ext cx="1328198" cy="1767397"/>
          </a:xfrm>
          <a:custGeom>
            <a:avLst/>
            <a:gdLst>
              <a:gd name="connsiteX0" fmla="*/ 444500 w 1328198"/>
              <a:gd name="connsiteY0" fmla="*/ 0 h 1767397"/>
              <a:gd name="connsiteX1" fmla="*/ 607722 w 1328198"/>
              <a:gd name="connsiteY1" fmla="*/ 67609 h 1767397"/>
              <a:gd name="connsiteX2" fmla="*/ 1260590 w 1328198"/>
              <a:gd name="connsiteY2" fmla="*/ 720476 h 1767397"/>
              <a:gd name="connsiteX3" fmla="*/ 1260590 w 1328198"/>
              <a:gd name="connsiteY3" fmla="*/ 1046921 h 1767397"/>
              <a:gd name="connsiteX4" fmla="*/ 607722 w 1328198"/>
              <a:gd name="connsiteY4" fmla="*/ 1699789 h 1767397"/>
              <a:gd name="connsiteX5" fmla="*/ 281278 w 1328198"/>
              <a:gd name="connsiteY5" fmla="*/ 1699789 h 1767397"/>
              <a:gd name="connsiteX6" fmla="*/ 0 w 1328198"/>
              <a:gd name="connsiteY6" fmla="*/ 1418512 h 1767397"/>
              <a:gd name="connsiteX7" fmla="*/ 0 w 1328198"/>
              <a:gd name="connsiteY7" fmla="*/ 348886 h 1767397"/>
              <a:gd name="connsiteX8" fmla="*/ 281278 w 1328198"/>
              <a:gd name="connsiteY8" fmla="*/ 67609 h 1767397"/>
              <a:gd name="connsiteX9" fmla="*/ 444500 w 1328198"/>
              <a:gd name="connsiteY9" fmla="*/ 0 h 17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8198" h="1767397">
                <a:moveTo>
                  <a:pt x="444500" y="0"/>
                </a:moveTo>
                <a:cubicBezTo>
                  <a:pt x="503575" y="0"/>
                  <a:pt x="562650" y="22536"/>
                  <a:pt x="607722" y="67609"/>
                </a:cubicBezTo>
                <a:lnTo>
                  <a:pt x="1260590" y="720476"/>
                </a:lnTo>
                <a:cubicBezTo>
                  <a:pt x="1350735" y="810621"/>
                  <a:pt x="1350735" y="956776"/>
                  <a:pt x="1260590" y="1046921"/>
                </a:cubicBezTo>
                <a:lnTo>
                  <a:pt x="607722" y="1699789"/>
                </a:lnTo>
                <a:cubicBezTo>
                  <a:pt x="517577" y="1789934"/>
                  <a:pt x="371422" y="1789934"/>
                  <a:pt x="281278" y="1699789"/>
                </a:cubicBezTo>
                <a:lnTo>
                  <a:pt x="0" y="1418512"/>
                </a:lnTo>
                <a:lnTo>
                  <a:pt x="0" y="348886"/>
                </a:lnTo>
                <a:lnTo>
                  <a:pt x="281278" y="67609"/>
                </a:lnTo>
                <a:cubicBezTo>
                  <a:pt x="326350" y="22536"/>
                  <a:pt x="385425" y="0"/>
                  <a:pt x="444500"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Tree>
    <p:extLst>
      <p:ext uri="{BB962C8B-B14F-4D97-AF65-F5344CB8AC3E}">
        <p14:creationId xmlns:p14="http://schemas.microsoft.com/office/powerpoint/2010/main" val="3412367865"/>
      </p:ext>
    </p:extLst>
  </p:cSld>
  <p:clrMapOvr>
    <a:masterClrMapping/>
  </p:clrMapOvr>
</p:sld>
</file>

<file path=ppt/theme/theme1.xml><?xml version="1.0" encoding="utf-8"?>
<a:theme xmlns:a="http://schemas.openxmlformats.org/drawingml/2006/main" name="Office Theme">
  <a:themeElements>
    <a:clrScheme name="Green Basic">
      <a:dk1>
        <a:srgbClr val="000000"/>
      </a:dk1>
      <a:lt1>
        <a:sysClr val="window" lastClr="FFFFFF"/>
      </a:lt1>
      <a:dk2>
        <a:srgbClr val="394656"/>
      </a:dk2>
      <a:lt2>
        <a:srgbClr val="B4B3B2"/>
      </a:lt2>
      <a:accent1>
        <a:srgbClr val="59B146"/>
      </a:accent1>
      <a:accent2>
        <a:srgbClr val="E0E0E0"/>
      </a:accent2>
      <a:accent3>
        <a:srgbClr val="A9A6A6"/>
      </a:accent3>
      <a:accent4>
        <a:srgbClr val="7C7978"/>
      </a:accent4>
      <a:accent5>
        <a:srgbClr val="565453"/>
      </a:accent5>
      <a:accent6>
        <a:srgbClr val="59B146"/>
      </a:accent6>
      <a:hlink>
        <a:srgbClr val="1CADE4"/>
      </a:hlink>
      <a:folHlink>
        <a:srgbClr val="2683C6"/>
      </a:folHlink>
    </a:clrScheme>
    <a:fontScheme name="Custom 32">
      <a:majorFont>
        <a:latin typeface="Russo One"/>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13715</TotalTime>
  <Words>1697</Words>
  <Application>Microsoft Office PowerPoint</Application>
  <PresentationFormat>Custom</PresentationFormat>
  <Paragraphs>209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Metropolis Extra Bold</vt:lpstr>
      <vt:lpstr>Montserrat</vt:lpstr>
      <vt:lpstr>Poppins</vt:lpstr>
      <vt:lpstr>Russo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maha rizha</cp:lastModifiedBy>
  <cp:revision>284</cp:revision>
  <dcterms:created xsi:type="dcterms:W3CDTF">2018-11-06T00:42:49Z</dcterms:created>
  <dcterms:modified xsi:type="dcterms:W3CDTF">2020-05-03T18:06:49Z</dcterms:modified>
</cp:coreProperties>
</file>