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85" r:id="rId2"/>
    <p:sldId id="265" r:id="rId3"/>
    <p:sldId id="282" r:id="rId4"/>
    <p:sldId id="259" r:id="rId5"/>
    <p:sldId id="269" r:id="rId6"/>
    <p:sldId id="267" r:id="rId7"/>
    <p:sldId id="264" r:id="rId8"/>
    <p:sldId id="257" r:id="rId9"/>
    <p:sldId id="273" r:id="rId10"/>
    <p:sldId id="277" r:id="rId11"/>
    <p:sldId id="271" r:id="rId12"/>
    <p:sldId id="270" r:id="rId13"/>
    <p:sldId id="263" r:id="rId14"/>
    <p:sldId id="266" r:id="rId15"/>
    <p:sldId id="268" r:id="rId16"/>
    <p:sldId id="274" r:id="rId17"/>
    <p:sldId id="278" r:id="rId18"/>
    <p:sldId id="279" r:id="rId19"/>
    <p:sldId id="286" r:id="rId20"/>
    <p:sldId id="287" r:id="rId21"/>
    <p:sldId id="288" r:id="rId22"/>
    <p:sldId id="289" r:id="rId23"/>
    <p:sldId id="281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3c9gZ44YgHXeaelqbnS7UCdvt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A7"/>
    <a:srgbClr val="FEBF00"/>
    <a:srgbClr val="FFFF00"/>
    <a:srgbClr val="19B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48" y="7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6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6" name="Google Shape;144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3" name="Google Shape;10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1" name="Google Shape;9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8" name="Google Shape;12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3" name="Google Shape;15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3" name="Google Shape;15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07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327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3" name="Google Shape;15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180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810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1" name="Google Shape;167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1" name="Google Shape;8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83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1" name="Google Shape;8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0" name="Google Shape;11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FqTlj1yW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"/>
          <p:cNvGrpSpPr/>
          <p:nvPr/>
        </p:nvGrpSpPr>
        <p:grpSpPr>
          <a:xfrm rot="691748">
            <a:off x="8406426" y="3032871"/>
            <a:ext cx="1232738" cy="1227673"/>
            <a:chOff x="10534630" y="4636809"/>
            <a:chExt cx="975818" cy="971808"/>
          </a:xfrm>
        </p:grpSpPr>
        <p:sp>
          <p:nvSpPr>
            <p:cNvPr id="92" name="Google Shape;92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" name="Google Shape;93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94" name="Google Shape;94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" name="Google Shape;103;p1"/>
          <p:cNvGrpSpPr/>
          <p:nvPr/>
        </p:nvGrpSpPr>
        <p:grpSpPr>
          <a:xfrm rot="-1067253">
            <a:off x="6969404" y="3335283"/>
            <a:ext cx="846900" cy="923380"/>
            <a:chOff x="455731" y="722140"/>
            <a:chExt cx="846900" cy="923380"/>
          </a:xfrm>
        </p:grpSpPr>
        <p:sp>
          <p:nvSpPr>
            <p:cNvPr id="104" name="Google Shape;104;p1"/>
            <p:cNvSpPr/>
            <p:nvPr/>
          </p:nvSpPr>
          <p:spPr>
            <a:xfrm rot="10800000" flipH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 rot="10800000" flipH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" name="Google Shape;106;p1"/>
            <p:cNvCxnSpPr>
              <a:stCxn id="105" idx="0"/>
              <a:endCxn id="104" idx="3"/>
            </p:cNvCxnSpPr>
            <p:nvPr/>
          </p:nvCxnSpPr>
          <p:spPr>
            <a:xfrm rot="1067008">
              <a:off x="507889" y="965282"/>
              <a:ext cx="742582" cy="45776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9" name="Google Shape;119;p1"/>
          <p:cNvGrpSpPr/>
          <p:nvPr/>
        </p:nvGrpSpPr>
        <p:grpSpPr>
          <a:xfrm flipH="1">
            <a:off x="969580" y="-228034"/>
            <a:ext cx="10377176" cy="3455574"/>
            <a:chOff x="8687346" y="-726269"/>
            <a:chExt cx="2232683" cy="1452538"/>
          </a:xfrm>
        </p:grpSpPr>
        <p:sp>
          <p:nvSpPr>
            <p:cNvPr id="120" name="Google Shape;120;p1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"/>
          <p:cNvSpPr/>
          <p:nvPr/>
        </p:nvSpPr>
        <p:spPr>
          <a:xfrm>
            <a:off x="1136555" y="732365"/>
            <a:ext cx="1011260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7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14. VAI TRÒ CỦA GIỐNG VÀ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7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CÔNG NGHỆ SINH HỌC TRONG CHỌN VÀ NHÂN GIỐNG THỦY SẢN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" name="Google Shape;137;p1"/>
          <p:cNvGrpSpPr/>
          <p:nvPr/>
        </p:nvGrpSpPr>
        <p:grpSpPr>
          <a:xfrm>
            <a:off x="-2007" y="4663213"/>
            <a:ext cx="12191999" cy="2326243"/>
            <a:chOff x="1" y="4546271"/>
            <a:chExt cx="12191999" cy="2326243"/>
          </a:xfrm>
        </p:grpSpPr>
        <p:sp>
          <p:nvSpPr>
            <p:cNvPr id="138" name="Google Shape;138;p1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"/>
          <p:cNvGrpSpPr/>
          <p:nvPr/>
        </p:nvGrpSpPr>
        <p:grpSpPr>
          <a:xfrm>
            <a:off x="9686323" y="5928705"/>
            <a:ext cx="2308359" cy="1447795"/>
            <a:chOff x="594424" y="1153191"/>
            <a:chExt cx="2605976" cy="1634460"/>
          </a:xfrm>
        </p:grpSpPr>
        <p:sp>
          <p:nvSpPr>
            <p:cNvPr id="158" name="Google Shape;158;p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"/>
          <p:cNvSpPr/>
          <p:nvPr/>
        </p:nvSpPr>
        <p:spPr>
          <a:xfrm>
            <a:off x="4705148" y="2456718"/>
            <a:ext cx="3356811" cy="74381"/>
          </a:xfrm>
          <a:custGeom>
            <a:avLst/>
            <a:gdLst/>
            <a:ahLst/>
            <a:cxnLst/>
            <a:rect l="l" t="t" r="r" b="b"/>
            <a:pathLst>
              <a:path w="4842457" h="213306" extrusionOk="0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 cap="flat" cmpd="sng">
            <a:solidFill>
              <a:srgbClr val="7DD2E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1"/>
          <p:cNvGrpSpPr/>
          <p:nvPr/>
        </p:nvGrpSpPr>
        <p:grpSpPr>
          <a:xfrm>
            <a:off x="2964659" y="659398"/>
            <a:ext cx="530493" cy="1204687"/>
            <a:chOff x="3019253" y="1093136"/>
            <a:chExt cx="530493" cy="1204687"/>
          </a:xfrm>
        </p:grpSpPr>
        <p:sp>
          <p:nvSpPr>
            <p:cNvPr id="108" name="Google Shape;108;p1"/>
            <p:cNvSpPr/>
            <p:nvPr/>
          </p:nvSpPr>
          <p:spPr>
            <a:xfrm rot="10800000" flipH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 rot="10800000" flipH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rot="10800000" flipH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1"/>
            <p:cNvCxnSpPr>
              <a:stCxn id="108" idx="7"/>
              <a:endCxn id="109" idx="3"/>
            </p:cNvCxnSpPr>
            <p:nvPr/>
          </p:nvCxnSpPr>
          <p:spPr>
            <a:xfrm>
              <a:off x="3139328" y="1213211"/>
              <a:ext cx="290400" cy="6267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>
              <a:stCxn id="109" idx="5"/>
              <a:endCxn id="110" idx="0"/>
            </p:cNvCxnSpPr>
            <p:nvPr/>
          </p:nvCxnSpPr>
          <p:spPr>
            <a:xfrm flipH="1">
              <a:off x="3240244" y="1840023"/>
              <a:ext cx="288900" cy="4578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3" name="Google Shape;113;p1"/>
          <p:cNvGrpSpPr/>
          <p:nvPr/>
        </p:nvGrpSpPr>
        <p:grpSpPr>
          <a:xfrm rot="1255243">
            <a:off x="427268" y="389992"/>
            <a:ext cx="2373718" cy="1288122"/>
            <a:chOff x="1659002" y="594050"/>
            <a:chExt cx="2373718" cy="1288122"/>
          </a:xfrm>
        </p:grpSpPr>
        <p:sp>
          <p:nvSpPr>
            <p:cNvPr id="114" name="Google Shape;114;p1"/>
            <p:cNvSpPr/>
            <p:nvPr/>
          </p:nvSpPr>
          <p:spPr>
            <a:xfrm rot="10800000" flipH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rot="10800000" flipH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" name="Google Shape;116;p1"/>
            <p:cNvCxnSpPr>
              <a:stCxn id="114" idx="5"/>
              <a:endCxn id="115" idx="1"/>
            </p:cNvCxnSpPr>
            <p:nvPr/>
          </p:nvCxnSpPr>
          <p:spPr>
            <a:xfrm rot="9545636" flipH="1">
              <a:off x="1659002" y="1059962"/>
              <a:ext cx="563283" cy="62216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1"/>
            <p:cNvCxnSpPr>
              <a:stCxn id="108" idx="3"/>
              <a:endCxn id="115" idx="6"/>
            </p:cNvCxnSpPr>
            <p:nvPr/>
          </p:nvCxnSpPr>
          <p:spPr>
            <a:xfrm rot="20344757" flipH="1" flipV="1">
              <a:off x="2180110" y="594050"/>
              <a:ext cx="1852610" cy="159778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7" name="Google Shape;97;p1"/>
          <p:cNvGrpSpPr/>
          <p:nvPr/>
        </p:nvGrpSpPr>
        <p:grpSpPr>
          <a:xfrm rot="1562261">
            <a:off x="10427125" y="2290491"/>
            <a:ext cx="605861" cy="603372"/>
            <a:chOff x="10534630" y="4636809"/>
            <a:chExt cx="975818" cy="971808"/>
          </a:xfrm>
        </p:grpSpPr>
        <p:sp>
          <p:nvSpPr>
            <p:cNvPr id="98" name="Google Shape;98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99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0" name="Google Shape;100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" name="Google Shape;131;p1"/>
          <p:cNvGrpSpPr/>
          <p:nvPr/>
        </p:nvGrpSpPr>
        <p:grpSpPr>
          <a:xfrm rot="920444">
            <a:off x="4555074" y="2532198"/>
            <a:ext cx="749789" cy="746708"/>
            <a:chOff x="10534630" y="4636809"/>
            <a:chExt cx="975818" cy="971808"/>
          </a:xfrm>
        </p:grpSpPr>
        <p:sp>
          <p:nvSpPr>
            <p:cNvPr id="132" name="Google Shape;132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34" name="Google Shape;134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0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9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22"/>
          <p:cNvSpPr/>
          <p:nvPr/>
        </p:nvSpPr>
        <p:spPr>
          <a:xfrm>
            <a:off x="0" y="0"/>
            <a:ext cx="5832389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22"/>
          <p:cNvSpPr/>
          <p:nvPr/>
        </p:nvSpPr>
        <p:spPr>
          <a:xfrm>
            <a:off x="945718" y="2584695"/>
            <a:ext cx="4118464" cy="41184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22"/>
          <p:cNvSpPr/>
          <p:nvPr/>
        </p:nvSpPr>
        <p:spPr>
          <a:xfrm>
            <a:off x="818140" y="2457105"/>
            <a:ext cx="4334981" cy="4334981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3" name="Google Shape;1453;p22"/>
          <p:cNvGrpSpPr/>
          <p:nvPr/>
        </p:nvGrpSpPr>
        <p:grpSpPr>
          <a:xfrm>
            <a:off x="542145" y="2041486"/>
            <a:ext cx="1382734" cy="1382734"/>
            <a:chOff x="5533163" y="1969001"/>
            <a:chExt cx="1382734" cy="1382734"/>
          </a:xfrm>
        </p:grpSpPr>
        <p:sp>
          <p:nvSpPr>
            <p:cNvPr id="1454" name="Google Shape;1454;p22"/>
            <p:cNvSpPr/>
            <p:nvPr/>
          </p:nvSpPr>
          <p:spPr>
            <a:xfrm>
              <a:off x="5533163" y="1969001"/>
              <a:ext cx="1382734" cy="138273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165100" dir="5400000" sx="86000" sy="86000" algn="ctr" rotWithShape="0">
                <a:srgbClr val="000000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595265" y="2031103"/>
              <a:ext cx="1258530" cy="12585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28600" dist="165100" dir="5400000" sx="86000" sy="86000" algn="ctr" rotWithShape="0">
                <a:srgbClr val="000000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22"/>
          <p:cNvGrpSpPr/>
          <p:nvPr/>
        </p:nvGrpSpPr>
        <p:grpSpPr>
          <a:xfrm>
            <a:off x="-37935" y="2945879"/>
            <a:ext cx="1929243" cy="1255126"/>
            <a:chOff x="8687346" y="-726269"/>
            <a:chExt cx="2232683" cy="1452538"/>
          </a:xfrm>
        </p:grpSpPr>
        <p:sp>
          <p:nvSpPr>
            <p:cNvPr id="1496" name="Google Shape;1496;p22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2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1" name="Google Shape;1501;p22"/>
          <p:cNvSpPr/>
          <p:nvPr/>
        </p:nvSpPr>
        <p:spPr>
          <a:xfrm>
            <a:off x="6432506" y="3260677"/>
            <a:ext cx="52996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9B4C9"/>
              </a:buClr>
              <a:buSzPts val="1800"/>
              <a:buFont typeface="Noto Sans Symbols"/>
              <a:buChar char="■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02" name="Google Shape;1502;p22"/>
          <p:cNvSpPr/>
          <p:nvPr/>
        </p:nvSpPr>
        <p:spPr>
          <a:xfrm>
            <a:off x="6464163" y="1926178"/>
            <a:ext cx="49467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8599"/>
              </a:buClr>
              <a:buSzPts val="1800"/>
              <a:buFont typeface="Noto Sans Symbols"/>
              <a:buChar char="■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(HCG,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LRHa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1503" name="Google Shape;1503;p22"/>
          <p:cNvGrpSpPr/>
          <p:nvPr/>
        </p:nvGrpSpPr>
        <p:grpSpPr>
          <a:xfrm rot="-1947207">
            <a:off x="4740384" y="2303724"/>
            <a:ext cx="820317" cy="826673"/>
            <a:chOff x="2707848" y="301518"/>
            <a:chExt cx="823906" cy="830289"/>
          </a:xfrm>
        </p:grpSpPr>
        <p:grpSp>
          <p:nvGrpSpPr>
            <p:cNvPr id="1504" name="Google Shape;1504;p22"/>
            <p:cNvGrpSpPr/>
            <p:nvPr/>
          </p:nvGrpSpPr>
          <p:grpSpPr>
            <a:xfrm rot="-264783">
              <a:off x="2736474" y="329867"/>
              <a:ext cx="766654" cy="773592"/>
              <a:chOff x="7762000" y="4817621"/>
              <a:chExt cx="1996193" cy="2014254"/>
            </a:xfrm>
          </p:grpSpPr>
          <p:sp>
            <p:nvSpPr>
              <p:cNvPr id="1505" name="Google Shape;1505;p22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7" name="Google Shape;1507;p22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22"/>
          <p:cNvGrpSpPr/>
          <p:nvPr/>
        </p:nvGrpSpPr>
        <p:grpSpPr>
          <a:xfrm rot="2224307">
            <a:off x="5290465" y="4338490"/>
            <a:ext cx="790882" cy="787633"/>
            <a:chOff x="10534630" y="4636809"/>
            <a:chExt cx="975818" cy="971808"/>
          </a:xfrm>
        </p:grpSpPr>
        <p:sp>
          <p:nvSpPr>
            <p:cNvPr id="1509" name="Google Shape;1509;p22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0" name="Google Shape;1510;p22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11" name="Google Shape;1511;p22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4" name="Google Shape;1514;p22"/>
          <p:cNvGrpSpPr/>
          <p:nvPr/>
        </p:nvGrpSpPr>
        <p:grpSpPr>
          <a:xfrm rot="1562261">
            <a:off x="4515998" y="4211441"/>
            <a:ext cx="827051" cy="823653"/>
            <a:chOff x="10534630" y="4636809"/>
            <a:chExt cx="975818" cy="971808"/>
          </a:xfrm>
        </p:grpSpPr>
        <p:sp>
          <p:nvSpPr>
            <p:cNvPr id="1515" name="Google Shape;1515;p22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6" name="Google Shape;1516;p22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17" name="Google Shape;1517;p22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2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0" name="Google Shape;1520;p22"/>
          <p:cNvGrpSpPr/>
          <p:nvPr/>
        </p:nvGrpSpPr>
        <p:grpSpPr>
          <a:xfrm rot="920444">
            <a:off x="4826429" y="3533096"/>
            <a:ext cx="749789" cy="746708"/>
            <a:chOff x="10534630" y="4636809"/>
            <a:chExt cx="975818" cy="971808"/>
          </a:xfrm>
        </p:grpSpPr>
        <p:sp>
          <p:nvSpPr>
            <p:cNvPr id="1521" name="Google Shape;1521;p22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2" name="Google Shape;1522;p22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23" name="Google Shape;1523;p22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2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6" name="Google Shape;1526;p22"/>
          <p:cNvGrpSpPr/>
          <p:nvPr/>
        </p:nvGrpSpPr>
        <p:grpSpPr>
          <a:xfrm rot="-1067253">
            <a:off x="6436723" y="223209"/>
            <a:ext cx="694200" cy="842784"/>
            <a:chOff x="467131" y="722140"/>
            <a:chExt cx="694200" cy="842784"/>
          </a:xfrm>
        </p:grpSpPr>
        <p:sp>
          <p:nvSpPr>
            <p:cNvPr id="1527" name="Google Shape;1527;p22"/>
            <p:cNvSpPr/>
            <p:nvPr/>
          </p:nvSpPr>
          <p:spPr>
            <a:xfrm rot="10800000" flipH="1">
              <a:off x="1012258" y="1424247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2"/>
            <p:cNvSpPr/>
            <p:nvPr/>
          </p:nvSpPr>
          <p:spPr>
            <a:xfrm rot="10800000" flipH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29" name="Google Shape;1529;p22"/>
            <p:cNvCxnSpPr>
              <a:stCxn id="1528" idx="0"/>
              <a:endCxn id="1527" idx="3"/>
            </p:cNvCxnSpPr>
            <p:nvPr/>
          </p:nvCxnSpPr>
          <p:spPr>
            <a:xfrm rot="1067127">
              <a:off x="517131" y="943527"/>
              <a:ext cx="594199" cy="42057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30" name="Google Shape;1530;p22"/>
          <p:cNvGrpSpPr/>
          <p:nvPr/>
        </p:nvGrpSpPr>
        <p:grpSpPr>
          <a:xfrm>
            <a:off x="10909061" y="1009091"/>
            <a:ext cx="530493" cy="1204687"/>
            <a:chOff x="3019253" y="1093136"/>
            <a:chExt cx="530493" cy="1204687"/>
          </a:xfrm>
        </p:grpSpPr>
        <p:sp>
          <p:nvSpPr>
            <p:cNvPr id="1531" name="Google Shape;1531;p22"/>
            <p:cNvSpPr/>
            <p:nvPr/>
          </p:nvSpPr>
          <p:spPr>
            <a:xfrm rot="10800000" flipH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2"/>
            <p:cNvSpPr/>
            <p:nvPr/>
          </p:nvSpPr>
          <p:spPr>
            <a:xfrm rot="10800000" flipH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2"/>
            <p:cNvSpPr/>
            <p:nvPr/>
          </p:nvSpPr>
          <p:spPr>
            <a:xfrm rot="10800000" flipH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34" name="Google Shape;1534;p22"/>
            <p:cNvCxnSpPr>
              <a:stCxn id="1531" idx="7"/>
              <a:endCxn id="1532" idx="3"/>
            </p:cNvCxnSpPr>
            <p:nvPr/>
          </p:nvCxnSpPr>
          <p:spPr>
            <a:xfrm>
              <a:off x="3139328" y="1213211"/>
              <a:ext cx="290400" cy="6267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5" name="Google Shape;1535;p22"/>
            <p:cNvCxnSpPr>
              <a:stCxn id="1532" idx="5"/>
              <a:endCxn id="1533" idx="0"/>
            </p:cNvCxnSpPr>
            <p:nvPr/>
          </p:nvCxnSpPr>
          <p:spPr>
            <a:xfrm flipH="1">
              <a:off x="3240244" y="1840023"/>
              <a:ext cx="288900" cy="4578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36" name="Google Shape;1536;p22"/>
          <p:cNvGrpSpPr/>
          <p:nvPr/>
        </p:nvGrpSpPr>
        <p:grpSpPr>
          <a:xfrm rot="1255243">
            <a:off x="8583654" y="283702"/>
            <a:ext cx="2294514" cy="1024908"/>
            <a:chOff x="1529791" y="632528"/>
            <a:chExt cx="2294514" cy="1024908"/>
          </a:xfrm>
        </p:grpSpPr>
        <p:sp>
          <p:nvSpPr>
            <p:cNvPr id="1537" name="Google Shape;1537;p22"/>
            <p:cNvSpPr/>
            <p:nvPr/>
          </p:nvSpPr>
          <p:spPr>
            <a:xfrm rot="10800000" flipH="1">
              <a:off x="1529791" y="1516759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2"/>
            <p:cNvSpPr/>
            <p:nvPr/>
          </p:nvSpPr>
          <p:spPr>
            <a:xfrm rot="10800000" flipH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39" name="Google Shape;1539;p22"/>
            <p:cNvCxnSpPr>
              <a:stCxn id="1537" idx="5"/>
              <a:endCxn id="1538" idx="1"/>
            </p:cNvCxnSpPr>
            <p:nvPr/>
          </p:nvCxnSpPr>
          <p:spPr>
            <a:xfrm rot="9544761" flipH="1">
              <a:off x="1564878" y="1077336"/>
              <a:ext cx="612477" cy="362648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0" name="Google Shape;1540;p22"/>
            <p:cNvCxnSpPr>
              <a:stCxn id="1531" idx="3"/>
              <a:endCxn id="1538" idx="6"/>
            </p:cNvCxnSpPr>
            <p:nvPr/>
          </p:nvCxnSpPr>
          <p:spPr>
            <a:xfrm rot="20344757" flipH="1" flipV="1">
              <a:off x="2268507" y="632528"/>
              <a:ext cx="1555798" cy="60009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4" name="Google Shape;944;p14">
            <a:extLst>
              <a:ext uri="{FF2B5EF4-FFF2-40B4-BE49-F238E27FC236}">
                <a16:creationId xmlns:a16="http://schemas.microsoft.com/office/drawing/2014/main" id="{DF8716B6-057D-4548-9C0D-A3B404D96D16}"/>
              </a:ext>
            </a:extLst>
          </p:cNvPr>
          <p:cNvSpPr txBox="1"/>
          <p:nvPr/>
        </p:nvSpPr>
        <p:spPr>
          <a:xfrm>
            <a:off x="1461975" y="79991"/>
            <a:ext cx="71051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4430C-B154-44DC-A275-EDB74E274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606" t="9975" r="9361" b="10621"/>
          <a:stretch/>
        </p:blipFill>
        <p:spPr>
          <a:xfrm>
            <a:off x="806658" y="2252810"/>
            <a:ext cx="890137" cy="861612"/>
          </a:xfrm>
          <a:prstGeom prst="rect">
            <a:avLst/>
          </a:prstGeom>
        </p:spPr>
      </p:pic>
      <p:sp>
        <p:nvSpPr>
          <p:cNvPr id="96" name="Google Shape;1217;p18">
            <a:extLst>
              <a:ext uri="{FF2B5EF4-FFF2-40B4-BE49-F238E27FC236}">
                <a16:creationId xmlns:a16="http://schemas.microsoft.com/office/drawing/2014/main" id="{F3E2EA6F-98FA-4D73-8008-BB77B949DC29}"/>
              </a:ext>
            </a:extLst>
          </p:cNvPr>
          <p:cNvSpPr/>
          <p:nvPr/>
        </p:nvSpPr>
        <p:spPr>
          <a:xfrm>
            <a:off x="2514795" y="1145281"/>
            <a:ext cx="50987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7D205-2E58-440A-9779-6102BEED8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6" b="97577" l="7447" r="92908">
                        <a14:foregroundMark x1="29965" y1="5066" x2="31915" y2="11013"/>
                        <a14:foregroundMark x1="93262" y1="38767" x2="93262" y2="47137"/>
                        <a14:foregroundMark x1="92908" y1="35242" x2="92908" y2="35242"/>
                        <a14:foregroundMark x1="7624" y1="59471" x2="8865" y2="64317"/>
                        <a14:foregroundMark x1="41489" y1="91630" x2="54433" y2="97577"/>
                        <a14:foregroundMark x1="54433" y1="97577" x2="54610" y2="96696"/>
                        <a14:foregroundMark x1="84929" y1="73348" x2="84929" y2="73348"/>
                        <a14:foregroundMark x1="84929" y1="73348" x2="84929" y2="74890"/>
                        <a14:foregroundMark x1="88121" y1="83260" x2="89716" y2="87665"/>
                        <a14:foregroundMark x1="90957" y1="85242" x2="90957" y2="85242"/>
                        <a14:foregroundMark x1="90957" y1="84802" x2="90957" y2="84802"/>
                        <a14:foregroundMark x1="59397" y1="95154" x2="71986" y2="97577"/>
                        <a14:foregroundMark x1="71986" y1="97577" x2="72163" y2="93612"/>
                        <a14:foregroundMark x1="29255" y1="89207" x2="41489" y2="95595"/>
                        <a14:foregroundMark x1="41489" y1="95595" x2="44326" y2="95595"/>
                        <a14:foregroundMark x1="10106" y1="80176" x2="23050" y2="85463"/>
                        <a14:foregroundMark x1="23050" y1="85463" x2="24823" y2="84802"/>
                        <a14:foregroundMark x1="9574" y1="82159" x2="17553" y2="83260"/>
                        <a14:foregroundMark x1="25177" y1="91189" x2="30851" y2="97137"/>
                        <a14:foregroundMark x1="8156" y1="82819" x2="8156" y2="8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8514" y="5267068"/>
            <a:ext cx="1773406" cy="1427529"/>
          </a:xfrm>
          <a:prstGeom prst="rect">
            <a:avLst/>
          </a:prstGeom>
        </p:spPr>
      </p:pic>
      <p:sp>
        <p:nvSpPr>
          <p:cNvPr id="1494" name="Google Shape;1494;p22"/>
          <p:cNvSpPr/>
          <p:nvPr/>
        </p:nvSpPr>
        <p:spPr>
          <a:xfrm>
            <a:off x="1521786" y="3239851"/>
            <a:ext cx="330564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98" name="Google Shape;1501;p22">
            <a:extLst>
              <a:ext uri="{FF2B5EF4-FFF2-40B4-BE49-F238E27FC236}">
                <a16:creationId xmlns:a16="http://schemas.microsoft.com/office/drawing/2014/main" id="{74B21627-98CC-470A-9A2C-B692BBE08514}"/>
              </a:ext>
            </a:extLst>
          </p:cNvPr>
          <p:cNvSpPr/>
          <p:nvPr/>
        </p:nvSpPr>
        <p:spPr>
          <a:xfrm>
            <a:off x="6489857" y="4511090"/>
            <a:ext cx="548878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9B4C9"/>
              </a:buClr>
              <a:buSzPts val="1800"/>
              <a:buFont typeface="Noto Sans Symbols"/>
              <a:buChar char="■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– 4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Nitrogen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-196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6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16"/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6"/>
          <p:cNvSpPr/>
          <p:nvPr/>
        </p:nvSpPr>
        <p:spPr>
          <a:xfrm flipH="1">
            <a:off x="6792" y="-13063"/>
            <a:ext cx="3531326" cy="2769326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16"/>
          <p:cNvSpPr/>
          <p:nvPr/>
        </p:nvSpPr>
        <p:spPr>
          <a:xfrm rot="-1500506">
            <a:off x="671241" y="713716"/>
            <a:ext cx="768558" cy="768558"/>
          </a:xfrm>
          <a:prstGeom prst="ellipse">
            <a:avLst/>
          </a:prstGeom>
          <a:solidFill>
            <a:srgbClr val="FFFF00"/>
          </a:solidFill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1" name="Google Shape;1061;p16"/>
          <p:cNvGrpSpPr/>
          <p:nvPr/>
        </p:nvGrpSpPr>
        <p:grpSpPr>
          <a:xfrm>
            <a:off x="0" y="88208"/>
            <a:ext cx="4735026" cy="4493622"/>
            <a:chOff x="-171735" y="-104503"/>
            <a:chExt cx="4735026" cy="4493622"/>
          </a:xfrm>
        </p:grpSpPr>
        <p:sp>
          <p:nvSpPr>
            <p:cNvPr id="1062" name="Google Shape;1062;p16"/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/>
              <a:ahLst/>
              <a:cxnLst/>
              <a:rect l="l" t="t" r="r" b="b"/>
              <a:pathLst>
                <a:path w="3897085" h="3474720" extrusionOk="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6"/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4" name="Google Shape;1084;p16"/>
          <p:cNvSpPr/>
          <p:nvPr/>
        </p:nvSpPr>
        <p:spPr>
          <a:xfrm>
            <a:off x="9359618" y="5936127"/>
            <a:ext cx="276751" cy="292297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13D6E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16"/>
          <p:cNvSpPr/>
          <p:nvPr/>
        </p:nvSpPr>
        <p:spPr>
          <a:xfrm>
            <a:off x="5247796" y="5650115"/>
            <a:ext cx="349769" cy="369419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2" name="Google Shape;1092;p16"/>
          <p:cNvGrpSpPr/>
          <p:nvPr/>
        </p:nvGrpSpPr>
        <p:grpSpPr>
          <a:xfrm rot="2617822">
            <a:off x="4293177" y="5081400"/>
            <a:ext cx="603656" cy="607208"/>
            <a:chOff x="7975659" y="5027358"/>
            <a:chExt cx="1571782" cy="1581028"/>
          </a:xfrm>
        </p:grpSpPr>
        <p:sp>
          <p:nvSpPr>
            <p:cNvPr id="1093" name="Google Shape;1093;p16"/>
            <p:cNvSpPr/>
            <p:nvPr/>
          </p:nvSpPr>
          <p:spPr>
            <a:xfrm rot="-1119158">
              <a:off x="7975659" y="5027358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6"/>
            <p:cNvSpPr/>
            <p:nvPr/>
          </p:nvSpPr>
          <p:spPr>
            <a:xfrm rot="20480842">
              <a:off x="7976358" y="5028097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4F6FC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5" name="Google Shape;1095;p16"/>
          <p:cNvSpPr/>
          <p:nvPr/>
        </p:nvSpPr>
        <p:spPr>
          <a:xfrm>
            <a:off x="2168683" y="5990055"/>
            <a:ext cx="276751" cy="292297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FF9F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16"/>
          <p:cNvSpPr/>
          <p:nvPr/>
        </p:nvSpPr>
        <p:spPr>
          <a:xfrm>
            <a:off x="1294141" y="5706357"/>
            <a:ext cx="276751" cy="292297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7" name="Google Shape;1097;p16"/>
          <p:cNvCxnSpPr/>
          <p:nvPr/>
        </p:nvCxnSpPr>
        <p:spPr>
          <a:xfrm>
            <a:off x="881453" y="1523653"/>
            <a:ext cx="2404145" cy="0"/>
          </a:xfrm>
          <a:prstGeom prst="straightConnector1">
            <a:avLst/>
          </a:prstGeom>
          <a:noFill/>
          <a:ln w="9525" cap="flat" cmpd="sng">
            <a:solidFill>
              <a:srgbClr val="0BB5C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944;p14">
            <a:extLst>
              <a:ext uri="{FF2B5EF4-FFF2-40B4-BE49-F238E27FC236}">
                <a16:creationId xmlns:a16="http://schemas.microsoft.com/office/drawing/2014/main" id="{8D363644-19A8-4159-A50F-6723AD3B17DB}"/>
              </a:ext>
            </a:extLst>
          </p:cNvPr>
          <p:cNvSpPr txBox="1"/>
          <p:nvPr/>
        </p:nvSpPr>
        <p:spPr>
          <a:xfrm>
            <a:off x="1548740" y="231756"/>
            <a:ext cx="71051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45" name="Google Shape;1217;p18">
            <a:extLst>
              <a:ext uri="{FF2B5EF4-FFF2-40B4-BE49-F238E27FC236}">
                <a16:creationId xmlns:a16="http://schemas.microsoft.com/office/drawing/2014/main" id="{C93B1242-BCF6-4179-A423-6A86A8121624}"/>
              </a:ext>
            </a:extLst>
          </p:cNvPr>
          <p:cNvSpPr/>
          <p:nvPr/>
        </p:nvSpPr>
        <p:spPr>
          <a:xfrm>
            <a:off x="2365736" y="1432044"/>
            <a:ext cx="50987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2.3.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tạo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008036-D8DE-4093-9DED-778450058690}"/>
              </a:ext>
            </a:extLst>
          </p:cNvPr>
          <p:cNvGrpSpPr/>
          <p:nvPr/>
        </p:nvGrpSpPr>
        <p:grpSpPr>
          <a:xfrm>
            <a:off x="126275" y="2196653"/>
            <a:ext cx="5417149" cy="3044561"/>
            <a:chOff x="3455174" y="2266082"/>
            <a:chExt cx="5417149" cy="3044561"/>
          </a:xfrm>
        </p:grpSpPr>
        <p:grpSp>
          <p:nvGrpSpPr>
            <p:cNvPr id="47" name="Google Shape;411;p6">
              <a:extLst>
                <a:ext uri="{FF2B5EF4-FFF2-40B4-BE49-F238E27FC236}">
                  <a16:creationId xmlns:a16="http://schemas.microsoft.com/office/drawing/2014/main" id="{32B09B8A-9DA7-4E19-A61A-3F5553FE98BD}"/>
                </a:ext>
              </a:extLst>
            </p:cNvPr>
            <p:cNvGrpSpPr/>
            <p:nvPr/>
          </p:nvGrpSpPr>
          <p:grpSpPr>
            <a:xfrm rot="21448583">
              <a:off x="3455174" y="2266082"/>
              <a:ext cx="5417149" cy="2949970"/>
              <a:chOff x="742951" y="1189196"/>
              <a:chExt cx="2228850" cy="2401729"/>
            </a:xfrm>
          </p:grpSpPr>
          <p:sp>
            <p:nvSpPr>
              <p:cNvPr id="50" name="Google Shape;412;p6">
                <a:extLst>
                  <a:ext uri="{FF2B5EF4-FFF2-40B4-BE49-F238E27FC236}">
                    <a16:creationId xmlns:a16="http://schemas.microsoft.com/office/drawing/2014/main" id="{7299D7AA-149D-4746-A55D-53CCBD858BEB}"/>
                  </a:ext>
                </a:extLst>
              </p:cNvPr>
              <p:cNvSpPr/>
              <p:nvPr/>
            </p:nvSpPr>
            <p:spPr>
              <a:xfrm rot="-369276">
                <a:off x="2213305" y="1223372"/>
                <a:ext cx="676669" cy="727637"/>
              </a:xfrm>
              <a:custGeom>
                <a:avLst/>
                <a:gdLst/>
                <a:ahLst/>
                <a:cxnLst/>
                <a:rect l="l" t="t" r="r" b="b"/>
                <a:pathLst>
                  <a:path w="676669" h="727637" extrusionOk="0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dist="63500" dir="1794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13;p6">
                <a:extLst>
                  <a:ext uri="{FF2B5EF4-FFF2-40B4-BE49-F238E27FC236}">
                    <a16:creationId xmlns:a16="http://schemas.microsoft.com/office/drawing/2014/main" id="{03884335-5A5D-41F0-A47C-3BE1A0BF15DC}"/>
                  </a:ext>
                </a:extLst>
              </p:cNvPr>
              <p:cNvSpPr/>
              <p:nvPr/>
            </p:nvSpPr>
            <p:spPr>
              <a:xfrm flipH="1">
                <a:off x="742951" y="1295400"/>
                <a:ext cx="2228850" cy="22955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B97EAA-D287-4840-AEB8-D19943812820}"/>
                </a:ext>
              </a:extLst>
            </p:cNvPr>
            <p:cNvSpPr txBox="1"/>
            <p:nvPr/>
          </p:nvSpPr>
          <p:spPr>
            <a:xfrm rot="21403147">
              <a:off x="3535110" y="2632987"/>
              <a:ext cx="525727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trưởng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hormone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phẫu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RNAi.</a:t>
              </a: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E687D18-DE2A-4F6D-9DB2-0A0396E020D1}"/>
              </a:ext>
            </a:extLst>
          </p:cNvPr>
          <p:cNvGrpSpPr/>
          <p:nvPr/>
        </p:nvGrpSpPr>
        <p:grpSpPr>
          <a:xfrm>
            <a:off x="6586259" y="1799087"/>
            <a:ext cx="5163960" cy="2922330"/>
            <a:chOff x="6592911" y="2605326"/>
            <a:chExt cx="5163960" cy="2922330"/>
          </a:xfrm>
        </p:grpSpPr>
        <p:grpSp>
          <p:nvGrpSpPr>
            <p:cNvPr id="56" name="Google Shape;425;p6">
              <a:extLst>
                <a:ext uri="{FF2B5EF4-FFF2-40B4-BE49-F238E27FC236}">
                  <a16:creationId xmlns:a16="http://schemas.microsoft.com/office/drawing/2014/main" id="{74EBE1FF-3F09-493D-AC7A-C3453C3A0217}"/>
                </a:ext>
              </a:extLst>
            </p:cNvPr>
            <p:cNvGrpSpPr/>
            <p:nvPr/>
          </p:nvGrpSpPr>
          <p:grpSpPr>
            <a:xfrm rot="20992706">
              <a:off x="6592911" y="2605326"/>
              <a:ext cx="5163960" cy="2922330"/>
              <a:chOff x="742950" y="1189196"/>
              <a:chExt cx="2228850" cy="2509826"/>
            </a:xfrm>
          </p:grpSpPr>
          <p:sp>
            <p:nvSpPr>
              <p:cNvPr id="59" name="Google Shape;426;p6">
                <a:extLst>
                  <a:ext uri="{FF2B5EF4-FFF2-40B4-BE49-F238E27FC236}">
                    <a16:creationId xmlns:a16="http://schemas.microsoft.com/office/drawing/2014/main" id="{C37C7B70-5BD2-403F-8BFD-BDB0652B0E8D}"/>
                  </a:ext>
                </a:extLst>
              </p:cNvPr>
              <p:cNvSpPr/>
              <p:nvPr/>
            </p:nvSpPr>
            <p:spPr>
              <a:xfrm rot="-369276">
                <a:off x="2213305" y="1223372"/>
                <a:ext cx="676669" cy="727637"/>
              </a:xfrm>
              <a:custGeom>
                <a:avLst/>
                <a:gdLst/>
                <a:ahLst/>
                <a:cxnLst/>
                <a:rect l="l" t="t" r="r" b="b"/>
                <a:pathLst>
                  <a:path w="676669" h="727637" extrusionOk="0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dist="63500" dir="1794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27;p6">
                <a:extLst>
                  <a:ext uri="{FF2B5EF4-FFF2-40B4-BE49-F238E27FC236}">
                    <a16:creationId xmlns:a16="http://schemas.microsoft.com/office/drawing/2014/main" id="{FB2FE96B-A4E3-4F2A-AF2F-A1DE37482405}"/>
                  </a:ext>
                </a:extLst>
              </p:cNvPr>
              <p:cNvSpPr/>
              <p:nvPr/>
            </p:nvSpPr>
            <p:spPr>
              <a:xfrm rot="-327920">
                <a:off x="822154" y="2670172"/>
                <a:ext cx="1424631" cy="963196"/>
              </a:xfrm>
              <a:custGeom>
                <a:avLst/>
                <a:gdLst/>
                <a:ahLst/>
                <a:cxnLst/>
                <a:rect l="l" t="t" r="r" b="b"/>
                <a:pathLst>
                  <a:path w="1424631" h="963196" extrusionOk="0">
                    <a:moveTo>
                      <a:pt x="0" y="963196"/>
                    </a:moveTo>
                    <a:lnTo>
                      <a:pt x="59615" y="0"/>
                    </a:lnTo>
                    <a:lnTo>
                      <a:pt x="1149980" y="174439"/>
                    </a:lnTo>
                    <a:lnTo>
                      <a:pt x="1424631" y="886463"/>
                    </a:lnTo>
                    <a:lnTo>
                      <a:pt x="0" y="9631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88900" dir="7860000" algn="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28;p6">
                <a:extLst>
                  <a:ext uri="{FF2B5EF4-FFF2-40B4-BE49-F238E27FC236}">
                    <a16:creationId xmlns:a16="http://schemas.microsoft.com/office/drawing/2014/main" id="{5C75F8B6-BF34-4491-B8A5-80640D351696}"/>
                  </a:ext>
                </a:extLst>
              </p:cNvPr>
              <p:cNvSpPr/>
              <p:nvPr/>
            </p:nvSpPr>
            <p:spPr>
              <a:xfrm flipH="1">
                <a:off x="742950" y="1304375"/>
                <a:ext cx="2228850" cy="2295525"/>
              </a:xfrm>
              <a:prstGeom prst="rect">
                <a:avLst/>
              </a:prstGeom>
              <a:solidFill>
                <a:srgbClr val="0DDB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85AFEB-651A-459C-8EA0-1D7D2CA4BCEC}"/>
                </a:ext>
              </a:extLst>
            </p:cNvPr>
            <p:cNvSpPr txBox="1"/>
            <p:nvPr/>
          </p:nvSpPr>
          <p:spPr>
            <a:xfrm rot="20946290">
              <a:off x="6823800" y="2902046"/>
              <a:ext cx="47478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II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(3n).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5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5" name="Google Shape;975;p15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976" name="Google Shape;976;p15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noFill/>
            <a:ln w="381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noFill/>
            <a:ln w="381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noFill/>
            <a:ln w="381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noFill/>
            <a:ln w="381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noFill/>
            <a:ln w="381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1" name="Google Shape;981;p15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/>
            <a:ahLst/>
            <a:cxnLst/>
            <a:rect l="l" t="t" r="r" b="b"/>
            <a:pathLst>
              <a:path w="1975995" h="4720095" extrusionOk="0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2" name="Google Shape;982;p15"/>
          <p:cNvGrpSpPr/>
          <p:nvPr/>
        </p:nvGrpSpPr>
        <p:grpSpPr>
          <a:xfrm>
            <a:off x="2964704" y="2518009"/>
            <a:ext cx="1464646" cy="1469225"/>
            <a:chOff x="1121209" y="4004185"/>
            <a:chExt cx="1464646" cy="1469225"/>
          </a:xfrm>
        </p:grpSpPr>
        <p:sp>
          <p:nvSpPr>
            <p:cNvPr id="983" name="Google Shape;983;p15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5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1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D6F13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5"/>
          <p:cNvSpPr/>
          <p:nvPr/>
        </p:nvSpPr>
        <p:spPr>
          <a:xfrm rot="-646739">
            <a:off x="5066377" y="689630"/>
            <a:ext cx="566841" cy="566841"/>
          </a:xfrm>
          <a:prstGeom prst="star4">
            <a:avLst>
              <a:gd name="adj" fmla="val 12500"/>
            </a:avLst>
          </a:pr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5"/>
          <p:cNvSpPr txBox="1"/>
          <p:nvPr/>
        </p:nvSpPr>
        <p:spPr>
          <a:xfrm>
            <a:off x="177878" y="2505016"/>
            <a:ext cx="28914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LUYỆN TẬP, VẬN DỤNG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2" name="Google Shape;1022;p15"/>
          <p:cNvPicPr preferRelativeResize="0"/>
          <p:nvPr/>
        </p:nvPicPr>
        <p:blipFill rotWithShape="1">
          <a:blip r:embed="rId3">
            <a:alphaModFix/>
          </a:blip>
          <a:srcRect l="26795" t="15027" r="49282" b="11252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3" name="Google Shape;1023;p15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1024" name="Google Shape;1024;p15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 descr="This may contain: three different colored fish swimming in the water">
            <a:extLst>
              <a:ext uri="{FF2B5EF4-FFF2-40B4-BE49-F238E27FC236}">
                <a16:creationId xmlns:a16="http://schemas.microsoft.com/office/drawing/2014/main" id="{7DDE573B-F0F2-4BDA-BDFC-7496BFE1EF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36" y="308783"/>
            <a:ext cx="6299773" cy="62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"/>
          <p:cNvSpPr/>
          <p:nvPr/>
        </p:nvSpPr>
        <p:spPr>
          <a:xfrm>
            <a:off x="0" y="0"/>
            <a:ext cx="12192000" cy="19849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9" name="Google Shape;519;p8"/>
          <p:cNvGrpSpPr/>
          <p:nvPr/>
        </p:nvGrpSpPr>
        <p:grpSpPr>
          <a:xfrm>
            <a:off x="9070450" y="134364"/>
            <a:ext cx="1354173" cy="1354173"/>
            <a:chOff x="4328160" y="1779270"/>
            <a:chExt cx="1725930" cy="1725930"/>
          </a:xfrm>
        </p:grpSpPr>
        <p:sp>
          <p:nvSpPr>
            <p:cNvPr id="520" name="Google Shape;520;p8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6CAB05"/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5400000" algn="t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 flipH="1">
              <a:off x="4381500" y="1809750"/>
              <a:ext cx="1634490" cy="1668780"/>
            </a:xfrm>
            <a:custGeom>
              <a:avLst/>
              <a:gdLst/>
              <a:ahLst/>
              <a:cxnLst/>
              <a:rect l="l" t="t" r="r" b="b"/>
              <a:pathLst>
                <a:path w="1725930" h="1708540" extrusionOk="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99DB23"/>
            </a:solidFill>
            <a:ln>
              <a:noFill/>
            </a:ln>
            <a:effectLst>
              <a:outerShdw blurRad="215900" dist="76200" dir="5400000" algn="t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8"/>
          <p:cNvGrpSpPr/>
          <p:nvPr/>
        </p:nvGrpSpPr>
        <p:grpSpPr>
          <a:xfrm rot="10800000" flipH="1">
            <a:off x="9083174" y="1618457"/>
            <a:ext cx="1354173" cy="1354173"/>
            <a:chOff x="4328160" y="1779270"/>
            <a:chExt cx="1725930" cy="1725930"/>
          </a:xfrm>
        </p:grpSpPr>
        <p:sp>
          <p:nvSpPr>
            <p:cNvPr id="529" name="Google Shape;529;p8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3A303"/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762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 flipH="1">
              <a:off x="4396442" y="1809750"/>
              <a:ext cx="1634490" cy="1668780"/>
            </a:xfrm>
            <a:custGeom>
              <a:avLst/>
              <a:gdLst/>
              <a:ahLst/>
              <a:cxnLst/>
              <a:rect l="l" t="t" r="r" b="b"/>
              <a:pathLst>
                <a:path w="1725930" h="1708540" extrusionOk="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FEDE58"/>
            </a:solidFill>
            <a:ln>
              <a:noFill/>
            </a:ln>
            <a:effectLst>
              <a:outerShdw blurRad="228600" dist="762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8"/>
          <p:cNvGrpSpPr/>
          <p:nvPr/>
        </p:nvGrpSpPr>
        <p:grpSpPr>
          <a:xfrm rot="21285578" flipH="1">
            <a:off x="10565086" y="1572923"/>
            <a:ext cx="1354173" cy="1354173"/>
            <a:chOff x="6313170" y="1809750"/>
            <a:chExt cx="1725930" cy="1725930"/>
          </a:xfrm>
        </p:grpSpPr>
        <p:sp>
          <p:nvSpPr>
            <p:cNvPr id="532" name="Google Shape;532;p8"/>
            <p:cNvSpPr/>
            <p:nvPr/>
          </p:nvSpPr>
          <p:spPr>
            <a:xfrm>
              <a:off x="6313170" y="180975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19B4C9"/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905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355080" y="1840230"/>
              <a:ext cx="1634490" cy="1668780"/>
            </a:xfrm>
            <a:custGeom>
              <a:avLst/>
              <a:gdLst/>
              <a:ahLst/>
              <a:cxnLst/>
              <a:rect l="l" t="t" r="r" b="b"/>
              <a:pathLst>
                <a:path w="1725930" h="1708540" extrusionOk="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22F1F6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8"/>
          <p:cNvGrpSpPr/>
          <p:nvPr/>
        </p:nvGrpSpPr>
        <p:grpSpPr>
          <a:xfrm rot="10800000" flipH="1">
            <a:off x="10522003" y="124038"/>
            <a:ext cx="1354173" cy="1354173"/>
            <a:chOff x="4328160" y="1779270"/>
            <a:chExt cx="1725930" cy="1725930"/>
          </a:xfrm>
        </p:grpSpPr>
        <p:sp>
          <p:nvSpPr>
            <p:cNvPr id="535" name="Google Shape;535;p8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3A303"/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28600" dist="762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 flipH="1">
              <a:off x="4396442" y="1809750"/>
              <a:ext cx="1634490" cy="1668780"/>
            </a:xfrm>
            <a:custGeom>
              <a:avLst/>
              <a:gdLst/>
              <a:ahLst/>
              <a:cxnLst/>
              <a:rect l="l" t="t" r="r" b="b"/>
              <a:pathLst>
                <a:path w="1725930" h="1708540" extrusionOk="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FEDE58"/>
            </a:solidFill>
            <a:ln>
              <a:noFill/>
            </a:ln>
            <a:effectLst>
              <a:outerShdw blurRad="228600" dist="762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8" name="Google Shape;538;p8"/>
          <p:cNvSpPr txBox="1"/>
          <p:nvPr/>
        </p:nvSpPr>
        <p:spPr>
          <a:xfrm>
            <a:off x="1344195" y="2182017"/>
            <a:ext cx="59843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39" name="Google Shape;539;p8"/>
          <p:cNvSpPr txBox="1"/>
          <p:nvPr/>
        </p:nvSpPr>
        <p:spPr>
          <a:xfrm>
            <a:off x="1305288" y="3046138"/>
            <a:ext cx="811789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0" name="Google Shape;540;p8"/>
          <p:cNvSpPr txBox="1"/>
          <p:nvPr/>
        </p:nvSpPr>
        <p:spPr>
          <a:xfrm>
            <a:off x="1464908" y="4285641"/>
            <a:ext cx="61246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1" name="Google Shape;541;p8"/>
          <p:cNvSpPr txBox="1"/>
          <p:nvPr/>
        </p:nvSpPr>
        <p:spPr>
          <a:xfrm>
            <a:off x="1395414" y="5131930"/>
            <a:ext cx="55083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3" name="Google Shape;543;p8"/>
          <p:cNvSpPr txBox="1"/>
          <p:nvPr/>
        </p:nvSpPr>
        <p:spPr>
          <a:xfrm>
            <a:off x="1441417" y="115159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1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4" name="Google Shape;544;p8"/>
          <p:cNvSpPr/>
          <p:nvPr/>
        </p:nvSpPr>
        <p:spPr>
          <a:xfrm>
            <a:off x="0" y="6023464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8"/>
          <p:cNvSpPr/>
          <p:nvPr/>
        </p:nvSpPr>
        <p:spPr>
          <a:xfrm>
            <a:off x="0" y="6250159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6" name="Google Shape;546;p8"/>
          <p:cNvGrpSpPr/>
          <p:nvPr/>
        </p:nvGrpSpPr>
        <p:grpSpPr>
          <a:xfrm>
            <a:off x="585259" y="510178"/>
            <a:ext cx="874549" cy="874549"/>
            <a:chOff x="2338510" y="1220806"/>
            <a:chExt cx="889997" cy="889997"/>
          </a:xfrm>
        </p:grpSpPr>
        <p:sp>
          <p:nvSpPr>
            <p:cNvPr id="547" name="Google Shape;547;p8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8"/>
          <p:cNvSpPr/>
          <p:nvPr/>
        </p:nvSpPr>
        <p:spPr>
          <a:xfrm>
            <a:off x="1595938" y="575567"/>
            <a:ext cx="54735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sz="3200" dirty="0">
                <a:solidFill>
                  <a:srgbClr val="7F7F7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550" name="Google Shape;550;p8"/>
          <p:cNvGrpSpPr/>
          <p:nvPr/>
        </p:nvGrpSpPr>
        <p:grpSpPr>
          <a:xfrm>
            <a:off x="658859" y="2318186"/>
            <a:ext cx="1041566" cy="561170"/>
            <a:chOff x="7703161" y="1430319"/>
            <a:chExt cx="718508" cy="414075"/>
          </a:xfrm>
        </p:grpSpPr>
        <p:sp>
          <p:nvSpPr>
            <p:cNvPr id="551" name="Google Shape;551;p8"/>
            <p:cNvSpPr/>
            <p:nvPr/>
          </p:nvSpPr>
          <p:spPr>
            <a:xfrm rot="-1372352" flipH="1">
              <a:off x="7703161" y="1430319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 txBox="1"/>
            <p:nvPr/>
          </p:nvSpPr>
          <p:spPr>
            <a:xfrm>
              <a:off x="7739894" y="1475172"/>
              <a:ext cx="681775" cy="340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01</a:t>
              </a:r>
              <a:endParaRPr sz="24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56" name="Google Shape;556;p8"/>
          <p:cNvGrpSpPr/>
          <p:nvPr/>
        </p:nvGrpSpPr>
        <p:grpSpPr>
          <a:xfrm>
            <a:off x="573261" y="4222078"/>
            <a:ext cx="822154" cy="750709"/>
            <a:chOff x="7638873" y="1366595"/>
            <a:chExt cx="540237" cy="541523"/>
          </a:xfrm>
        </p:grpSpPr>
        <p:sp>
          <p:nvSpPr>
            <p:cNvPr id="557" name="Google Shape;557;p8"/>
            <p:cNvSpPr/>
            <p:nvPr/>
          </p:nvSpPr>
          <p:spPr>
            <a:xfrm rot="-1372352" flipH="1">
              <a:off x="7703161" y="1430319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8"/>
            <p:cNvSpPr txBox="1"/>
            <p:nvPr/>
          </p:nvSpPr>
          <p:spPr>
            <a:xfrm>
              <a:off x="7717036" y="1477012"/>
              <a:ext cx="4428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03</a:t>
              </a:r>
              <a:endParaRPr sz="24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59" name="Google Shape;559;p8"/>
          <p:cNvGrpSpPr/>
          <p:nvPr/>
        </p:nvGrpSpPr>
        <p:grpSpPr>
          <a:xfrm>
            <a:off x="564519" y="5224977"/>
            <a:ext cx="830896" cy="1164815"/>
            <a:chOff x="7703161" y="1430319"/>
            <a:chExt cx="468135" cy="877649"/>
          </a:xfrm>
        </p:grpSpPr>
        <p:sp>
          <p:nvSpPr>
            <p:cNvPr id="560" name="Google Shape;560;p8"/>
            <p:cNvSpPr/>
            <p:nvPr/>
          </p:nvSpPr>
          <p:spPr>
            <a:xfrm rot="-1372352" flipH="1">
              <a:off x="7703161" y="1430319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8"/>
            <p:cNvSpPr txBox="1"/>
            <p:nvPr/>
          </p:nvSpPr>
          <p:spPr>
            <a:xfrm>
              <a:off x="7728466" y="1477012"/>
              <a:ext cx="44283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04</a:t>
              </a:r>
              <a:endParaRPr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65" name="Google Shape;565;p8"/>
          <p:cNvGrpSpPr/>
          <p:nvPr/>
        </p:nvGrpSpPr>
        <p:grpSpPr>
          <a:xfrm rot="3555814">
            <a:off x="741334" y="2925655"/>
            <a:ext cx="827451" cy="1184985"/>
            <a:chOff x="7703161" y="1131056"/>
            <a:chExt cx="514370" cy="750410"/>
          </a:xfrm>
        </p:grpSpPr>
        <p:sp>
          <p:nvSpPr>
            <p:cNvPr id="566" name="Google Shape;566;p8"/>
            <p:cNvSpPr/>
            <p:nvPr/>
          </p:nvSpPr>
          <p:spPr>
            <a:xfrm rot="-1372352" flipH="1">
              <a:off x="7703161" y="1430319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8"/>
            <p:cNvSpPr txBox="1"/>
            <p:nvPr/>
          </p:nvSpPr>
          <p:spPr>
            <a:xfrm rot="18846234">
              <a:off x="7679714" y="1343648"/>
              <a:ext cx="750410" cy="325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8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02</a:t>
              </a:r>
              <a:endParaRPr sz="28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66" name="Google Shape;546;p8">
            <a:extLst>
              <a:ext uri="{FF2B5EF4-FFF2-40B4-BE49-F238E27FC236}">
                <a16:creationId xmlns:a16="http://schemas.microsoft.com/office/drawing/2014/main" id="{188E0798-944F-402B-BF45-EFDA9B206912}"/>
              </a:ext>
            </a:extLst>
          </p:cNvPr>
          <p:cNvGrpSpPr/>
          <p:nvPr/>
        </p:nvGrpSpPr>
        <p:grpSpPr>
          <a:xfrm>
            <a:off x="474391" y="3116138"/>
            <a:ext cx="874549" cy="874549"/>
            <a:chOff x="2338510" y="1220806"/>
            <a:chExt cx="889997" cy="889997"/>
          </a:xfrm>
        </p:grpSpPr>
        <p:sp>
          <p:nvSpPr>
            <p:cNvPr id="67" name="Google Shape;547;p8">
              <a:extLst>
                <a:ext uri="{FF2B5EF4-FFF2-40B4-BE49-F238E27FC236}">
                  <a16:creationId xmlns:a16="http://schemas.microsoft.com/office/drawing/2014/main" id="{B01788CE-6159-4C03-8F5E-D15BCD1D62B9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548;p8">
              <a:extLst>
                <a:ext uri="{FF2B5EF4-FFF2-40B4-BE49-F238E27FC236}">
                  <a16:creationId xmlns:a16="http://schemas.microsoft.com/office/drawing/2014/main" id="{DE629239-C5FB-4EC9-BE8F-0F36588630DA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15" dur="5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11"/>
          <p:cNvPicPr preferRelativeResize="0"/>
          <p:nvPr/>
        </p:nvPicPr>
        <p:blipFill rotWithShape="1">
          <a:blip r:embed="rId3">
            <a:alphaModFix/>
          </a:blip>
          <a:srcRect l="20648" t="31862" r="24935" b="18960"/>
          <a:stretch/>
        </p:blipFill>
        <p:spPr>
          <a:xfrm rot="314948">
            <a:off x="4812839" y="4865811"/>
            <a:ext cx="3754615" cy="190867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1"/>
          <p:cNvSpPr/>
          <p:nvPr/>
        </p:nvSpPr>
        <p:spPr>
          <a:xfrm>
            <a:off x="0" y="6189784"/>
            <a:ext cx="12192000" cy="668216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11"/>
          <p:cNvGrpSpPr/>
          <p:nvPr/>
        </p:nvGrpSpPr>
        <p:grpSpPr>
          <a:xfrm>
            <a:off x="2234398" y="2289370"/>
            <a:ext cx="7213504" cy="7213504"/>
            <a:chOff x="2969745" y="1641232"/>
            <a:chExt cx="7213504" cy="7213504"/>
          </a:xfrm>
        </p:grpSpPr>
        <p:sp>
          <p:nvSpPr>
            <p:cNvPr id="702" name="Google Shape;702;p11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3169038" y="1766081"/>
              <a:ext cx="6819023" cy="6819023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2969745" y="1641232"/>
              <a:ext cx="7213504" cy="7213504"/>
            </a:xfrm>
            <a:prstGeom prst="arc">
              <a:avLst>
                <a:gd name="adj1" fmla="val 10783137"/>
                <a:gd name="adj2" fmla="val 10133"/>
              </a:avLst>
            </a:prstGeom>
            <a:noFill/>
            <a:ln w="508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11"/>
          <p:cNvSpPr/>
          <p:nvPr/>
        </p:nvSpPr>
        <p:spPr>
          <a:xfrm>
            <a:off x="5841150" y="3912577"/>
            <a:ext cx="1462792" cy="2138988"/>
          </a:xfrm>
          <a:prstGeom prst="arc">
            <a:avLst>
              <a:gd name="adj1" fmla="val 10357567"/>
              <a:gd name="adj2" fmla="val 11743747"/>
            </a:avLst>
          </a:prstGeom>
          <a:noFill/>
          <a:ln w="508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1"/>
          <p:cNvSpPr/>
          <p:nvPr/>
        </p:nvSpPr>
        <p:spPr>
          <a:xfrm rot="421230">
            <a:off x="5818220" y="3928676"/>
            <a:ext cx="1462792" cy="2138988"/>
          </a:xfrm>
          <a:prstGeom prst="arc">
            <a:avLst>
              <a:gd name="adj1" fmla="val 11681061"/>
              <a:gd name="adj2" fmla="val 11999307"/>
            </a:avLst>
          </a:prstGeom>
          <a:noFill/>
          <a:ln w="508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1"/>
          <p:cNvSpPr/>
          <p:nvPr/>
        </p:nvSpPr>
        <p:spPr>
          <a:xfrm>
            <a:off x="4047992" y="3489376"/>
            <a:ext cx="446324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728" name="Google Shape;728;p11"/>
          <p:cNvSpPr/>
          <p:nvPr/>
        </p:nvSpPr>
        <p:spPr>
          <a:xfrm>
            <a:off x="4223739" y="5896122"/>
            <a:ext cx="220049" cy="232410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13CC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1"/>
          <p:cNvSpPr/>
          <p:nvPr/>
        </p:nvSpPr>
        <p:spPr>
          <a:xfrm flipH="1">
            <a:off x="0" y="6248401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3D6EB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1"/>
          <p:cNvSpPr/>
          <p:nvPr/>
        </p:nvSpPr>
        <p:spPr>
          <a:xfrm>
            <a:off x="6697309" y="6447107"/>
            <a:ext cx="220049" cy="232410"/>
          </a:xfrm>
          <a:prstGeom prst="ellipse">
            <a:avLst/>
          </a:prstGeom>
          <a:solidFill>
            <a:schemeClr val="lt1">
              <a:alpha val="27843"/>
            </a:schemeClr>
          </a:solidFill>
          <a:ln w="50800" cap="flat" cmpd="sng">
            <a:solidFill>
              <a:schemeClr val="lt1">
                <a:alpha val="56862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1"/>
          <p:cNvSpPr/>
          <p:nvPr/>
        </p:nvSpPr>
        <p:spPr>
          <a:xfrm>
            <a:off x="9041924" y="6177476"/>
            <a:ext cx="355741" cy="375724"/>
          </a:xfrm>
          <a:prstGeom prst="ellipse">
            <a:avLst/>
          </a:prstGeom>
          <a:solidFill>
            <a:schemeClr val="lt1">
              <a:alpha val="20000"/>
            </a:schemeClr>
          </a:solidFill>
          <a:ln w="50800" cap="flat" cmpd="sng">
            <a:solidFill>
              <a:srgbClr val="22F1F6">
                <a:alpha val="5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1"/>
          <p:cNvSpPr/>
          <p:nvPr/>
        </p:nvSpPr>
        <p:spPr>
          <a:xfrm>
            <a:off x="1515709" y="6037384"/>
            <a:ext cx="141798" cy="149763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13D6E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5" name="Google Shape;735;p11"/>
          <p:cNvGrpSpPr/>
          <p:nvPr/>
        </p:nvGrpSpPr>
        <p:grpSpPr>
          <a:xfrm rot="2224307">
            <a:off x="2451377" y="2967780"/>
            <a:ext cx="975818" cy="971808"/>
            <a:chOff x="10534630" y="4636809"/>
            <a:chExt cx="975818" cy="971808"/>
          </a:xfrm>
        </p:grpSpPr>
        <p:sp>
          <p:nvSpPr>
            <p:cNvPr id="736" name="Google Shape;736;p1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1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738" name="Google Shape;738;p1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1" name="Google Shape;741;p11"/>
          <p:cNvGrpSpPr/>
          <p:nvPr/>
        </p:nvGrpSpPr>
        <p:grpSpPr>
          <a:xfrm rot="610562">
            <a:off x="3146604" y="4169497"/>
            <a:ext cx="619803" cy="617257"/>
            <a:chOff x="10534630" y="4636809"/>
            <a:chExt cx="975818" cy="971808"/>
          </a:xfrm>
        </p:grpSpPr>
        <p:sp>
          <p:nvSpPr>
            <p:cNvPr id="742" name="Google Shape;742;p1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3" name="Google Shape;743;p1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744" name="Google Shape;744;p1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7" name="Google Shape;747;p11"/>
          <p:cNvGrpSpPr/>
          <p:nvPr/>
        </p:nvGrpSpPr>
        <p:grpSpPr>
          <a:xfrm rot="2427509">
            <a:off x="8042185" y="3926324"/>
            <a:ext cx="858322" cy="854795"/>
            <a:chOff x="10534630" y="4636809"/>
            <a:chExt cx="975818" cy="971808"/>
          </a:xfrm>
        </p:grpSpPr>
        <p:sp>
          <p:nvSpPr>
            <p:cNvPr id="748" name="Google Shape;748;p1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9" name="Google Shape;749;p1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750" name="Google Shape;750;p1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9" name="Google Shape;759;p11"/>
          <p:cNvGrpSpPr/>
          <p:nvPr/>
        </p:nvGrpSpPr>
        <p:grpSpPr>
          <a:xfrm flipH="1">
            <a:off x="8187028" y="4718160"/>
            <a:ext cx="1950088" cy="1223089"/>
            <a:chOff x="594424" y="1153191"/>
            <a:chExt cx="2605976" cy="1634460"/>
          </a:xfrm>
        </p:grpSpPr>
        <p:sp>
          <p:nvSpPr>
            <p:cNvPr id="760" name="Google Shape;760;p1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543;p8">
            <a:extLst>
              <a:ext uri="{FF2B5EF4-FFF2-40B4-BE49-F238E27FC236}">
                <a16:creationId xmlns:a16="http://schemas.microsoft.com/office/drawing/2014/main" id="{FB1644BC-F94F-4159-B1BF-C33674BD7A6D}"/>
              </a:ext>
            </a:extLst>
          </p:cNvPr>
          <p:cNvSpPr txBox="1"/>
          <p:nvPr/>
        </p:nvSpPr>
        <p:spPr>
          <a:xfrm>
            <a:off x="4733402" y="3135712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2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0E98F5-5892-4AB9-91B3-90C09A20FAA1}"/>
              </a:ext>
            </a:extLst>
          </p:cNvPr>
          <p:cNvSpPr/>
          <p:nvPr/>
        </p:nvSpPr>
        <p:spPr>
          <a:xfrm>
            <a:off x="559496" y="43620"/>
            <a:ext cx="9561328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46;p8">
            <a:extLst>
              <a:ext uri="{FF2B5EF4-FFF2-40B4-BE49-F238E27FC236}">
                <a16:creationId xmlns:a16="http://schemas.microsoft.com/office/drawing/2014/main" id="{84ABB9B5-1B2B-48A8-A784-999102AB793E}"/>
              </a:ext>
            </a:extLst>
          </p:cNvPr>
          <p:cNvGrpSpPr/>
          <p:nvPr/>
        </p:nvGrpSpPr>
        <p:grpSpPr>
          <a:xfrm>
            <a:off x="122221" y="540578"/>
            <a:ext cx="874549" cy="874549"/>
            <a:chOff x="2338510" y="1220806"/>
            <a:chExt cx="889997" cy="889997"/>
          </a:xfrm>
        </p:grpSpPr>
        <p:sp>
          <p:nvSpPr>
            <p:cNvPr id="77" name="Google Shape;547;p8">
              <a:extLst>
                <a:ext uri="{FF2B5EF4-FFF2-40B4-BE49-F238E27FC236}">
                  <a16:creationId xmlns:a16="http://schemas.microsoft.com/office/drawing/2014/main" id="{99B0F936-4997-41C8-A39F-E30B2DBB1842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548;p8">
              <a:extLst>
                <a:ext uri="{FF2B5EF4-FFF2-40B4-BE49-F238E27FC236}">
                  <a16:creationId xmlns:a16="http://schemas.microsoft.com/office/drawing/2014/main" id="{30E0E5C2-91FA-4F2F-827A-517E5F45F4F1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930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animRot by="-21600000">
                                      <p:cBhvr>
                                        <p:cTn id="46" dur="5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Rot by="-21600000">
                                      <p:cBhvr>
                                        <p:cTn id="52" dur="5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p13"/>
          <p:cNvPicPr preferRelativeResize="0"/>
          <p:nvPr/>
        </p:nvPicPr>
        <p:blipFill rotWithShape="1">
          <a:blip r:embed="rId3">
            <a:alphaModFix/>
          </a:blip>
          <a:srcRect l="41374" t="37502" r="39510" b="33696"/>
          <a:stretch/>
        </p:blipFill>
        <p:spPr>
          <a:xfrm>
            <a:off x="1080978" y="5251839"/>
            <a:ext cx="1383324" cy="117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 rotWithShape="1">
          <a:blip r:embed="rId4">
            <a:alphaModFix/>
          </a:blip>
          <a:srcRect l="58875" t="37711" r="28427" b="31505"/>
          <a:stretch/>
        </p:blipFill>
        <p:spPr>
          <a:xfrm rot="-402748">
            <a:off x="9023690" y="4980274"/>
            <a:ext cx="781873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 rotWithShape="1">
          <a:blip r:embed="rId5">
            <a:alphaModFix/>
          </a:blip>
          <a:srcRect l="15585" t="46432" r="65656" b="32018"/>
          <a:stretch/>
        </p:blipFill>
        <p:spPr>
          <a:xfrm rot="-306661">
            <a:off x="558299" y="5098900"/>
            <a:ext cx="838576" cy="54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 rotWithShape="1">
          <a:blip r:embed="rId6">
            <a:alphaModFix/>
          </a:blip>
          <a:srcRect l="39104" t="40275" r="46753" b="28732"/>
          <a:stretch/>
        </p:blipFill>
        <p:spPr>
          <a:xfrm rot="786674">
            <a:off x="5484067" y="5058626"/>
            <a:ext cx="1097378" cy="135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7">
            <a:alphaModFix/>
          </a:blip>
          <a:srcRect l="47618" t="47715" r="25829" b="33558"/>
          <a:stretch/>
        </p:blipFill>
        <p:spPr>
          <a:xfrm rot="-3044705">
            <a:off x="7095274" y="5436986"/>
            <a:ext cx="1129887" cy="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 rotWithShape="1">
          <a:blip r:embed="rId8">
            <a:alphaModFix/>
          </a:blip>
          <a:srcRect l="30447" t="36684" r="58009" b="33815"/>
          <a:stretch/>
        </p:blipFill>
        <p:spPr>
          <a:xfrm rot="-2240199">
            <a:off x="10308895" y="5312563"/>
            <a:ext cx="580572" cy="8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 rotWithShape="1">
          <a:blip r:embed="rId9">
            <a:alphaModFix/>
          </a:blip>
          <a:srcRect l="64791" t="54898" r="26118" b="28683"/>
          <a:stretch/>
        </p:blipFill>
        <p:spPr>
          <a:xfrm>
            <a:off x="4906758" y="5525346"/>
            <a:ext cx="435427" cy="44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3"/>
          <p:cNvPicPr preferRelativeResize="0"/>
          <p:nvPr/>
        </p:nvPicPr>
        <p:blipFill rotWithShape="1">
          <a:blip r:embed="rId9">
            <a:alphaModFix/>
          </a:blip>
          <a:srcRect l="64791" t="54898" r="26118" b="28683"/>
          <a:stretch/>
        </p:blipFill>
        <p:spPr>
          <a:xfrm>
            <a:off x="11290869" y="4910613"/>
            <a:ext cx="435427" cy="44233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3"/>
          <p:cNvSpPr/>
          <p:nvPr/>
        </p:nvSpPr>
        <p:spPr>
          <a:xfrm>
            <a:off x="0" y="6023464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22F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3"/>
          <p:cNvSpPr/>
          <p:nvPr/>
        </p:nvSpPr>
        <p:spPr>
          <a:xfrm>
            <a:off x="0" y="6250159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3D6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3"/>
          <p:cNvSpPr/>
          <p:nvPr/>
        </p:nvSpPr>
        <p:spPr>
          <a:xfrm>
            <a:off x="2272500" y="2162068"/>
            <a:ext cx="40669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1" name="Google Shape;801;p13"/>
          <p:cNvSpPr/>
          <p:nvPr/>
        </p:nvSpPr>
        <p:spPr>
          <a:xfrm>
            <a:off x="2294671" y="3912997"/>
            <a:ext cx="46528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3" name="Google Shape;803;p13"/>
          <p:cNvGrpSpPr/>
          <p:nvPr/>
        </p:nvGrpSpPr>
        <p:grpSpPr>
          <a:xfrm>
            <a:off x="352845" y="1689985"/>
            <a:ext cx="1852297" cy="1731074"/>
            <a:chOff x="4601868" y="1575903"/>
            <a:chExt cx="2216002" cy="2070976"/>
          </a:xfrm>
        </p:grpSpPr>
        <p:sp>
          <p:nvSpPr>
            <p:cNvPr id="804" name="Google Shape;804;p13"/>
            <p:cNvSpPr/>
            <p:nvPr/>
          </p:nvSpPr>
          <p:spPr>
            <a:xfrm rot="-1372352">
              <a:off x="4851510" y="182339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3"/>
            <p:cNvSpPr/>
            <p:nvPr/>
          </p:nvSpPr>
          <p:spPr>
            <a:xfrm rot="-1372352">
              <a:off x="4847218" y="181910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3"/>
            <p:cNvSpPr/>
            <p:nvPr/>
          </p:nvSpPr>
          <p:spPr>
            <a:xfrm rot="-1136907">
              <a:off x="4926374" y="2194893"/>
              <a:ext cx="563426" cy="430419"/>
            </a:xfrm>
            <a:custGeom>
              <a:avLst/>
              <a:gdLst/>
              <a:ahLst/>
              <a:cxnLst/>
              <a:rect l="l" t="t" r="r" b="b"/>
              <a:pathLst>
                <a:path w="457199" h="349269" extrusionOk="0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/>
              <a:ahLst/>
              <a:cxnLst/>
              <a:rect l="l" t="t" r="r" b="b"/>
              <a:pathLst>
                <a:path w="895738" h="499698" extrusionOk="0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 cmpd="sng">
              <a:solidFill>
                <a:srgbClr val="FDDF0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08A5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3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/>
              <a:ahLst/>
              <a:cxnLst/>
              <a:rect l="l" t="t" r="r" b="b"/>
              <a:pathLst>
                <a:path w="1244906" h="526264" extrusionOk="0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 cmpd="sng">
              <a:solidFill>
                <a:srgbClr val="FDDF0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/>
              <a:ahLst/>
              <a:cxnLst/>
              <a:rect l="l" t="t" r="r" b="b"/>
              <a:pathLst>
                <a:path w="299147" h="539826" extrusionOk="0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 cmpd="sng">
              <a:solidFill>
                <a:srgbClr val="FDDF0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3"/>
            <p:cNvSpPr/>
            <p:nvPr/>
          </p:nvSpPr>
          <p:spPr>
            <a:xfrm rot="-989539">
              <a:off x="6327351" y="278161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/>
              <a:ahLst/>
              <a:cxnLst/>
              <a:rect l="l" t="t" r="r" b="b"/>
              <a:pathLst>
                <a:path w="195060" h="223173" extrusionOk="0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FA7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3"/>
            <p:cNvSpPr txBox="1"/>
            <p:nvPr/>
          </p:nvSpPr>
          <p:spPr>
            <a:xfrm>
              <a:off x="5324598" y="2292513"/>
              <a:ext cx="7447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A</a:t>
              </a:r>
              <a:endParaRPr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17" name="Google Shape;817;p13"/>
          <p:cNvGrpSpPr/>
          <p:nvPr/>
        </p:nvGrpSpPr>
        <p:grpSpPr>
          <a:xfrm rot="2481743">
            <a:off x="267148" y="3423536"/>
            <a:ext cx="1855120" cy="1735476"/>
            <a:chOff x="4598491" y="1570637"/>
            <a:chExt cx="2219379" cy="2076242"/>
          </a:xfrm>
        </p:grpSpPr>
        <p:sp>
          <p:nvSpPr>
            <p:cNvPr id="818" name="Google Shape;818;p13"/>
            <p:cNvSpPr/>
            <p:nvPr/>
          </p:nvSpPr>
          <p:spPr>
            <a:xfrm rot="-1372352">
              <a:off x="4851510" y="182339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 rot="-1372352">
              <a:off x="4843841" y="1813835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3"/>
            <p:cNvSpPr/>
            <p:nvPr/>
          </p:nvSpPr>
          <p:spPr>
            <a:xfrm rot="-1136907">
              <a:off x="4926374" y="2194893"/>
              <a:ext cx="563426" cy="430419"/>
            </a:xfrm>
            <a:custGeom>
              <a:avLst/>
              <a:gdLst/>
              <a:ahLst/>
              <a:cxnLst/>
              <a:rect l="l" t="t" r="r" b="b"/>
              <a:pathLst>
                <a:path w="457199" h="349269" extrusionOk="0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/>
              <a:ahLst/>
              <a:cxnLst/>
              <a:rect l="l" t="t" r="r" b="b"/>
              <a:pathLst>
                <a:path w="895738" h="499698" extrusionOk="0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FA7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/>
              <a:ahLst/>
              <a:cxnLst/>
              <a:rect l="l" t="t" r="r" b="b"/>
              <a:pathLst>
                <a:path w="1244906" h="526264" extrusionOk="0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/>
              <a:ahLst/>
              <a:cxnLst/>
              <a:rect l="l" t="t" r="r" b="b"/>
              <a:pathLst>
                <a:path w="299147" h="539826" extrusionOk="0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3"/>
            <p:cNvSpPr/>
            <p:nvPr/>
          </p:nvSpPr>
          <p:spPr>
            <a:xfrm rot="-989539">
              <a:off x="6327351" y="278161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3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/>
              <a:ahLst/>
              <a:cxnLst/>
              <a:rect l="l" t="t" r="r" b="b"/>
              <a:pathLst>
                <a:path w="195060" h="223173" extrusionOk="0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3"/>
            <p:cNvSpPr txBox="1"/>
            <p:nvPr/>
          </p:nvSpPr>
          <p:spPr>
            <a:xfrm rot="-2481743">
              <a:off x="5324598" y="2292513"/>
              <a:ext cx="7447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B</a:t>
              </a:r>
              <a:endParaRPr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31" name="Google Shape;831;p13"/>
          <p:cNvGrpSpPr/>
          <p:nvPr/>
        </p:nvGrpSpPr>
        <p:grpSpPr>
          <a:xfrm rot="253194">
            <a:off x="6016883" y="1580031"/>
            <a:ext cx="1848710" cy="1736626"/>
            <a:chOff x="4606160" y="1580193"/>
            <a:chExt cx="2211710" cy="2077618"/>
          </a:xfrm>
        </p:grpSpPr>
        <p:sp>
          <p:nvSpPr>
            <p:cNvPr id="832" name="Google Shape;832;p13"/>
            <p:cNvSpPr/>
            <p:nvPr/>
          </p:nvSpPr>
          <p:spPr>
            <a:xfrm rot="-1372352">
              <a:off x="4851510" y="182339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 rot="-1372352">
              <a:off x="4863198" y="1834323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4F6FC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 rot="-1136907">
              <a:off x="4926374" y="2194893"/>
              <a:ext cx="563426" cy="430419"/>
            </a:xfrm>
            <a:custGeom>
              <a:avLst/>
              <a:gdLst/>
              <a:ahLst/>
              <a:cxnLst/>
              <a:rect l="l" t="t" r="r" b="b"/>
              <a:pathLst>
                <a:path w="457199" h="349269" extrusionOk="0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/>
              <a:ahLst/>
              <a:cxnLst/>
              <a:rect l="l" t="t" r="r" b="b"/>
              <a:pathLst>
                <a:path w="895738" h="499698" extrusionOk="0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 cmpd="sng">
              <a:solidFill>
                <a:srgbClr val="1CD8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C9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3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4B5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/>
              <a:ahLst/>
              <a:cxnLst/>
              <a:rect l="l" t="t" r="r" b="b"/>
              <a:pathLst>
                <a:path w="1244906" h="526264" extrusionOk="0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 cmpd="sng">
              <a:solidFill>
                <a:srgbClr val="1CD8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/>
              <a:ahLst/>
              <a:cxnLst/>
              <a:rect l="l" t="t" r="r" b="b"/>
              <a:pathLst>
                <a:path w="299147" h="539826" extrusionOk="0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 cmpd="sng">
              <a:solidFill>
                <a:srgbClr val="1CD8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3"/>
            <p:cNvSpPr/>
            <p:nvPr/>
          </p:nvSpPr>
          <p:spPr>
            <a:xfrm rot="-989539">
              <a:off x="6327351" y="278161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C9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/>
              <a:ahLst/>
              <a:cxnLst/>
              <a:rect l="l" t="t" r="r" b="b"/>
              <a:pathLst>
                <a:path w="195060" h="223173" extrusionOk="0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4B5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3"/>
            <p:cNvSpPr txBox="1"/>
            <p:nvPr/>
          </p:nvSpPr>
          <p:spPr>
            <a:xfrm rot="-253194">
              <a:off x="5324598" y="2292513"/>
              <a:ext cx="7447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C</a:t>
              </a:r>
              <a:endParaRPr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45" name="Google Shape;845;p13"/>
          <p:cNvGrpSpPr/>
          <p:nvPr/>
        </p:nvGrpSpPr>
        <p:grpSpPr>
          <a:xfrm rot="2481743">
            <a:off x="6631303" y="3628431"/>
            <a:ext cx="1855119" cy="1735476"/>
            <a:chOff x="4598492" y="1570637"/>
            <a:chExt cx="2219378" cy="2076242"/>
          </a:xfrm>
        </p:grpSpPr>
        <p:sp>
          <p:nvSpPr>
            <p:cNvPr id="846" name="Google Shape;846;p13"/>
            <p:cNvSpPr/>
            <p:nvPr/>
          </p:nvSpPr>
          <p:spPr>
            <a:xfrm rot="-1372352">
              <a:off x="4851510" y="1823391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3"/>
            <p:cNvSpPr/>
            <p:nvPr/>
          </p:nvSpPr>
          <p:spPr>
            <a:xfrm rot="-1372352">
              <a:off x="4843842" y="1813835"/>
              <a:ext cx="1571083" cy="1580289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7C80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3"/>
            <p:cNvSpPr/>
            <p:nvPr/>
          </p:nvSpPr>
          <p:spPr>
            <a:xfrm rot="-1136907">
              <a:off x="4926374" y="2194893"/>
              <a:ext cx="563426" cy="430419"/>
            </a:xfrm>
            <a:custGeom>
              <a:avLst/>
              <a:gdLst/>
              <a:ahLst/>
              <a:cxnLst/>
              <a:rect l="l" t="t" r="r" b="b"/>
              <a:pathLst>
                <a:path w="457199" h="349269" extrusionOk="0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/>
              <a:ahLst/>
              <a:cxnLst/>
              <a:rect l="l" t="t" r="r" b="b"/>
              <a:pathLst>
                <a:path w="895738" h="499698" extrusionOk="0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3"/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/>
              <a:ahLst/>
              <a:cxnLst/>
              <a:rect l="l" t="t" r="r" b="b"/>
              <a:pathLst>
                <a:path w="1244906" h="526264" extrusionOk="0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/>
              <a:ahLst/>
              <a:cxnLst/>
              <a:rect l="l" t="t" r="r" b="b"/>
              <a:pathLst>
                <a:path w="299147" h="539826" extrusionOk="0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3"/>
            <p:cNvSpPr/>
            <p:nvPr/>
          </p:nvSpPr>
          <p:spPr>
            <a:xfrm rot="-989539">
              <a:off x="6327351" y="2781616"/>
              <a:ext cx="467301" cy="231299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3"/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/>
              <a:ahLst/>
              <a:cxnLst/>
              <a:rect l="l" t="t" r="r" b="b"/>
              <a:pathLst>
                <a:path w="195060" h="223173" extrusionOk="0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3"/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/>
              <a:ahLst/>
              <a:cxnLst/>
              <a:rect l="l" t="t" r="r" b="b"/>
              <a:pathLst>
                <a:path w="807528" h="340759" extrusionOk="0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3"/>
            <p:cNvSpPr txBox="1"/>
            <p:nvPr/>
          </p:nvSpPr>
          <p:spPr>
            <a:xfrm rot="-2481743">
              <a:off x="5291760" y="2340111"/>
              <a:ext cx="7447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D</a:t>
              </a:r>
              <a:endParaRPr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859" name="Google Shape;859;p13"/>
          <p:cNvSpPr/>
          <p:nvPr/>
        </p:nvSpPr>
        <p:spPr>
          <a:xfrm>
            <a:off x="7738593" y="1698191"/>
            <a:ext cx="391633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1" name="Google Shape;861;p13"/>
          <p:cNvSpPr txBox="1"/>
          <p:nvPr/>
        </p:nvSpPr>
        <p:spPr>
          <a:xfrm>
            <a:off x="5342185" y="218347"/>
            <a:ext cx="63418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862" name="Google Shape;862;p13"/>
          <p:cNvGrpSpPr/>
          <p:nvPr/>
        </p:nvGrpSpPr>
        <p:grpSpPr>
          <a:xfrm rot="536672">
            <a:off x="3367678" y="317704"/>
            <a:ext cx="1949909" cy="1624848"/>
            <a:chOff x="350718" y="682871"/>
            <a:chExt cx="1949909" cy="1624848"/>
          </a:xfrm>
        </p:grpSpPr>
        <p:sp>
          <p:nvSpPr>
            <p:cNvPr id="863" name="Google Shape;863;p13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 cap="flat" cmpd="sng">
              <a:solidFill>
                <a:srgbClr val="22F1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3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22F1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5" name="Google Shape;865;p13"/>
            <p:cNvGrpSpPr/>
            <p:nvPr/>
          </p:nvGrpSpPr>
          <p:grpSpPr>
            <a:xfrm rot="-264783">
              <a:off x="1256626" y="720086"/>
              <a:ext cx="1006423" cy="1015534"/>
              <a:chOff x="7762002" y="4817621"/>
              <a:chExt cx="1996191" cy="2014257"/>
            </a:xfrm>
          </p:grpSpPr>
          <p:sp>
            <p:nvSpPr>
              <p:cNvPr id="866" name="Google Shape;866;p13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 rot="-1119158">
                <a:off x="7973454" y="5041849"/>
                <a:ext cx="1571084" cy="1580291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7D93"/>
              </a:solidFill>
              <a:ln w="666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8" name="Google Shape;868;p13"/>
            <p:cNvSpPr txBox="1"/>
            <p:nvPr/>
          </p:nvSpPr>
          <p:spPr>
            <a:xfrm rot="-536672">
              <a:off x="1490046" y="1026827"/>
              <a:ext cx="6205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798;p13">
            <a:extLst>
              <a:ext uri="{FF2B5EF4-FFF2-40B4-BE49-F238E27FC236}">
                <a16:creationId xmlns:a16="http://schemas.microsoft.com/office/drawing/2014/main" id="{02CB118D-E499-48F6-B093-46C6B9BB3ED7}"/>
              </a:ext>
            </a:extLst>
          </p:cNvPr>
          <p:cNvSpPr/>
          <p:nvPr/>
        </p:nvSpPr>
        <p:spPr>
          <a:xfrm>
            <a:off x="8168840" y="3959521"/>
            <a:ext cx="388174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oogle Shape;546;p8">
            <a:extLst>
              <a:ext uri="{FF2B5EF4-FFF2-40B4-BE49-F238E27FC236}">
                <a16:creationId xmlns:a16="http://schemas.microsoft.com/office/drawing/2014/main" id="{F4E4725F-6CC2-49F4-A45C-1B817638FA5E}"/>
              </a:ext>
            </a:extLst>
          </p:cNvPr>
          <p:cNvGrpSpPr/>
          <p:nvPr/>
        </p:nvGrpSpPr>
        <p:grpSpPr>
          <a:xfrm>
            <a:off x="6492757" y="2095373"/>
            <a:ext cx="874549" cy="874549"/>
            <a:chOff x="2338510" y="1220806"/>
            <a:chExt cx="889997" cy="889997"/>
          </a:xfrm>
        </p:grpSpPr>
        <p:sp>
          <p:nvSpPr>
            <p:cNvPr id="87" name="Google Shape;547;p8">
              <a:extLst>
                <a:ext uri="{FF2B5EF4-FFF2-40B4-BE49-F238E27FC236}">
                  <a16:creationId xmlns:a16="http://schemas.microsoft.com/office/drawing/2014/main" id="{FD566A1F-730F-4929-B826-E26D3174B204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548;p8">
              <a:extLst>
                <a:ext uri="{FF2B5EF4-FFF2-40B4-BE49-F238E27FC236}">
                  <a16:creationId xmlns:a16="http://schemas.microsoft.com/office/drawing/2014/main" id="{8857D1EA-4EC9-49A4-B441-B7EA0327FAFF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9"/>
          <p:cNvSpPr/>
          <p:nvPr/>
        </p:nvSpPr>
        <p:spPr>
          <a:xfrm>
            <a:off x="3867665" y="1668162"/>
            <a:ext cx="4312508" cy="431250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0B6BE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19"/>
          <p:cNvSpPr txBox="1"/>
          <p:nvPr/>
        </p:nvSpPr>
        <p:spPr>
          <a:xfrm>
            <a:off x="4509595" y="3256198"/>
            <a:ext cx="7774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30%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69" name="Google Shape;1269;p19"/>
          <p:cNvSpPr txBox="1"/>
          <p:nvPr/>
        </p:nvSpPr>
        <p:spPr>
          <a:xfrm>
            <a:off x="5546595" y="4368054"/>
            <a:ext cx="7774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40%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70" name="Google Shape;1270;p19"/>
          <p:cNvSpPr txBox="1"/>
          <p:nvPr/>
        </p:nvSpPr>
        <p:spPr>
          <a:xfrm>
            <a:off x="6776671" y="3258216"/>
            <a:ext cx="7774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30%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74" name="Google Shape;1274;p19"/>
          <p:cNvSpPr/>
          <p:nvPr/>
        </p:nvSpPr>
        <p:spPr>
          <a:xfrm>
            <a:off x="4143632" y="2450757"/>
            <a:ext cx="222421" cy="22242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0B6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19"/>
          <p:cNvSpPr/>
          <p:nvPr/>
        </p:nvSpPr>
        <p:spPr>
          <a:xfrm>
            <a:off x="4024183" y="4753232"/>
            <a:ext cx="222421" cy="22242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0B6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19"/>
          <p:cNvSpPr/>
          <p:nvPr/>
        </p:nvSpPr>
        <p:spPr>
          <a:xfrm>
            <a:off x="8093675" y="3447536"/>
            <a:ext cx="222421" cy="22242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0B6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19"/>
          <p:cNvSpPr txBox="1"/>
          <p:nvPr/>
        </p:nvSpPr>
        <p:spPr>
          <a:xfrm>
            <a:off x="4701306" y="198938"/>
            <a:ext cx="57982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2400" b="1" dirty="0">
              <a:solidFill>
                <a:srgbClr val="20B6B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78" name="Google Shape;1278;p19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19"/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0" name="Google Shape;1280;p19"/>
          <p:cNvGrpSpPr/>
          <p:nvPr/>
        </p:nvGrpSpPr>
        <p:grpSpPr>
          <a:xfrm>
            <a:off x="6933071" y="4318693"/>
            <a:ext cx="2212378" cy="1439327"/>
            <a:chOff x="8687346" y="-726269"/>
            <a:chExt cx="2232683" cy="1452538"/>
          </a:xfrm>
        </p:grpSpPr>
        <p:sp>
          <p:nvSpPr>
            <p:cNvPr id="1281" name="Google Shape;1281;p19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19"/>
          <p:cNvGrpSpPr/>
          <p:nvPr/>
        </p:nvGrpSpPr>
        <p:grpSpPr>
          <a:xfrm rot="2126588">
            <a:off x="3010346" y="108975"/>
            <a:ext cx="1723282" cy="1436001"/>
            <a:chOff x="350718" y="682871"/>
            <a:chExt cx="1949909" cy="1624848"/>
          </a:xfrm>
        </p:grpSpPr>
        <p:sp>
          <p:nvSpPr>
            <p:cNvPr id="1284" name="Google Shape;1284;p19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1CD8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6" name="Google Shape;1286;p19"/>
            <p:cNvGrpSpPr/>
            <p:nvPr/>
          </p:nvGrpSpPr>
          <p:grpSpPr>
            <a:xfrm rot="-264783">
              <a:off x="1256626" y="720086"/>
              <a:ext cx="1006423" cy="1015534"/>
              <a:chOff x="7762002" y="4817621"/>
              <a:chExt cx="1996191" cy="2014257"/>
            </a:xfrm>
          </p:grpSpPr>
          <p:sp>
            <p:nvSpPr>
              <p:cNvPr id="1287" name="Google Shape;1287;p19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9"/>
              <p:cNvSpPr/>
              <p:nvPr/>
            </p:nvSpPr>
            <p:spPr>
              <a:xfrm rot="-1119158">
                <a:off x="7973454" y="5041849"/>
                <a:ext cx="1571084" cy="1580291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CD8E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89" name="Google Shape;1289;p19"/>
          <p:cNvSpPr/>
          <p:nvPr/>
        </p:nvSpPr>
        <p:spPr>
          <a:xfrm>
            <a:off x="107805" y="1898177"/>
            <a:ext cx="37358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90" name="Google Shape;1290;p19"/>
          <p:cNvSpPr/>
          <p:nvPr/>
        </p:nvSpPr>
        <p:spPr>
          <a:xfrm>
            <a:off x="303958" y="4097305"/>
            <a:ext cx="35396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91" name="Google Shape;1291;p19"/>
          <p:cNvSpPr/>
          <p:nvPr/>
        </p:nvSpPr>
        <p:spPr>
          <a:xfrm>
            <a:off x="8445208" y="2020546"/>
            <a:ext cx="36280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8F5C5-C6B0-4C57-8F95-3EB0577922BC}"/>
              </a:ext>
            </a:extLst>
          </p:cNvPr>
          <p:cNvSpPr txBox="1"/>
          <p:nvPr/>
        </p:nvSpPr>
        <p:spPr>
          <a:xfrm>
            <a:off x="4066831" y="59782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F30F9-25D3-49F9-871C-FEA798D0F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447" r="94504">
                        <a14:foregroundMark x1="7447" y1="27368" x2="7447" y2="42105"/>
                        <a14:foregroundMark x1="24823" y1="10526" x2="31560" y2="10526"/>
                        <a14:foregroundMark x1="29078" y1="73947" x2="25532" y2="87632"/>
                        <a14:foregroundMark x1="25532" y1="87632" x2="25532" y2="87895"/>
                        <a14:foregroundMark x1="51064" y1="80263" x2="58156" y2="89211"/>
                        <a14:foregroundMark x1="58156" y1="89211" x2="60816" y2="90000"/>
                        <a14:foregroundMark x1="89362" y1="65263" x2="93972" y2="65526"/>
                        <a14:foregroundMark x1="91667" y1="42895" x2="94504" y2="41053"/>
                        <a14:foregroundMark x1="94504" y1="37895" x2="93617" y2="40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7665" y="2283546"/>
            <a:ext cx="4301576" cy="2898225"/>
          </a:xfrm>
          <a:prstGeom prst="rect">
            <a:avLst/>
          </a:prstGeom>
        </p:spPr>
      </p:pic>
      <p:sp>
        <p:nvSpPr>
          <p:cNvPr id="35" name="Google Shape;1291;p19">
            <a:extLst>
              <a:ext uri="{FF2B5EF4-FFF2-40B4-BE49-F238E27FC236}">
                <a16:creationId xmlns:a16="http://schemas.microsoft.com/office/drawing/2014/main" id="{3852519D-F36A-47C8-B4F6-96543E950A16}"/>
              </a:ext>
            </a:extLst>
          </p:cNvPr>
          <p:cNvSpPr/>
          <p:nvPr/>
        </p:nvSpPr>
        <p:spPr>
          <a:xfrm>
            <a:off x="8426566" y="3497161"/>
            <a:ext cx="36280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7F7F7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36" name="Google Shape;546;p8">
            <a:extLst>
              <a:ext uri="{FF2B5EF4-FFF2-40B4-BE49-F238E27FC236}">
                <a16:creationId xmlns:a16="http://schemas.microsoft.com/office/drawing/2014/main" id="{8D5FA8B8-EE99-4E4A-8F4B-C4978E84771C}"/>
              </a:ext>
            </a:extLst>
          </p:cNvPr>
          <p:cNvGrpSpPr/>
          <p:nvPr/>
        </p:nvGrpSpPr>
        <p:grpSpPr>
          <a:xfrm>
            <a:off x="-96194" y="4029628"/>
            <a:ext cx="874549" cy="874549"/>
            <a:chOff x="2338510" y="1220806"/>
            <a:chExt cx="889997" cy="889997"/>
          </a:xfrm>
        </p:grpSpPr>
        <p:sp>
          <p:nvSpPr>
            <p:cNvPr id="37" name="Google Shape;547;p8">
              <a:extLst>
                <a:ext uri="{FF2B5EF4-FFF2-40B4-BE49-F238E27FC236}">
                  <a16:creationId xmlns:a16="http://schemas.microsoft.com/office/drawing/2014/main" id="{3CC44C9B-22E0-4DA7-84AB-1DC0B1E4F9A1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48;p8">
              <a:extLst>
                <a:ext uri="{FF2B5EF4-FFF2-40B4-BE49-F238E27FC236}">
                  <a16:creationId xmlns:a16="http://schemas.microsoft.com/office/drawing/2014/main" id="{F57B33F1-4CE8-41CB-ADCE-E7B75658E0F5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23"/>
          <p:cNvPicPr preferRelativeResize="0"/>
          <p:nvPr/>
        </p:nvPicPr>
        <p:blipFill rotWithShape="1">
          <a:blip r:embed="rId3">
            <a:alphaModFix/>
          </a:blip>
          <a:srcRect l="20648" t="31862" r="24935" b="18960"/>
          <a:stretch/>
        </p:blipFill>
        <p:spPr>
          <a:xfrm rot="-240868" flipH="1">
            <a:off x="2422351" y="5498283"/>
            <a:ext cx="2664486" cy="135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6" name="Google Shape;1546;p23"/>
          <p:cNvGrpSpPr/>
          <p:nvPr/>
        </p:nvGrpSpPr>
        <p:grpSpPr>
          <a:xfrm>
            <a:off x="-406764" y="-575379"/>
            <a:ext cx="4759233" cy="4497976"/>
            <a:chOff x="-180444" y="-108857"/>
            <a:chExt cx="4759233" cy="4497976"/>
          </a:xfrm>
        </p:grpSpPr>
        <p:grpSp>
          <p:nvGrpSpPr>
            <p:cNvPr id="1547" name="Google Shape;1547;p23"/>
            <p:cNvGrpSpPr/>
            <p:nvPr/>
          </p:nvGrpSpPr>
          <p:grpSpPr>
            <a:xfrm flipH="1">
              <a:off x="-180444" y="-108857"/>
              <a:ext cx="4175761" cy="3570514"/>
              <a:chOff x="8203475" y="-95794"/>
              <a:chExt cx="4175761" cy="3570514"/>
            </a:xfrm>
          </p:grpSpPr>
          <p:sp>
            <p:nvSpPr>
              <p:cNvPr id="1548" name="Google Shape;1548;p23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65100" dist="88900" algn="l" rotWithShape="0">
                  <a:srgbClr val="000000">
                    <a:alpha val="1882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1" name="Google Shape;1551;p23"/>
            <p:cNvSpPr/>
            <p:nvPr/>
          </p:nvSpPr>
          <p:spPr>
            <a:xfrm flipH="1">
              <a:off x="15498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3" name="Google Shape;1553;p23"/>
          <p:cNvPicPr preferRelativeResize="0"/>
          <p:nvPr/>
        </p:nvPicPr>
        <p:blipFill rotWithShape="1">
          <a:blip r:embed="rId4">
            <a:alphaModFix/>
          </a:blip>
          <a:srcRect l="30447" t="36684" r="58009" b="33815"/>
          <a:stretch/>
        </p:blipFill>
        <p:spPr>
          <a:xfrm rot="151844">
            <a:off x="11446081" y="21402"/>
            <a:ext cx="580572" cy="8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23"/>
          <p:cNvPicPr preferRelativeResize="0"/>
          <p:nvPr/>
        </p:nvPicPr>
        <p:blipFill rotWithShape="1">
          <a:blip r:embed="rId5">
            <a:alphaModFix/>
          </a:blip>
          <a:srcRect l="11977" t="53872" r="50937" b="13292"/>
          <a:stretch/>
        </p:blipFill>
        <p:spPr>
          <a:xfrm rot="523248" flipH="1">
            <a:off x="6703258" y="5377682"/>
            <a:ext cx="889086" cy="44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23"/>
          <p:cNvPicPr preferRelativeResize="0"/>
          <p:nvPr/>
        </p:nvPicPr>
        <p:blipFill rotWithShape="1">
          <a:blip r:embed="rId6">
            <a:alphaModFix/>
          </a:blip>
          <a:srcRect l="22468" t="31862" r="37533" b="32583"/>
          <a:stretch/>
        </p:blipFill>
        <p:spPr>
          <a:xfrm rot="-636581" flipH="1">
            <a:off x="5250911" y="5208554"/>
            <a:ext cx="1020611" cy="51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23"/>
          <p:cNvSpPr/>
          <p:nvPr/>
        </p:nvSpPr>
        <p:spPr>
          <a:xfrm>
            <a:off x="2073112" y="880745"/>
            <a:ext cx="878898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Insulin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HCG,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LRHa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Estrogen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Testosterone</a:t>
            </a:r>
            <a:r>
              <a:rPr lang="zh-CN" sz="2400" dirty="0">
                <a:solidFill>
                  <a:srgbClr val="BBB487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…</a:t>
            </a:r>
            <a:endParaRPr sz="2400" dirty="0">
              <a:solidFill>
                <a:srgbClr val="BBB487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1583" name="Google Shape;1583;p23"/>
          <p:cNvGrpSpPr/>
          <p:nvPr/>
        </p:nvGrpSpPr>
        <p:grpSpPr>
          <a:xfrm rot="610562">
            <a:off x="10493217" y="804517"/>
            <a:ext cx="619803" cy="617257"/>
            <a:chOff x="10534630" y="4636809"/>
            <a:chExt cx="975818" cy="971808"/>
          </a:xfrm>
        </p:grpSpPr>
        <p:sp>
          <p:nvSpPr>
            <p:cNvPr id="1584" name="Google Shape;1584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5" name="Google Shape;1585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86" name="Google Shape;1586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9" name="Google Shape;1589;p23"/>
          <p:cNvGrpSpPr/>
          <p:nvPr/>
        </p:nvGrpSpPr>
        <p:grpSpPr>
          <a:xfrm rot="2614959">
            <a:off x="10518771" y="122037"/>
            <a:ext cx="692140" cy="717833"/>
            <a:chOff x="10534630" y="4636809"/>
            <a:chExt cx="975818" cy="971808"/>
          </a:xfrm>
        </p:grpSpPr>
        <p:sp>
          <p:nvSpPr>
            <p:cNvPr id="1590" name="Google Shape;1590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2" name="Google Shape;1592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5" name="Google Shape;1595;p23"/>
          <p:cNvGrpSpPr/>
          <p:nvPr/>
        </p:nvGrpSpPr>
        <p:grpSpPr>
          <a:xfrm rot="1617987">
            <a:off x="11132729" y="655465"/>
            <a:ext cx="871724" cy="868142"/>
            <a:chOff x="10534630" y="4636809"/>
            <a:chExt cx="975818" cy="971808"/>
          </a:xfrm>
        </p:grpSpPr>
        <p:sp>
          <p:nvSpPr>
            <p:cNvPr id="1596" name="Google Shape;1596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7" name="Google Shape;1597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8" name="Google Shape;1598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1279;p19">
            <a:extLst>
              <a:ext uri="{FF2B5EF4-FFF2-40B4-BE49-F238E27FC236}">
                <a16:creationId xmlns:a16="http://schemas.microsoft.com/office/drawing/2014/main" id="{35EFDAB3-C360-4C7F-B66E-1C3685BFE248}"/>
              </a:ext>
            </a:extLst>
          </p:cNvPr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279;p19">
            <a:extLst>
              <a:ext uri="{FF2B5EF4-FFF2-40B4-BE49-F238E27FC236}">
                <a16:creationId xmlns:a16="http://schemas.microsoft.com/office/drawing/2014/main" id="{A355BE98-374F-4968-9A6B-3E54A70599E4}"/>
              </a:ext>
            </a:extLst>
          </p:cNvPr>
          <p:cNvSpPr/>
          <p:nvPr/>
        </p:nvSpPr>
        <p:spPr>
          <a:xfrm flipH="1">
            <a:off x="-38100" y="6352792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43;p8">
            <a:extLst>
              <a:ext uri="{FF2B5EF4-FFF2-40B4-BE49-F238E27FC236}">
                <a16:creationId xmlns:a16="http://schemas.microsoft.com/office/drawing/2014/main" id="{E72C2FD8-FB8F-4170-BE09-98BB3381DDEE}"/>
              </a:ext>
            </a:extLst>
          </p:cNvPr>
          <p:cNvSpPr txBox="1"/>
          <p:nvPr/>
        </p:nvSpPr>
        <p:spPr>
          <a:xfrm>
            <a:off x="1088364" y="382847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5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60" name="Google Shape;546;p8">
            <a:extLst>
              <a:ext uri="{FF2B5EF4-FFF2-40B4-BE49-F238E27FC236}">
                <a16:creationId xmlns:a16="http://schemas.microsoft.com/office/drawing/2014/main" id="{10E4E0D0-56C2-412A-8860-1A92CADDF112}"/>
              </a:ext>
            </a:extLst>
          </p:cNvPr>
          <p:cNvGrpSpPr/>
          <p:nvPr/>
        </p:nvGrpSpPr>
        <p:grpSpPr>
          <a:xfrm>
            <a:off x="1650207" y="1913090"/>
            <a:ext cx="874549" cy="874549"/>
            <a:chOff x="2338510" y="1220806"/>
            <a:chExt cx="889997" cy="889997"/>
          </a:xfrm>
        </p:grpSpPr>
        <p:sp>
          <p:nvSpPr>
            <p:cNvPr id="61" name="Google Shape;547;p8">
              <a:extLst>
                <a:ext uri="{FF2B5EF4-FFF2-40B4-BE49-F238E27FC236}">
                  <a16:creationId xmlns:a16="http://schemas.microsoft.com/office/drawing/2014/main" id="{DAFAEA16-BDFB-4394-AC8E-8D28A9FDF201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48;p8">
              <a:extLst>
                <a:ext uri="{FF2B5EF4-FFF2-40B4-BE49-F238E27FC236}">
                  <a16:creationId xmlns:a16="http://schemas.microsoft.com/office/drawing/2014/main" id="{5BEA9C35-F8C5-47FE-B2A4-6E4864E8AABF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37" dur="1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4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24"/>
          <p:cNvSpPr/>
          <p:nvPr/>
        </p:nvSpPr>
        <p:spPr>
          <a:xfrm>
            <a:off x="0" y="6191250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2D5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5" name="Google Shape;1615;p24"/>
          <p:cNvGrpSpPr/>
          <p:nvPr/>
        </p:nvGrpSpPr>
        <p:grpSpPr>
          <a:xfrm rot="610562">
            <a:off x="8935077" y="60667"/>
            <a:ext cx="850441" cy="846948"/>
            <a:chOff x="10534630" y="4636809"/>
            <a:chExt cx="975818" cy="971808"/>
          </a:xfrm>
        </p:grpSpPr>
        <p:sp>
          <p:nvSpPr>
            <p:cNvPr id="1616" name="Google Shape;1616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7" name="Google Shape;1617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18" name="Google Shape;1618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9" name="Google Shape;1629;p24"/>
          <p:cNvSpPr/>
          <p:nvPr/>
        </p:nvSpPr>
        <p:spPr>
          <a:xfrm>
            <a:off x="3672840" y="3668553"/>
            <a:ext cx="643127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– 4°C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Nitrogen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-196°C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6" name="Google Shape;1636;p24"/>
          <p:cNvGrpSpPr/>
          <p:nvPr/>
        </p:nvGrpSpPr>
        <p:grpSpPr>
          <a:xfrm rot="2224307">
            <a:off x="7803512" y="109153"/>
            <a:ext cx="760514" cy="757389"/>
            <a:chOff x="10534630" y="4636809"/>
            <a:chExt cx="975818" cy="971808"/>
          </a:xfrm>
        </p:grpSpPr>
        <p:sp>
          <p:nvSpPr>
            <p:cNvPr id="1637" name="Google Shape;1637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8" name="Google Shape;1638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39" name="Google Shape;1639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2" name="Google Shape;1642;p24"/>
          <p:cNvGrpSpPr/>
          <p:nvPr/>
        </p:nvGrpSpPr>
        <p:grpSpPr>
          <a:xfrm rot="2655072">
            <a:off x="8378912" y="731470"/>
            <a:ext cx="945366" cy="941483"/>
            <a:chOff x="10534630" y="4636809"/>
            <a:chExt cx="975818" cy="971808"/>
          </a:xfrm>
        </p:grpSpPr>
        <p:sp>
          <p:nvSpPr>
            <p:cNvPr id="1643" name="Google Shape;1643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4" name="Google Shape;1644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45" name="Google Shape;1645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" name="Google Shape;543;p8">
            <a:extLst>
              <a:ext uri="{FF2B5EF4-FFF2-40B4-BE49-F238E27FC236}">
                <a16:creationId xmlns:a16="http://schemas.microsoft.com/office/drawing/2014/main" id="{9CD852C0-F792-401A-97CE-07D6F46F3845}"/>
              </a:ext>
            </a:extLst>
          </p:cNvPr>
          <p:cNvSpPr txBox="1"/>
          <p:nvPr/>
        </p:nvSpPr>
        <p:spPr>
          <a:xfrm>
            <a:off x="3157595" y="1553031"/>
            <a:ext cx="6589747" cy="18773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6</a:t>
            </a:r>
            <a:endParaRPr lang="en-US"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5" name="Google Shape;546;p8">
            <a:extLst>
              <a:ext uri="{FF2B5EF4-FFF2-40B4-BE49-F238E27FC236}">
                <a16:creationId xmlns:a16="http://schemas.microsoft.com/office/drawing/2014/main" id="{EC2A6604-FFD5-4061-93D5-9F68B3541126}"/>
              </a:ext>
            </a:extLst>
          </p:cNvPr>
          <p:cNvGrpSpPr/>
          <p:nvPr/>
        </p:nvGrpSpPr>
        <p:grpSpPr>
          <a:xfrm>
            <a:off x="3235565" y="4146284"/>
            <a:ext cx="874549" cy="874549"/>
            <a:chOff x="2338510" y="1220806"/>
            <a:chExt cx="889997" cy="889997"/>
          </a:xfrm>
        </p:grpSpPr>
        <p:sp>
          <p:nvSpPr>
            <p:cNvPr id="46" name="Google Shape;547;p8">
              <a:extLst>
                <a:ext uri="{FF2B5EF4-FFF2-40B4-BE49-F238E27FC236}">
                  <a16:creationId xmlns:a16="http://schemas.microsoft.com/office/drawing/2014/main" id="{252333D8-0604-4163-864A-C0FC9869DEB4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48;p8">
              <a:extLst>
                <a:ext uri="{FF2B5EF4-FFF2-40B4-BE49-F238E27FC236}">
                  <a16:creationId xmlns:a16="http://schemas.microsoft.com/office/drawing/2014/main" id="{910AB2EA-C58A-40C7-81B5-46663D83922A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23"/>
          <p:cNvPicPr preferRelativeResize="0"/>
          <p:nvPr/>
        </p:nvPicPr>
        <p:blipFill rotWithShape="1">
          <a:blip r:embed="rId3">
            <a:alphaModFix/>
          </a:blip>
          <a:srcRect l="20648" t="31862" r="24935" b="18960"/>
          <a:stretch/>
        </p:blipFill>
        <p:spPr>
          <a:xfrm rot="-240868" flipH="1">
            <a:off x="2422351" y="5498283"/>
            <a:ext cx="2664486" cy="135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6" name="Google Shape;1546;p23"/>
          <p:cNvGrpSpPr/>
          <p:nvPr/>
        </p:nvGrpSpPr>
        <p:grpSpPr>
          <a:xfrm>
            <a:off x="-406764" y="-575379"/>
            <a:ext cx="4759233" cy="4497976"/>
            <a:chOff x="-180444" y="-108857"/>
            <a:chExt cx="4759233" cy="4497976"/>
          </a:xfrm>
        </p:grpSpPr>
        <p:grpSp>
          <p:nvGrpSpPr>
            <p:cNvPr id="1547" name="Google Shape;1547;p23"/>
            <p:cNvGrpSpPr/>
            <p:nvPr/>
          </p:nvGrpSpPr>
          <p:grpSpPr>
            <a:xfrm flipH="1">
              <a:off x="-180444" y="-108857"/>
              <a:ext cx="4175761" cy="3570514"/>
              <a:chOff x="8203475" y="-95794"/>
              <a:chExt cx="4175761" cy="3570514"/>
            </a:xfrm>
          </p:grpSpPr>
          <p:sp>
            <p:nvSpPr>
              <p:cNvPr id="1548" name="Google Shape;1548;p23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65100" dist="88900" algn="l" rotWithShape="0">
                  <a:srgbClr val="000000">
                    <a:alpha val="1882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1" name="Google Shape;1551;p23"/>
            <p:cNvSpPr/>
            <p:nvPr/>
          </p:nvSpPr>
          <p:spPr>
            <a:xfrm flipH="1">
              <a:off x="15498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3" name="Google Shape;1553;p23"/>
          <p:cNvPicPr preferRelativeResize="0"/>
          <p:nvPr/>
        </p:nvPicPr>
        <p:blipFill rotWithShape="1">
          <a:blip r:embed="rId4">
            <a:alphaModFix/>
          </a:blip>
          <a:srcRect l="30447" t="36684" r="58009" b="33815"/>
          <a:stretch/>
        </p:blipFill>
        <p:spPr>
          <a:xfrm rot="151844">
            <a:off x="11446081" y="21402"/>
            <a:ext cx="580572" cy="8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23"/>
          <p:cNvPicPr preferRelativeResize="0"/>
          <p:nvPr/>
        </p:nvPicPr>
        <p:blipFill rotWithShape="1">
          <a:blip r:embed="rId5">
            <a:alphaModFix/>
          </a:blip>
          <a:srcRect l="11977" t="53872" r="50937" b="13292"/>
          <a:stretch/>
        </p:blipFill>
        <p:spPr>
          <a:xfrm rot="523248" flipH="1">
            <a:off x="6703258" y="5377682"/>
            <a:ext cx="889086" cy="44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23"/>
          <p:cNvPicPr preferRelativeResize="0"/>
          <p:nvPr/>
        </p:nvPicPr>
        <p:blipFill rotWithShape="1">
          <a:blip r:embed="rId6">
            <a:alphaModFix/>
          </a:blip>
          <a:srcRect l="22468" t="31862" r="37533" b="32583"/>
          <a:stretch/>
        </p:blipFill>
        <p:spPr>
          <a:xfrm rot="-636581" flipH="1">
            <a:off x="5250911" y="5208554"/>
            <a:ext cx="1020611" cy="51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23"/>
          <p:cNvSpPr/>
          <p:nvPr/>
        </p:nvSpPr>
        <p:spPr>
          <a:xfrm>
            <a:off x="1843241" y="942108"/>
            <a:ext cx="8788984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(3n)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sz="2800" dirty="0">
              <a:solidFill>
                <a:srgbClr val="BBB487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1583" name="Google Shape;1583;p23"/>
          <p:cNvGrpSpPr/>
          <p:nvPr/>
        </p:nvGrpSpPr>
        <p:grpSpPr>
          <a:xfrm rot="610562">
            <a:off x="10493217" y="804517"/>
            <a:ext cx="619803" cy="617257"/>
            <a:chOff x="10534630" y="4636809"/>
            <a:chExt cx="975818" cy="971808"/>
          </a:xfrm>
        </p:grpSpPr>
        <p:sp>
          <p:nvSpPr>
            <p:cNvPr id="1584" name="Google Shape;1584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5" name="Google Shape;1585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86" name="Google Shape;1586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9" name="Google Shape;1589;p23"/>
          <p:cNvGrpSpPr/>
          <p:nvPr/>
        </p:nvGrpSpPr>
        <p:grpSpPr>
          <a:xfrm rot="2614959">
            <a:off x="10518771" y="122037"/>
            <a:ext cx="692140" cy="717833"/>
            <a:chOff x="10534630" y="4636809"/>
            <a:chExt cx="975818" cy="971808"/>
          </a:xfrm>
        </p:grpSpPr>
        <p:sp>
          <p:nvSpPr>
            <p:cNvPr id="1590" name="Google Shape;1590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2" name="Google Shape;1592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5" name="Google Shape;1595;p23"/>
          <p:cNvGrpSpPr/>
          <p:nvPr/>
        </p:nvGrpSpPr>
        <p:grpSpPr>
          <a:xfrm rot="1617987">
            <a:off x="11132729" y="655465"/>
            <a:ext cx="871724" cy="868142"/>
            <a:chOff x="10534630" y="4636809"/>
            <a:chExt cx="975818" cy="971808"/>
          </a:xfrm>
        </p:grpSpPr>
        <p:sp>
          <p:nvSpPr>
            <p:cNvPr id="1596" name="Google Shape;1596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7" name="Google Shape;1597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8" name="Google Shape;1598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1279;p19">
            <a:extLst>
              <a:ext uri="{FF2B5EF4-FFF2-40B4-BE49-F238E27FC236}">
                <a16:creationId xmlns:a16="http://schemas.microsoft.com/office/drawing/2014/main" id="{35EFDAB3-C360-4C7F-B66E-1C3685BFE248}"/>
              </a:ext>
            </a:extLst>
          </p:cNvPr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279;p19">
            <a:extLst>
              <a:ext uri="{FF2B5EF4-FFF2-40B4-BE49-F238E27FC236}">
                <a16:creationId xmlns:a16="http://schemas.microsoft.com/office/drawing/2014/main" id="{A355BE98-374F-4968-9A6B-3E54A70599E4}"/>
              </a:ext>
            </a:extLst>
          </p:cNvPr>
          <p:cNvSpPr/>
          <p:nvPr/>
        </p:nvSpPr>
        <p:spPr>
          <a:xfrm flipH="1">
            <a:off x="-38100" y="6352792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43;p8">
            <a:extLst>
              <a:ext uri="{FF2B5EF4-FFF2-40B4-BE49-F238E27FC236}">
                <a16:creationId xmlns:a16="http://schemas.microsoft.com/office/drawing/2014/main" id="{E72C2FD8-FB8F-4170-BE09-98BB3381DDEE}"/>
              </a:ext>
            </a:extLst>
          </p:cNvPr>
          <p:cNvSpPr txBox="1"/>
          <p:nvPr/>
        </p:nvSpPr>
        <p:spPr>
          <a:xfrm>
            <a:off x="1088364" y="382847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7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60" name="Google Shape;546;p8">
            <a:extLst>
              <a:ext uri="{FF2B5EF4-FFF2-40B4-BE49-F238E27FC236}">
                <a16:creationId xmlns:a16="http://schemas.microsoft.com/office/drawing/2014/main" id="{10E4E0D0-56C2-412A-8860-1A92CADDF112}"/>
              </a:ext>
            </a:extLst>
          </p:cNvPr>
          <p:cNvGrpSpPr/>
          <p:nvPr/>
        </p:nvGrpSpPr>
        <p:grpSpPr>
          <a:xfrm>
            <a:off x="1559775" y="3502530"/>
            <a:ext cx="874549" cy="874549"/>
            <a:chOff x="2338510" y="1220806"/>
            <a:chExt cx="889997" cy="889997"/>
          </a:xfrm>
        </p:grpSpPr>
        <p:sp>
          <p:nvSpPr>
            <p:cNvPr id="61" name="Google Shape;547;p8">
              <a:extLst>
                <a:ext uri="{FF2B5EF4-FFF2-40B4-BE49-F238E27FC236}">
                  <a16:creationId xmlns:a16="http://schemas.microsoft.com/office/drawing/2014/main" id="{DAFAEA16-BDFB-4394-AC8E-8D28A9FDF201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48;p8">
              <a:extLst>
                <a:ext uri="{FF2B5EF4-FFF2-40B4-BE49-F238E27FC236}">
                  <a16:creationId xmlns:a16="http://schemas.microsoft.com/office/drawing/2014/main" id="{5BEA9C35-F8C5-47FE-B2A4-6E4864E8AABF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9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37" dur="1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0"/>
          <p:cNvGrpSpPr/>
          <p:nvPr/>
        </p:nvGrpSpPr>
        <p:grpSpPr>
          <a:xfrm>
            <a:off x="7628787" y="-90015"/>
            <a:ext cx="4750527" cy="4484912"/>
            <a:chOff x="7628709" y="-95794"/>
            <a:chExt cx="4750527" cy="4484912"/>
          </a:xfrm>
        </p:grpSpPr>
        <p:grpSp>
          <p:nvGrpSpPr>
            <p:cNvPr id="657" name="Google Shape;657;p10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658" name="Google Shape;658;p10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659" name="Google Shape;659;p10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0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0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2" name="Google Shape;662;p10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63" name="Google Shape;663;p10"/>
            <p:cNvPicPr preferRelativeResize="0"/>
            <p:nvPr/>
          </p:nvPicPr>
          <p:blipFill rotWithShape="1">
            <a:blip r:embed="rId3">
              <a:alphaModFix/>
            </a:blip>
            <a:srcRect l="30447" t="36684" r="58009" b="33815"/>
            <a:stretch/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10"/>
            <p:cNvPicPr preferRelativeResize="0"/>
            <p:nvPr/>
          </p:nvPicPr>
          <p:blipFill rotWithShape="1">
            <a:blip r:embed="rId4">
              <a:alphaModFix/>
            </a:blip>
            <a:srcRect l="15585" t="46432" r="65656" b="32018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4" name="Google Shape;674;p10"/>
          <p:cNvSpPr txBox="1"/>
          <p:nvPr/>
        </p:nvSpPr>
        <p:spPr>
          <a:xfrm>
            <a:off x="369776" y="2065927"/>
            <a:ext cx="3795012" cy="1077178"/>
          </a:xfrm>
          <a:prstGeom prst="rect">
            <a:avLst/>
          </a:prstGeom>
          <a:noFill/>
          <a:ln w="28575">
            <a:solidFill>
              <a:srgbClr val="19B4C9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nuôi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.</a:t>
            </a:r>
            <a:endParaRPr sz="3200" b="1" dirty="0">
              <a:solidFill>
                <a:srgbClr val="19B4C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76" name="Google Shape;676;p10"/>
          <p:cNvSpPr txBox="1"/>
          <p:nvPr/>
        </p:nvSpPr>
        <p:spPr>
          <a:xfrm>
            <a:off x="7772399" y="2610687"/>
            <a:ext cx="4193970" cy="1569620"/>
          </a:xfrm>
          <a:prstGeom prst="rect">
            <a:avLst/>
          </a:prstGeom>
          <a:noFill/>
          <a:ln w="28575">
            <a:solidFill>
              <a:srgbClr val="19B4C9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altLang="zh-CN" sz="32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altLang="zh-CN" sz="32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2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678" name="Google Shape;678;p10"/>
          <p:cNvGrpSpPr/>
          <p:nvPr/>
        </p:nvGrpSpPr>
        <p:grpSpPr>
          <a:xfrm>
            <a:off x="3808912" y="627707"/>
            <a:ext cx="4563291" cy="1211525"/>
            <a:chOff x="7146758" y="-991983"/>
            <a:chExt cx="3200400" cy="1211525"/>
          </a:xfrm>
        </p:grpSpPr>
        <p:sp>
          <p:nvSpPr>
            <p:cNvPr id="679" name="Google Shape;679;p10"/>
            <p:cNvSpPr/>
            <p:nvPr/>
          </p:nvSpPr>
          <p:spPr>
            <a:xfrm rot="10800000">
              <a:off x="7146758" y="-991983"/>
              <a:ext cx="3200400" cy="991983"/>
            </a:xfrm>
            <a:custGeom>
              <a:avLst/>
              <a:gdLst/>
              <a:ahLst/>
              <a:cxnLst/>
              <a:rect l="l" t="t" r="r" b="b"/>
              <a:pathLst>
                <a:path w="3200400" h="991983" extrusionOk="0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0"/>
            <p:cNvSpPr txBox="1"/>
            <p:nvPr/>
          </p:nvSpPr>
          <p:spPr>
            <a:xfrm>
              <a:off x="7322852" y="-980746"/>
              <a:ext cx="2988101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Microsoft Yahei"/>
                  <a:cs typeface="Times New Roman" panose="02020603050405020304" pitchFamily="18" charset="0"/>
                  <a:sym typeface="Microsoft Yahei"/>
                </a:rPr>
                <a:t>NỘI DUNG CHÍNH</a:t>
              </a:r>
              <a:endParaRPr sz="3600" b="1" dirty="0">
                <a:solidFill>
                  <a:schemeClr val="lt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681" name="Google Shape;681;p10"/>
          <p:cNvCxnSpPr/>
          <p:nvPr/>
        </p:nvCxnSpPr>
        <p:spPr>
          <a:xfrm>
            <a:off x="7772400" y="3949367"/>
            <a:ext cx="4174958" cy="0"/>
          </a:xfrm>
          <a:prstGeom prst="straightConnector1">
            <a:avLst/>
          </a:prstGeom>
          <a:noFill/>
          <a:ln w="15875" cap="flat" cmpd="sng">
            <a:solidFill>
              <a:srgbClr val="D2CDB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83" name="Google Shape;683;p10"/>
          <p:cNvSpPr/>
          <p:nvPr/>
        </p:nvSpPr>
        <p:spPr>
          <a:xfrm>
            <a:off x="0" y="6023464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0"/>
          <p:cNvSpPr/>
          <p:nvPr/>
        </p:nvSpPr>
        <p:spPr>
          <a:xfrm>
            <a:off x="0" y="6250159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3603F4-911B-42EB-A4F9-E19963B255D5}"/>
              </a:ext>
            </a:extLst>
          </p:cNvPr>
          <p:cNvGrpSpPr/>
          <p:nvPr/>
        </p:nvGrpSpPr>
        <p:grpSpPr>
          <a:xfrm>
            <a:off x="4422463" y="1800567"/>
            <a:ext cx="3279662" cy="3189860"/>
            <a:chOff x="4435495" y="1800567"/>
            <a:chExt cx="3279662" cy="3189860"/>
          </a:xfrm>
        </p:grpSpPr>
        <p:sp>
          <p:nvSpPr>
            <p:cNvPr id="667" name="Google Shape;667;p10"/>
            <p:cNvSpPr/>
            <p:nvPr/>
          </p:nvSpPr>
          <p:spPr>
            <a:xfrm>
              <a:off x="4435495" y="1800567"/>
              <a:ext cx="3279662" cy="3189860"/>
            </a:xfrm>
            <a:prstGeom prst="ellipse">
              <a:avLst/>
            </a:prstGeom>
            <a:solidFill>
              <a:srgbClr val="19B4C9"/>
            </a:solidFill>
            <a:ln w="12700" cap="flat" cmpd="sng">
              <a:solidFill>
                <a:srgbClr val="BFBFB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D875B2E-4966-407A-A9AD-735AA1B9D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97" t="25581" r="5760" b="15448"/>
            <a:stretch/>
          </p:blipFill>
          <p:spPr>
            <a:xfrm>
              <a:off x="4581615" y="1934006"/>
              <a:ext cx="3051575" cy="2961646"/>
            </a:xfrm>
            <a:prstGeom prst="ellipse">
              <a:avLst/>
            </a:prstGeom>
          </p:spPr>
        </p:pic>
      </p:grpSp>
      <p:sp>
        <p:nvSpPr>
          <p:cNvPr id="34" name="Google Shape;375;p5">
            <a:extLst>
              <a:ext uri="{FF2B5EF4-FFF2-40B4-BE49-F238E27FC236}">
                <a16:creationId xmlns:a16="http://schemas.microsoft.com/office/drawing/2014/main" id="{523516A4-7F21-4B27-AE38-A9A98FD80F68}"/>
              </a:ext>
            </a:extLst>
          </p:cNvPr>
          <p:cNvSpPr/>
          <p:nvPr/>
        </p:nvSpPr>
        <p:spPr>
          <a:xfrm>
            <a:off x="812541" y="3238871"/>
            <a:ext cx="266564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niệm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35" name="Google Shape;375;p5">
            <a:extLst>
              <a:ext uri="{FF2B5EF4-FFF2-40B4-BE49-F238E27FC236}">
                <a16:creationId xmlns:a16="http://schemas.microsoft.com/office/drawing/2014/main" id="{19854632-F3AB-4410-9EE7-449867DA7525}"/>
              </a:ext>
            </a:extLst>
          </p:cNvPr>
          <p:cNvSpPr/>
          <p:nvPr/>
        </p:nvSpPr>
        <p:spPr>
          <a:xfrm>
            <a:off x="7282092" y="4218874"/>
            <a:ext cx="494504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2.3.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4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24"/>
          <p:cNvSpPr/>
          <p:nvPr/>
        </p:nvSpPr>
        <p:spPr>
          <a:xfrm>
            <a:off x="0" y="6191250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2D5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5" name="Google Shape;1615;p24"/>
          <p:cNvGrpSpPr/>
          <p:nvPr/>
        </p:nvGrpSpPr>
        <p:grpSpPr>
          <a:xfrm rot="610562">
            <a:off x="8935077" y="60667"/>
            <a:ext cx="850441" cy="846948"/>
            <a:chOff x="10534630" y="4636809"/>
            <a:chExt cx="975818" cy="971808"/>
          </a:xfrm>
        </p:grpSpPr>
        <p:sp>
          <p:nvSpPr>
            <p:cNvPr id="1616" name="Google Shape;1616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7" name="Google Shape;1617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18" name="Google Shape;1618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9" name="Google Shape;1629;p24"/>
          <p:cNvSpPr/>
          <p:nvPr/>
        </p:nvSpPr>
        <p:spPr>
          <a:xfrm>
            <a:off x="2346960" y="3668553"/>
            <a:ext cx="775715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6" name="Google Shape;1636;p24"/>
          <p:cNvGrpSpPr/>
          <p:nvPr/>
        </p:nvGrpSpPr>
        <p:grpSpPr>
          <a:xfrm rot="2224307">
            <a:off x="7803512" y="109153"/>
            <a:ext cx="760514" cy="757389"/>
            <a:chOff x="10534630" y="4636809"/>
            <a:chExt cx="975818" cy="971808"/>
          </a:xfrm>
        </p:grpSpPr>
        <p:sp>
          <p:nvSpPr>
            <p:cNvPr id="1637" name="Google Shape;1637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8" name="Google Shape;1638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39" name="Google Shape;1639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" name="Google Shape;543;p8">
            <a:extLst>
              <a:ext uri="{FF2B5EF4-FFF2-40B4-BE49-F238E27FC236}">
                <a16:creationId xmlns:a16="http://schemas.microsoft.com/office/drawing/2014/main" id="{9CD852C0-F792-401A-97CE-07D6F46F3845}"/>
              </a:ext>
            </a:extLst>
          </p:cNvPr>
          <p:cNvSpPr txBox="1"/>
          <p:nvPr/>
        </p:nvSpPr>
        <p:spPr>
          <a:xfrm>
            <a:off x="2615373" y="1472215"/>
            <a:ext cx="6589747" cy="18773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8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45" name="Google Shape;546;p8">
            <a:extLst>
              <a:ext uri="{FF2B5EF4-FFF2-40B4-BE49-F238E27FC236}">
                <a16:creationId xmlns:a16="http://schemas.microsoft.com/office/drawing/2014/main" id="{EC2A6604-FFD5-4061-93D5-9F68B3541126}"/>
              </a:ext>
            </a:extLst>
          </p:cNvPr>
          <p:cNvGrpSpPr/>
          <p:nvPr/>
        </p:nvGrpSpPr>
        <p:grpSpPr>
          <a:xfrm>
            <a:off x="1909685" y="3587737"/>
            <a:ext cx="874549" cy="874549"/>
            <a:chOff x="2338510" y="1220806"/>
            <a:chExt cx="889997" cy="889997"/>
          </a:xfrm>
        </p:grpSpPr>
        <p:sp>
          <p:nvSpPr>
            <p:cNvPr id="46" name="Google Shape;547;p8">
              <a:extLst>
                <a:ext uri="{FF2B5EF4-FFF2-40B4-BE49-F238E27FC236}">
                  <a16:creationId xmlns:a16="http://schemas.microsoft.com/office/drawing/2014/main" id="{252333D8-0604-4163-864A-C0FC9869DEB4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48;p8">
              <a:extLst>
                <a:ext uri="{FF2B5EF4-FFF2-40B4-BE49-F238E27FC236}">
                  <a16:creationId xmlns:a16="http://schemas.microsoft.com/office/drawing/2014/main" id="{910AB2EA-C58A-40C7-81B5-46663D83922A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 rot="2655072">
            <a:off x="8378912" y="731470"/>
            <a:ext cx="945366" cy="941483"/>
            <a:chOff x="10534630" y="4636809"/>
            <a:chExt cx="975818" cy="971808"/>
          </a:xfrm>
        </p:grpSpPr>
        <p:sp>
          <p:nvSpPr>
            <p:cNvPr id="1643" name="Google Shape;1643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4" name="Google Shape;1644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45" name="Google Shape;1645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6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23"/>
          <p:cNvPicPr preferRelativeResize="0"/>
          <p:nvPr/>
        </p:nvPicPr>
        <p:blipFill rotWithShape="1">
          <a:blip r:embed="rId3">
            <a:alphaModFix/>
          </a:blip>
          <a:srcRect l="20648" t="31862" r="24935" b="18960"/>
          <a:stretch/>
        </p:blipFill>
        <p:spPr>
          <a:xfrm rot="-240868" flipH="1">
            <a:off x="2422351" y="5498283"/>
            <a:ext cx="2664486" cy="135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6" name="Google Shape;1546;p23"/>
          <p:cNvGrpSpPr/>
          <p:nvPr/>
        </p:nvGrpSpPr>
        <p:grpSpPr>
          <a:xfrm>
            <a:off x="-406764" y="-575379"/>
            <a:ext cx="4759233" cy="4497976"/>
            <a:chOff x="-180444" y="-108857"/>
            <a:chExt cx="4759233" cy="4497976"/>
          </a:xfrm>
        </p:grpSpPr>
        <p:grpSp>
          <p:nvGrpSpPr>
            <p:cNvPr id="1547" name="Google Shape;1547;p23"/>
            <p:cNvGrpSpPr/>
            <p:nvPr/>
          </p:nvGrpSpPr>
          <p:grpSpPr>
            <a:xfrm flipH="1">
              <a:off x="-180444" y="-108857"/>
              <a:ext cx="4175761" cy="3570514"/>
              <a:chOff x="8203475" y="-95794"/>
              <a:chExt cx="4175761" cy="3570514"/>
            </a:xfrm>
          </p:grpSpPr>
          <p:sp>
            <p:nvSpPr>
              <p:cNvPr id="1548" name="Google Shape;1548;p23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65100" dist="88900" algn="l" rotWithShape="0">
                  <a:srgbClr val="000000">
                    <a:alpha val="1882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1" name="Google Shape;1551;p23"/>
            <p:cNvSpPr/>
            <p:nvPr/>
          </p:nvSpPr>
          <p:spPr>
            <a:xfrm flipH="1">
              <a:off x="15498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3" name="Google Shape;1553;p23"/>
          <p:cNvPicPr preferRelativeResize="0"/>
          <p:nvPr/>
        </p:nvPicPr>
        <p:blipFill rotWithShape="1">
          <a:blip r:embed="rId4">
            <a:alphaModFix/>
          </a:blip>
          <a:srcRect l="30447" t="36684" r="58009" b="33815"/>
          <a:stretch/>
        </p:blipFill>
        <p:spPr>
          <a:xfrm rot="151844">
            <a:off x="11446081" y="21402"/>
            <a:ext cx="580572" cy="8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23"/>
          <p:cNvPicPr preferRelativeResize="0"/>
          <p:nvPr/>
        </p:nvPicPr>
        <p:blipFill rotWithShape="1">
          <a:blip r:embed="rId5">
            <a:alphaModFix/>
          </a:blip>
          <a:srcRect l="11977" t="53872" r="50937" b="13292"/>
          <a:stretch/>
        </p:blipFill>
        <p:spPr>
          <a:xfrm rot="523248" flipH="1">
            <a:off x="6703258" y="5377682"/>
            <a:ext cx="889086" cy="44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23"/>
          <p:cNvPicPr preferRelativeResize="0"/>
          <p:nvPr/>
        </p:nvPicPr>
        <p:blipFill rotWithShape="1">
          <a:blip r:embed="rId6">
            <a:alphaModFix/>
          </a:blip>
          <a:srcRect l="22468" t="31862" r="37533" b="32583"/>
          <a:stretch/>
        </p:blipFill>
        <p:spPr>
          <a:xfrm rot="-636581" flipH="1">
            <a:off x="5250911" y="5208554"/>
            <a:ext cx="1020611" cy="51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23"/>
          <p:cNvSpPr/>
          <p:nvPr/>
        </p:nvSpPr>
        <p:spPr>
          <a:xfrm>
            <a:off x="2028675" y="1306916"/>
            <a:ext cx="8788984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HCG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LRHa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GnRHa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Hormone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3" name="Google Shape;1583;p23"/>
          <p:cNvGrpSpPr/>
          <p:nvPr/>
        </p:nvGrpSpPr>
        <p:grpSpPr>
          <a:xfrm rot="610562">
            <a:off x="10493217" y="804517"/>
            <a:ext cx="619803" cy="617257"/>
            <a:chOff x="10534630" y="4636809"/>
            <a:chExt cx="975818" cy="971808"/>
          </a:xfrm>
        </p:grpSpPr>
        <p:sp>
          <p:nvSpPr>
            <p:cNvPr id="1584" name="Google Shape;1584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5" name="Google Shape;1585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86" name="Google Shape;1586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9" name="Google Shape;1589;p23"/>
          <p:cNvGrpSpPr/>
          <p:nvPr/>
        </p:nvGrpSpPr>
        <p:grpSpPr>
          <a:xfrm rot="2614959">
            <a:off x="10518771" y="122037"/>
            <a:ext cx="692140" cy="717833"/>
            <a:chOff x="10534630" y="4636809"/>
            <a:chExt cx="975818" cy="971808"/>
          </a:xfrm>
        </p:grpSpPr>
        <p:sp>
          <p:nvSpPr>
            <p:cNvPr id="1590" name="Google Shape;1590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2" name="Google Shape;1592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5" name="Google Shape;1595;p23"/>
          <p:cNvGrpSpPr/>
          <p:nvPr/>
        </p:nvGrpSpPr>
        <p:grpSpPr>
          <a:xfrm rot="1617987">
            <a:off x="11132729" y="655465"/>
            <a:ext cx="871724" cy="868142"/>
            <a:chOff x="10534630" y="4636809"/>
            <a:chExt cx="975818" cy="971808"/>
          </a:xfrm>
        </p:grpSpPr>
        <p:sp>
          <p:nvSpPr>
            <p:cNvPr id="1596" name="Google Shape;1596;p23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7" name="Google Shape;1597;p23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598" name="Google Shape;1598;p23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1279;p19">
            <a:extLst>
              <a:ext uri="{FF2B5EF4-FFF2-40B4-BE49-F238E27FC236}">
                <a16:creationId xmlns:a16="http://schemas.microsoft.com/office/drawing/2014/main" id="{35EFDAB3-C360-4C7F-B66E-1C3685BFE248}"/>
              </a:ext>
            </a:extLst>
          </p:cNvPr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279;p19">
            <a:extLst>
              <a:ext uri="{FF2B5EF4-FFF2-40B4-BE49-F238E27FC236}">
                <a16:creationId xmlns:a16="http://schemas.microsoft.com/office/drawing/2014/main" id="{A355BE98-374F-4968-9A6B-3E54A70599E4}"/>
              </a:ext>
            </a:extLst>
          </p:cNvPr>
          <p:cNvSpPr/>
          <p:nvPr/>
        </p:nvSpPr>
        <p:spPr>
          <a:xfrm flipH="1">
            <a:off x="-38100" y="6352792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43;p8">
            <a:extLst>
              <a:ext uri="{FF2B5EF4-FFF2-40B4-BE49-F238E27FC236}">
                <a16:creationId xmlns:a16="http://schemas.microsoft.com/office/drawing/2014/main" id="{E72C2FD8-FB8F-4170-BE09-98BB3381DDEE}"/>
              </a:ext>
            </a:extLst>
          </p:cNvPr>
          <p:cNvSpPr txBox="1"/>
          <p:nvPr/>
        </p:nvSpPr>
        <p:spPr>
          <a:xfrm>
            <a:off x="1088364" y="382847"/>
            <a:ext cx="13154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9</a:t>
            </a:r>
            <a:endParaRPr sz="32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60" name="Google Shape;546;p8">
            <a:extLst>
              <a:ext uri="{FF2B5EF4-FFF2-40B4-BE49-F238E27FC236}">
                <a16:creationId xmlns:a16="http://schemas.microsoft.com/office/drawing/2014/main" id="{10E4E0D0-56C2-412A-8860-1A92CADDF112}"/>
              </a:ext>
            </a:extLst>
          </p:cNvPr>
          <p:cNvGrpSpPr/>
          <p:nvPr/>
        </p:nvGrpSpPr>
        <p:grpSpPr>
          <a:xfrm>
            <a:off x="1736523" y="4546427"/>
            <a:ext cx="874549" cy="874549"/>
            <a:chOff x="2338510" y="1220806"/>
            <a:chExt cx="889997" cy="889997"/>
          </a:xfrm>
        </p:grpSpPr>
        <p:sp>
          <p:nvSpPr>
            <p:cNvPr id="61" name="Google Shape;547;p8">
              <a:extLst>
                <a:ext uri="{FF2B5EF4-FFF2-40B4-BE49-F238E27FC236}">
                  <a16:creationId xmlns:a16="http://schemas.microsoft.com/office/drawing/2014/main" id="{DAFAEA16-BDFB-4394-AC8E-8D28A9FDF201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48;p8">
              <a:extLst>
                <a:ext uri="{FF2B5EF4-FFF2-40B4-BE49-F238E27FC236}">
                  <a16:creationId xmlns:a16="http://schemas.microsoft.com/office/drawing/2014/main" id="{5BEA9C35-F8C5-47FE-B2A4-6E4864E8AABF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7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37" dur="1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4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24"/>
          <p:cNvSpPr/>
          <p:nvPr/>
        </p:nvSpPr>
        <p:spPr>
          <a:xfrm>
            <a:off x="0" y="6191250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2D5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5" name="Google Shape;1615;p24"/>
          <p:cNvGrpSpPr/>
          <p:nvPr/>
        </p:nvGrpSpPr>
        <p:grpSpPr>
          <a:xfrm rot="610562">
            <a:off x="8935077" y="60667"/>
            <a:ext cx="850441" cy="846948"/>
            <a:chOff x="10534630" y="4636809"/>
            <a:chExt cx="975818" cy="971808"/>
          </a:xfrm>
        </p:grpSpPr>
        <p:sp>
          <p:nvSpPr>
            <p:cNvPr id="1616" name="Google Shape;1616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7" name="Google Shape;1617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18" name="Google Shape;1618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9" name="Google Shape;1629;p24"/>
          <p:cNvSpPr/>
          <p:nvPr/>
        </p:nvSpPr>
        <p:spPr>
          <a:xfrm>
            <a:off x="2346960" y="3668553"/>
            <a:ext cx="775715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6" name="Google Shape;1636;p24"/>
          <p:cNvGrpSpPr/>
          <p:nvPr/>
        </p:nvGrpSpPr>
        <p:grpSpPr>
          <a:xfrm rot="2224307">
            <a:off x="7803512" y="109153"/>
            <a:ext cx="760514" cy="757389"/>
            <a:chOff x="10534630" y="4636809"/>
            <a:chExt cx="975818" cy="971808"/>
          </a:xfrm>
        </p:grpSpPr>
        <p:sp>
          <p:nvSpPr>
            <p:cNvPr id="1637" name="Google Shape;1637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8" name="Google Shape;1638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39" name="Google Shape;1639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" name="Google Shape;543;p8">
            <a:extLst>
              <a:ext uri="{FF2B5EF4-FFF2-40B4-BE49-F238E27FC236}">
                <a16:creationId xmlns:a16="http://schemas.microsoft.com/office/drawing/2014/main" id="{9CD852C0-F792-401A-97CE-07D6F46F3845}"/>
              </a:ext>
            </a:extLst>
          </p:cNvPr>
          <p:cNvSpPr txBox="1"/>
          <p:nvPr/>
        </p:nvSpPr>
        <p:spPr>
          <a:xfrm>
            <a:off x="2615373" y="1472215"/>
            <a:ext cx="6589747" cy="18773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altLang="zh-CN" sz="32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10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8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45" name="Google Shape;546;p8">
            <a:extLst>
              <a:ext uri="{FF2B5EF4-FFF2-40B4-BE49-F238E27FC236}">
                <a16:creationId xmlns:a16="http://schemas.microsoft.com/office/drawing/2014/main" id="{EC2A6604-FFD5-4061-93D5-9F68B3541126}"/>
              </a:ext>
            </a:extLst>
          </p:cNvPr>
          <p:cNvGrpSpPr/>
          <p:nvPr/>
        </p:nvGrpSpPr>
        <p:grpSpPr>
          <a:xfrm>
            <a:off x="1909685" y="4211268"/>
            <a:ext cx="874549" cy="874549"/>
            <a:chOff x="2338510" y="1220806"/>
            <a:chExt cx="889997" cy="889997"/>
          </a:xfrm>
        </p:grpSpPr>
        <p:sp>
          <p:nvSpPr>
            <p:cNvPr id="46" name="Google Shape;547;p8">
              <a:extLst>
                <a:ext uri="{FF2B5EF4-FFF2-40B4-BE49-F238E27FC236}">
                  <a16:creationId xmlns:a16="http://schemas.microsoft.com/office/drawing/2014/main" id="{252333D8-0604-4163-864A-C0FC9869DEB4}"/>
                </a:ext>
              </a:extLst>
            </p:cNvPr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48;p8">
              <a:extLst>
                <a:ext uri="{FF2B5EF4-FFF2-40B4-BE49-F238E27FC236}">
                  <a16:creationId xmlns:a16="http://schemas.microsoft.com/office/drawing/2014/main" id="{910AB2EA-C58A-40C7-81B5-46663D83922A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 rot="2655072">
            <a:off x="8378912" y="731470"/>
            <a:ext cx="945366" cy="941483"/>
            <a:chOff x="10534630" y="4636809"/>
            <a:chExt cx="975818" cy="971808"/>
          </a:xfrm>
        </p:grpSpPr>
        <p:sp>
          <p:nvSpPr>
            <p:cNvPr id="1643" name="Google Shape;1643;p24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4" name="Google Shape;1644;p24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45" name="Google Shape;1645;p24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4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17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6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5" name="Google Shape;1675;p26"/>
          <p:cNvGrpSpPr/>
          <p:nvPr/>
        </p:nvGrpSpPr>
        <p:grpSpPr>
          <a:xfrm rot="-1818916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1676" name="Google Shape;1676;p26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noFill/>
            <a:ln w="254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noFill/>
            <a:ln w="254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noFill/>
            <a:ln w="25400" cap="flat" cmpd="sng">
              <a:solidFill>
                <a:srgbClr val="FFE28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noFill/>
            <a:ln w="25400" cap="flat" cmpd="sng">
              <a:solidFill>
                <a:srgbClr val="FECFA8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noFill/>
            <a:ln w="25400" cap="flat" cmpd="sng">
              <a:solidFill>
                <a:srgbClr val="FFB7C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82" name="Google Shape;1682;p26"/>
          <p:cNvPicPr preferRelativeResize="0"/>
          <p:nvPr/>
        </p:nvPicPr>
        <p:blipFill rotWithShape="1">
          <a:blip r:embed="rId3">
            <a:alphaModFix/>
          </a:blip>
          <a:srcRect l="284" t="59566" r="182"/>
          <a:stretch/>
        </p:blipFill>
        <p:spPr>
          <a:xfrm>
            <a:off x="1008183" y="3962400"/>
            <a:ext cx="10631551" cy="2429313"/>
          </a:xfrm>
          <a:prstGeom prst="rect">
            <a:avLst/>
          </a:prstGeom>
          <a:noFill/>
          <a:ln>
            <a:noFill/>
          </a:ln>
          <a:effectLst>
            <a:outerShdw blurRad="165100" rotWithShape="0">
              <a:schemeClr val="lt1">
                <a:alpha val="89803"/>
              </a:schemeClr>
            </a:outerShdw>
          </a:effectLst>
        </p:spPr>
      </p:pic>
      <p:sp>
        <p:nvSpPr>
          <p:cNvPr id="1683" name="Google Shape;1683;p26"/>
          <p:cNvSpPr txBox="1"/>
          <p:nvPr/>
        </p:nvSpPr>
        <p:spPr>
          <a:xfrm>
            <a:off x="2210417" y="2521603"/>
            <a:ext cx="779758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CẢM ƠN CÁC EM ĐÃ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TÍCH CỰC THAM GIA!</a:t>
            </a:r>
            <a:endParaRPr sz="4800" b="1" dirty="0">
              <a:solidFill>
                <a:schemeClr val="lt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1684" name="Google Shape;1684;p26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1685" name="Google Shape;1685;p26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7" name="Google Shape;1687;p26"/>
          <p:cNvGrpSpPr/>
          <p:nvPr/>
        </p:nvGrpSpPr>
        <p:grpSpPr>
          <a:xfrm rot="-1947207">
            <a:off x="3640631" y="1415386"/>
            <a:ext cx="820317" cy="826673"/>
            <a:chOff x="2707848" y="301518"/>
            <a:chExt cx="823906" cy="830289"/>
          </a:xfrm>
        </p:grpSpPr>
        <p:grpSp>
          <p:nvGrpSpPr>
            <p:cNvPr id="1688" name="Google Shape;1688;p26"/>
            <p:cNvGrpSpPr/>
            <p:nvPr/>
          </p:nvGrpSpPr>
          <p:grpSpPr>
            <a:xfrm rot="-264783">
              <a:off x="2736474" y="329867"/>
              <a:ext cx="766654" cy="773592"/>
              <a:chOff x="7762000" y="4817621"/>
              <a:chExt cx="1996193" cy="2014254"/>
            </a:xfrm>
          </p:grpSpPr>
          <p:sp>
            <p:nvSpPr>
              <p:cNvPr id="1689" name="Google Shape;1689;p26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6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1" name="Google Shape;1691;p26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2" name="Google Shape;1692;p26"/>
          <p:cNvGrpSpPr/>
          <p:nvPr/>
        </p:nvGrpSpPr>
        <p:grpSpPr>
          <a:xfrm>
            <a:off x="1104508" y="1288113"/>
            <a:ext cx="2230454" cy="1398934"/>
            <a:chOff x="594424" y="1153191"/>
            <a:chExt cx="2605976" cy="1634460"/>
          </a:xfrm>
        </p:grpSpPr>
        <p:sp>
          <p:nvSpPr>
            <p:cNvPr id="1693" name="Google Shape;1693;p2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5" name="Google Shape;1695;p26"/>
          <p:cNvGrpSpPr/>
          <p:nvPr/>
        </p:nvGrpSpPr>
        <p:grpSpPr>
          <a:xfrm rot="2224307">
            <a:off x="1304014" y="594633"/>
            <a:ext cx="492614" cy="490590"/>
            <a:chOff x="10534630" y="4636809"/>
            <a:chExt cx="975818" cy="971808"/>
          </a:xfrm>
        </p:grpSpPr>
        <p:sp>
          <p:nvSpPr>
            <p:cNvPr id="1696" name="Google Shape;1696;p26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7" name="Google Shape;1697;p26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698" name="Google Shape;1698;p26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1" name="Google Shape;1701;p26"/>
          <p:cNvGrpSpPr/>
          <p:nvPr/>
        </p:nvGrpSpPr>
        <p:grpSpPr>
          <a:xfrm rot="1562261">
            <a:off x="3278633" y="415229"/>
            <a:ext cx="605861" cy="603372"/>
            <a:chOff x="10534630" y="4636809"/>
            <a:chExt cx="975818" cy="971808"/>
          </a:xfrm>
        </p:grpSpPr>
        <p:sp>
          <p:nvSpPr>
            <p:cNvPr id="1702" name="Google Shape;1702;p26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3" name="Google Shape;1703;p26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704" name="Google Shape;1704;p26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26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6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07" name="Google Shape;1707;p26"/>
          <p:cNvSpPr/>
          <p:nvPr/>
        </p:nvSpPr>
        <p:spPr>
          <a:xfrm rot="-3954752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6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noFill/>
          <a:ln w="9525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6"/>
          <p:cNvSpPr/>
          <p:nvPr/>
        </p:nvSpPr>
        <p:spPr>
          <a:xfrm rot="-3319646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noFill/>
          <a:ln w="9525" cap="flat" cmpd="sng">
            <a:solidFill>
              <a:srgbClr val="64E4F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0" name="Google Shape;1710;p26"/>
          <p:cNvGrpSpPr/>
          <p:nvPr/>
        </p:nvGrpSpPr>
        <p:grpSpPr>
          <a:xfrm rot="920444">
            <a:off x="9361263" y="3364888"/>
            <a:ext cx="749789" cy="746708"/>
            <a:chOff x="10534630" y="4636809"/>
            <a:chExt cx="975818" cy="971808"/>
          </a:xfrm>
        </p:grpSpPr>
        <p:sp>
          <p:nvSpPr>
            <p:cNvPr id="1711" name="Google Shape;1711;p26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2" name="Google Shape;1712;p26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713" name="Google Shape;1713;p26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6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6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Rot by="-21600000">
                                      <p:cBhvr>
                                        <p:cTn id="46" dur="475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4"/>
          <p:cNvGrpSpPr/>
          <p:nvPr/>
        </p:nvGrpSpPr>
        <p:grpSpPr>
          <a:xfrm>
            <a:off x="2377502" y="408827"/>
            <a:ext cx="1949912" cy="1624847"/>
            <a:chOff x="1092123" y="225671"/>
            <a:chExt cx="1949912" cy="1624847"/>
          </a:xfrm>
        </p:grpSpPr>
        <p:sp>
          <p:nvSpPr>
            <p:cNvPr id="875" name="Google Shape;875;p14"/>
            <p:cNvSpPr/>
            <p:nvPr/>
          </p:nvSpPr>
          <p:spPr>
            <a:xfrm rot="4183552">
              <a:off x="1497595" y="377809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4"/>
            <p:cNvSpPr/>
            <p:nvPr/>
          </p:nvSpPr>
          <p:spPr>
            <a:xfrm rot="4183552">
              <a:off x="1975809" y="737509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14"/>
            <p:cNvGrpSpPr/>
            <p:nvPr/>
          </p:nvGrpSpPr>
          <p:grpSpPr>
            <a:xfrm rot="-264783">
              <a:off x="1998032" y="262886"/>
              <a:ext cx="1006424" cy="1015533"/>
              <a:chOff x="7762000" y="4817621"/>
              <a:chExt cx="1996193" cy="2014254"/>
            </a:xfrm>
          </p:grpSpPr>
          <p:sp>
            <p:nvSpPr>
              <p:cNvPr id="878" name="Google Shape;878;p14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9B4C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4" name="Google Shape;944;p14"/>
          <p:cNvSpPr txBox="1"/>
          <p:nvPr/>
        </p:nvSpPr>
        <p:spPr>
          <a:xfrm>
            <a:off x="214798" y="177340"/>
            <a:ext cx="360146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KHỞI ĐỘNG</a:t>
            </a:r>
            <a:endParaRPr sz="36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954" name="Google Shape;954;p14"/>
          <p:cNvSpPr/>
          <p:nvPr/>
        </p:nvSpPr>
        <p:spPr>
          <a:xfrm>
            <a:off x="234900" y="5986491"/>
            <a:ext cx="4086225" cy="285750"/>
          </a:xfrm>
          <a:prstGeom prst="ellipse">
            <a:avLst/>
          </a:prstGeom>
          <a:gradFill>
            <a:gsLst>
              <a:gs pos="0">
                <a:srgbClr val="BBB487"/>
              </a:gs>
              <a:gs pos="17000">
                <a:srgbClr val="BBB487"/>
              </a:gs>
              <a:gs pos="81000">
                <a:srgbClr val="E2DFCC">
                  <a:alpha val="17647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4"/>
          <p:cNvSpPr/>
          <p:nvPr/>
        </p:nvSpPr>
        <p:spPr>
          <a:xfrm rot="2259766" flipH="1">
            <a:off x="404631" y="1467414"/>
            <a:ext cx="738260" cy="742587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4"/>
          <p:cNvSpPr/>
          <p:nvPr/>
        </p:nvSpPr>
        <p:spPr>
          <a:xfrm rot="-493474" flipH="1">
            <a:off x="3453125" y="1822845"/>
            <a:ext cx="312357" cy="31418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13C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4"/>
          <p:cNvSpPr/>
          <p:nvPr/>
        </p:nvSpPr>
        <p:spPr>
          <a:xfrm rot="-2292897" flipH="1">
            <a:off x="2223022" y="2144914"/>
            <a:ext cx="551982" cy="555217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4"/>
          <p:cNvSpPr/>
          <p:nvPr/>
        </p:nvSpPr>
        <p:spPr>
          <a:xfrm rot="541158">
            <a:off x="1452853" y="2586626"/>
            <a:ext cx="2000250" cy="1419225"/>
          </a:xfrm>
          <a:prstGeom prst="arc">
            <a:avLst>
              <a:gd name="adj1" fmla="val 16718226"/>
              <a:gd name="adj2" fmla="val 21445253"/>
            </a:avLst>
          </a:prstGeom>
          <a:noFill/>
          <a:ln w="22225" cap="flat" cmpd="sng">
            <a:solidFill>
              <a:srgbClr val="B9E64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4"/>
          <p:cNvSpPr/>
          <p:nvPr/>
        </p:nvSpPr>
        <p:spPr>
          <a:xfrm>
            <a:off x="244443" y="1929995"/>
            <a:ext cx="1543050" cy="1543050"/>
          </a:xfrm>
          <a:prstGeom prst="arc">
            <a:avLst>
              <a:gd name="adj1" fmla="val 9684536"/>
              <a:gd name="adj2" fmla="val 14684036"/>
            </a:avLst>
          </a:prstGeom>
          <a:noFill/>
          <a:ln w="19050" cap="flat" cmpd="sng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4"/>
          <p:cNvSpPr/>
          <p:nvPr/>
        </p:nvSpPr>
        <p:spPr>
          <a:xfrm rot="2196345">
            <a:off x="3292759" y="1833129"/>
            <a:ext cx="1543050" cy="1543050"/>
          </a:xfrm>
          <a:prstGeom prst="arc">
            <a:avLst>
              <a:gd name="adj1" fmla="val 9684536"/>
              <a:gd name="adj2" fmla="val 11865879"/>
            </a:avLst>
          </a:prstGeom>
          <a:noFill/>
          <a:ln w="19050" cap="flat" cmpd="sng">
            <a:solidFill>
              <a:srgbClr val="0CD8E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1" name="Google Shape;961;p14"/>
          <p:cNvCxnSpPr/>
          <p:nvPr/>
        </p:nvCxnSpPr>
        <p:spPr>
          <a:xfrm>
            <a:off x="580105" y="778648"/>
            <a:ext cx="2873829" cy="0"/>
          </a:xfrm>
          <a:prstGeom prst="straightConnector1">
            <a:avLst/>
          </a:prstGeom>
          <a:noFill/>
          <a:ln w="9525" cap="flat" cmpd="sng">
            <a:solidFill>
              <a:srgbClr val="19B4C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64" name="Google Shape;964;p14"/>
          <p:cNvGrpSpPr/>
          <p:nvPr/>
        </p:nvGrpSpPr>
        <p:grpSpPr>
          <a:xfrm>
            <a:off x="1142542" y="884819"/>
            <a:ext cx="1920120" cy="1260209"/>
            <a:chOff x="3539780" y="898386"/>
            <a:chExt cx="2224770" cy="1460157"/>
          </a:xfrm>
        </p:grpSpPr>
        <p:sp>
          <p:nvSpPr>
            <p:cNvPr id="965" name="Google Shape;965;p14"/>
            <p:cNvSpPr/>
            <p:nvPr/>
          </p:nvSpPr>
          <p:spPr>
            <a:xfrm rot="-212932">
              <a:off x="3582462" y="96345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7800" dist="762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 rot="-212932">
              <a:off x="3578653" y="97107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84F6FC"/>
            </a:solidFill>
            <a:ln w="38100" cap="flat" cmpd="sng">
              <a:solidFill>
                <a:srgbClr val="84F6F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715825" y="1417320"/>
              <a:ext cx="307535" cy="322776"/>
            </a:xfrm>
            <a:custGeom>
              <a:avLst/>
              <a:gdLst/>
              <a:ahLst/>
              <a:cxnLst/>
              <a:rect l="l" t="t" r="r" b="b"/>
              <a:pathLst>
                <a:path w="725805" h="725805" extrusionOk="0">
                  <a:moveTo>
                    <a:pt x="0" y="725805"/>
                  </a:moveTo>
                  <a:cubicBezTo>
                    <a:pt x="0" y="324954"/>
                    <a:pt x="324954" y="0"/>
                    <a:pt x="725805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5497830" y="1470937"/>
              <a:ext cx="134757" cy="495023"/>
            </a:xfrm>
            <a:custGeom>
              <a:avLst/>
              <a:gdLst/>
              <a:ahLst/>
              <a:cxnLst/>
              <a:rect l="l" t="t" r="r" b="b"/>
              <a:pathLst>
                <a:path w="457201" h="922824" extrusionOk="0">
                  <a:moveTo>
                    <a:pt x="137948" y="0"/>
                  </a:moveTo>
                  <a:lnTo>
                    <a:pt x="141271" y="32963"/>
                  </a:lnTo>
                  <a:lnTo>
                    <a:pt x="177964" y="44353"/>
                  </a:lnTo>
                  <a:cubicBezTo>
                    <a:pt x="342060" y="113760"/>
                    <a:pt x="457201" y="276245"/>
                    <a:pt x="457201" y="465624"/>
                  </a:cubicBezTo>
                  <a:cubicBezTo>
                    <a:pt x="457201" y="718129"/>
                    <a:pt x="252506" y="922824"/>
                    <a:pt x="1" y="922824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766100-5077-4DA0-9070-CD827B5690D8}"/>
              </a:ext>
            </a:extLst>
          </p:cNvPr>
          <p:cNvGrpSpPr/>
          <p:nvPr/>
        </p:nvGrpSpPr>
        <p:grpSpPr>
          <a:xfrm>
            <a:off x="4440479" y="-96573"/>
            <a:ext cx="3895725" cy="8932075"/>
            <a:chOff x="2542663" y="0"/>
            <a:chExt cx="3895725" cy="9091750"/>
          </a:xfrm>
        </p:grpSpPr>
        <p:grpSp>
          <p:nvGrpSpPr>
            <p:cNvPr id="97" name="Google Shape;880;p14">
              <a:extLst>
                <a:ext uri="{FF2B5EF4-FFF2-40B4-BE49-F238E27FC236}">
                  <a16:creationId xmlns:a16="http://schemas.microsoft.com/office/drawing/2014/main" id="{E904E00D-91BD-4C72-9084-555E13E52C61}"/>
                </a:ext>
              </a:extLst>
            </p:cNvPr>
            <p:cNvGrpSpPr/>
            <p:nvPr/>
          </p:nvGrpSpPr>
          <p:grpSpPr>
            <a:xfrm>
              <a:off x="2542663" y="0"/>
              <a:ext cx="3895725" cy="9091750"/>
              <a:chOff x="8020326" y="-195942"/>
              <a:chExt cx="3895725" cy="9091750"/>
            </a:xfrm>
          </p:grpSpPr>
          <p:sp>
            <p:nvSpPr>
              <p:cNvPr id="98" name="Google Shape;881;p14">
                <a:extLst>
                  <a:ext uri="{FF2B5EF4-FFF2-40B4-BE49-F238E27FC236}">
                    <a16:creationId xmlns:a16="http://schemas.microsoft.com/office/drawing/2014/main" id="{5E077415-F057-40CA-BCDA-A6D046BDAD6C}"/>
                  </a:ext>
                </a:extLst>
              </p:cNvPr>
              <p:cNvSpPr/>
              <p:nvPr/>
            </p:nvSpPr>
            <p:spPr>
              <a:xfrm rot="5400000">
                <a:off x="5422314" y="2402070"/>
                <a:ext cx="9091750" cy="3895725"/>
              </a:xfrm>
              <a:prstGeom prst="rect">
                <a:avLst/>
              </a:prstGeom>
              <a:solidFill>
                <a:srgbClr val="1CD8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" name="Google Shape;886;p14">
                <a:extLst>
                  <a:ext uri="{FF2B5EF4-FFF2-40B4-BE49-F238E27FC236}">
                    <a16:creationId xmlns:a16="http://schemas.microsoft.com/office/drawing/2014/main" id="{AD908826-C23F-4B9E-A7D2-6D2141E9D6D0}"/>
                  </a:ext>
                </a:extLst>
              </p:cNvPr>
              <p:cNvGrpSpPr/>
              <p:nvPr/>
            </p:nvGrpSpPr>
            <p:grpSpPr>
              <a:xfrm>
                <a:off x="11468377" y="-109946"/>
                <a:ext cx="257175" cy="8953500"/>
                <a:chOff x="11220183" y="-2095500"/>
                <a:chExt cx="257175" cy="8953500"/>
              </a:xfrm>
            </p:grpSpPr>
            <p:grpSp>
              <p:nvGrpSpPr>
                <p:cNvPr id="133" name="Google Shape;887;p14">
                  <a:extLst>
                    <a:ext uri="{FF2B5EF4-FFF2-40B4-BE49-F238E27FC236}">
                      <a16:creationId xmlns:a16="http://schemas.microsoft.com/office/drawing/2014/main" id="{003E2839-13F5-49D4-BDBB-4EEF0C14147F}"/>
                    </a:ext>
                  </a:extLst>
                </p:cNvPr>
                <p:cNvGrpSpPr/>
                <p:nvPr/>
              </p:nvGrpSpPr>
              <p:grpSpPr>
                <a:xfrm>
                  <a:off x="11220183" y="190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55" name="Google Shape;888;p14">
                    <a:extLst>
                      <a:ext uri="{FF2B5EF4-FFF2-40B4-BE49-F238E27FC236}">
                        <a16:creationId xmlns:a16="http://schemas.microsoft.com/office/drawing/2014/main" id="{3AED9067-7988-47FD-A7A7-EA37BFC39EBB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889;p14">
                    <a:extLst>
                      <a:ext uri="{FF2B5EF4-FFF2-40B4-BE49-F238E27FC236}">
                        <a16:creationId xmlns:a16="http://schemas.microsoft.com/office/drawing/2014/main" id="{27136BB9-27A0-4825-A769-5D7C6262897B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890;p14">
                    <a:extLst>
                      <a:ext uri="{FF2B5EF4-FFF2-40B4-BE49-F238E27FC236}">
                        <a16:creationId xmlns:a16="http://schemas.microsoft.com/office/drawing/2014/main" id="{31489E79-F6BA-4687-AC9F-047876C75160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891;p14">
                    <a:extLst>
                      <a:ext uri="{FF2B5EF4-FFF2-40B4-BE49-F238E27FC236}">
                        <a16:creationId xmlns:a16="http://schemas.microsoft.com/office/drawing/2014/main" id="{159DFAED-3774-419C-8250-29CCE2EEDC4E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892;p14">
                    <a:extLst>
                      <a:ext uri="{FF2B5EF4-FFF2-40B4-BE49-F238E27FC236}">
                        <a16:creationId xmlns:a16="http://schemas.microsoft.com/office/drawing/2014/main" id="{420D406A-2A8D-4404-B5BB-35E08F3E26FB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893;p14">
                    <a:extLst>
                      <a:ext uri="{FF2B5EF4-FFF2-40B4-BE49-F238E27FC236}">
                        <a16:creationId xmlns:a16="http://schemas.microsoft.com/office/drawing/2014/main" id="{F9923134-0522-404D-B48A-1EF4D305A0B3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" name="Google Shape;894;p14">
                  <a:extLst>
                    <a:ext uri="{FF2B5EF4-FFF2-40B4-BE49-F238E27FC236}">
                      <a16:creationId xmlns:a16="http://schemas.microsoft.com/office/drawing/2014/main" id="{DAA9606B-8F9E-45EA-841F-338B730B13D8}"/>
                    </a:ext>
                  </a:extLst>
                </p:cNvPr>
                <p:cNvGrpSpPr/>
                <p:nvPr/>
              </p:nvGrpSpPr>
              <p:grpSpPr>
                <a:xfrm>
                  <a:off x="11220183" y="2476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49" name="Google Shape;895;p14">
                    <a:extLst>
                      <a:ext uri="{FF2B5EF4-FFF2-40B4-BE49-F238E27FC236}">
                        <a16:creationId xmlns:a16="http://schemas.microsoft.com/office/drawing/2014/main" id="{1BA51316-417C-423F-ADE3-75A7E5A06B60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896;p14">
                    <a:extLst>
                      <a:ext uri="{FF2B5EF4-FFF2-40B4-BE49-F238E27FC236}">
                        <a16:creationId xmlns:a16="http://schemas.microsoft.com/office/drawing/2014/main" id="{7E1DFDE9-919D-4425-86F8-B709BDD19172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897;p14">
                    <a:extLst>
                      <a:ext uri="{FF2B5EF4-FFF2-40B4-BE49-F238E27FC236}">
                        <a16:creationId xmlns:a16="http://schemas.microsoft.com/office/drawing/2014/main" id="{D8C962CF-1A2A-42D9-8571-75C81CF01DAB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898;p14">
                    <a:extLst>
                      <a:ext uri="{FF2B5EF4-FFF2-40B4-BE49-F238E27FC236}">
                        <a16:creationId xmlns:a16="http://schemas.microsoft.com/office/drawing/2014/main" id="{23CF5401-34B6-4F90-A5D4-3E3E8DE9DB7B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899;p14">
                    <a:extLst>
                      <a:ext uri="{FF2B5EF4-FFF2-40B4-BE49-F238E27FC236}">
                        <a16:creationId xmlns:a16="http://schemas.microsoft.com/office/drawing/2014/main" id="{D19D5C65-7B95-4F2E-814D-312ABB2BC3C5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900;p14">
                    <a:extLst>
                      <a:ext uri="{FF2B5EF4-FFF2-40B4-BE49-F238E27FC236}">
                        <a16:creationId xmlns:a16="http://schemas.microsoft.com/office/drawing/2014/main" id="{CA00FCCD-E958-48FD-B889-E608E7F51C3F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901;p14">
                  <a:extLst>
                    <a:ext uri="{FF2B5EF4-FFF2-40B4-BE49-F238E27FC236}">
                      <a16:creationId xmlns:a16="http://schemas.microsoft.com/office/drawing/2014/main" id="{760ABD4C-0469-46A1-8374-FCEBC4C1F716}"/>
                    </a:ext>
                  </a:extLst>
                </p:cNvPr>
                <p:cNvGrpSpPr/>
                <p:nvPr/>
              </p:nvGrpSpPr>
              <p:grpSpPr>
                <a:xfrm>
                  <a:off x="11220183" y="4762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43" name="Google Shape;902;p14">
                    <a:extLst>
                      <a:ext uri="{FF2B5EF4-FFF2-40B4-BE49-F238E27FC236}">
                        <a16:creationId xmlns:a16="http://schemas.microsoft.com/office/drawing/2014/main" id="{653D53B3-A4F9-4DBC-B8F6-705AB53C4BD9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903;p14">
                    <a:extLst>
                      <a:ext uri="{FF2B5EF4-FFF2-40B4-BE49-F238E27FC236}">
                        <a16:creationId xmlns:a16="http://schemas.microsoft.com/office/drawing/2014/main" id="{0E5B4315-55F9-41C0-B737-A8A7FB235659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904;p14">
                    <a:extLst>
                      <a:ext uri="{FF2B5EF4-FFF2-40B4-BE49-F238E27FC236}">
                        <a16:creationId xmlns:a16="http://schemas.microsoft.com/office/drawing/2014/main" id="{882DD379-82E8-465F-8005-4CA534102571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905;p14">
                    <a:extLst>
                      <a:ext uri="{FF2B5EF4-FFF2-40B4-BE49-F238E27FC236}">
                        <a16:creationId xmlns:a16="http://schemas.microsoft.com/office/drawing/2014/main" id="{F38E7567-61A8-46C3-B160-65BAB3810B53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906;p14">
                    <a:extLst>
                      <a:ext uri="{FF2B5EF4-FFF2-40B4-BE49-F238E27FC236}">
                        <a16:creationId xmlns:a16="http://schemas.microsoft.com/office/drawing/2014/main" id="{5DEDF32E-BDA2-439B-82F0-2DE480444FB7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907;p14">
                    <a:extLst>
                      <a:ext uri="{FF2B5EF4-FFF2-40B4-BE49-F238E27FC236}">
                        <a16:creationId xmlns:a16="http://schemas.microsoft.com/office/drawing/2014/main" id="{8D62901A-80C3-4556-8F1F-B75B1B9326D4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" name="Google Shape;908;p14">
                  <a:extLst>
                    <a:ext uri="{FF2B5EF4-FFF2-40B4-BE49-F238E27FC236}">
                      <a16:creationId xmlns:a16="http://schemas.microsoft.com/office/drawing/2014/main" id="{24AA9A58-9B60-41D3-B510-C469BB6349EB}"/>
                    </a:ext>
                  </a:extLst>
                </p:cNvPr>
                <p:cNvGrpSpPr/>
                <p:nvPr/>
              </p:nvGrpSpPr>
              <p:grpSpPr>
                <a:xfrm>
                  <a:off x="11220183" y="-2095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37" name="Google Shape;909;p14">
                    <a:extLst>
                      <a:ext uri="{FF2B5EF4-FFF2-40B4-BE49-F238E27FC236}">
                        <a16:creationId xmlns:a16="http://schemas.microsoft.com/office/drawing/2014/main" id="{3850A3DB-AAFD-47ED-A871-243B23CD21A9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910;p14">
                    <a:extLst>
                      <a:ext uri="{FF2B5EF4-FFF2-40B4-BE49-F238E27FC236}">
                        <a16:creationId xmlns:a16="http://schemas.microsoft.com/office/drawing/2014/main" id="{17ADBF7F-BC49-438B-9A83-3BE0B0264307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911;p14">
                    <a:extLst>
                      <a:ext uri="{FF2B5EF4-FFF2-40B4-BE49-F238E27FC236}">
                        <a16:creationId xmlns:a16="http://schemas.microsoft.com/office/drawing/2014/main" id="{4E3BF25B-F503-4867-8146-3F3B29CB2490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912;p14">
                    <a:extLst>
                      <a:ext uri="{FF2B5EF4-FFF2-40B4-BE49-F238E27FC236}">
                        <a16:creationId xmlns:a16="http://schemas.microsoft.com/office/drawing/2014/main" id="{A0316DC4-1631-4F12-BDC8-968175E636A6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913;p14">
                    <a:extLst>
                      <a:ext uri="{FF2B5EF4-FFF2-40B4-BE49-F238E27FC236}">
                        <a16:creationId xmlns:a16="http://schemas.microsoft.com/office/drawing/2014/main" id="{853EFE74-0D2B-4C9C-9D6C-EE46CC81C5B7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914;p14">
                    <a:extLst>
                      <a:ext uri="{FF2B5EF4-FFF2-40B4-BE49-F238E27FC236}">
                        <a16:creationId xmlns:a16="http://schemas.microsoft.com/office/drawing/2014/main" id="{84783F67-5EA3-4E81-9767-AAC754938CB7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4" name="Google Shape;915;p14">
                <a:extLst>
                  <a:ext uri="{FF2B5EF4-FFF2-40B4-BE49-F238E27FC236}">
                    <a16:creationId xmlns:a16="http://schemas.microsoft.com/office/drawing/2014/main" id="{39044A2D-53E9-4829-A573-A7C28990D5FD}"/>
                  </a:ext>
                </a:extLst>
              </p:cNvPr>
              <p:cNvGrpSpPr/>
              <p:nvPr/>
            </p:nvGrpSpPr>
            <p:grpSpPr>
              <a:xfrm>
                <a:off x="8106869" y="-96880"/>
                <a:ext cx="257175" cy="8953500"/>
                <a:chOff x="7858675" y="-2095500"/>
                <a:chExt cx="257175" cy="8953500"/>
              </a:xfrm>
            </p:grpSpPr>
            <p:grpSp>
              <p:nvGrpSpPr>
                <p:cNvPr id="105" name="Google Shape;916;p14">
                  <a:extLst>
                    <a:ext uri="{FF2B5EF4-FFF2-40B4-BE49-F238E27FC236}">
                      <a16:creationId xmlns:a16="http://schemas.microsoft.com/office/drawing/2014/main" id="{C8267BE9-C37C-4FD0-99C3-12B0DCCB4F75}"/>
                    </a:ext>
                  </a:extLst>
                </p:cNvPr>
                <p:cNvGrpSpPr/>
                <p:nvPr/>
              </p:nvGrpSpPr>
              <p:grpSpPr>
                <a:xfrm>
                  <a:off x="7858675" y="190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27" name="Google Shape;917;p14">
                    <a:extLst>
                      <a:ext uri="{FF2B5EF4-FFF2-40B4-BE49-F238E27FC236}">
                        <a16:creationId xmlns:a16="http://schemas.microsoft.com/office/drawing/2014/main" id="{0BF965E6-C47C-43E8-B989-A04DEECB3431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918;p14">
                    <a:extLst>
                      <a:ext uri="{FF2B5EF4-FFF2-40B4-BE49-F238E27FC236}">
                        <a16:creationId xmlns:a16="http://schemas.microsoft.com/office/drawing/2014/main" id="{5406DEE6-E4A2-4EE9-B45D-F41FE5F69717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919;p14">
                    <a:extLst>
                      <a:ext uri="{FF2B5EF4-FFF2-40B4-BE49-F238E27FC236}">
                        <a16:creationId xmlns:a16="http://schemas.microsoft.com/office/drawing/2014/main" id="{E1026C34-ED57-4394-A4DC-AE307AB793A4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920;p14">
                    <a:extLst>
                      <a:ext uri="{FF2B5EF4-FFF2-40B4-BE49-F238E27FC236}">
                        <a16:creationId xmlns:a16="http://schemas.microsoft.com/office/drawing/2014/main" id="{7780914E-A3D5-4408-80A5-390526CEAFD9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921;p14">
                    <a:extLst>
                      <a:ext uri="{FF2B5EF4-FFF2-40B4-BE49-F238E27FC236}">
                        <a16:creationId xmlns:a16="http://schemas.microsoft.com/office/drawing/2014/main" id="{4CC3A319-86B0-4486-9D38-5F990B4C5C5E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922;p14">
                    <a:extLst>
                      <a:ext uri="{FF2B5EF4-FFF2-40B4-BE49-F238E27FC236}">
                        <a16:creationId xmlns:a16="http://schemas.microsoft.com/office/drawing/2014/main" id="{F943171F-5BDC-4646-B133-66A988641844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923;p14">
                  <a:extLst>
                    <a:ext uri="{FF2B5EF4-FFF2-40B4-BE49-F238E27FC236}">
                      <a16:creationId xmlns:a16="http://schemas.microsoft.com/office/drawing/2014/main" id="{F94F9DD6-1643-4E92-B951-EEC3333114E0}"/>
                    </a:ext>
                  </a:extLst>
                </p:cNvPr>
                <p:cNvGrpSpPr/>
                <p:nvPr/>
              </p:nvGrpSpPr>
              <p:grpSpPr>
                <a:xfrm>
                  <a:off x="7858675" y="2476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21" name="Google Shape;924;p14">
                    <a:extLst>
                      <a:ext uri="{FF2B5EF4-FFF2-40B4-BE49-F238E27FC236}">
                        <a16:creationId xmlns:a16="http://schemas.microsoft.com/office/drawing/2014/main" id="{4E7AC215-71F6-4BE1-A6DC-07BB2ED86A0D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925;p14">
                    <a:extLst>
                      <a:ext uri="{FF2B5EF4-FFF2-40B4-BE49-F238E27FC236}">
                        <a16:creationId xmlns:a16="http://schemas.microsoft.com/office/drawing/2014/main" id="{30853597-B5BD-4678-A3C1-9FD78698E99D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926;p14">
                    <a:extLst>
                      <a:ext uri="{FF2B5EF4-FFF2-40B4-BE49-F238E27FC236}">
                        <a16:creationId xmlns:a16="http://schemas.microsoft.com/office/drawing/2014/main" id="{91CC2EC7-152C-4DDA-84E3-F4D5DD077D1C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927;p14">
                    <a:extLst>
                      <a:ext uri="{FF2B5EF4-FFF2-40B4-BE49-F238E27FC236}">
                        <a16:creationId xmlns:a16="http://schemas.microsoft.com/office/drawing/2014/main" id="{4876EE19-E7C0-4F76-B3EE-9E2960A6A4D0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928;p14">
                    <a:extLst>
                      <a:ext uri="{FF2B5EF4-FFF2-40B4-BE49-F238E27FC236}">
                        <a16:creationId xmlns:a16="http://schemas.microsoft.com/office/drawing/2014/main" id="{EC3B1D88-94A4-4E4A-8000-A56351D7173C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929;p14">
                    <a:extLst>
                      <a:ext uri="{FF2B5EF4-FFF2-40B4-BE49-F238E27FC236}">
                        <a16:creationId xmlns:a16="http://schemas.microsoft.com/office/drawing/2014/main" id="{A25177E2-FF3D-4E40-9061-1CDCC983F649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930;p14">
                  <a:extLst>
                    <a:ext uri="{FF2B5EF4-FFF2-40B4-BE49-F238E27FC236}">
                      <a16:creationId xmlns:a16="http://schemas.microsoft.com/office/drawing/2014/main" id="{0BCA175E-2A77-4585-8982-F43B623AB709}"/>
                    </a:ext>
                  </a:extLst>
                </p:cNvPr>
                <p:cNvGrpSpPr/>
                <p:nvPr/>
              </p:nvGrpSpPr>
              <p:grpSpPr>
                <a:xfrm>
                  <a:off x="7858675" y="4762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15" name="Google Shape;931;p14">
                    <a:extLst>
                      <a:ext uri="{FF2B5EF4-FFF2-40B4-BE49-F238E27FC236}">
                        <a16:creationId xmlns:a16="http://schemas.microsoft.com/office/drawing/2014/main" id="{BB9D9A3C-4E56-43AA-B0FA-BF77F6852C2F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932;p14">
                    <a:extLst>
                      <a:ext uri="{FF2B5EF4-FFF2-40B4-BE49-F238E27FC236}">
                        <a16:creationId xmlns:a16="http://schemas.microsoft.com/office/drawing/2014/main" id="{85CA3A47-EC22-479D-BA00-B626539A0168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933;p14">
                    <a:extLst>
                      <a:ext uri="{FF2B5EF4-FFF2-40B4-BE49-F238E27FC236}">
                        <a16:creationId xmlns:a16="http://schemas.microsoft.com/office/drawing/2014/main" id="{844D5F27-F6EF-4EB0-B752-EFC421C3D510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934;p14">
                    <a:extLst>
                      <a:ext uri="{FF2B5EF4-FFF2-40B4-BE49-F238E27FC236}">
                        <a16:creationId xmlns:a16="http://schemas.microsoft.com/office/drawing/2014/main" id="{9B01D09E-1B16-450C-8B5E-DF9AF4EA41C4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935;p14">
                    <a:extLst>
                      <a:ext uri="{FF2B5EF4-FFF2-40B4-BE49-F238E27FC236}">
                        <a16:creationId xmlns:a16="http://schemas.microsoft.com/office/drawing/2014/main" id="{BEC14D1F-2503-4062-B5C0-23B8C0CFA516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936;p14">
                    <a:extLst>
                      <a:ext uri="{FF2B5EF4-FFF2-40B4-BE49-F238E27FC236}">
                        <a16:creationId xmlns:a16="http://schemas.microsoft.com/office/drawing/2014/main" id="{E4AB5488-B59C-41C3-9E0E-68C3EB9954FC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" name="Google Shape;937;p14">
                  <a:extLst>
                    <a:ext uri="{FF2B5EF4-FFF2-40B4-BE49-F238E27FC236}">
                      <a16:creationId xmlns:a16="http://schemas.microsoft.com/office/drawing/2014/main" id="{A4F14AE6-51C6-4007-923F-04949BF14E9F}"/>
                    </a:ext>
                  </a:extLst>
                </p:cNvPr>
                <p:cNvGrpSpPr/>
                <p:nvPr/>
              </p:nvGrpSpPr>
              <p:grpSpPr>
                <a:xfrm>
                  <a:off x="7858675" y="-2095500"/>
                  <a:ext cx="257175" cy="2095500"/>
                  <a:chOff x="7305675" y="209549"/>
                  <a:chExt cx="257175" cy="2095500"/>
                </a:xfrm>
              </p:grpSpPr>
              <p:sp>
                <p:nvSpPr>
                  <p:cNvPr id="109" name="Google Shape;938;p14">
                    <a:extLst>
                      <a:ext uri="{FF2B5EF4-FFF2-40B4-BE49-F238E27FC236}">
                        <a16:creationId xmlns:a16="http://schemas.microsoft.com/office/drawing/2014/main" id="{F9AA680F-7AD2-4E35-8257-A957585A56C6}"/>
                      </a:ext>
                    </a:extLst>
                  </p:cNvPr>
                  <p:cNvSpPr/>
                  <p:nvPr/>
                </p:nvSpPr>
                <p:spPr>
                  <a:xfrm>
                    <a:off x="7305675" y="209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939;p14">
                    <a:extLst>
                      <a:ext uri="{FF2B5EF4-FFF2-40B4-BE49-F238E27FC236}">
                        <a16:creationId xmlns:a16="http://schemas.microsoft.com/office/drawing/2014/main" id="{DE2534FF-1A35-432B-847F-40AFB4C60BA5}"/>
                      </a:ext>
                    </a:extLst>
                  </p:cNvPr>
                  <p:cNvSpPr/>
                  <p:nvPr/>
                </p:nvSpPr>
                <p:spPr>
                  <a:xfrm>
                    <a:off x="7305675" y="590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940;p14">
                    <a:extLst>
                      <a:ext uri="{FF2B5EF4-FFF2-40B4-BE49-F238E27FC236}">
                        <a16:creationId xmlns:a16="http://schemas.microsoft.com/office/drawing/2014/main" id="{3BE0DA88-3333-4577-AF40-6024820D8E26}"/>
                      </a:ext>
                    </a:extLst>
                  </p:cNvPr>
                  <p:cNvSpPr/>
                  <p:nvPr/>
                </p:nvSpPr>
                <p:spPr>
                  <a:xfrm>
                    <a:off x="7305675" y="971549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941;p14">
                    <a:extLst>
                      <a:ext uri="{FF2B5EF4-FFF2-40B4-BE49-F238E27FC236}">
                        <a16:creationId xmlns:a16="http://schemas.microsoft.com/office/drawing/2014/main" id="{566D5BE3-7B1A-406E-B085-63D9D457AB92}"/>
                      </a:ext>
                    </a:extLst>
                  </p:cNvPr>
                  <p:cNvSpPr/>
                  <p:nvPr/>
                </p:nvSpPr>
                <p:spPr>
                  <a:xfrm>
                    <a:off x="7305675" y="1343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942;p14">
                    <a:extLst>
                      <a:ext uri="{FF2B5EF4-FFF2-40B4-BE49-F238E27FC236}">
                        <a16:creationId xmlns:a16="http://schemas.microsoft.com/office/drawing/2014/main" id="{A8B345C9-08A2-4827-B28C-8694C2A3DA7F}"/>
                      </a:ext>
                    </a:extLst>
                  </p:cNvPr>
                  <p:cNvSpPr/>
                  <p:nvPr/>
                </p:nvSpPr>
                <p:spPr>
                  <a:xfrm>
                    <a:off x="7305675" y="1724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943;p14">
                    <a:extLst>
                      <a:ext uri="{FF2B5EF4-FFF2-40B4-BE49-F238E27FC236}">
                        <a16:creationId xmlns:a16="http://schemas.microsoft.com/office/drawing/2014/main" id="{EE90BEDC-4E9C-43FC-A50A-90A2771A5BCD}"/>
                      </a:ext>
                    </a:extLst>
                  </p:cNvPr>
                  <p:cNvSpPr/>
                  <p:nvPr/>
                </p:nvSpPr>
                <p:spPr>
                  <a:xfrm>
                    <a:off x="7305675" y="2105024"/>
                    <a:ext cx="257175" cy="200025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38096A-27A7-49E9-94B3-393A4C1001C4}"/>
                </a:ext>
              </a:extLst>
            </p:cNvPr>
            <p:cNvSpPr/>
            <p:nvPr/>
          </p:nvSpPr>
          <p:spPr>
            <a:xfrm>
              <a:off x="2988387" y="1536437"/>
              <a:ext cx="2904338" cy="20313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vi-V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Tôm hùm bông có vỏ láng màu xanh nước biển pha lá cây, phần đầu và gai có đốm màu cam, giữa vỏ lưng các đốt bụng có 1 dãy ngang màu đen hoặc nâu đen tương đối rộng.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E527AF-B4CA-417D-A8D7-AA76CF2B1C4E}"/>
                </a:ext>
              </a:extLst>
            </p:cNvPr>
            <p:cNvSpPr/>
            <p:nvPr/>
          </p:nvSpPr>
          <p:spPr>
            <a:xfrm>
              <a:off x="2989678" y="3605483"/>
              <a:ext cx="2868770" cy="16312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vi-VN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Rong nho là một loại tảo biển, có hình dạng giống như chùm nho và còn được mệnh danh là trứng cá muối xanh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25CA05-747F-4F9D-8A97-ADA3B9AB76D0}"/>
                </a:ext>
              </a:extLst>
            </p:cNvPr>
            <p:cNvSpPr/>
            <p:nvPr/>
          </p:nvSpPr>
          <p:spPr>
            <a:xfrm>
              <a:off x="3020771" y="5225888"/>
              <a:ext cx="2855461" cy="1938992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bớp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to,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bén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trịa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dày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bụng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mỡ</a:t>
              </a:r>
              <a:r>
                <a: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F9C884-0369-4A8A-B944-EB66BE46C8A1}"/>
                </a:ext>
              </a:extLst>
            </p:cNvPr>
            <p:cNvSpPr/>
            <p:nvPr/>
          </p:nvSpPr>
          <p:spPr>
            <a:xfrm>
              <a:off x="3001927" y="270744"/>
              <a:ext cx="2820303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ngừ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càng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càng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thon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nâu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sẫm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tím</a:t>
              </a:r>
              <a:r>
                <a:rPr lang="en-US" sz="1800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3" name="Google Shape;963;p14"/>
          <p:cNvSpPr/>
          <p:nvPr/>
        </p:nvSpPr>
        <p:spPr>
          <a:xfrm rot="1682830" flipH="1">
            <a:off x="8502817" y="3454609"/>
            <a:ext cx="583518" cy="58693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508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4"/>
          <p:cNvSpPr/>
          <p:nvPr/>
        </p:nvSpPr>
        <p:spPr>
          <a:xfrm rot="-934826" flipH="1">
            <a:off x="11310539" y="1366154"/>
            <a:ext cx="391543" cy="39383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CD8E2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762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1E6BFD-ADE6-44C7-A30C-04A22052E366}"/>
              </a:ext>
            </a:extLst>
          </p:cNvPr>
          <p:cNvGrpSpPr/>
          <p:nvPr/>
        </p:nvGrpSpPr>
        <p:grpSpPr>
          <a:xfrm>
            <a:off x="8343802" y="-401609"/>
            <a:ext cx="3895725" cy="9091750"/>
            <a:chOff x="8246390" y="-294296"/>
            <a:chExt cx="3895725" cy="90917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C90F8D-DD39-4ABE-9697-4E0E7B8ECE8F}"/>
                </a:ext>
              </a:extLst>
            </p:cNvPr>
            <p:cNvGrpSpPr/>
            <p:nvPr/>
          </p:nvGrpSpPr>
          <p:grpSpPr>
            <a:xfrm>
              <a:off x="8246390" y="-294296"/>
              <a:ext cx="3895725" cy="9091750"/>
              <a:chOff x="8248760" y="-471407"/>
              <a:chExt cx="3895725" cy="9091750"/>
            </a:xfrm>
          </p:grpSpPr>
          <p:grpSp>
            <p:nvGrpSpPr>
              <p:cNvPr id="880" name="Google Shape;880;p14"/>
              <p:cNvGrpSpPr/>
              <p:nvPr/>
            </p:nvGrpSpPr>
            <p:grpSpPr>
              <a:xfrm>
                <a:off x="8248760" y="-471407"/>
                <a:ext cx="3895725" cy="9091750"/>
                <a:chOff x="8020326" y="-195942"/>
                <a:chExt cx="3895725" cy="9091750"/>
              </a:xfrm>
            </p:grpSpPr>
            <p:sp>
              <p:nvSpPr>
                <p:cNvPr id="881" name="Google Shape;881;p14"/>
                <p:cNvSpPr/>
                <p:nvPr/>
              </p:nvSpPr>
              <p:spPr>
                <a:xfrm rot="5400000">
                  <a:off x="5422314" y="2402070"/>
                  <a:ext cx="9091750" cy="3895725"/>
                </a:xfrm>
                <a:prstGeom prst="rect">
                  <a:avLst/>
                </a:prstGeom>
                <a:solidFill>
                  <a:srgbClr val="1CD8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86" name="Google Shape;886;p14"/>
                <p:cNvGrpSpPr/>
                <p:nvPr/>
              </p:nvGrpSpPr>
              <p:grpSpPr>
                <a:xfrm>
                  <a:off x="11468377" y="-109946"/>
                  <a:ext cx="257175" cy="8953500"/>
                  <a:chOff x="11220183" y="-2095500"/>
                  <a:chExt cx="257175" cy="8953500"/>
                </a:xfrm>
              </p:grpSpPr>
              <p:grpSp>
                <p:nvGrpSpPr>
                  <p:cNvPr id="887" name="Google Shape;887;p14"/>
                  <p:cNvGrpSpPr/>
                  <p:nvPr/>
                </p:nvGrpSpPr>
                <p:grpSpPr>
                  <a:xfrm>
                    <a:off x="11220183" y="190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888" name="Google Shape;888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9" name="Google Shape;889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2" name="Google Shape;892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3" name="Google Shape;893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94" name="Google Shape;894;p14"/>
                  <p:cNvGrpSpPr/>
                  <p:nvPr/>
                </p:nvGrpSpPr>
                <p:grpSpPr>
                  <a:xfrm>
                    <a:off x="11220183" y="2476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895" name="Google Shape;895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6" name="Google Shape;896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7" name="Google Shape;897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8" name="Google Shape;898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9" name="Google Shape;899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0" name="Google Shape;900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01" name="Google Shape;901;p14"/>
                  <p:cNvGrpSpPr/>
                  <p:nvPr/>
                </p:nvGrpSpPr>
                <p:grpSpPr>
                  <a:xfrm>
                    <a:off x="11220183" y="4762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02" name="Google Shape;902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4" name="Google Shape;904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5" name="Google Shape;905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6" name="Google Shape;906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7" name="Google Shape;907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08" name="Google Shape;908;p14"/>
                  <p:cNvGrpSpPr/>
                  <p:nvPr/>
                </p:nvGrpSpPr>
                <p:grpSpPr>
                  <a:xfrm>
                    <a:off x="11220183" y="-2095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09" name="Google Shape;909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0" name="Google Shape;910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1" name="Google Shape;911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2" name="Google Shape;912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3" name="Google Shape;913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4" name="Google Shape;914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15" name="Google Shape;915;p14"/>
                <p:cNvGrpSpPr/>
                <p:nvPr/>
              </p:nvGrpSpPr>
              <p:grpSpPr>
                <a:xfrm>
                  <a:off x="8106869" y="-96880"/>
                  <a:ext cx="257175" cy="8953500"/>
                  <a:chOff x="7858675" y="-2095500"/>
                  <a:chExt cx="257175" cy="8953500"/>
                </a:xfrm>
              </p:grpSpPr>
              <p:grpSp>
                <p:nvGrpSpPr>
                  <p:cNvPr id="916" name="Google Shape;916;p14"/>
                  <p:cNvGrpSpPr/>
                  <p:nvPr/>
                </p:nvGrpSpPr>
                <p:grpSpPr>
                  <a:xfrm>
                    <a:off x="7858675" y="190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17" name="Google Shape;917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8" name="Google Shape;918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9" name="Google Shape;919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0" name="Google Shape;920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1" name="Google Shape;921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2" name="Google Shape;922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23" name="Google Shape;923;p14"/>
                  <p:cNvGrpSpPr/>
                  <p:nvPr/>
                </p:nvGrpSpPr>
                <p:grpSpPr>
                  <a:xfrm>
                    <a:off x="7858675" y="2476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24" name="Google Shape;924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5" name="Google Shape;925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6" name="Google Shape;926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7" name="Google Shape;927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0" name="Google Shape;930;p14"/>
                  <p:cNvGrpSpPr/>
                  <p:nvPr/>
                </p:nvGrpSpPr>
                <p:grpSpPr>
                  <a:xfrm>
                    <a:off x="7858675" y="4762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31" name="Google Shape;931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2" name="Google Shape;932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3" name="Google Shape;933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4" name="Google Shape;934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5" name="Google Shape;935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6" name="Google Shape;936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7" name="Google Shape;937;p14"/>
                  <p:cNvGrpSpPr/>
                  <p:nvPr/>
                </p:nvGrpSpPr>
                <p:grpSpPr>
                  <a:xfrm>
                    <a:off x="7858675" y="-2095500"/>
                    <a:ext cx="257175" cy="2095500"/>
                    <a:chOff x="7305675" y="209549"/>
                    <a:chExt cx="257175" cy="2095500"/>
                  </a:xfrm>
                </p:grpSpPr>
                <p:sp>
                  <p:nvSpPr>
                    <p:cNvPr id="938" name="Google Shape;938;p14"/>
                    <p:cNvSpPr/>
                    <p:nvPr/>
                  </p:nvSpPr>
                  <p:spPr>
                    <a:xfrm>
                      <a:off x="7305675" y="209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9" name="Google Shape;939;p14"/>
                    <p:cNvSpPr/>
                    <p:nvPr/>
                  </p:nvSpPr>
                  <p:spPr>
                    <a:xfrm>
                      <a:off x="7305675" y="590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0" name="Google Shape;940;p14"/>
                    <p:cNvSpPr/>
                    <p:nvPr/>
                  </p:nvSpPr>
                  <p:spPr>
                    <a:xfrm>
                      <a:off x="7305675" y="971549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1" name="Google Shape;941;p14"/>
                    <p:cNvSpPr/>
                    <p:nvPr/>
                  </p:nvSpPr>
                  <p:spPr>
                    <a:xfrm>
                      <a:off x="7305675" y="1343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2" name="Google Shape;942;p14"/>
                    <p:cNvSpPr/>
                    <p:nvPr/>
                  </p:nvSpPr>
                  <p:spPr>
                    <a:xfrm>
                      <a:off x="7305675" y="1724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3" name="Google Shape;943;p14"/>
                    <p:cNvSpPr/>
                    <p:nvPr/>
                  </p:nvSpPr>
                  <p:spPr>
                    <a:xfrm>
                      <a:off x="7305675" y="2105024"/>
                      <a:ext cx="257175" cy="2000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F9F9797-99E4-4066-96DB-E9641C126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3477" y="-243195"/>
                <a:ext cx="2872615" cy="1613719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6F980D7-E5C3-48E1-A10A-DAD73FF62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6106" y="1503779"/>
                <a:ext cx="2925222" cy="1927206"/>
              </a:xfrm>
              <a:prstGeom prst="rect">
                <a:avLst/>
              </a:prstGeom>
            </p:spPr>
          </p:pic>
          <p:pic>
            <p:nvPicPr>
              <p:cNvPr id="1026" name="Picture 2" descr="CÁ BỚP NGUYÊN CON TƯƠI GIÁ RẺ CHẤT LƯỢNG NHẤT THỊ TRƯỜNG">
                <a:extLst>
                  <a:ext uri="{FF2B5EF4-FFF2-40B4-BE49-F238E27FC236}">
                    <a16:creationId xmlns:a16="http://schemas.microsoft.com/office/drawing/2014/main" id="{DC786B0F-2798-4813-AC2C-66A83DC632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07" b="29713"/>
              <a:stretch/>
            </p:blipFill>
            <p:spPr bwMode="auto">
              <a:xfrm>
                <a:off x="8706978" y="3508885"/>
                <a:ext cx="2905615" cy="1492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26C3C7-706F-4FCA-8AF9-EFD78CE09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214" t="6522" r="2920" b="19819"/>
            <a:stretch/>
          </p:blipFill>
          <p:spPr>
            <a:xfrm>
              <a:off x="8674326" y="5238778"/>
              <a:ext cx="2950372" cy="187634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68EFE69-62FA-4B8F-9B7F-434F642FAE0D}"/>
              </a:ext>
            </a:extLst>
          </p:cNvPr>
          <p:cNvSpPr txBox="1"/>
          <p:nvPr/>
        </p:nvSpPr>
        <p:spPr>
          <a:xfrm>
            <a:off x="844711" y="2639028"/>
            <a:ext cx="2820256" cy="33499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78256E-43A9-4EF2-A91F-B2C01BC741E8}"/>
              </a:ext>
            </a:extLst>
          </p:cNvPr>
          <p:cNvCxnSpPr/>
          <p:nvPr/>
        </p:nvCxnSpPr>
        <p:spPr>
          <a:xfrm>
            <a:off x="7720046" y="1114317"/>
            <a:ext cx="1256314" cy="4656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F75A2212-42A4-4B06-88AE-FA3AAC420382}"/>
              </a:ext>
            </a:extLst>
          </p:cNvPr>
          <p:cNvCxnSpPr>
            <a:cxnSpLocks/>
          </p:cNvCxnSpPr>
          <p:nvPr/>
        </p:nvCxnSpPr>
        <p:spPr>
          <a:xfrm>
            <a:off x="7111334" y="2358175"/>
            <a:ext cx="196112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5A7FEF5-7CF3-47F6-A578-3F825CFD12B5}"/>
              </a:ext>
            </a:extLst>
          </p:cNvPr>
          <p:cNvCxnSpPr>
            <a:cxnSpLocks/>
          </p:cNvCxnSpPr>
          <p:nvPr/>
        </p:nvCxnSpPr>
        <p:spPr>
          <a:xfrm flipV="1">
            <a:off x="7187879" y="930940"/>
            <a:ext cx="2367601" cy="333851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69D83AD-81AF-42E0-90FC-5A122A0DC2D7}"/>
              </a:ext>
            </a:extLst>
          </p:cNvPr>
          <p:cNvCxnSpPr>
            <a:cxnSpLocks/>
          </p:cNvCxnSpPr>
          <p:nvPr/>
        </p:nvCxnSpPr>
        <p:spPr>
          <a:xfrm flipV="1">
            <a:off x="7363238" y="4866762"/>
            <a:ext cx="1613122" cy="93577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21600000">
                                      <p:cBhvr>
                                        <p:cTn id="48" dur="475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-21600000">
                                      <p:cBhvr>
                                        <p:cTn id="50" dur="4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4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268" name="Google Shape;268;p4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noFill/>
            <a:ln w="381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noFill/>
            <a:ln w="381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noFill/>
            <a:ln w="381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noFill/>
            <a:ln w="381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noFill/>
            <a:ln w="381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4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/>
            <a:ahLst/>
            <a:cxnLst/>
            <a:rect l="l" t="t" r="r" b="b"/>
            <a:pathLst>
              <a:path w="1975995" h="4720095" extrusionOk="0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4"/>
          <p:cNvGrpSpPr/>
          <p:nvPr/>
        </p:nvGrpSpPr>
        <p:grpSpPr>
          <a:xfrm>
            <a:off x="2964704" y="2518009"/>
            <a:ext cx="1464646" cy="1469225"/>
            <a:chOff x="1121209" y="4004185"/>
            <a:chExt cx="1464646" cy="1469225"/>
          </a:xfrm>
        </p:grpSpPr>
        <p:sp>
          <p:nvSpPr>
            <p:cNvPr id="275" name="Google Shape;275;p4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 rot="-646739">
            <a:off x="5066377" y="689630"/>
            <a:ext cx="566841" cy="566841"/>
          </a:xfrm>
          <a:prstGeom prst="star4">
            <a:avLst>
              <a:gd name="adj" fmla="val 12500"/>
            </a:avLst>
          </a:prstGeom>
          <a:solidFill>
            <a:srgbClr val="06E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409461" y="1775612"/>
            <a:ext cx="1174925" cy="1174925"/>
          </a:xfrm>
          <a:prstGeom prst="ellipse">
            <a:avLst/>
          </a:prstGeom>
          <a:solidFill>
            <a:srgbClr val="FF97B8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6434136" y="3836051"/>
            <a:ext cx="1174925" cy="117492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4"/>
          <p:cNvPicPr preferRelativeResize="0"/>
          <p:nvPr/>
        </p:nvPicPr>
        <p:blipFill rotWithShape="1">
          <a:blip r:embed="rId3">
            <a:alphaModFix/>
          </a:blip>
          <a:srcRect l="26795" t="15027" r="49282" b="11252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4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316" name="Google Shape;316;p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4"/>
          <p:cNvSpPr txBox="1"/>
          <p:nvPr/>
        </p:nvSpPr>
        <p:spPr>
          <a:xfrm>
            <a:off x="62589" y="4485255"/>
            <a:ext cx="631009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nuôi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7606982" y="2012469"/>
            <a:ext cx="452242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B7D5D-22C5-42E5-B16E-E501F950D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255" y1="15426" x2="54255" y2="15426"/>
                        <a14:foregroundMark x1="60284" y1="15957" x2="60284" y2="15957"/>
                        <a14:foregroundMark x1="59043" y1="24823" x2="59043" y2="24823"/>
                        <a14:foregroundMark x1="51950" y1="19326" x2="51950" y2="19326"/>
                        <a14:foregroundMark x1="52837" y1="77305" x2="52837" y2="77305"/>
                        <a14:foregroundMark x1="46277" y1="78014" x2="55142" y2="76950"/>
                        <a14:foregroundMark x1="55142" y1="76950" x2="65603" y2="78369"/>
                        <a14:foregroundMark x1="45213" y1="78901" x2="32092" y2="78723"/>
                      </a14:backgroundRemoval>
                    </a14:imgEffect>
                  </a14:imgLayer>
                </a14:imgProps>
              </a:ext>
            </a:extLst>
          </a:blip>
          <a:srcRect l="15167" t="12064" r="7796" b="16003"/>
          <a:stretch/>
        </p:blipFill>
        <p:spPr>
          <a:xfrm flipH="1">
            <a:off x="570128" y="2457392"/>
            <a:ext cx="1978927" cy="1847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E6F57-1C97-4C37-8D5C-39197EC4F2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36" t="15741" r="5959" b="11382"/>
          <a:stretch/>
        </p:blipFill>
        <p:spPr>
          <a:xfrm>
            <a:off x="10422610" y="5267777"/>
            <a:ext cx="1706800" cy="1541236"/>
          </a:xfrm>
          <a:prstGeom prst="rect">
            <a:avLst/>
          </a:prstGeom>
        </p:spPr>
      </p:pic>
      <p:sp>
        <p:nvSpPr>
          <p:cNvPr id="81" name="Google Shape;322;p4">
            <a:extLst>
              <a:ext uri="{FF2B5EF4-FFF2-40B4-BE49-F238E27FC236}">
                <a16:creationId xmlns:a16="http://schemas.microsoft.com/office/drawing/2014/main" id="{F8C0C5B0-08EA-4947-BA71-BD326F98F3EA}"/>
              </a:ext>
            </a:extLst>
          </p:cNvPr>
          <p:cNvSpPr/>
          <p:nvPr/>
        </p:nvSpPr>
        <p:spPr>
          <a:xfrm>
            <a:off x="7551705" y="3995579"/>
            <a:ext cx="460761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534DB5-6733-4670-8DAC-3BDD21776305}"/>
              </a:ext>
            </a:extLst>
          </p:cNvPr>
          <p:cNvGrpSpPr/>
          <p:nvPr/>
        </p:nvGrpSpPr>
        <p:grpSpPr>
          <a:xfrm>
            <a:off x="6405376" y="1738717"/>
            <a:ext cx="1301613" cy="1287858"/>
            <a:chOff x="6405376" y="1738717"/>
            <a:chExt cx="1301613" cy="1287858"/>
          </a:xfrm>
        </p:grpSpPr>
        <p:grpSp>
          <p:nvGrpSpPr>
            <p:cNvPr id="290" name="Google Shape;290;p4"/>
            <p:cNvGrpSpPr/>
            <p:nvPr/>
          </p:nvGrpSpPr>
          <p:grpSpPr>
            <a:xfrm>
              <a:off x="6405376" y="1738717"/>
              <a:ext cx="1301613" cy="1287858"/>
              <a:chOff x="9426726" y="1504886"/>
              <a:chExt cx="1765763" cy="1747103"/>
            </a:xfrm>
          </p:grpSpPr>
          <p:sp>
            <p:nvSpPr>
              <p:cNvPr id="291" name="Google Shape;291;p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FFD1E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3921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E5B6CC-FDA1-4FD6-8EBB-6AF703869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11" b="91984" l="4212" r="93207">
                          <a14:foregroundMark x1="83560" y1="9511" x2="78940" y2="11277"/>
                          <a14:foregroundMark x1="93614" y1="17935" x2="93342" y2="20652"/>
                          <a14:foregroundMark x1="9511" y1="43071" x2="6386" y2="49728"/>
                          <a14:foregroundMark x1="6386" y1="49728" x2="6386" y2="49728"/>
                          <a14:foregroundMark x1="4212" y1="41304" x2="5299" y2="42935"/>
                          <a14:foregroundMark x1="9511" y1="74185" x2="8016" y2="74864"/>
                          <a14:foregroundMark x1="16712" y1="78397" x2="13587" y2="78397"/>
                          <a14:foregroundMark x1="15761" y1="81793" x2="13723" y2="81522"/>
                          <a14:foregroundMark x1="42255" y1="88859" x2="39130" y2="89538"/>
                          <a14:foregroundMark x1="46467" y1="89266" x2="43071" y2="919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36544" y="1946048"/>
              <a:ext cx="932450" cy="93245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932304-5796-4F5E-A74B-5D4A312FC159}"/>
              </a:ext>
            </a:extLst>
          </p:cNvPr>
          <p:cNvGrpSpPr/>
          <p:nvPr/>
        </p:nvGrpSpPr>
        <p:grpSpPr>
          <a:xfrm>
            <a:off x="6418831" y="3790223"/>
            <a:ext cx="1301613" cy="1287859"/>
            <a:chOff x="6418831" y="3790223"/>
            <a:chExt cx="1301613" cy="1287859"/>
          </a:xfrm>
        </p:grpSpPr>
        <p:grpSp>
          <p:nvGrpSpPr>
            <p:cNvPr id="299" name="Google Shape;299;p4"/>
            <p:cNvGrpSpPr/>
            <p:nvPr/>
          </p:nvGrpSpPr>
          <p:grpSpPr>
            <a:xfrm>
              <a:off x="6418831" y="3790223"/>
              <a:ext cx="1301613" cy="1287859"/>
              <a:chOff x="9426726" y="1504886"/>
              <a:chExt cx="1765763" cy="1747103"/>
            </a:xfrm>
          </p:grpSpPr>
          <p:sp>
            <p:nvSpPr>
              <p:cNvPr id="300" name="Google Shape;300;p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rgbClr val="FFC000"/>
                  </a:gs>
                  <a:gs pos="40000">
                    <a:srgbClr val="FFFF00"/>
                  </a:gs>
                  <a:gs pos="96000">
                    <a:srgbClr val="FFC0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9548E47-A54C-4B51-8660-310790B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11" b="91984" l="4212" r="93207">
                          <a14:foregroundMark x1="83560" y1="9511" x2="78940" y2="11277"/>
                          <a14:foregroundMark x1="93614" y1="17935" x2="93342" y2="20652"/>
                          <a14:foregroundMark x1="9511" y1="43071" x2="6386" y2="49728"/>
                          <a14:foregroundMark x1="6386" y1="49728" x2="6386" y2="49728"/>
                          <a14:foregroundMark x1="4212" y1="41304" x2="5299" y2="42935"/>
                          <a14:foregroundMark x1="9511" y1="74185" x2="8016" y2="74864"/>
                          <a14:foregroundMark x1="16712" y1="78397" x2="13587" y2="78397"/>
                          <a14:foregroundMark x1="15761" y1="81793" x2="13723" y2="81522"/>
                          <a14:foregroundMark x1="42255" y1="88859" x2="39130" y2="89538"/>
                          <a14:foregroundMark x1="46467" y1="89266" x2="43071" y2="919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89649" y="4016566"/>
              <a:ext cx="932450" cy="9324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4"/>
          <p:cNvGrpSpPr/>
          <p:nvPr/>
        </p:nvGrpSpPr>
        <p:grpSpPr>
          <a:xfrm>
            <a:off x="1092123" y="225671"/>
            <a:ext cx="1949912" cy="1624847"/>
            <a:chOff x="1092123" y="225671"/>
            <a:chExt cx="1949912" cy="1624847"/>
          </a:xfrm>
        </p:grpSpPr>
        <p:sp>
          <p:nvSpPr>
            <p:cNvPr id="875" name="Google Shape;875;p14"/>
            <p:cNvSpPr/>
            <p:nvPr/>
          </p:nvSpPr>
          <p:spPr>
            <a:xfrm rot="4183552">
              <a:off x="1497595" y="377809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4"/>
            <p:cNvSpPr/>
            <p:nvPr/>
          </p:nvSpPr>
          <p:spPr>
            <a:xfrm rot="4183552">
              <a:off x="1975809" y="737509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14"/>
            <p:cNvGrpSpPr/>
            <p:nvPr/>
          </p:nvGrpSpPr>
          <p:grpSpPr>
            <a:xfrm rot="-264783">
              <a:off x="1998032" y="262886"/>
              <a:ext cx="1006424" cy="1015533"/>
              <a:chOff x="7762000" y="4817621"/>
              <a:chExt cx="1996193" cy="2014254"/>
            </a:xfrm>
          </p:grpSpPr>
          <p:sp>
            <p:nvSpPr>
              <p:cNvPr id="878" name="Google Shape;878;p14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9B4C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4" name="Google Shape;944;p14"/>
          <p:cNvSpPr txBox="1"/>
          <p:nvPr/>
        </p:nvSpPr>
        <p:spPr>
          <a:xfrm>
            <a:off x="3105802" y="627543"/>
            <a:ext cx="71051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953" name="Google Shape;953;p14"/>
          <p:cNvSpPr/>
          <p:nvPr/>
        </p:nvSpPr>
        <p:spPr>
          <a:xfrm>
            <a:off x="3334818" y="1750310"/>
            <a:ext cx="4727998" cy="230828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video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: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Cua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?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954" name="Google Shape;954;p14"/>
          <p:cNvSpPr/>
          <p:nvPr/>
        </p:nvSpPr>
        <p:spPr>
          <a:xfrm>
            <a:off x="3472218" y="4299722"/>
            <a:ext cx="4086225" cy="285750"/>
          </a:xfrm>
          <a:prstGeom prst="ellipse">
            <a:avLst/>
          </a:prstGeom>
          <a:gradFill>
            <a:gsLst>
              <a:gs pos="0">
                <a:srgbClr val="BBB487"/>
              </a:gs>
              <a:gs pos="17000">
                <a:srgbClr val="BBB487"/>
              </a:gs>
              <a:gs pos="81000">
                <a:srgbClr val="E2DFCC">
                  <a:alpha val="17647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4"/>
          <p:cNvSpPr/>
          <p:nvPr/>
        </p:nvSpPr>
        <p:spPr>
          <a:xfrm rot="2259766" flipH="1">
            <a:off x="1506379" y="3167833"/>
            <a:ext cx="738260" cy="742587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4"/>
          <p:cNvSpPr/>
          <p:nvPr/>
        </p:nvSpPr>
        <p:spPr>
          <a:xfrm rot="-493474" flipH="1">
            <a:off x="4906358" y="5728964"/>
            <a:ext cx="312357" cy="31418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13C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4"/>
          <p:cNvSpPr/>
          <p:nvPr/>
        </p:nvSpPr>
        <p:spPr>
          <a:xfrm rot="-2292897" flipH="1">
            <a:off x="1512091" y="5259953"/>
            <a:ext cx="551982" cy="555217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4"/>
          <p:cNvSpPr/>
          <p:nvPr/>
        </p:nvSpPr>
        <p:spPr>
          <a:xfrm rot="541158">
            <a:off x="7179510" y="3025582"/>
            <a:ext cx="2000250" cy="1419225"/>
          </a:xfrm>
          <a:prstGeom prst="arc">
            <a:avLst>
              <a:gd name="adj1" fmla="val 16718226"/>
              <a:gd name="adj2" fmla="val 21445253"/>
            </a:avLst>
          </a:prstGeom>
          <a:noFill/>
          <a:ln w="22225" cap="flat" cmpd="sng">
            <a:solidFill>
              <a:srgbClr val="B9E64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4"/>
          <p:cNvSpPr/>
          <p:nvPr/>
        </p:nvSpPr>
        <p:spPr>
          <a:xfrm>
            <a:off x="1356432" y="3611633"/>
            <a:ext cx="1543050" cy="1543050"/>
          </a:xfrm>
          <a:prstGeom prst="arc">
            <a:avLst>
              <a:gd name="adj1" fmla="val 9684536"/>
              <a:gd name="adj2" fmla="val 14684036"/>
            </a:avLst>
          </a:prstGeom>
          <a:noFill/>
          <a:ln w="19050" cap="flat" cmpd="sng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4"/>
          <p:cNvSpPr/>
          <p:nvPr/>
        </p:nvSpPr>
        <p:spPr>
          <a:xfrm rot="2196345">
            <a:off x="4663712" y="5832022"/>
            <a:ext cx="1543050" cy="1543050"/>
          </a:xfrm>
          <a:prstGeom prst="arc">
            <a:avLst>
              <a:gd name="adj1" fmla="val 9684536"/>
              <a:gd name="adj2" fmla="val 11865879"/>
            </a:avLst>
          </a:prstGeom>
          <a:noFill/>
          <a:ln w="19050" cap="flat" cmpd="sng">
            <a:solidFill>
              <a:srgbClr val="0CD8E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1" name="Google Shape;961;p14"/>
          <p:cNvCxnSpPr/>
          <p:nvPr/>
        </p:nvCxnSpPr>
        <p:spPr>
          <a:xfrm>
            <a:off x="3265714" y="1254034"/>
            <a:ext cx="2873829" cy="0"/>
          </a:xfrm>
          <a:prstGeom prst="straightConnector1">
            <a:avLst/>
          </a:prstGeom>
          <a:noFill/>
          <a:ln w="9525" cap="flat" cmpd="sng">
            <a:solidFill>
              <a:srgbClr val="19B4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2" name="Google Shape;962;p14"/>
          <p:cNvSpPr/>
          <p:nvPr/>
        </p:nvSpPr>
        <p:spPr>
          <a:xfrm rot="-934826" flipH="1">
            <a:off x="8066561" y="2743820"/>
            <a:ext cx="391543" cy="39383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CD8E2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762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4"/>
          <p:cNvSpPr/>
          <p:nvPr/>
        </p:nvSpPr>
        <p:spPr>
          <a:xfrm rot="1682830" flipH="1">
            <a:off x="7771056" y="1365826"/>
            <a:ext cx="583518" cy="586938"/>
          </a:xfrm>
          <a:custGeom>
            <a:avLst/>
            <a:gdLst/>
            <a:ahLst/>
            <a:cxnLst/>
            <a:rect l="l" t="t" r="r" b="b"/>
            <a:pathLst>
              <a:path w="918524" h="923906" extrusionOk="0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508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4" name="Google Shape;964;p14"/>
          <p:cNvGrpSpPr/>
          <p:nvPr/>
        </p:nvGrpSpPr>
        <p:grpSpPr>
          <a:xfrm>
            <a:off x="398017" y="1088717"/>
            <a:ext cx="1920120" cy="1260209"/>
            <a:chOff x="3539780" y="898386"/>
            <a:chExt cx="2224770" cy="1460157"/>
          </a:xfrm>
        </p:grpSpPr>
        <p:sp>
          <p:nvSpPr>
            <p:cNvPr id="965" name="Google Shape;965;p14"/>
            <p:cNvSpPr/>
            <p:nvPr/>
          </p:nvSpPr>
          <p:spPr>
            <a:xfrm rot="-212932">
              <a:off x="3582462" y="96345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7800" dist="762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 rot="-212932">
              <a:off x="3578653" y="97107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84F6FC"/>
            </a:solidFill>
            <a:ln w="38100" cap="flat" cmpd="sng">
              <a:solidFill>
                <a:srgbClr val="84F6F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715825" y="1417320"/>
              <a:ext cx="307535" cy="322776"/>
            </a:xfrm>
            <a:custGeom>
              <a:avLst/>
              <a:gdLst/>
              <a:ahLst/>
              <a:cxnLst/>
              <a:rect l="l" t="t" r="r" b="b"/>
              <a:pathLst>
                <a:path w="725805" h="725805" extrusionOk="0">
                  <a:moveTo>
                    <a:pt x="0" y="725805"/>
                  </a:moveTo>
                  <a:cubicBezTo>
                    <a:pt x="0" y="324954"/>
                    <a:pt x="324954" y="0"/>
                    <a:pt x="725805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5497830" y="1470937"/>
              <a:ext cx="134757" cy="495023"/>
            </a:xfrm>
            <a:custGeom>
              <a:avLst/>
              <a:gdLst/>
              <a:ahLst/>
              <a:cxnLst/>
              <a:rect l="l" t="t" r="r" b="b"/>
              <a:pathLst>
                <a:path w="457201" h="922824" extrusionOk="0">
                  <a:moveTo>
                    <a:pt x="137948" y="0"/>
                  </a:moveTo>
                  <a:lnTo>
                    <a:pt x="141271" y="32963"/>
                  </a:lnTo>
                  <a:lnTo>
                    <a:pt x="177964" y="44353"/>
                  </a:lnTo>
                  <a:cubicBezTo>
                    <a:pt x="342060" y="113760"/>
                    <a:pt x="457201" y="276245"/>
                    <a:pt x="457201" y="465624"/>
                  </a:cubicBezTo>
                  <a:cubicBezTo>
                    <a:pt x="457201" y="718129"/>
                    <a:pt x="252506" y="922824"/>
                    <a:pt x="1" y="922824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D8B27A0-146D-4029-804E-E07E3C9C34C6}"/>
              </a:ext>
            </a:extLst>
          </p:cNvPr>
          <p:cNvSpPr/>
          <p:nvPr/>
        </p:nvSpPr>
        <p:spPr>
          <a:xfrm>
            <a:off x="682666" y="4592820"/>
            <a:ext cx="7521611" cy="1318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https://www.youtube.com/watch?v=TQFqTlj1yWs</a:t>
            </a:r>
            <a:endParaRPr lang="en-US" sz="28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11627-427B-4A41-AD2D-D17D16054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242" y="163502"/>
            <a:ext cx="1109307" cy="1088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21600000">
                                      <p:cBhvr>
                                        <p:cTn id="51" dur="475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-21600000">
                                      <p:cBhvr>
                                        <p:cTn id="53" dur="4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"/>
          <p:cNvSpPr txBox="1"/>
          <p:nvPr/>
        </p:nvSpPr>
        <p:spPr>
          <a:xfrm>
            <a:off x="5342020" y="1603204"/>
            <a:ext cx="20533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本班学生</a:t>
            </a:r>
            <a:endParaRPr sz="3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70" name="Google Shape;770;p12"/>
          <p:cNvSpPr/>
          <p:nvPr/>
        </p:nvSpPr>
        <p:spPr>
          <a:xfrm>
            <a:off x="1" y="3400926"/>
            <a:ext cx="6096000" cy="86627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2"/>
          <p:cNvSpPr/>
          <p:nvPr/>
        </p:nvSpPr>
        <p:spPr>
          <a:xfrm>
            <a:off x="6096001" y="3400925"/>
            <a:ext cx="6096000" cy="866275"/>
          </a:xfrm>
          <a:prstGeom prst="rect">
            <a:avLst/>
          </a:prstGeom>
          <a:solidFill>
            <a:srgbClr val="FFA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44;p14">
            <a:extLst>
              <a:ext uri="{FF2B5EF4-FFF2-40B4-BE49-F238E27FC236}">
                <a16:creationId xmlns:a16="http://schemas.microsoft.com/office/drawing/2014/main" id="{86303085-786E-446A-A8EA-E2109090BA91}"/>
              </a:ext>
            </a:extLst>
          </p:cNvPr>
          <p:cNvSpPr txBox="1"/>
          <p:nvPr/>
        </p:nvSpPr>
        <p:spPr>
          <a:xfrm>
            <a:off x="2287985" y="326601"/>
            <a:ext cx="71051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1.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Vai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trò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của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22" name="Google Shape;874;p14">
            <a:extLst>
              <a:ext uri="{FF2B5EF4-FFF2-40B4-BE49-F238E27FC236}">
                <a16:creationId xmlns:a16="http://schemas.microsoft.com/office/drawing/2014/main" id="{2F5401E1-697C-4CBE-822C-E405CB8E0983}"/>
              </a:ext>
            </a:extLst>
          </p:cNvPr>
          <p:cNvGrpSpPr/>
          <p:nvPr/>
        </p:nvGrpSpPr>
        <p:grpSpPr>
          <a:xfrm>
            <a:off x="487849" y="94105"/>
            <a:ext cx="1949912" cy="1624847"/>
            <a:chOff x="1092123" y="225671"/>
            <a:chExt cx="1949912" cy="1624847"/>
          </a:xfrm>
        </p:grpSpPr>
        <p:sp>
          <p:nvSpPr>
            <p:cNvPr id="23" name="Google Shape;875;p14">
              <a:extLst>
                <a:ext uri="{FF2B5EF4-FFF2-40B4-BE49-F238E27FC236}">
                  <a16:creationId xmlns:a16="http://schemas.microsoft.com/office/drawing/2014/main" id="{59D8C9BA-FABF-40BD-98A1-55420AD4935A}"/>
                </a:ext>
              </a:extLst>
            </p:cNvPr>
            <p:cNvSpPr/>
            <p:nvPr/>
          </p:nvSpPr>
          <p:spPr>
            <a:xfrm rot="4183552">
              <a:off x="1497595" y="377809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76;p14">
              <a:extLst>
                <a:ext uri="{FF2B5EF4-FFF2-40B4-BE49-F238E27FC236}">
                  <a16:creationId xmlns:a16="http://schemas.microsoft.com/office/drawing/2014/main" id="{EF7BDB48-6AD0-48CB-947A-52CCE7754C4E}"/>
                </a:ext>
              </a:extLst>
            </p:cNvPr>
            <p:cNvSpPr/>
            <p:nvPr/>
          </p:nvSpPr>
          <p:spPr>
            <a:xfrm rot="4183552">
              <a:off x="1975809" y="737509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877;p14">
              <a:extLst>
                <a:ext uri="{FF2B5EF4-FFF2-40B4-BE49-F238E27FC236}">
                  <a16:creationId xmlns:a16="http://schemas.microsoft.com/office/drawing/2014/main" id="{AFE00699-310C-438C-B767-43C6C54DC097}"/>
                </a:ext>
              </a:extLst>
            </p:cNvPr>
            <p:cNvGrpSpPr/>
            <p:nvPr/>
          </p:nvGrpSpPr>
          <p:grpSpPr>
            <a:xfrm rot="-264783">
              <a:off x="1998032" y="262886"/>
              <a:ext cx="1006424" cy="1015533"/>
              <a:chOff x="7762000" y="4817621"/>
              <a:chExt cx="1996193" cy="2014254"/>
            </a:xfrm>
          </p:grpSpPr>
          <p:sp>
            <p:nvSpPr>
              <p:cNvPr id="26" name="Google Shape;878;p14">
                <a:extLst>
                  <a:ext uri="{FF2B5EF4-FFF2-40B4-BE49-F238E27FC236}">
                    <a16:creationId xmlns:a16="http://schemas.microsoft.com/office/drawing/2014/main" id="{4B2EE35D-9F9A-4F7E-9605-8EA6D837FC9A}"/>
                  </a:ext>
                </a:extLst>
              </p:cNvPr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879;p14">
                <a:extLst>
                  <a:ext uri="{FF2B5EF4-FFF2-40B4-BE49-F238E27FC236}">
                    <a16:creationId xmlns:a16="http://schemas.microsoft.com/office/drawing/2014/main" id="{E661C307-0687-4463-8981-12F6D7146574}"/>
                  </a:ext>
                </a:extLst>
              </p:cNvPr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9B4C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" name="Google Shape;964;p14">
            <a:extLst>
              <a:ext uri="{FF2B5EF4-FFF2-40B4-BE49-F238E27FC236}">
                <a16:creationId xmlns:a16="http://schemas.microsoft.com/office/drawing/2014/main" id="{95EAE9EE-9649-4759-B9BB-31D2A4B037FB}"/>
              </a:ext>
            </a:extLst>
          </p:cNvPr>
          <p:cNvGrpSpPr/>
          <p:nvPr/>
        </p:nvGrpSpPr>
        <p:grpSpPr>
          <a:xfrm>
            <a:off x="335911" y="899431"/>
            <a:ext cx="1920120" cy="1260209"/>
            <a:chOff x="3539780" y="898386"/>
            <a:chExt cx="2224770" cy="1460157"/>
          </a:xfrm>
        </p:grpSpPr>
        <p:sp>
          <p:nvSpPr>
            <p:cNvPr id="18" name="Google Shape;965;p14">
              <a:extLst>
                <a:ext uri="{FF2B5EF4-FFF2-40B4-BE49-F238E27FC236}">
                  <a16:creationId xmlns:a16="http://schemas.microsoft.com/office/drawing/2014/main" id="{0ABECF48-ACAE-4B0B-8275-C91544ED886F}"/>
                </a:ext>
              </a:extLst>
            </p:cNvPr>
            <p:cNvSpPr/>
            <p:nvPr/>
          </p:nvSpPr>
          <p:spPr>
            <a:xfrm rot="-212932">
              <a:off x="3582462" y="96345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7800" dist="762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66;p14">
              <a:extLst>
                <a:ext uri="{FF2B5EF4-FFF2-40B4-BE49-F238E27FC236}">
                  <a16:creationId xmlns:a16="http://schemas.microsoft.com/office/drawing/2014/main" id="{8453831B-6AE4-45EA-BB4F-576082E64943}"/>
                </a:ext>
              </a:extLst>
            </p:cNvPr>
            <p:cNvSpPr/>
            <p:nvPr/>
          </p:nvSpPr>
          <p:spPr>
            <a:xfrm rot="-212932">
              <a:off x="3578653" y="971070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84F6FC"/>
            </a:solidFill>
            <a:ln w="38100" cap="flat" cmpd="sng">
              <a:solidFill>
                <a:srgbClr val="84F6F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67;p14">
              <a:extLst>
                <a:ext uri="{FF2B5EF4-FFF2-40B4-BE49-F238E27FC236}">
                  <a16:creationId xmlns:a16="http://schemas.microsoft.com/office/drawing/2014/main" id="{414E1BA8-222F-438E-8468-9BBFCB267360}"/>
                </a:ext>
              </a:extLst>
            </p:cNvPr>
            <p:cNvSpPr/>
            <p:nvPr/>
          </p:nvSpPr>
          <p:spPr>
            <a:xfrm>
              <a:off x="3715825" y="1417320"/>
              <a:ext cx="307535" cy="322776"/>
            </a:xfrm>
            <a:custGeom>
              <a:avLst/>
              <a:gdLst/>
              <a:ahLst/>
              <a:cxnLst/>
              <a:rect l="l" t="t" r="r" b="b"/>
              <a:pathLst>
                <a:path w="725805" h="725805" extrusionOk="0">
                  <a:moveTo>
                    <a:pt x="0" y="725805"/>
                  </a:moveTo>
                  <a:cubicBezTo>
                    <a:pt x="0" y="324954"/>
                    <a:pt x="324954" y="0"/>
                    <a:pt x="725805" y="0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68;p14">
              <a:extLst>
                <a:ext uri="{FF2B5EF4-FFF2-40B4-BE49-F238E27FC236}">
                  <a16:creationId xmlns:a16="http://schemas.microsoft.com/office/drawing/2014/main" id="{89C0362F-639F-4D89-8638-7491B4F39244}"/>
                </a:ext>
              </a:extLst>
            </p:cNvPr>
            <p:cNvSpPr/>
            <p:nvPr/>
          </p:nvSpPr>
          <p:spPr>
            <a:xfrm>
              <a:off x="5497830" y="1470937"/>
              <a:ext cx="134757" cy="495023"/>
            </a:xfrm>
            <a:custGeom>
              <a:avLst/>
              <a:gdLst/>
              <a:ahLst/>
              <a:cxnLst/>
              <a:rect l="l" t="t" r="r" b="b"/>
              <a:pathLst>
                <a:path w="457201" h="922824" extrusionOk="0">
                  <a:moveTo>
                    <a:pt x="137948" y="0"/>
                  </a:moveTo>
                  <a:lnTo>
                    <a:pt x="141271" y="32963"/>
                  </a:lnTo>
                  <a:lnTo>
                    <a:pt x="177964" y="44353"/>
                  </a:lnTo>
                  <a:cubicBezTo>
                    <a:pt x="342060" y="113760"/>
                    <a:pt x="457201" y="276245"/>
                    <a:pt x="457201" y="465624"/>
                  </a:cubicBezTo>
                  <a:cubicBezTo>
                    <a:pt x="457201" y="718129"/>
                    <a:pt x="252506" y="922824"/>
                    <a:pt x="1" y="922824"/>
                  </a:cubicBezTo>
                </a:path>
              </a:pathLst>
            </a:custGeom>
            <a:noFill/>
            <a:ln w="635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8E6E221-74C2-4888-AAB8-E6275D01A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021">
                        <a14:foregroundMark x1="92021" y1="60461" x2="90248" y2="59929"/>
                      </a14:backgroundRemoval>
                    </a14:imgEffect>
                  </a14:imgLayer>
                </a14:imgProps>
              </a:ext>
            </a:extLst>
          </a:blip>
          <a:srcRect l="8946" t="16436" r="4942" b="16181"/>
          <a:stretch/>
        </p:blipFill>
        <p:spPr>
          <a:xfrm>
            <a:off x="5085529" y="1415924"/>
            <a:ext cx="2470120" cy="1932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82DB53-6C38-4933-8AA9-9AB824368497}"/>
              </a:ext>
            </a:extLst>
          </p:cNvPr>
          <p:cNvSpPr txBox="1"/>
          <p:nvPr/>
        </p:nvSpPr>
        <p:spPr>
          <a:xfrm>
            <a:off x="2196833" y="3490210"/>
            <a:ext cx="261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ACFEF-0BFD-4E6B-A846-0A2E77F47A70}"/>
              </a:ext>
            </a:extLst>
          </p:cNvPr>
          <p:cNvSpPr txBox="1"/>
          <p:nvPr/>
        </p:nvSpPr>
        <p:spPr>
          <a:xfrm>
            <a:off x="7966931" y="3547895"/>
            <a:ext cx="261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322;p4">
            <a:extLst>
              <a:ext uri="{FF2B5EF4-FFF2-40B4-BE49-F238E27FC236}">
                <a16:creationId xmlns:a16="http://schemas.microsoft.com/office/drawing/2014/main" id="{95FB8419-73A2-4CA7-ACEB-82D4024D296A}"/>
              </a:ext>
            </a:extLst>
          </p:cNvPr>
          <p:cNvSpPr/>
          <p:nvPr/>
        </p:nvSpPr>
        <p:spPr>
          <a:xfrm>
            <a:off x="535929" y="4377653"/>
            <a:ext cx="5304628" cy="175428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3C67F-B1EF-489F-91C7-17BEBF308BBB}"/>
              </a:ext>
            </a:extLst>
          </p:cNvPr>
          <p:cNvSpPr/>
          <p:nvPr/>
        </p:nvSpPr>
        <p:spPr>
          <a:xfrm>
            <a:off x="6593467" y="4619340"/>
            <a:ext cx="5062604" cy="1141146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"/>
          <p:cNvSpPr/>
          <p:nvPr/>
        </p:nvSpPr>
        <p:spPr>
          <a:xfrm>
            <a:off x="3724507" y="-11367"/>
            <a:ext cx="84674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9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575" name="Google Shape;575;p9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noFill/>
            <a:ln w="381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noFill/>
            <a:ln w="381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noFill/>
            <a:ln w="381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noFill/>
            <a:ln w="381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noFill/>
            <a:ln w="381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9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/>
            <a:ahLst/>
            <a:cxnLst/>
            <a:rect l="l" t="t" r="r" b="b"/>
            <a:pathLst>
              <a:path w="1975995" h="4720095" extrusionOk="0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1" name="Google Shape;581;p9"/>
          <p:cNvGrpSpPr/>
          <p:nvPr/>
        </p:nvGrpSpPr>
        <p:grpSpPr>
          <a:xfrm>
            <a:off x="2964704" y="2518009"/>
            <a:ext cx="1464646" cy="1469225"/>
            <a:chOff x="1121209" y="4004185"/>
            <a:chExt cx="1464646" cy="1469225"/>
          </a:xfrm>
        </p:grpSpPr>
        <p:sp>
          <p:nvSpPr>
            <p:cNvPr id="582" name="Google Shape;582;p9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Google Shape;584;p9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D6F13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9"/>
          <p:cNvSpPr/>
          <p:nvPr/>
        </p:nvSpPr>
        <p:spPr>
          <a:xfrm rot="-646739">
            <a:off x="5066377" y="689630"/>
            <a:ext cx="566841" cy="566841"/>
          </a:xfrm>
          <a:prstGeom prst="star4">
            <a:avLst>
              <a:gd name="adj" fmla="val 12500"/>
            </a:avLst>
          </a:prstGeom>
          <a:solidFill>
            <a:srgbClr val="FF8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9"/>
          <p:cNvSpPr/>
          <p:nvPr/>
        </p:nvSpPr>
        <p:spPr>
          <a:xfrm>
            <a:off x="5835023" y="4880523"/>
            <a:ext cx="1174925" cy="1174925"/>
          </a:xfrm>
          <a:prstGeom prst="ellipse">
            <a:avLst/>
          </a:prstGeom>
          <a:solidFill>
            <a:srgbClr val="20B6BE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9"/>
          <p:cNvSpPr/>
          <p:nvPr/>
        </p:nvSpPr>
        <p:spPr>
          <a:xfrm>
            <a:off x="5970085" y="602166"/>
            <a:ext cx="1174925" cy="1174925"/>
          </a:xfrm>
          <a:prstGeom prst="ellipse">
            <a:avLst/>
          </a:prstGeom>
          <a:solidFill>
            <a:srgbClr val="FF97B8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9"/>
          <p:cNvSpPr/>
          <p:nvPr/>
        </p:nvSpPr>
        <p:spPr>
          <a:xfrm>
            <a:off x="6662941" y="2821964"/>
            <a:ext cx="1174925" cy="1174926"/>
          </a:xfrm>
          <a:prstGeom prst="ellipse">
            <a:avLst/>
          </a:prstGeom>
          <a:solidFill>
            <a:srgbClr val="9FB70D"/>
          </a:solidFill>
          <a:ln>
            <a:noFill/>
          </a:ln>
          <a:effectLst>
            <a:outerShdw blurRad="254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p9"/>
          <p:cNvPicPr preferRelativeResize="0"/>
          <p:nvPr/>
        </p:nvPicPr>
        <p:blipFill rotWithShape="1">
          <a:blip r:embed="rId3">
            <a:alphaModFix/>
          </a:blip>
          <a:srcRect l="26795" t="15027" r="49282" b="11252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2" name="Google Shape;622;p9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623" name="Google Shape;623;p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9"/>
          <p:cNvSpPr txBox="1"/>
          <p:nvPr/>
        </p:nvSpPr>
        <p:spPr>
          <a:xfrm>
            <a:off x="176238" y="4412827"/>
            <a:ext cx="571293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20B6B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0B6B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26" name="Google Shape;626;p9"/>
          <p:cNvSpPr/>
          <p:nvPr/>
        </p:nvSpPr>
        <p:spPr>
          <a:xfrm>
            <a:off x="7659586" y="646270"/>
            <a:ext cx="389523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EA89B-8924-4EFB-A3C7-396E50779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1" b="89953" l="4965" r="96277">
                        <a14:foregroundMark x1="4965" y1="65366" x2="8333" y2="66430"/>
                        <a14:foregroundMark x1="91667" y1="66667" x2="96277" y2="64184"/>
                      </a14:backgroundRemoval>
                    </a14:imgEffect>
                  </a14:imgLayer>
                </a14:imgProps>
              </a:ext>
            </a:extLst>
          </a:blip>
          <a:srcRect t="16280" b="17177"/>
          <a:stretch/>
        </p:blipFill>
        <p:spPr>
          <a:xfrm>
            <a:off x="685898" y="2408292"/>
            <a:ext cx="1768056" cy="1764768"/>
          </a:xfrm>
          <a:prstGeom prst="rect">
            <a:avLst/>
          </a:prstGeom>
        </p:spPr>
      </p:pic>
      <p:sp>
        <p:nvSpPr>
          <p:cNvPr id="81" name="Google Shape;626;p9">
            <a:extLst>
              <a:ext uri="{FF2B5EF4-FFF2-40B4-BE49-F238E27FC236}">
                <a16:creationId xmlns:a16="http://schemas.microsoft.com/office/drawing/2014/main" id="{90101AA7-92C0-4CAE-8681-445F65D598EF}"/>
              </a:ext>
            </a:extLst>
          </p:cNvPr>
          <p:cNvSpPr/>
          <p:nvPr/>
        </p:nvSpPr>
        <p:spPr>
          <a:xfrm>
            <a:off x="7928920" y="2727539"/>
            <a:ext cx="389523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2.2.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82" name="Google Shape;626;p9">
            <a:extLst>
              <a:ext uri="{FF2B5EF4-FFF2-40B4-BE49-F238E27FC236}">
                <a16:creationId xmlns:a16="http://schemas.microsoft.com/office/drawing/2014/main" id="{F8F32001-4C6F-4B44-AE23-0FDA9340FBBF}"/>
              </a:ext>
            </a:extLst>
          </p:cNvPr>
          <p:cNvSpPr/>
          <p:nvPr/>
        </p:nvSpPr>
        <p:spPr>
          <a:xfrm>
            <a:off x="7427970" y="4828325"/>
            <a:ext cx="389523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981BF8-E810-451A-9926-C96E7CCB8110}"/>
              </a:ext>
            </a:extLst>
          </p:cNvPr>
          <p:cNvGrpSpPr/>
          <p:nvPr/>
        </p:nvGrpSpPr>
        <p:grpSpPr>
          <a:xfrm>
            <a:off x="5966000" y="565271"/>
            <a:ext cx="1301613" cy="1287858"/>
            <a:chOff x="5966000" y="565271"/>
            <a:chExt cx="1301613" cy="1287858"/>
          </a:xfrm>
        </p:grpSpPr>
        <p:grpSp>
          <p:nvGrpSpPr>
            <p:cNvPr id="597" name="Google Shape;597;p9"/>
            <p:cNvGrpSpPr/>
            <p:nvPr/>
          </p:nvGrpSpPr>
          <p:grpSpPr>
            <a:xfrm>
              <a:off x="5966000" y="565271"/>
              <a:ext cx="1301613" cy="1287858"/>
              <a:chOff x="9426726" y="1504886"/>
              <a:chExt cx="1765763" cy="1747103"/>
            </a:xfrm>
          </p:grpSpPr>
          <p:sp>
            <p:nvSpPr>
              <p:cNvPr id="598" name="Google Shape;598;p9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FFD1E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9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9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3921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19C2C6-30F4-4634-B75D-123EBF01F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85" b="95583" l="8511" r="90071">
                          <a14:foregroundMark x1="40957" y1="7607" x2="50000" y2="11166"/>
                          <a14:foregroundMark x1="50000" y1="11166" x2="55142" y2="11534"/>
                          <a14:foregroundMark x1="87589" y1="57301" x2="85638" y2="63313"/>
                          <a14:foregroundMark x1="90071" y1="61350" x2="87589" y2="65521"/>
                          <a14:foregroundMark x1="88475" y1="66503" x2="88475" y2="66871"/>
                          <a14:foregroundMark x1="30142" y1="91166" x2="40071" y2="93252"/>
                          <a14:foregroundMark x1="40071" y1="93252" x2="54433" y2="91779"/>
                          <a14:foregroundMark x1="48050" y1="94724" x2="51596" y2="94479"/>
                          <a14:foregroundMark x1="44504" y1="95092" x2="44149" y2="95583"/>
                          <a14:foregroundMark x1="8511" y1="45153" x2="8511" y2="451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82578" y="750031"/>
              <a:ext cx="648084" cy="93650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73FC8E-7817-4935-8D87-572B04BFBEE6}"/>
              </a:ext>
            </a:extLst>
          </p:cNvPr>
          <p:cNvGrpSpPr/>
          <p:nvPr/>
        </p:nvGrpSpPr>
        <p:grpSpPr>
          <a:xfrm>
            <a:off x="6653548" y="2785070"/>
            <a:ext cx="1301614" cy="1287859"/>
            <a:chOff x="6653548" y="2785070"/>
            <a:chExt cx="1301614" cy="1287859"/>
          </a:xfrm>
        </p:grpSpPr>
        <p:grpSp>
          <p:nvGrpSpPr>
            <p:cNvPr id="615" name="Google Shape;615;p9"/>
            <p:cNvGrpSpPr/>
            <p:nvPr/>
          </p:nvGrpSpPr>
          <p:grpSpPr>
            <a:xfrm>
              <a:off x="6653548" y="2785070"/>
              <a:ext cx="1301614" cy="1287859"/>
              <a:chOff x="9426726" y="1504886"/>
              <a:chExt cx="1765763" cy="1747103"/>
            </a:xfrm>
          </p:grpSpPr>
          <p:sp>
            <p:nvSpPr>
              <p:cNvPr id="616" name="Google Shape;616;p9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40000">
                    <a:srgbClr val="D6F133"/>
                  </a:gs>
                  <a:gs pos="100000">
                    <a:srgbClr val="92D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D6F1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31AFA6B-82BA-4BC3-8102-A31D3EE9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85" b="95583" l="8511" r="90071">
                          <a14:foregroundMark x1="40957" y1="7607" x2="50000" y2="11166"/>
                          <a14:foregroundMark x1="50000" y1="11166" x2="55142" y2="11534"/>
                          <a14:foregroundMark x1="87589" y1="57301" x2="85638" y2="63313"/>
                          <a14:foregroundMark x1="90071" y1="61350" x2="87589" y2="65521"/>
                          <a14:foregroundMark x1="88475" y1="66503" x2="88475" y2="66871"/>
                          <a14:foregroundMark x1="30142" y1="91166" x2="40071" y2="93252"/>
                          <a14:foregroundMark x1="40071" y1="93252" x2="54433" y2="91779"/>
                          <a14:foregroundMark x1="48050" y1="94724" x2="51596" y2="94479"/>
                          <a14:foregroundMark x1="44504" y1="95092" x2="44149" y2="95583"/>
                          <a14:foregroundMark x1="8511" y1="45153" x2="8511" y2="451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8914" y="2990417"/>
              <a:ext cx="648084" cy="93650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A083E8-6487-4542-AA3E-4D0011D8DAE5}"/>
              </a:ext>
            </a:extLst>
          </p:cNvPr>
          <p:cNvGrpSpPr/>
          <p:nvPr/>
        </p:nvGrpSpPr>
        <p:grpSpPr>
          <a:xfrm>
            <a:off x="5827318" y="4817685"/>
            <a:ext cx="1301614" cy="1287858"/>
            <a:chOff x="5827318" y="4817685"/>
            <a:chExt cx="1301614" cy="1287858"/>
          </a:xfrm>
        </p:grpSpPr>
        <p:grpSp>
          <p:nvGrpSpPr>
            <p:cNvPr id="589" name="Google Shape;589;p9"/>
            <p:cNvGrpSpPr/>
            <p:nvPr/>
          </p:nvGrpSpPr>
          <p:grpSpPr>
            <a:xfrm>
              <a:off x="5827318" y="4817685"/>
              <a:ext cx="1301614" cy="1287858"/>
              <a:chOff x="9426726" y="1504886"/>
              <a:chExt cx="1765763" cy="1747103"/>
            </a:xfrm>
          </p:grpSpPr>
          <p:sp>
            <p:nvSpPr>
              <p:cNvPr id="590" name="Google Shape;590;p9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9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22F1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9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9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DFD7FD6-D996-47CA-9F5A-6A85159B8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85" b="95583" l="8511" r="90071">
                          <a14:foregroundMark x1="40957" y1="7607" x2="50000" y2="11166"/>
                          <a14:foregroundMark x1="50000" y1="11166" x2="55142" y2="11534"/>
                          <a14:foregroundMark x1="87589" y1="57301" x2="85638" y2="63313"/>
                          <a14:foregroundMark x1="90071" y1="61350" x2="87589" y2="65521"/>
                          <a14:foregroundMark x1="88475" y1="66503" x2="88475" y2="66871"/>
                          <a14:foregroundMark x1="30142" y1="91166" x2="40071" y2="93252"/>
                          <a14:foregroundMark x1="40071" y1="93252" x2="54433" y2="91779"/>
                          <a14:foregroundMark x1="48050" y1="94724" x2="51596" y2="94479"/>
                          <a14:foregroundMark x1="44504" y1="95092" x2="44149" y2="95583"/>
                          <a14:foregroundMark x1="8511" y1="45153" x2="8511" y2="451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8443" y="4985509"/>
              <a:ext cx="648084" cy="9365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 l="64791" t="54898" r="26118" b="28683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/>
          <p:nvPr/>
        </p:nvSpPr>
        <p:spPr>
          <a:xfrm>
            <a:off x="2213811" y="495701"/>
            <a:ext cx="8304762" cy="5688043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174" name="Google Shape;174;p2"/>
          <p:cNvPicPr preferRelativeResize="0"/>
          <p:nvPr/>
        </p:nvPicPr>
        <p:blipFill rotWithShape="1">
          <a:blip r:embed="rId3">
            <a:alphaModFix/>
          </a:blip>
          <a:srcRect l="64791" t="54898" r="26118" b="28683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4">
            <a:alphaModFix/>
          </a:blip>
          <a:srcRect l="64791" t="54898" r="26118" b="28683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2"/>
          <p:cNvGrpSpPr/>
          <p:nvPr/>
        </p:nvGrpSpPr>
        <p:grpSpPr>
          <a:xfrm rot="2224307">
            <a:off x="10811145" y="4348555"/>
            <a:ext cx="721731" cy="718765"/>
            <a:chOff x="10534630" y="4636809"/>
            <a:chExt cx="975818" cy="971808"/>
          </a:xfrm>
        </p:grpSpPr>
        <p:sp>
          <p:nvSpPr>
            <p:cNvPr id="177" name="Google Shape;177;p2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79" name="Google Shape;179;p2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3" name="Google Shape;183;p2"/>
          <p:cNvSpPr/>
          <p:nvPr/>
        </p:nvSpPr>
        <p:spPr>
          <a:xfrm>
            <a:off x="4137410" y="674255"/>
            <a:ext cx="51516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HOẠT ĐỘNG NHÓM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5" name="Google Shape;185;p2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86" name="Google Shape;186;p2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/>
              <a:ahLst/>
              <a:cxnLst/>
              <a:rect l="l" t="t" r="r" b="b"/>
              <a:pathLst>
                <a:path w="6302768" h="2246813" extrusionOk="0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03200" dist="63500" dir="18900000" algn="bl" rotWithShape="0">
                <a:schemeClr val="lt1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/>
              <a:ahLst/>
              <a:cxnLst/>
              <a:rect l="l" t="t" r="r" b="b"/>
              <a:pathLst>
                <a:path w="6302768" h="2246813" extrusionOk="0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2F7095-6E5B-417E-AA99-0618EC592E0B}"/>
              </a:ext>
            </a:extLst>
          </p:cNvPr>
          <p:cNvGrpSpPr/>
          <p:nvPr/>
        </p:nvGrpSpPr>
        <p:grpSpPr>
          <a:xfrm>
            <a:off x="10116524" y="-394394"/>
            <a:ext cx="2358183" cy="1615137"/>
            <a:chOff x="10116524" y="-394394"/>
            <a:chExt cx="2358183" cy="1615137"/>
          </a:xfrm>
        </p:grpSpPr>
        <p:grpSp>
          <p:nvGrpSpPr>
            <p:cNvPr id="213" name="Google Shape;213;p2"/>
            <p:cNvGrpSpPr/>
            <p:nvPr/>
          </p:nvGrpSpPr>
          <p:grpSpPr>
            <a:xfrm flipH="1">
              <a:off x="10116524" y="-394394"/>
              <a:ext cx="2358183" cy="1615137"/>
              <a:chOff x="594424" y="1153191"/>
              <a:chExt cx="2605976" cy="1634460"/>
            </a:xfrm>
          </p:grpSpPr>
          <p:sp>
            <p:nvSpPr>
              <p:cNvPr id="214" name="Google Shape;214;p2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/>
                <a:ahLst/>
                <a:cxnLst/>
                <a:rect l="l" t="t" r="r" b="b"/>
                <a:pathLst>
                  <a:path w="3610707" h="2450125" extrusionOk="0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52400" dist="88900" dir="5400000" algn="t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94424" y="1153191"/>
                <a:ext cx="2584204" cy="1612476"/>
              </a:xfrm>
              <a:custGeom>
                <a:avLst/>
                <a:gdLst/>
                <a:ahLst/>
                <a:cxnLst/>
                <a:rect l="l" t="t" r="r" b="b"/>
                <a:pathLst>
                  <a:path w="3610707" h="2450125" extrusionOk="0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rgbClr val="91F0F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CA28E25-B8BF-440F-AB4F-40933521F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18429" y="0"/>
              <a:ext cx="1109307" cy="108876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662F0E-9036-4E3D-89A4-D84F84549AA5}"/>
              </a:ext>
            </a:extLst>
          </p:cNvPr>
          <p:cNvSpPr txBox="1"/>
          <p:nvPr/>
        </p:nvSpPr>
        <p:spPr>
          <a:xfrm>
            <a:off x="2408201" y="997400"/>
            <a:ext cx="7817319" cy="591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6: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18"/>
          <p:cNvGrpSpPr/>
          <p:nvPr/>
        </p:nvGrpSpPr>
        <p:grpSpPr>
          <a:xfrm>
            <a:off x="77632" y="3128888"/>
            <a:ext cx="1640980" cy="2678526"/>
            <a:chOff x="2216634" y="1360106"/>
            <a:chExt cx="2583966" cy="4217734"/>
          </a:xfrm>
        </p:grpSpPr>
        <p:sp>
          <p:nvSpPr>
            <p:cNvPr id="1184" name="Google Shape;1184;p18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/>
              <a:ahLst/>
              <a:cxnLst/>
              <a:rect l="l" t="t" r="r" b="b"/>
              <a:pathLst>
                <a:path w="308610" h="572021" extrusionOk="0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96" name="Google Shape;1196;p18"/>
            <p:cNvCxnSpPr>
              <a:stCxn id="1191" idx="0"/>
            </p:cNvCxnSpPr>
            <p:nvPr/>
          </p:nvCxnSpPr>
          <p:spPr>
            <a:xfrm rot="10800000">
              <a:off x="3920487" y="1360106"/>
              <a:ext cx="600" cy="623700"/>
            </a:xfrm>
            <a:prstGeom prst="straightConnector1">
              <a:avLst/>
            </a:prstGeom>
            <a:noFill/>
            <a:ln w="508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7" name="Google Shape;1197;p18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8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/>
              <a:ahLst/>
              <a:cxnLst/>
              <a:rect l="l" t="t" r="r" b="b"/>
              <a:pathLst>
                <a:path w="431292" h="438702" extrusionOk="0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8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/>
              <a:ahLst/>
              <a:cxnLst/>
              <a:rect l="l" t="t" r="r" b="b"/>
              <a:pathLst>
                <a:path w="492191" h="536259" extrusionOk="0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1" name="Google Shape;1211;p18"/>
          <p:cNvSpPr/>
          <p:nvPr/>
        </p:nvSpPr>
        <p:spPr>
          <a:xfrm>
            <a:off x="-183953" y="3732082"/>
            <a:ext cx="12298321" cy="2948803"/>
          </a:xfrm>
          <a:custGeom>
            <a:avLst/>
            <a:gdLst/>
            <a:ahLst/>
            <a:cxnLst/>
            <a:rect l="l" t="t" r="r" b="b"/>
            <a:pathLst>
              <a:path w="12298321" h="2948803" extrusionOk="0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18"/>
          <p:cNvSpPr/>
          <p:nvPr/>
        </p:nvSpPr>
        <p:spPr>
          <a:xfrm>
            <a:off x="79514" y="4366074"/>
            <a:ext cx="12642271" cy="2509328"/>
          </a:xfrm>
          <a:custGeom>
            <a:avLst/>
            <a:gdLst/>
            <a:ahLst/>
            <a:cxnLst/>
            <a:rect l="l" t="t" r="r" b="b"/>
            <a:pathLst>
              <a:path w="12642271" h="2509328" extrusionOk="0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18"/>
          <p:cNvSpPr/>
          <p:nvPr/>
        </p:nvSpPr>
        <p:spPr>
          <a:xfrm>
            <a:off x="1" y="4544570"/>
            <a:ext cx="12642271" cy="2134511"/>
          </a:xfrm>
          <a:custGeom>
            <a:avLst/>
            <a:gdLst/>
            <a:ahLst/>
            <a:cxnLst/>
            <a:rect l="l" t="t" r="r" b="b"/>
            <a:pathLst>
              <a:path w="12642271" h="2134511" extrusionOk="0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18"/>
          <p:cNvSpPr/>
          <p:nvPr/>
        </p:nvSpPr>
        <p:spPr>
          <a:xfrm>
            <a:off x="2280123" y="1374661"/>
            <a:ext cx="50987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2.1.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2800" b="1" dirty="0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2800" b="1" dirty="0" err="1">
                <a:solidFill>
                  <a:srgbClr val="FEBF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2800" b="1" dirty="0">
              <a:solidFill>
                <a:srgbClr val="FEBF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20" name="Google Shape;1220;p18"/>
          <p:cNvSpPr/>
          <p:nvPr/>
        </p:nvSpPr>
        <p:spPr>
          <a:xfrm>
            <a:off x="0" y="5099222"/>
            <a:ext cx="12537832" cy="1758355"/>
          </a:xfrm>
          <a:custGeom>
            <a:avLst/>
            <a:gdLst/>
            <a:ahLst/>
            <a:cxnLst/>
            <a:rect l="l" t="t" r="r" b="b"/>
            <a:pathLst>
              <a:path w="12632431" h="1758355" extrusionOk="0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1" name="Google Shape;1221;p18"/>
          <p:cNvGrpSpPr/>
          <p:nvPr/>
        </p:nvGrpSpPr>
        <p:grpSpPr>
          <a:xfrm>
            <a:off x="696555" y="273508"/>
            <a:ext cx="874549" cy="874549"/>
            <a:chOff x="2338510" y="1220806"/>
            <a:chExt cx="889997" cy="889997"/>
          </a:xfrm>
        </p:grpSpPr>
        <p:sp>
          <p:nvSpPr>
            <p:cNvPr id="1222" name="Google Shape;1222;p18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18"/>
          <p:cNvGrpSpPr/>
          <p:nvPr/>
        </p:nvGrpSpPr>
        <p:grpSpPr>
          <a:xfrm>
            <a:off x="0" y="626769"/>
            <a:ext cx="1929243" cy="1255126"/>
            <a:chOff x="8687346" y="-726269"/>
            <a:chExt cx="2232683" cy="1452538"/>
          </a:xfrm>
        </p:grpSpPr>
        <p:sp>
          <p:nvSpPr>
            <p:cNvPr id="1225" name="Google Shape;1225;p18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8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18"/>
          <p:cNvGrpSpPr/>
          <p:nvPr/>
        </p:nvGrpSpPr>
        <p:grpSpPr>
          <a:xfrm rot="-1947207">
            <a:off x="9701475" y="587179"/>
            <a:ext cx="881970" cy="888804"/>
            <a:chOff x="2707848" y="301518"/>
            <a:chExt cx="823906" cy="830289"/>
          </a:xfrm>
        </p:grpSpPr>
        <p:grpSp>
          <p:nvGrpSpPr>
            <p:cNvPr id="1228" name="Google Shape;1228;p18"/>
            <p:cNvGrpSpPr/>
            <p:nvPr/>
          </p:nvGrpSpPr>
          <p:grpSpPr>
            <a:xfrm rot="-264783">
              <a:off x="2736474" y="329867"/>
              <a:ext cx="766654" cy="773592"/>
              <a:chOff x="7762000" y="4817621"/>
              <a:chExt cx="1996193" cy="2014254"/>
            </a:xfrm>
          </p:grpSpPr>
          <p:sp>
            <p:nvSpPr>
              <p:cNvPr id="1229" name="Google Shape;1229;p18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8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1" name="Google Shape;1231;p18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8"/>
          <p:cNvGrpSpPr/>
          <p:nvPr/>
        </p:nvGrpSpPr>
        <p:grpSpPr>
          <a:xfrm rot="2224307">
            <a:off x="8598221" y="650916"/>
            <a:ext cx="769279" cy="766118"/>
            <a:chOff x="10534630" y="4636809"/>
            <a:chExt cx="975818" cy="971808"/>
          </a:xfrm>
        </p:grpSpPr>
        <p:sp>
          <p:nvSpPr>
            <p:cNvPr id="1233" name="Google Shape;1233;p1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4" name="Google Shape;1234;p1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235" name="Google Shape;1235;p1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8" name="Google Shape;1238;p18"/>
          <p:cNvGrpSpPr/>
          <p:nvPr/>
        </p:nvGrpSpPr>
        <p:grpSpPr>
          <a:xfrm rot="1562261">
            <a:off x="715582" y="2341740"/>
            <a:ext cx="882820" cy="879191"/>
            <a:chOff x="10534630" y="4636809"/>
            <a:chExt cx="975818" cy="971808"/>
          </a:xfrm>
        </p:grpSpPr>
        <p:sp>
          <p:nvSpPr>
            <p:cNvPr id="1239" name="Google Shape;1239;p1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0" name="Google Shape;1240;p1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241" name="Google Shape;1241;p1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4" name="Google Shape;1244;p18"/>
          <p:cNvGrpSpPr/>
          <p:nvPr/>
        </p:nvGrpSpPr>
        <p:grpSpPr>
          <a:xfrm rot="920444">
            <a:off x="186721" y="1623904"/>
            <a:ext cx="852959" cy="849454"/>
            <a:chOff x="10534630" y="4636809"/>
            <a:chExt cx="975818" cy="971808"/>
          </a:xfrm>
        </p:grpSpPr>
        <p:sp>
          <p:nvSpPr>
            <p:cNvPr id="1245" name="Google Shape;1245;p1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1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247" name="Google Shape;1247;p1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1" name="Google Shape;1251;p18"/>
          <p:cNvGrpSpPr/>
          <p:nvPr/>
        </p:nvGrpSpPr>
        <p:grpSpPr>
          <a:xfrm rot="-1947207">
            <a:off x="11136502" y="4697513"/>
            <a:ext cx="820317" cy="826673"/>
            <a:chOff x="2707848" y="301518"/>
            <a:chExt cx="823906" cy="830289"/>
          </a:xfrm>
        </p:grpSpPr>
        <p:grpSp>
          <p:nvGrpSpPr>
            <p:cNvPr id="1252" name="Google Shape;1252;p18"/>
            <p:cNvGrpSpPr/>
            <p:nvPr/>
          </p:nvGrpSpPr>
          <p:grpSpPr>
            <a:xfrm rot="-264783">
              <a:off x="2736474" y="329867"/>
              <a:ext cx="766654" cy="773592"/>
              <a:chOff x="7762000" y="4817621"/>
              <a:chExt cx="1996193" cy="2014254"/>
            </a:xfrm>
          </p:grpSpPr>
          <p:sp>
            <p:nvSpPr>
              <p:cNvPr id="1253" name="Google Shape;1253;p18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8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18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944;p14">
            <a:extLst>
              <a:ext uri="{FF2B5EF4-FFF2-40B4-BE49-F238E27FC236}">
                <a16:creationId xmlns:a16="http://schemas.microsoft.com/office/drawing/2014/main" id="{F934DA04-7610-426F-BC64-7B015D9B6F11}"/>
              </a:ext>
            </a:extLst>
          </p:cNvPr>
          <p:cNvSpPr txBox="1"/>
          <p:nvPr/>
        </p:nvSpPr>
        <p:spPr>
          <a:xfrm>
            <a:off x="1516709" y="156179"/>
            <a:ext cx="71051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2.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Ứng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dụng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công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nghệ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sinh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học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trong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chọn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và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nhân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giống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thủy</a:t>
            </a:r>
            <a:r>
              <a:rPr lang="en-US" sz="3600" b="1" dirty="0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en-US" sz="3600" b="1" dirty="0" err="1">
                <a:solidFill>
                  <a:srgbClr val="19B4C9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sản</a:t>
            </a:r>
            <a:endParaRPr sz="3600" b="1" dirty="0">
              <a:solidFill>
                <a:srgbClr val="19B4C9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1219" name="Google Shape;1219;p18"/>
          <p:cNvSpPr/>
          <p:nvPr/>
        </p:nvSpPr>
        <p:spPr>
          <a:xfrm>
            <a:off x="2274349" y="2113284"/>
            <a:ext cx="914907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20B6B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1488</Words>
  <PresentationFormat>Widescreen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Microsoft Yahei</vt:lpstr>
      <vt:lpstr>Arial</vt:lpstr>
      <vt:lpstr>Calibri</vt:lpstr>
      <vt:lpstr>Calibri Light</vt:lpstr>
      <vt:lpstr>Impact</vt:lpstr>
      <vt:lpstr>Noto Sans Symbols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2016-08-07T08:11:21Z</dcterms:created>
  <dcterms:modified xsi:type="dcterms:W3CDTF">2024-07-13T14:06:44Z</dcterms:modified>
</cp:coreProperties>
</file>