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0" r:id="rId4"/>
    <p:sldId id="261" r:id="rId5"/>
    <p:sldId id="307" r:id="rId6"/>
    <p:sldId id="308" r:id="rId7"/>
    <p:sldId id="309" r:id="rId8"/>
    <p:sldId id="321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06" r:id="rId18"/>
    <p:sldId id="319" r:id="rId19"/>
    <p:sldId id="323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FFFF66"/>
    <a:srgbClr val="33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1E2FF-0786-4CC3-A409-40519C4AC36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D965A-A941-4ED4-BD7D-E30417C5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9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1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0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5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6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4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4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E9026-9509-4F4B-B281-8021D617809B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402E3-D4FB-4686-BD44-3227226D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2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ted.com/talks/colm_kelleher_the_science_of_symmetry?language=vi#t-62282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U%20LIEU%20QUAN%20TRONG%20-HUEBOM\TAI%20LIEU%20M&#7852;T%20HUE%20BOM\TOAN\GIAO%20AN%20CHAN%20TROI%20SANG%20TAO%20HUE\BAI%20GIANG%20PPT-CTST\PPT%20CHUONG%207\BAI%203%20-%20CHUONG%207\thocam.mp4" TargetMode="Externa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U%20LIEU%20QUAN%20TRONG%20-HUEBOM\TAI%20LIEU%20M&#7852;T%20HUE%20BOM\TOAN\GIAO%20AN%20CHAN%20TROI%20SANG%20TAO%20HUE\BAI%20GIANG%20PPT-CTST\PPT%20CHUONG%207\BAI%203%20-%20CHUONG%207\TUNHIEN2.mp4" TargetMode="Externa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-6350" y="0"/>
            <a:ext cx="9156700" cy="838200"/>
            <a:chOff x="0" y="8"/>
            <a:chExt cx="5768" cy="839"/>
          </a:xfrm>
        </p:grpSpPr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0" y="8"/>
              <a:ext cx="5760" cy="839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endParaRPr lang="vi-VN" sz="1000" b="1">
                <a:solidFill>
                  <a:schemeClr val="bg1"/>
                </a:solidFill>
                <a:latin typeface="Tahoma" pitchFamily="34" charset="0"/>
              </a:endParaRPr>
            </a:p>
            <a:p>
              <a:pPr algn="ctr" eaLnBrk="1" hangingPunct="1">
                <a:spcBef>
                  <a:spcPct val="10000"/>
                </a:spcBef>
              </a:pPr>
              <a:r>
                <a:rPr lang="vi-VN" sz="2400" b="1">
                  <a:solidFill>
                    <a:schemeClr val="bg1"/>
                  </a:solidFill>
                  <a:latin typeface="Tahoma" pitchFamily="34" charset="0"/>
                </a:rPr>
                <a:t>PHÒNG GIÁO DỤC VÀ ĐÀO TẠO HUYỆN CHÂU ĐỨC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vi-VN" sz="2400" b="1">
                  <a:solidFill>
                    <a:schemeClr val="bg1"/>
                  </a:solidFill>
                  <a:latin typeface="Tahoma" pitchFamily="34" charset="0"/>
                </a:rPr>
                <a:t>TRƯỜNG THCS QUANG TRUNG 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vi-VN" sz="6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8" y="32"/>
              <a:ext cx="5760" cy="647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 hangingPunct="1">
                <a:spcBef>
                  <a:spcPct val="10000"/>
                </a:spcBef>
              </a:pPr>
              <a:r>
                <a:rPr lang="en-US" sz="3600" b="1">
                  <a:solidFill>
                    <a:srgbClr val="9900CC"/>
                  </a:solidFill>
                  <a:latin typeface="Times New Roman" pitchFamily="18" charset="0"/>
                  <a:cs typeface="Times New Roman" pitchFamily="18" charset="0"/>
                </a:rPr>
                <a:t>TOÁN 6: CHÂN TRỜI SÁNG TẠO</a:t>
              </a:r>
              <a:endPara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40" y="803"/>
              <a:ext cx="5672" cy="0"/>
            </a:xfrm>
            <a:prstGeom prst="line">
              <a:avLst/>
            </a:prstGeom>
            <a:noFill/>
            <a:ln w="57150" cmpd="thickThin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1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3404393" y="3404393"/>
            <a:ext cx="6858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1188" y="3405187"/>
            <a:ext cx="6858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22225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13550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Oval 4"/>
          <p:cNvSpPr>
            <a:spLocks noChangeArrowheads="1"/>
          </p:cNvSpPr>
          <p:nvPr/>
        </p:nvSpPr>
        <p:spPr bwMode="auto">
          <a:xfrm rot="527914">
            <a:off x="1839913" y="3833813"/>
            <a:ext cx="5175250" cy="2541587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16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155575" y="-114300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AutoShape 18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307975" y="-99060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51119">
            <a:off x="4570706" y="1432436"/>
            <a:ext cx="2821649" cy="399312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SDK TOÁN 6 TẬP 2 CHÂN TRỜI SÁNG TẠO - Tài Liệu Toán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0469">
            <a:off x="2000045" y="1206613"/>
            <a:ext cx="2829117" cy="382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168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99" y="3892340"/>
            <a:ext cx="2123513" cy="114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144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5400" y="1295400"/>
            <a:ext cx="319722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76357" y="5257800"/>
            <a:ext cx="8524298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909138"/>
            <a:ext cx="1332345" cy="123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9138"/>
            <a:ext cx="2580174" cy="109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87" y="3892340"/>
            <a:ext cx="12477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20" y="4055081"/>
            <a:ext cx="1548760" cy="9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3821682"/>
            <a:ext cx="1925781" cy="97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905242"/>
            <a:ext cx="1319212" cy="132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38714" y="3152816"/>
            <a:ext cx="758608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377247" y="5410200"/>
            <a:ext cx="8323407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9" grpId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1" y="1934579"/>
            <a:ext cx="2123513" cy="114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144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5400" y="1295400"/>
            <a:ext cx="319722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2613"/>
            <a:ext cx="12477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07" y="1986966"/>
            <a:ext cx="1548760" cy="9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92896"/>
            <a:ext cx="1319212" cy="132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05848" y="3581400"/>
            <a:ext cx="7586086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,….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792896"/>
            <a:ext cx="1600200" cy="145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144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5400" y="1295400"/>
            <a:ext cx="319722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133600" y="5726392"/>
            <a:ext cx="6019801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9301"/>
            <a:ext cx="3945296" cy="38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5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144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5400" y="1295400"/>
            <a:ext cx="319722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12775" y="5329212"/>
            <a:ext cx="8683625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6629400" cy="332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7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144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5400" y="1295400"/>
            <a:ext cx="55753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06373" y="5744710"/>
            <a:ext cx="8683625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7" y="1828844"/>
            <a:ext cx="5562600" cy="350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6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144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5400" y="1295400"/>
            <a:ext cx="55753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07975" y="6157093"/>
            <a:ext cx="8683625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Ấn Độ giảm phí cấp thị thực điện tử cho khách du lịch Việt Na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18620"/>
            <a:ext cx="5334000" cy="394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inh họa hình có trục đối xứng - Tư liệu tham khảo - Tôn Nữ Bích Vân - Blog  Toán THC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48" y="1818620"/>
            <a:ext cx="6868231" cy="412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Ngọ Môn - Meridian Gate (South Gate) | Yeudul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37" y="1814991"/>
            <a:ext cx="6421277" cy="43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4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0" y="152563"/>
            <a:ext cx="89153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3404393" y="3404393"/>
            <a:ext cx="6858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1188" y="3405187"/>
            <a:ext cx="6858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22225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58000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HOA HOC VE TINH DOI XU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1752600"/>
            <a:ext cx="8134350" cy="4572000"/>
          </a:xfrm>
          <a:prstGeom prst="rect">
            <a:avLst/>
          </a:prstGeom>
        </p:spPr>
      </p:pic>
      <p:sp>
        <p:nvSpPr>
          <p:cNvPr id="6" name="Flowchart: Decision 5">
            <a:hlinkClick r:id="rId6"/>
          </p:cNvPr>
          <p:cNvSpPr/>
          <p:nvPr/>
        </p:nvSpPr>
        <p:spPr>
          <a:xfrm>
            <a:off x="6019800" y="762000"/>
            <a:ext cx="2667000" cy="762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Link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3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57043" y="707242"/>
            <a:ext cx="909983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0287" y="0"/>
            <a:ext cx="70933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– VẬN DỤNG</a:t>
            </a:r>
            <a:endParaRPr lang="en-US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573803"/>
            <a:ext cx="8382000" cy="3396995"/>
            <a:chOff x="457200" y="1573803"/>
            <a:chExt cx="8382000" cy="3396995"/>
          </a:xfrm>
        </p:grpSpPr>
        <p:sp>
          <p:nvSpPr>
            <p:cNvPr id="27" name="TextBox 4"/>
            <p:cNvSpPr txBox="1">
              <a:spLocks noChangeArrowheads="1"/>
            </p:cNvSpPr>
            <p:nvPr/>
          </p:nvSpPr>
          <p:spPr bwMode="auto">
            <a:xfrm>
              <a:off x="1544782" y="4454440"/>
              <a:ext cx="1461629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/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745911"/>
              <a:ext cx="3043357" cy="2865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711274"/>
              <a:ext cx="2262187" cy="2804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573803"/>
              <a:ext cx="2057400" cy="285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4362678" y="4509133"/>
              <a:ext cx="1461629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/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>
              <a:off x="7079685" y="4507421"/>
              <a:ext cx="1461629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/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57200" y="5375564"/>
            <a:ext cx="399475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57043" y="707242"/>
            <a:ext cx="909983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0287" y="0"/>
            <a:ext cx="70933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– VẬN DỤNG</a:t>
            </a:r>
            <a:endParaRPr lang="en-US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57200" y="4625149"/>
            <a:ext cx="32766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5" y="1661350"/>
            <a:ext cx="4213588" cy="293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17" y="1661349"/>
            <a:ext cx="4104213" cy="293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676030" y="4597439"/>
            <a:ext cx="32766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oca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6800" y="1219200"/>
            <a:ext cx="7029451" cy="5272088"/>
          </a:xfrm>
          <a:prstGeom prst="rect">
            <a:avLst/>
          </a:prstGeom>
        </p:spPr>
      </p:pic>
      <p:pic>
        <p:nvPicPr>
          <p:cNvPr id="5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3404393" y="3404393"/>
            <a:ext cx="6858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1188" y="3405187"/>
            <a:ext cx="6858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22225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58000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976744" y="22226"/>
            <a:ext cx="71905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3404393" y="3404393"/>
            <a:ext cx="6858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1188" y="3405187"/>
            <a:ext cx="6858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22225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4565" y="0"/>
            <a:ext cx="5299669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21301" y="4419600"/>
            <a:ext cx="81102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hangingPunct="1"/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Chiêm ngưỡng 50 hình ảnh con chuồn chuồn đẹp nhất trên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Cận cảnh... - Khám Phá Thế Giới Động Vật - Thegioidongvat.Co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253836"/>
            <a:ext cx="4342923" cy="289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Tại sao đa số các loài hoa đều có tính đối xứng? - VnReview - Tin nó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Tại sao đa số các loài hoa đều có tính đối xứng? - VnReview - Tin nó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Tại sao đa số các loài hoa đều có tính đối xứng? - VnReview - Tin nó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1" name="Picture 13" descr="C:\Users\Admin\Documents\Desktop\tam dx\21508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37" y="1253836"/>
            <a:ext cx="3971811" cy="289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07975" y="5373707"/>
            <a:ext cx="8110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hangingPunct="1"/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98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JER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Những chú chuột nổi tiếng trên phim - Báo Long An Onl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7" name="Picture 11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902647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7691" y="1954041"/>
            <a:ext cx="6386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0764" y="31242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618" y="838200"/>
            <a:ext cx="2781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GHI NHỚ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096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93700" y="533402"/>
            <a:ext cx="2560639" cy="1108075"/>
            <a:chOff x="144" y="911"/>
            <a:chExt cx="1613" cy="698"/>
          </a:xfrm>
        </p:grpSpPr>
        <p:sp>
          <p:nvSpPr>
            <p:cNvPr id="6159" name="Text Box 4"/>
            <p:cNvSpPr txBox="1">
              <a:spLocks noChangeArrowheads="1"/>
            </p:cNvSpPr>
            <p:nvPr/>
          </p:nvSpPr>
          <p:spPr bwMode="auto">
            <a:xfrm>
              <a:off x="144" y="911"/>
              <a:ext cx="1584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6600" b="1" i="1" u="sng" dirty="0" err="1">
                  <a:solidFill>
                    <a:srgbClr val="3333FF"/>
                  </a:solidFill>
                  <a:latin typeface="VNI-Brush" pitchFamily="2" charset="0"/>
                </a:rPr>
                <a:t>Bài</a:t>
              </a:r>
              <a:r>
                <a:rPr lang="en-US" sz="6600" b="1" i="1" u="sng" dirty="0">
                  <a:solidFill>
                    <a:srgbClr val="3333FF"/>
                  </a:solidFill>
                  <a:latin typeface="VNI-Brush" pitchFamily="2" charset="0"/>
                </a:rPr>
                <a:t> 3</a:t>
              </a:r>
              <a:endParaRPr lang="en-US" sz="6600" b="1" i="1" dirty="0">
                <a:solidFill>
                  <a:srgbClr val="3333FF"/>
                </a:solidFill>
                <a:latin typeface="VNI-Brush" pitchFamily="2" charset="0"/>
              </a:endParaRPr>
            </a:p>
          </p:txBody>
        </p:sp>
        <p:sp>
          <p:nvSpPr>
            <p:cNvPr id="6160" name="Text Box 10"/>
            <p:cNvSpPr txBox="1">
              <a:spLocks noChangeArrowheads="1"/>
            </p:cNvSpPr>
            <p:nvPr/>
          </p:nvSpPr>
          <p:spPr bwMode="auto">
            <a:xfrm>
              <a:off x="173" y="911"/>
              <a:ext cx="1584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6600" b="1" i="1" u="sng" dirty="0" err="1">
                  <a:solidFill>
                    <a:srgbClr val="FF00FF"/>
                  </a:solidFill>
                  <a:latin typeface="VNI-Brush" pitchFamily="2" charset="0"/>
                </a:rPr>
                <a:t>Bài</a:t>
              </a:r>
              <a:r>
                <a:rPr lang="en-US" sz="6600" b="1" i="1" u="sng" dirty="0">
                  <a:solidFill>
                    <a:srgbClr val="FF00FF"/>
                  </a:solidFill>
                  <a:latin typeface="VNI-Brush" pitchFamily="2" charset="0"/>
                </a:rPr>
                <a:t> </a:t>
              </a:r>
              <a:r>
                <a:rPr lang="en-US" sz="6600" b="1" i="1" u="sng" dirty="0" smtClean="0">
                  <a:solidFill>
                    <a:srgbClr val="FF00FF"/>
                  </a:solidFill>
                  <a:latin typeface="VNI-Brush" pitchFamily="2" charset="0"/>
                </a:rPr>
                <a:t>3</a:t>
              </a:r>
              <a:endParaRPr lang="en-US" sz="6600" b="1" i="1" dirty="0">
                <a:solidFill>
                  <a:srgbClr val="FF00FF"/>
                </a:solidFill>
                <a:latin typeface="VNI-Brush" pitchFamily="2" charset="0"/>
              </a:endParaRPr>
            </a:p>
          </p:txBody>
        </p:sp>
      </p:grpSp>
      <p:sp>
        <p:nvSpPr>
          <p:cNvPr id="6158" name="WordArt 12"/>
          <p:cNvSpPr>
            <a:spLocks noChangeArrowheads="1" noChangeShapeType="1" noTextEdit="1"/>
          </p:cNvSpPr>
          <p:nvPr/>
        </p:nvSpPr>
        <p:spPr bwMode="auto">
          <a:xfrm>
            <a:off x="228600" y="1981199"/>
            <a:ext cx="8686800" cy="9255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VAI TRÒ CỦA TÍNH ĐỐI XỨNG TRONG THẾ GIỚI TỰ NHIÊN</a:t>
            </a:r>
            <a:endParaRPr lang="en-US" sz="2000" b="1" kern="10" dirty="0"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150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3404393" y="3404393"/>
            <a:ext cx="6858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1188" y="3405187"/>
            <a:ext cx="6858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22225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58000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6400800" y="370681"/>
            <a:ext cx="2362200" cy="544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Hình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và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đo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5599DD"/>
                    </a:gs>
                  </a:gsLst>
                  <a:lin ang="0" scaled="1"/>
                </a:gradFill>
                <a:effectLst>
                  <a:outerShdw dist="81320" dir="2319588" algn="ctr" rotWithShape="0">
                    <a:srgbClr val="990000"/>
                  </a:outerShdw>
                </a:effectLst>
                <a:latin typeface="Arial"/>
                <a:cs typeface="Arial"/>
              </a:rPr>
              <a:t>lường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CC"/>
                  </a:gs>
                  <a:gs pos="100000">
                    <a:srgbClr val="5599DD"/>
                  </a:gs>
                </a:gsLst>
                <a:lin ang="0" scaled="1"/>
              </a:gradFill>
              <a:effectLst>
                <a:outerShdw dist="81320" dir="2319588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44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107721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11430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5400" y="1666220"/>
            <a:ext cx="893704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20" y="2286000"/>
            <a:ext cx="38004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06951" y="5903893"/>
            <a:ext cx="893704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107721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10668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9255" y="1524000"/>
            <a:ext cx="893704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06951" y="5903893"/>
            <a:ext cx="893704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sọc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sọc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 descr="C:\Users\Admin\Documents\Desktop\tam dx\zebra-5391714_96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14908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906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9255" y="1447800"/>
            <a:ext cx="893704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892751" y="6108873"/>
            <a:ext cx="825124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 descr="C:\Users\Admin\Documents\Desktop\tam dx\vooc-cha-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22762"/>
            <a:ext cx="6285731" cy="408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906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9255" y="1447800"/>
            <a:ext cx="8937049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 descr="C:\Users\Admin\Documents\Desktop\tam dx\vooc-cha-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285731" cy="408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0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NHIEN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066800"/>
            <a:ext cx="7461251" cy="5595938"/>
          </a:xfrm>
          <a:prstGeom prst="rect">
            <a:avLst/>
          </a:prstGeom>
        </p:spPr>
      </p:pic>
      <p:sp>
        <p:nvSpPr>
          <p:cNvPr id="5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71" y="-10413"/>
            <a:ext cx="8991600" cy="954107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cap="none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3404393" y="3404393"/>
            <a:ext cx="6858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1188" y="3405187"/>
            <a:ext cx="6858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22225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58000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6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25400" y="26988"/>
            <a:ext cx="9070975" cy="95410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VAI TRÒ CỦA TÍNH ĐỐI XỨNG TRONG THẾ GIỚI TỰ NHIÊN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-1" y="990600"/>
            <a:ext cx="909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022162" y="4800600"/>
            <a:ext cx="7762298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Ngựa Vằn Châu Phi Săn Bắn Trộm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40 bức ảnh về voọc Chà Vá chân nâu tại giao lưu &amp;#39;Giá trị Sơn Trà - Đà Nẵng&amp;#39;  - Tạp chí điện tử Môi trường và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62" y="1676400"/>
            <a:ext cx="7077449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14400" y="4856018"/>
            <a:ext cx="7762298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0" grpId="0"/>
      <p:bldP spid="20" grpId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934</Words>
  <Application>Microsoft Office PowerPoint</Application>
  <PresentationFormat>On-screen Show (4:3)</PresentationFormat>
  <Paragraphs>73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144</cp:revision>
  <dcterms:created xsi:type="dcterms:W3CDTF">2021-07-27T23:26:22Z</dcterms:created>
  <dcterms:modified xsi:type="dcterms:W3CDTF">2021-08-01T01:41:50Z</dcterms:modified>
</cp:coreProperties>
</file>