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75" r:id="rId2"/>
    <p:sldId id="268" r:id="rId3"/>
    <p:sldId id="276" r:id="rId4"/>
    <p:sldId id="277" r:id="rId5"/>
    <p:sldId id="396" r:id="rId6"/>
    <p:sldId id="413" r:id="rId7"/>
    <p:sldId id="278" r:id="rId8"/>
    <p:sldId id="397" r:id="rId9"/>
    <p:sldId id="399" r:id="rId10"/>
    <p:sldId id="400" r:id="rId11"/>
    <p:sldId id="402" r:id="rId12"/>
    <p:sldId id="403" r:id="rId13"/>
    <p:sldId id="401" r:id="rId14"/>
    <p:sldId id="281" r:id="rId15"/>
    <p:sldId id="404" r:id="rId16"/>
    <p:sldId id="406" r:id="rId17"/>
    <p:sldId id="407" r:id="rId18"/>
    <p:sldId id="408" r:id="rId19"/>
    <p:sldId id="285" r:id="rId20"/>
    <p:sldId id="411" r:id="rId21"/>
    <p:sldId id="412" r:id="rId22"/>
    <p:sldId id="286" r:id="rId23"/>
    <p:sldId id="287" r:id="rId24"/>
    <p:sldId id="288"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3134"/>
    <a:srgbClr val="BE4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971" autoAdjust="0"/>
  </p:normalViewPr>
  <p:slideViewPr>
    <p:cSldViewPr snapToGrid="0">
      <p:cViewPr>
        <p:scale>
          <a:sx n="10" d="100"/>
          <a:sy n="10" d="100"/>
        </p:scale>
        <p:origin x="18" y="12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770EF-F83C-41A9-B963-CD28D652117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767C-F4CB-437F-98CB-A6CB3F770396}" type="slidenum">
              <a:rPr lang="en-US" smtClean="0"/>
              <a:t>‹#›</a:t>
            </a:fld>
            <a:endParaRPr lang="en-US"/>
          </a:p>
        </p:txBody>
      </p:sp>
    </p:spTree>
    <p:extLst>
      <p:ext uri="{BB962C8B-B14F-4D97-AF65-F5344CB8AC3E}">
        <p14:creationId xmlns:p14="http://schemas.microsoft.com/office/powerpoint/2010/main" val="362031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01CC767C-F4CB-437F-98CB-A6CB3F770396}" type="slidenum">
              <a:rPr lang="en-US" smtClean="0"/>
              <a:t>2</a:t>
            </a:fld>
            <a:endParaRPr lang="en-US"/>
          </a:p>
        </p:txBody>
      </p:sp>
    </p:spTree>
    <p:extLst>
      <p:ext uri="{BB962C8B-B14F-4D97-AF65-F5344CB8AC3E}">
        <p14:creationId xmlns:p14="http://schemas.microsoft.com/office/powerpoint/2010/main" val="40848015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291F16-60D2-BE4D-8D42-1D2F1D761615}"/>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8" name="Picture 7">
            <a:hlinkClick r:id="" action="ppaction://hlinkshowjump?jump=firstslide"/>
            <a:extLst>
              <a:ext uri="{FF2B5EF4-FFF2-40B4-BE49-F238E27FC236}">
                <a16:creationId xmlns:a16="http://schemas.microsoft.com/office/drawing/2014/main" id="{8CE37AB6-42E6-F74E-B7B4-0A818120FF2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BC80C2AA-6183-B549-9E34-E3B664805136}"/>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AF925C44-41A0-1645-80AB-C78D89D06213}"/>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BCEC4D34-5C0D-A247-B0E6-0132545A151E}"/>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2" name="TextBox 9">
            <a:extLst>
              <a:ext uri="{FF2B5EF4-FFF2-40B4-BE49-F238E27FC236}">
                <a16:creationId xmlns:a16="http://schemas.microsoft.com/office/drawing/2014/main" id="{604572F7-293C-134D-CF08-053A4A430DC0}"/>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3" name="TextBox 9">
            <a:extLst>
              <a:ext uri="{FF2B5EF4-FFF2-40B4-BE49-F238E27FC236}">
                <a16:creationId xmlns:a16="http://schemas.microsoft.com/office/drawing/2014/main" id="{E7A878C8-813A-2B16-67AB-2FE8378A2487}"/>
              </a:ext>
            </a:extLst>
          </p:cNvPr>
          <p:cNvSpPr txBox="1"/>
          <p:nvPr userDrawn="1"/>
        </p:nvSpPr>
        <p:spPr>
          <a:xfrm>
            <a:off x="11064875" y="-1"/>
            <a:ext cx="999441"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Overview</a:t>
            </a:r>
          </a:p>
        </p:txBody>
      </p:sp>
    </p:spTree>
    <p:extLst>
      <p:ext uri="{BB962C8B-B14F-4D97-AF65-F5344CB8AC3E}">
        <p14:creationId xmlns:p14="http://schemas.microsoft.com/office/powerpoint/2010/main" val="1516015129"/>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AB79FA-3F64-CB4B-B48D-9BD1D031CDC2}"/>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a:extLst>
              <a:ext uri="{FF2B5EF4-FFF2-40B4-BE49-F238E27FC236}">
                <a16:creationId xmlns:a16="http://schemas.microsoft.com/office/drawing/2014/main" id="{8AD96D44-1704-8540-93E5-16F541ACCC0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a:extLst>
              <a:ext uri="{FF2B5EF4-FFF2-40B4-BE49-F238E27FC236}">
                <a16:creationId xmlns:a16="http://schemas.microsoft.com/office/drawing/2014/main" id="{499AFCBA-5E24-7842-8A7E-75D677787B98}"/>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a:extLst>
              <a:ext uri="{FF2B5EF4-FFF2-40B4-BE49-F238E27FC236}">
                <a16:creationId xmlns:a16="http://schemas.microsoft.com/office/drawing/2014/main" id="{65249790-DE0A-B649-9880-C4B108532812}"/>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605DC4D-802B-1E4E-92C3-EBCFD64330BA}"/>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12" name="TextBox 9">
            <a:extLst>
              <a:ext uri="{FF2B5EF4-FFF2-40B4-BE49-F238E27FC236}">
                <a16:creationId xmlns:a16="http://schemas.microsoft.com/office/drawing/2014/main" id="{7C1779EA-D06B-284E-9192-FBDDC8E474AA}"/>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2" name="TextBox 9">
            <a:extLst>
              <a:ext uri="{FF2B5EF4-FFF2-40B4-BE49-F238E27FC236}">
                <a16:creationId xmlns:a16="http://schemas.microsoft.com/office/drawing/2014/main" id="{9E27FEC6-4C8C-6F2D-D7ED-E57136D99847}"/>
              </a:ext>
            </a:extLst>
          </p:cNvPr>
          <p:cNvSpPr txBox="1"/>
          <p:nvPr userDrawn="1"/>
        </p:nvSpPr>
        <p:spPr>
          <a:xfrm>
            <a:off x="11064875" y="-1"/>
            <a:ext cx="999441"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Overview</a:t>
            </a:r>
          </a:p>
        </p:txBody>
      </p:sp>
    </p:spTree>
    <p:extLst>
      <p:ext uri="{BB962C8B-B14F-4D97-AF65-F5344CB8AC3E}">
        <p14:creationId xmlns:p14="http://schemas.microsoft.com/office/powerpoint/2010/main" val="3176190522"/>
      </p:ext>
    </p:extLst>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034767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pPr defTabSz="457200"/>
              <a:t>8/2/2023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36870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slideLayout" Target="../slideLayouts/slideLayout2.xml"/><Relationship Id="rId3" Type="http://schemas.microsoft.com/office/2007/relationships/media" Target="../media/media10.mp3"/><Relationship Id="rId7" Type="http://schemas.microsoft.com/office/2007/relationships/media" Target="../media/media12.mp3"/><Relationship Id="rId12" Type="http://schemas.openxmlformats.org/officeDocument/2006/relationships/audio" Target="../media/media14.mp3"/><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microsoft.com/office/2007/relationships/media" Target="../media/media14.mp3"/><Relationship Id="rId5" Type="http://schemas.microsoft.com/office/2007/relationships/media" Target="../media/media11.mp3"/><Relationship Id="rId10" Type="http://schemas.openxmlformats.org/officeDocument/2006/relationships/audio" Target="../media/media13.mp3"/><Relationship Id="rId4" Type="http://schemas.openxmlformats.org/officeDocument/2006/relationships/audio" Target="../media/media10.mp3"/><Relationship Id="rId9" Type="http://schemas.microsoft.com/office/2007/relationships/media" Target="../media/media13.mp3"/><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6" Type="http://schemas.openxmlformats.org/officeDocument/2006/relationships/image" Target="../media/image17.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slideLayout" Target="../slideLayouts/slideLayout2.xml"/><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096" y="-236538"/>
            <a:ext cx="13054191" cy="7331075"/>
          </a:xfrm>
          <a:prstGeom prst="rect">
            <a:avLst/>
          </a:prstGeom>
        </p:spPr>
      </p:pic>
      <p:sp>
        <p:nvSpPr>
          <p:cNvPr id="6" name="TextBox 5">
            <a:extLst>
              <a:ext uri="{FF2B5EF4-FFF2-40B4-BE49-F238E27FC236}">
                <a16:creationId xmlns:a16="http://schemas.microsoft.com/office/drawing/2014/main" id="{24614A3A-383A-1285-5140-E0ABABFCE90F}"/>
              </a:ext>
            </a:extLst>
          </p:cNvPr>
          <p:cNvSpPr txBox="1"/>
          <p:nvPr/>
        </p:nvSpPr>
        <p:spPr>
          <a:xfrm>
            <a:off x="5301640" y="2136337"/>
            <a:ext cx="6528120" cy="258532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itchFamily="34" charset="0"/>
                <a:ea typeface="+mn-ea"/>
                <a:cs typeface="Arial" charset="0"/>
              </a:rPr>
              <a:t>Unit 4: Holidays!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Calibri" pitchFamily="34" charset="0"/>
                <a:ea typeface="+mn-ea"/>
                <a:cs typeface="Arial" charset="0"/>
              </a:rPr>
              <a:t>Overview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Calibri" pitchFamily="34" charset="0"/>
                <a:ea typeface="+mn-ea"/>
                <a:cs typeface="Arial" charset="0"/>
              </a:rPr>
              <a:t>Pages 70-71</a:t>
            </a:r>
          </a:p>
        </p:txBody>
      </p:sp>
    </p:spTree>
    <p:extLst>
      <p:ext uri="{BB962C8B-B14F-4D97-AF65-F5344CB8AC3E}">
        <p14:creationId xmlns:p14="http://schemas.microsoft.com/office/powerpoint/2010/main" val="66262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veapicnic">
            <a:hlinkClick r:id="" action="ppaction://media"/>
            <a:extLst>
              <a:ext uri="{FF2B5EF4-FFF2-40B4-BE49-F238E27FC236}">
                <a16:creationId xmlns:a16="http://schemas.microsoft.com/office/drawing/2014/main" id="{FCD24840-F3EA-6B53-759C-470E2ACE4BD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371939" y="832274"/>
            <a:ext cx="406400" cy="406400"/>
          </a:xfrm>
          <a:prstGeom prst="rect">
            <a:avLst/>
          </a:prstGeom>
        </p:spPr>
      </p:pic>
      <p:pic>
        <p:nvPicPr>
          <p:cNvPr id="3" name="makeasnowman">
            <a:hlinkClick r:id="" action="ppaction://media"/>
            <a:extLst>
              <a:ext uri="{FF2B5EF4-FFF2-40B4-BE49-F238E27FC236}">
                <a16:creationId xmlns:a16="http://schemas.microsoft.com/office/drawing/2014/main" id="{6592B747-D297-65C2-A711-FF71FF7D3AA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374377" y="829173"/>
            <a:ext cx="406400" cy="406400"/>
          </a:xfrm>
          <a:prstGeom prst="rect">
            <a:avLst/>
          </a:prstGeom>
        </p:spPr>
      </p:pic>
      <p:pic>
        <p:nvPicPr>
          <p:cNvPr id="4" name="pickpumpkins">
            <a:hlinkClick r:id="" action="ppaction://media"/>
            <a:extLst>
              <a:ext uri="{FF2B5EF4-FFF2-40B4-BE49-F238E27FC236}">
                <a16:creationId xmlns:a16="http://schemas.microsoft.com/office/drawing/2014/main" id="{1B9688D9-1851-0FC4-C27E-7105729B38A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297051" y="805272"/>
            <a:ext cx="406400" cy="406400"/>
          </a:xfrm>
          <a:prstGeom prst="rect">
            <a:avLst/>
          </a:prstGeom>
        </p:spPr>
      </p:pic>
      <p:pic>
        <p:nvPicPr>
          <p:cNvPr id="5" name="takeabikeride">
            <a:hlinkClick r:id="" action="ppaction://media"/>
            <a:extLst>
              <a:ext uri="{FF2B5EF4-FFF2-40B4-BE49-F238E27FC236}">
                <a16:creationId xmlns:a16="http://schemas.microsoft.com/office/drawing/2014/main" id="{69A67E27-33E2-B279-71AB-0163FECABDB7}"/>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297051" y="829173"/>
            <a:ext cx="406400" cy="406400"/>
          </a:xfrm>
          <a:prstGeom prst="rect">
            <a:avLst/>
          </a:prstGeom>
        </p:spPr>
      </p:pic>
      <p:pic>
        <p:nvPicPr>
          <p:cNvPr id="6" name="visitmuseums">
            <a:hlinkClick r:id="" action="ppaction://media"/>
            <a:extLst>
              <a:ext uri="{FF2B5EF4-FFF2-40B4-BE49-F238E27FC236}">
                <a16:creationId xmlns:a16="http://schemas.microsoft.com/office/drawing/2014/main" id="{281E473F-5A77-1EFB-F909-3E13F1327DD3}"/>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388229" y="744011"/>
            <a:ext cx="406400" cy="406400"/>
          </a:xfrm>
          <a:prstGeom prst="rect">
            <a:avLst/>
          </a:prstGeom>
        </p:spPr>
      </p:pic>
      <p:pic>
        <p:nvPicPr>
          <p:cNvPr id="7" name="winter">
            <a:hlinkClick r:id="" action="ppaction://media"/>
            <a:extLst>
              <a:ext uri="{FF2B5EF4-FFF2-40B4-BE49-F238E27FC236}">
                <a16:creationId xmlns:a16="http://schemas.microsoft.com/office/drawing/2014/main" id="{612B929F-9295-3EA2-702E-EFBD8C687A7C}"/>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5441387" y="758868"/>
            <a:ext cx="406400" cy="406400"/>
          </a:xfrm>
          <a:prstGeom prst="rect">
            <a:avLst/>
          </a:prstGeom>
        </p:spPr>
      </p:pic>
      <p:sp>
        <p:nvSpPr>
          <p:cNvPr id="8" name="TextBox 7">
            <a:extLst>
              <a:ext uri="{FF2B5EF4-FFF2-40B4-BE49-F238E27FC236}">
                <a16:creationId xmlns:a16="http://schemas.microsoft.com/office/drawing/2014/main" id="{A4F6C9F9-DEC7-D37A-F3ED-1F9C9FD2BCAD}"/>
              </a:ext>
            </a:extLst>
          </p:cNvPr>
          <p:cNvSpPr txBox="1"/>
          <p:nvPr/>
        </p:nvSpPr>
        <p:spPr>
          <a:xfrm>
            <a:off x="255588" y="1454560"/>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have a picnic </a:t>
            </a:r>
            <a:r>
              <a:rPr lang="en-US" sz="3200" dirty="0">
                <a:solidFill>
                  <a:srgbClr val="FF0000"/>
                </a:solidFill>
                <a:latin typeface="Arial" panose="020B0604020202020204" pitchFamily="34" charset="0"/>
                <a:cs typeface="Arial" panose="020B0604020202020204" pitchFamily="34" charset="0"/>
              </a:rPr>
              <a:t>/</a:t>
            </a:r>
            <a:r>
              <a:rPr lang="en-US" sz="3200" dirty="0" err="1">
                <a:solidFill>
                  <a:srgbClr val="FF0000"/>
                </a:solidFill>
              </a:rPr>
              <a:t>həv</a:t>
            </a:r>
            <a:r>
              <a:rPr lang="en-US" sz="3200" dirty="0">
                <a:solidFill>
                  <a:srgbClr val="FF0000"/>
                </a:solidFill>
              </a:rPr>
              <a:t> ə ˈ</a:t>
            </a:r>
            <a:r>
              <a:rPr lang="en-US" sz="3200" dirty="0" err="1">
                <a:solidFill>
                  <a:srgbClr val="FF0000"/>
                </a:solidFill>
              </a:rPr>
              <a:t>pɪknɪk</a:t>
            </a:r>
            <a:r>
              <a:rPr lang="en-US" sz="3200" dirty="0">
                <a:solidFill>
                  <a:srgbClr val="FF0000"/>
                </a:solidFill>
                <a:latin typeface="Arial" panose="020B0604020202020204" pitchFamily="34" charset="0"/>
                <a:cs typeface="Arial" panose="020B0604020202020204" pitchFamily="34" charset="0"/>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a:t>
            </a:r>
            <a:r>
              <a:rPr lang="en-US" sz="3200" dirty="0">
                <a:solidFill>
                  <a:srgbClr val="0000CC"/>
                </a:solidFill>
              </a:rPr>
              <a:t> </a:t>
            </a:r>
            <a:r>
              <a:rPr lang="en-US" sz="3200" dirty="0" err="1">
                <a:solidFill>
                  <a:srgbClr val="1D2A57"/>
                </a:solidFill>
              </a:rPr>
              <a:t>đi</a:t>
            </a:r>
            <a:r>
              <a:rPr lang="en-US" sz="3200" dirty="0">
                <a:solidFill>
                  <a:srgbClr val="1D2A57"/>
                </a:solidFill>
              </a:rPr>
              <a:t> </a:t>
            </a:r>
            <a:r>
              <a:rPr lang="en-US" sz="3200" dirty="0" err="1">
                <a:solidFill>
                  <a:srgbClr val="1D2A57"/>
                </a:solidFill>
              </a:rPr>
              <a:t>dã</a:t>
            </a:r>
            <a:r>
              <a:rPr lang="en-US" sz="3200" dirty="0">
                <a:solidFill>
                  <a:srgbClr val="1D2A57"/>
                </a:solidFill>
              </a:rPr>
              <a:t> </a:t>
            </a:r>
            <a:r>
              <a:rPr lang="en-US" sz="3200" dirty="0" err="1">
                <a:solidFill>
                  <a:srgbClr val="1D2A57"/>
                </a:solidFill>
              </a:rPr>
              <a:t>ngoại</a:t>
            </a:r>
            <a:endParaRPr lang="en-US" sz="3200" dirty="0">
              <a:solidFill>
                <a:schemeClr val="accent1"/>
              </a:solidFill>
            </a:endParaRPr>
          </a:p>
        </p:txBody>
      </p:sp>
      <p:sp>
        <p:nvSpPr>
          <p:cNvPr id="9" name="TextBox 8">
            <a:extLst>
              <a:ext uri="{FF2B5EF4-FFF2-40B4-BE49-F238E27FC236}">
                <a16:creationId xmlns:a16="http://schemas.microsoft.com/office/drawing/2014/main" id="{8244FF40-37F5-1706-92DF-D3302C734B3F}"/>
              </a:ext>
            </a:extLst>
          </p:cNvPr>
          <p:cNvSpPr txBox="1"/>
          <p:nvPr/>
        </p:nvSpPr>
        <p:spPr>
          <a:xfrm>
            <a:off x="255588" y="2174792"/>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make a snowman </a:t>
            </a:r>
            <a:r>
              <a:rPr lang="en-US" sz="3200" dirty="0">
                <a:solidFill>
                  <a:srgbClr val="FF0000"/>
                </a:solidFill>
              </a:rPr>
              <a:t>/</a:t>
            </a:r>
            <a:r>
              <a:rPr lang="en-US" sz="3200" dirty="0" err="1">
                <a:solidFill>
                  <a:srgbClr val="FF0000"/>
                </a:solidFill>
              </a:rPr>
              <a:t>meɪk</a:t>
            </a:r>
            <a:r>
              <a:rPr lang="en-US" sz="3200" dirty="0">
                <a:solidFill>
                  <a:srgbClr val="FF0000"/>
                </a:solidFill>
              </a:rPr>
              <a:t> ə ˈ</a:t>
            </a:r>
            <a:r>
              <a:rPr lang="en-US" sz="3200" dirty="0" err="1">
                <a:solidFill>
                  <a:srgbClr val="FF0000"/>
                </a:solidFill>
              </a:rPr>
              <a:t>snəʊmæn</a:t>
            </a:r>
            <a:r>
              <a:rPr lang="en-US" sz="3200" dirty="0">
                <a:solidFill>
                  <a:srgbClr val="FF0000"/>
                </a:solidFill>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 </a:t>
            </a:r>
            <a:r>
              <a:rPr lang="vi-VN" sz="3200" dirty="0">
                <a:solidFill>
                  <a:srgbClr val="1D2A57"/>
                </a:solidFill>
                <a:latin typeface="Calibri" panose="020F0502020204030204" pitchFamily="34" charset="0"/>
                <a:cs typeface="Calibri" panose="020F0502020204030204" pitchFamily="34" charset="0"/>
              </a:rPr>
              <a:t>chơi đắp người tuyết</a:t>
            </a:r>
            <a:endParaRPr lang="en-US" sz="3200" dirty="0">
              <a:solidFill>
                <a:schemeClr val="accent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02BB49D-4AD7-F1C3-E762-68511E22C0B7}"/>
              </a:ext>
            </a:extLst>
          </p:cNvPr>
          <p:cNvSpPr txBox="1"/>
          <p:nvPr/>
        </p:nvSpPr>
        <p:spPr>
          <a:xfrm>
            <a:off x="289294" y="2957702"/>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pick pumpkins </a:t>
            </a:r>
            <a:r>
              <a:rPr lang="en-US" sz="3200" dirty="0">
                <a:solidFill>
                  <a:srgbClr val="FF0000"/>
                </a:solidFill>
              </a:rPr>
              <a:t>/</a:t>
            </a:r>
            <a:r>
              <a:rPr lang="en-US" sz="3200" dirty="0" err="1">
                <a:solidFill>
                  <a:srgbClr val="FF0000"/>
                </a:solidFill>
              </a:rPr>
              <a:t>pɪk</a:t>
            </a:r>
            <a:r>
              <a:rPr lang="en-US" sz="3200" dirty="0">
                <a:solidFill>
                  <a:srgbClr val="FF0000"/>
                </a:solidFill>
              </a:rPr>
              <a:t> ˈ</a:t>
            </a:r>
            <a:r>
              <a:rPr lang="en-US" sz="3200" dirty="0" err="1">
                <a:solidFill>
                  <a:srgbClr val="FF0000"/>
                </a:solidFill>
              </a:rPr>
              <a:t>pʌmpkɪnz</a:t>
            </a:r>
            <a:r>
              <a:rPr lang="en-US" sz="3200" dirty="0">
                <a:solidFill>
                  <a:srgbClr val="FF0000"/>
                </a:solidFill>
              </a:rPr>
              <a:t>/</a:t>
            </a:r>
            <a:r>
              <a:rPr lang="en-US" sz="3200" dirty="0">
                <a:solidFill>
                  <a:srgbClr val="FF0000"/>
                </a:solidFill>
                <a:latin typeface="Arial" panose="020B0604020202020204" pitchFamily="34" charset="0"/>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 </a:t>
            </a:r>
            <a:r>
              <a:rPr lang="en-US" sz="3200" dirty="0" err="1">
                <a:solidFill>
                  <a:srgbClr val="1D2A57"/>
                </a:solidFill>
              </a:rPr>
              <a:t>hái</a:t>
            </a:r>
            <a:r>
              <a:rPr lang="en-US" sz="3200" dirty="0">
                <a:solidFill>
                  <a:srgbClr val="1D2A57"/>
                </a:solidFill>
              </a:rPr>
              <a:t> </a:t>
            </a:r>
            <a:r>
              <a:rPr lang="en-US" sz="3200" dirty="0" err="1">
                <a:solidFill>
                  <a:srgbClr val="1D2A57"/>
                </a:solidFill>
              </a:rPr>
              <a:t>bí</a:t>
            </a:r>
            <a:r>
              <a:rPr lang="en-US" sz="3200" dirty="0">
                <a:solidFill>
                  <a:srgbClr val="1D2A57"/>
                </a:solidFill>
              </a:rPr>
              <a:t> </a:t>
            </a:r>
            <a:r>
              <a:rPr lang="en-US" sz="3200" dirty="0" err="1">
                <a:solidFill>
                  <a:srgbClr val="1D2A57"/>
                </a:solidFill>
              </a:rPr>
              <a:t>ngô</a:t>
            </a:r>
            <a:endParaRPr lang="en-US" sz="3200" dirty="0">
              <a:solidFill>
                <a:schemeClr val="accent1"/>
              </a:solidFill>
            </a:endParaRPr>
          </a:p>
        </p:txBody>
      </p:sp>
      <p:sp>
        <p:nvSpPr>
          <p:cNvPr id="11" name="TextBox 10">
            <a:extLst>
              <a:ext uri="{FF2B5EF4-FFF2-40B4-BE49-F238E27FC236}">
                <a16:creationId xmlns:a16="http://schemas.microsoft.com/office/drawing/2014/main" id="{51CEC19C-64DE-0517-9E3F-1D3622178DCE}"/>
              </a:ext>
            </a:extLst>
          </p:cNvPr>
          <p:cNvSpPr txBox="1"/>
          <p:nvPr/>
        </p:nvSpPr>
        <p:spPr>
          <a:xfrm>
            <a:off x="262448" y="3778553"/>
            <a:ext cx="1135567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take a bike ride </a:t>
            </a:r>
            <a:r>
              <a:rPr lang="it-IT" sz="3200" dirty="0">
                <a:solidFill>
                  <a:srgbClr val="FF0000"/>
                </a:solidFill>
              </a:rPr>
              <a:t>/teɪk </a:t>
            </a:r>
            <a:r>
              <a:rPr lang="en-US" sz="3200" dirty="0">
                <a:solidFill>
                  <a:srgbClr val="FF0000"/>
                </a:solidFill>
              </a:rPr>
              <a:t>ə </a:t>
            </a:r>
            <a:r>
              <a:rPr lang="en-US" sz="3200" dirty="0" err="1">
                <a:solidFill>
                  <a:srgbClr val="FF0000"/>
                </a:solidFill>
              </a:rPr>
              <a:t>baɪk</a:t>
            </a:r>
            <a:r>
              <a:rPr lang="en-US" sz="3200" dirty="0">
                <a:solidFill>
                  <a:srgbClr val="FF0000"/>
                </a:solidFill>
              </a:rPr>
              <a:t> </a:t>
            </a:r>
            <a:r>
              <a:rPr lang="en-US" sz="3200" dirty="0" err="1">
                <a:solidFill>
                  <a:srgbClr val="FF0000"/>
                </a:solidFill>
              </a:rPr>
              <a:t>raɪd</a:t>
            </a:r>
            <a:r>
              <a:rPr lang="it-IT" sz="3200" dirty="0">
                <a:solidFill>
                  <a:srgbClr val="FF0000"/>
                </a:solidFill>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a:t>
            </a:r>
            <a:r>
              <a:rPr lang="vi-VN" sz="3200" dirty="0">
                <a:solidFill>
                  <a:schemeClr val="tx2">
                    <a:lumMod val="60000"/>
                    <a:lumOff val="40000"/>
                  </a:schemeClr>
                </a:solidFill>
              </a:rPr>
              <a:t>:</a:t>
            </a:r>
            <a:r>
              <a:rPr lang="vi-VN" sz="3200" dirty="0">
                <a:solidFill>
                  <a:srgbClr val="1D2A57"/>
                </a:solidFill>
                <a:latin typeface="+mj-lt"/>
              </a:rPr>
              <a:t> </a:t>
            </a:r>
            <a:r>
              <a:rPr lang="vi-VN" sz="3200" dirty="0">
                <a:solidFill>
                  <a:srgbClr val="1D2A57"/>
                </a:solidFill>
                <a:latin typeface="Calibri" panose="020F0502020204030204" pitchFamily="34" charset="0"/>
                <a:cs typeface="Calibri" panose="020F0502020204030204" pitchFamily="34" charset="0"/>
              </a:rPr>
              <a:t>đi xe đạp</a:t>
            </a:r>
            <a:endParaRPr lang="en-US" sz="3200" dirty="0">
              <a:solidFill>
                <a:schemeClr val="accent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C14F96E-0D95-B1FC-3E42-65EC3EA5A57D}"/>
              </a:ext>
            </a:extLst>
          </p:cNvPr>
          <p:cNvSpPr txBox="1"/>
          <p:nvPr/>
        </p:nvSpPr>
        <p:spPr>
          <a:xfrm>
            <a:off x="289294" y="4599404"/>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visit museums </a:t>
            </a:r>
            <a:r>
              <a:rPr lang="en-US" sz="3200" dirty="0">
                <a:solidFill>
                  <a:srgbClr val="FF0000"/>
                </a:solidFill>
              </a:rPr>
              <a:t>/</a:t>
            </a:r>
            <a:r>
              <a:rPr lang="en-US" sz="3200" dirty="0" err="1">
                <a:solidFill>
                  <a:srgbClr val="FF0000"/>
                </a:solidFill>
              </a:rPr>
              <a:t>vɪzɪt</a:t>
            </a:r>
            <a:r>
              <a:rPr lang="en-US" sz="3200" dirty="0">
                <a:solidFill>
                  <a:srgbClr val="FF0000"/>
                </a:solidFill>
              </a:rPr>
              <a:t> </a:t>
            </a:r>
            <a:r>
              <a:rPr lang="en-US" sz="3200" dirty="0" err="1">
                <a:solidFill>
                  <a:srgbClr val="FF0000"/>
                </a:solidFill>
              </a:rPr>
              <a:t>mjuˈziːəmz</a:t>
            </a:r>
            <a:r>
              <a:rPr lang="en-US" sz="3200" dirty="0">
                <a:solidFill>
                  <a:srgbClr val="FF0000"/>
                </a:solidFill>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a:t>
            </a:r>
            <a:r>
              <a:rPr lang="en-US" sz="3200" dirty="0">
                <a:solidFill>
                  <a:srgbClr val="FF0000"/>
                </a:solidFill>
              </a:rPr>
              <a:t> </a:t>
            </a:r>
            <a:r>
              <a:rPr lang="vi-VN" sz="3200" dirty="0">
                <a:solidFill>
                  <a:srgbClr val="1D2A57"/>
                </a:solidFill>
                <a:latin typeface="Calibri" panose="020F0502020204030204" pitchFamily="34" charset="0"/>
                <a:cs typeface="Calibri" panose="020F0502020204030204" pitchFamily="34" charset="0"/>
              </a:rPr>
              <a:t>tham quan viện bảo tàng</a:t>
            </a:r>
            <a:endParaRPr lang="en-US" sz="3200" dirty="0">
              <a:solidFill>
                <a:schemeClr val="accent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70E646E-C28D-9BC6-1440-B836015CD1D2}"/>
              </a:ext>
            </a:extLst>
          </p:cNvPr>
          <p:cNvSpPr txBox="1"/>
          <p:nvPr/>
        </p:nvSpPr>
        <p:spPr>
          <a:xfrm>
            <a:off x="262448" y="5365493"/>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winter </a:t>
            </a:r>
            <a:r>
              <a:rPr lang="en-US" sz="3200" dirty="0">
                <a:solidFill>
                  <a:srgbClr val="FF0000"/>
                </a:solidFill>
              </a:rPr>
              <a:t>/ˈ</a:t>
            </a:r>
            <a:r>
              <a:rPr lang="en-US" sz="3200" dirty="0" err="1">
                <a:solidFill>
                  <a:srgbClr val="FF0000"/>
                </a:solidFill>
              </a:rPr>
              <a:t>wɪntə</a:t>
            </a:r>
            <a:r>
              <a:rPr lang="en-US" sz="3200" dirty="0">
                <a:solidFill>
                  <a:srgbClr val="FF0000"/>
                </a:solidFill>
              </a:rPr>
              <a:t>(r)/ </a:t>
            </a:r>
            <a:r>
              <a:rPr lang="en-US" sz="3200" dirty="0">
                <a:solidFill>
                  <a:schemeClr val="tx2">
                    <a:lumMod val="60000"/>
                    <a:lumOff val="40000"/>
                  </a:schemeClr>
                </a:solidFill>
              </a:rPr>
              <a:t>(n): </a:t>
            </a:r>
            <a:r>
              <a:rPr lang="en-US" sz="3200" dirty="0" err="1">
                <a:solidFill>
                  <a:srgbClr val="1D2A57"/>
                </a:solidFill>
              </a:rPr>
              <a:t>mùa</a:t>
            </a:r>
            <a:r>
              <a:rPr lang="en-US" sz="3200" dirty="0">
                <a:solidFill>
                  <a:srgbClr val="1D2A57"/>
                </a:solidFill>
              </a:rPr>
              <a:t> </a:t>
            </a:r>
            <a:r>
              <a:rPr lang="en-US" sz="3200" dirty="0" err="1">
                <a:solidFill>
                  <a:srgbClr val="1D2A57"/>
                </a:solidFill>
              </a:rPr>
              <a:t>đông</a:t>
            </a:r>
            <a:endParaRPr lang="en-US" sz="3200" dirty="0">
              <a:solidFill>
                <a:schemeClr val="accent1"/>
              </a:solidFill>
            </a:endParaRPr>
          </a:p>
        </p:txBody>
      </p:sp>
      <p:sp>
        <p:nvSpPr>
          <p:cNvPr id="14" name="Rounded Rectangle 7">
            <a:extLst>
              <a:ext uri="{FF2B5EF4-FFF2-40B4-BE49-F238E27FC236}">
                <a16:creationId xmlns:a16="http://schemas.microsoft.com/office/drawing/2014/main" id="{098DE21B-D6D1-E8D1-DD5E-B3681E1A802A}"/>
              </a:ext>
            </a:extLst>
          </p:cNvPr>
          <p:cNvSpPr/>
          <p:nvPr/>
        </p:nvSpPr>
        <p:spPr>
          <a:xfrm>
            <a:off x="255588" y="756074"/>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5" name="Rectangle 14">
            <a:extLst>
              <a:ext uri="{FF2B5EF4-FFF2-40B4-BE49-F238E27FC236}">
                <a16:creationId xmlns:a16="http://schemas.microsoft.com/office/drawing/2014/main" id="{8F63901A-CAC1-1B67-63E6-CA8E9268CE64}"/>
              </a:ext>
            </a:extLst>
          </p:cNvPr>
          <p:cNvSpPr/>
          <p:nvPr/>
        </p:nvSpPr>
        <p:spPr>
          <a:xfrm>
            <a:off x="3146425" y="714799"/>
            <a:ext cx="4048125"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b="1" i="1">
                <a:solidFill>
                  <a:srgbClr val="0070C0"/>
                </a:solidFill>
                <a:latin typeface="Calibri" pitchFamily="34" charset="0"/>
              </a:rPr>
              <a:t>Listen and repeat. </a:t>
            </a:r>
          </a:p>
        </p:txBody>
      </p:sp>
    </p:spTree>
    <p:extLst>
      <p:ext uri="{BB962C8B-B14F-4D97-AF65-F5344CB8AC3E}">
        <p14:creationId xmlns:p14="http://schemas.microsoft.com/office/powerpoint/2010/main" val="40569755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278" fill="hold"/>
                                        <p:tgtEl>
                                          <p:spTgt spid="2"/>
                                        </p:tgtEl>
                                      </p:cBhvr>
                                    </p:cmd>
                                  </p:childTnLst>
                                </p:cTn>
                              </p:par>
                            </p:childTnLst>
                          </p:cTn>
                        </p:par>
                      </p:childTnLst>
                    </p:cTn>
                  </p:par>
                </p:childTnLst>
              </p:cTn>
              <p:nextCondLst>
                <p:cond evt="onClick" delay="0">
                  <p:tgtEl>
                    <p:spTgt spid="8"/>
                  </p:tgtEl>
                </p:cond>
              </p:nextCondLst>
            </p:seq>
            <p:audio>
              <p:cMediaNode vol="80000">
                <p:cTn id="39" fill="hold" display="0">
                  <p:stCondLst>
                    <p:cond delay="indefinite"/>
                  </p:stCondLst>
                  <p:endCondLst>
                    <p:cond evt="onStopAudio" delay="0">
                      <p:tgtEl>
                        <p:sldTgt/>
                      </p:tgtEl>
                    </p:cond>
                  </p:endCondLst>
                </p:cTn>
                <p:tgtEl>
                  <p:spTgt spid="3"/>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619" fill="hold"/>
                                        <p:tgtEl>
                                          <p:spTgt spid="3"/>
                                        </p:tgtEl>
                                      </p:cBhvr>
                                    </p:cmd>
                                  </p:childTnLst>
                                </p:cTn>
                              </p:par>
                            </p:childTnLst>
                          </p:cTn>
                        </p:par>
                      </p:childTnLst>
                    </p:cTn>
                  </p:par>
                </p:childTnLst>
              </p:cTn>
              <p:nextCondLst>
                <p:cond evt="onClick" delay="0">
                  <p:tgtEl>
                    <p:spTgt spid="9"/>
                  </p:tgtEl>
                </p:cond>
              </p:nextCondLst>
            </p:seq>
            <p:audio>
              <p:cMediaNode vol="80000">
                <p:cTn id="45" fill="hold" display="0">
                  <p:stCondLst>
                    <p:cond delay="indefinite"/>
                  </p:stCondLst>
                  <p:endCondLst>
                    <p:cond evt="onStopAudio" delay="0">
                      <p:tgtEl>
                        <p:sldTgt/>
                      </p:tgtEl>
                    </p:cond>
                  </p:endCondLst>
                </p:cTn>
                <p:tgtEl>
                  <p:spTgt spid="4"/>
                </p:tgtEl>
              </p:cMediaNode>
            </p:audio>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563" fill="hold"/>
                                        <p:tgtEl>
                                          <p:spTgt spid="4"/>
                                        </p:tgtEl>
                                      </p:cBhvr>
                                    </p:cmd>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563" fill="hold"/>
                                        <p:tgtEl>
                                          <p:spTgt spid="5"/>
                                        </p:tgtEl>
                                      </p:cBhvr>
                                    </p:cmd>
                                  </p:childTnLst>
                                </p:cTn>
                              </p:par>
                            </p:childTnLst>
                          </p:cTn>
                        </p:par>
                      </p:childTnLst>
                    </p:cTn>
                  </p:par>
                </p:childTnLst>
              </p:cTn>
              <p:nextCondLst>
                <p:cond evt="onClick" delay="0">
                  <p:tgtEl>
                    <p:spTgt spid="11"/>
                  </p:tgtEl>
                </p:cond>
              </p:nextCondLst>
            </p:seq>
            <p:audio>
              <p:cMediaNode vol="80000">
                <p:cTn id="57" fill="hold" display="0">
                  <p:stCondLst>
                    <p:cond delay="indefinite"/>
                  </p:stCondLst>
                  <p:endCondLst>
                    <p:cond evt="onStopAudio" delay="0">
                      <p:tgtEl>
                        <p:sldTgt/>
                      </p:tgtEl>
                    </p:cond>
                  </p:endCondLst>
                </p:cTn>
                <p:tgtEl>
                  <p:spTgt spid="6"/>
                </p:tgtEl>
              </p:cMediaNode>
            </p:audio>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824" fill="hold"/>
                                        <p:tgtEl>
                                          <p:spTgt spid="6"/>
                                        </p:tgtEl>
                                      </p:cBhvr>
                                    </p:cmd>
                                  </p:childTnLst>
                                </p:cTn>
                              </p:par>
                            </p:childTnLst>
                          </p:cTn>
                        </p:par>
                      </p:childTnLst>
                    </p:cTn>
                  </p:par>
                </p:childTnLst>
              </p:cTn>
              <p:nextCondLst>
                <p:cond evt="onClick" delay="0">
                  <p:tgtEl>
                    <p:spTgt spid="12"/>
                  </p:tgtEl>
                </p:cond>
              </p:nextCondLst>
            </p:seq>
            <p:audio>
              <p:cMediaNode vol="80000">
                <p:cTn id="63" fill="hold" display="0">
                  <p:stCondLst>
                    <p:cond delay="indefinite"/>
                  </p:stCondLst>
                  <p:endCondLst>
                    <p:cond evt="onStopAudio" delay="0">
                      <p:tgtEl>
                        <p:sldTgt/>
                      </p:tgtEl>
                    </p:cond>
                  </p:endCondLst>
                </p:cTn>
                <p:tgtEl>
                  <p:spTgt spid="7"/>
                </p:tgtEl>
              </p:cMediaNode>
            </p:audio>
            <p:seq concurrent="1" nextAc="seek">
              <p:cTn id="64" restart="whenNotActive" fill="hold" evtFilter="cancelBubble" nodeType="interactiveSeq">
                <p:stCondLst>
                  <p:cond evt="onClick" delay="0">
                    <p:tgtEl>
                      <p:spTgt spid="13"/>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991" fill="hold"/>
                                        <p:tgtEl>
                                          <p:spTgt spid="7"/>
                                        </p:tgtEl>
                                      </p:cBhvr>
                                    </p:cmd>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DD89D-F331-FADA-BB94-B1DE1CDE84AC}"/>
              </a:ext>
            </a:extLst>
          </p:cNvPr>
          <p:cNvSpPr txBox="1"/>
          <p:nvPr/>
        </p:nvSpPr>
        <p:spPr>
          <a:xfrm>
            <a:off x="175326" y="791152"/>
            <a:ext cx="2204192" cy="677108"/>
          </a:xfrm>
          <a:prstGeom prst="rect">
            <a:avLst/>
          </a:prstGeom>
          <a:solidFill>
            <a:srgbClr val="00B050"/>
          </a:solidFill>
          <a:effectLst>
            <a:outerShdw blurRad="50800" dist="38100" dir="5400000" algn="t" rotWithShape="0">
              <a:prstClr val="black">
                <a:alpha val="40000"/>
              </a:prstClr>
            </a:outerShdw>
          </a:effectLst>
        </p:spPr>
        <p:txBody>
          <a:bodyPr wrap="square">
            <a:spAutoFit/>
          </a:bodyPr>
          <a:lstStyle/>
          <a:p>
            <a:pPr>
              <a:defRPr/>
            </a:pPr>
            <a:r>
              <a:rPr lang="en-US" dirty="0">
                <a:solidFill>
                  <a:schemeClr val="bg1"/>
                </a:solidFill>
              </a:rPr>
              <a:t>Extra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rPr>
              <a:t>WB page 38</a:t>
            </a:r>
            <a:endParaRPr lang="en-US" dirty="0">
              <a:solidFill>
                <a:schemeClr val="bg1"/>
              </a:solidFill>
            </a:endParaRPr>
          </a:p>
        </p:txBody>
      </p:sp>
      <p:pic>
        <p:nvPicPr>
          <p:cNvPr id="4" name="Picture 3">
            <a:extLst>
              <a:ext uri="{FF2B5EF4-FFF2-40B4-BE49-F238E27FC236}">
                <a16:creationId xmlns:a16="http://schemas.microsoft.com/office/drawing/2014/main" id="{D8DB7086-41C5-F811-D016-55FFAF1FD94A}"/>
              </a:ext>
            </a:extLst>
          </p:cNvPr>
          <p:cNvPicPr>
            <a:picLocks noChangeAspect="1"/>
          </p:cNvPicPr>
          <p:nvPr/>
        </p:nvPicPr>
        <p:blipFill>
          <a:blip r:embed="rId2"/>
          <a:stretch>
            <a:fillRect/>
          </a:stretch>
        </p:blipFill>
        <p:spPr>
          <a:xfrm>
            <a:off x="3293707" y="498764"/>
            <a:ext cx="5604586" cy="5881254"/>
          </a:xfrm>
          <a:prstGeom prst="rect">
            <a:avLst/>
          </a:prstGeom>
        </p:spPr>
      </p:pic>
      <p:sp>
        <p:nvSpPr>
          <p:cNvPr id="5" name="TextBox 4">
            <a:extLst>
              <a:ext uri="{FF2B5EF4-FFF2-40B4-BE49-F238E27FC236}">
                <a16:creationId xmlns:a16="http://schemas.microsoft.com/office/drawing/2014/main" id="{25F12E42-8694-3D1B-E65C-97465CD2ED3B}"/>
              </a:ext>
            </a:extLst>
          </p:cNvPr>
          <p:cNvSpPr txBox="1"/>
          <p:nvPr/>
        </p:nvSpPr>
        <p:spPr>
          <a:xfrm>
            <a:off x="3969196" y="2336000"/>
            <a:ext cx="2503025" cy="461665"/>
          </a:xfrm>
          <a:prstGeom prst="rect">
            <a:avLst/>
          </a:prstGeom>
          <a:noFill/>
        </p:spPr>
        <p:txBody>
          <a:bodyPr wrap="square">
            <a:spAutoFit/>
          </a:bodyPr>
          <a:lstStyle/>
          <a:p>
            <a:r>
              <a:rPr lang="en-US" sz="2400" dirty="0">
                <a:solidFill>
                  <a:srgbClr val="C9243F"/>
                </a:solidFill>
                <a:cs typeface="Arial" panose="020B0604020202020204" pitchFamily="34" charset="0"/>
              </a:rPr>
              <a:t>pick </a:t>
            </a:r>
            <a:r>
              <a:rPr lang="en-US" sz="2400" dirty="0">
                <a:cs typeface="Arial" panose="020B0604020202020204" pitchFamily="34" charset="0"/>
              </a:rPr>
              <a:t> </a:t>
            </a:r>
          </a:p>
        </p:txBody>
      </p:sp>
      <p:sp>
        <p:nvSpPr>
          <p:cNvPr id="6" name="TextBox 5">
            <a:extLst>
              <a:ext uri="{FF2B5EF4-FFF2-40B4-BE49-F238E27FC236}">
                <a16:creationId xmlns:a16="http://schemas.microsoft.com/office/drawing/2014/main" id="{F655476E-46E5-308B-4427-663D43BBD427}"/>
              </a:ext>
            </a:extLst>
          </p:cNvPr>
          <p:cNvSpPr txBox="1"/>
          <p:nvPr/>
        </p:nvSpPr>
        <p:spPr>
          <a:xfrm>
            <a:off x="6697529" y="2330568"/>
            <a:ext cx="2503025" cy="461665"/>
          </a:xfrm>
          <a:prstGeom prst="rect">
            <a:avLst/>
          </a:prstGeom>
          <a:noFill/>
        </p:spPr>
        <p:txBody>
          <a:bodyPr wrap="square">
            <a:spAutoFit/>
          </a:bodyPr>
          <a:lstStyle/>
          <a:p>
            <a:r>
              <a:rPr lang="en-US" sz="2400" dirty="0">
                <a:solidFill>
                  <a:srgbClr val="C9243F"/>
                </a:solidFill>
                <a:cs typeface="Arial" panose="020B0604020202020204" pitchFamily="34" charset="0"/>
              </a:rPr>
              <a:t>have </a:t>
            </a:r>
            <a:r>
              <a:rPr lang="en-US" sz="2400" dirty="0">
                <a:cs typeface="Arial" panose="020B0604020202020204" pitchFamily="34" charset="0"/>
              </a:rPr>
              <a:t> </a:t>
            </a:r>
          </a:p>
        </p:txBody>
      </p:sp>
      <p:sp>
        <p:nvSpPr>
          <p:cNvPr id="7" name="TextBox 6">
            <a:extLst>
              <a:ext uri="{FF2B5EF4-FFF2-40B4-BE49-F238E27FC236}">
                <a16:creationId xmlns:a16="http://schemas.microsoft.com/office/drawing/2014/main" id="{2D227CF6-3001-DC30-3923-595EFB05A304}"/>
              </a:ext>
            </a:extLst>
          </p:cNvPr>
          <p:cNvSpPr txBox="1"/>
          <p:nvPr/>
        </p:nvSpPr>
        <p:spPr>
          <a:xfrm>
            <a:off x="3832186" y="4182855"/>
            <a:ext cx="2503025" cy="461665"/>
          </a:xfrm>
          <a:prstGeom prst="rect">
            <a:avLst/>
          </a:prstGeom>
          <a:noFill/>
        </p:spPr>
        <p:txBody>
          <a:bodyPr wrap="square">
            <a:spAutoFit/>
          </a:bodyPr>
          <a:lstStyle/>
          <a:p>
            <a:r>
              <a:rPr lang="en-US" sz="2400" dirty="0">
                <a:solidFill>
                  <a:srgbClr val="C9243F"/>
                </a:solidFill>
                <a:cs typeface="Arial" panose="020B0604020202020204" pitchFamily="34" charset="0"/>
              </a:rPr>
              <a:t>make </a:t>
            </a:r>
            <a:r>
              <a:rPr lang="en-US" sz="2400" dirty="0">
                <a:cs typeface="Arial" panose="020B0604020202020204" pitchFamily="34" charset="0"/>
              </a:rPr>
              <a:t> </a:t>
            </a:r>
          </a:p>
        </p:txBody>
      </p:sp>
      <p:sp>
        <p:nvSpPr>
          <p:cNvPr id="10" name="TextBox 9">
            <a:extLst>
              <a:ext uri="{FF2B5EF4-FFF2-40B4-BE49-F238E27FC236}">
                <a16:creationId xmlns:a16="http://schemas.microsoft.com/office/drawing/2014/main" id="{7B8F9781-87ED-39B9-50E6-7671070BA001}"/>
              </a:ext>
            </a:extLst>
          </p:cNvPr>
          <p:cNvSpPr txBox="1"/>
          <p:nvPr/>
        </p:nvSpPr>
        <p:spPr>
          <a:xfrm>
            <a:off x="6786184" y="4182855"/>
            <a:ext cx="2503025" cy="461665"/>
          </a:xfrm>
          <a:prstGeom prst="rect">
            <a:avLst/>
          </a:prstGeom>
          <a:noFill/>
        </p:spPr>
        <p:txBody>
          <a:bodyPr wrap="square">
            <a:spAutoFit/>
          </a:bodyPr>
          <a:lstStyle/>
          <a:p>
            <a:r>
              <a:rPr lang="en-US" sz="2400" dirty="0">
                <a:solidFill>
                  <a:srgbClr val="C9243F"/>
                </a:solidFill>
                <a:cs typeface="Arial" panose="020B0604020202020204" pitchFamily="34" charset="0"/>
              </a:rPr>
              <a:t>go </a:t>
            </a:r>
            <a:r>
              <a:rPr lang="en-US" sz="2400" dirty="0">
                <a:cs typeface="Arial" panose="020B0604020202020204" pitchFamily="34" charset="0"/>
              </a:rPr>
              <a:t> </a:t>
            </a:r>
          </a:p>
        </p:txBody>
      </p:sp>
      <p:sp>
        <p:nvSpPr>
          <p:cNvPr id="11" name="TextBox 10">
            <a:extLst>
              <a:ext uri="{FF2B5EF4-FFF2-40B4-BE49-F238E27FC236}">
                <a16:creationId xmlns:a16="http://schemas.microsoft.com/office/drawing/2014/main" id="{53EBC026-B8F0-58A2-F5A4-359CA5072259}"/>
              </a:ext>
            </a:extLst>
          </p:cNvPr>
          <p:cNvSpPr txBox="1"/>
          <p:nvPr/>
        </p:nvSpPr>
        <p:spPr>
          <a:xfrm>
            <a:off x="3895236" y="5957966"/>
            <a:ext cx="2503025" cy="461665"/>
          </a:xfrm>
          <a:prstGeom prst="rect">
            <a:avLst/>
          </a:prstGeom>
          <a:noFill/>
        </p:spPr>
        <p:txBody>
          <a:bodyPr wrap="square">
            <a:spAutoFit/>
          </a:bodyPr>
          <a:lstStyle/>
          <a:p>
            <a:r>
              <a:rPr lang="en-US" sz="2400" dirty="0">
                <a:solidFill>
                  <a:srgbClr val="C9243F"/>
                </a:solidFill>
                <a:cs typeface="Arial" panose="020B0604020202020204" pitchFamily="34" charset="0"/>
              </a:rPr>
              <a:t>visit </a:t>
            </a:r>
            <a:r>
              <a:rPr lang="en-US" sz="2400" dirty="0">
                <a:cs typeface="Arial" panose="020B0604020202020204" pitchFamily="34" charset="0"/>
              </a:rPr>
              <a:t> </a:t>
            </a:r>
          </a:p>
        </p:txBody>
      </p:sp>
      <p:sp>
        <p:nvSpPr>
          <p:cNvPr id="12" name="TextBox 11">
            <a:extLst>
              <a:ext uri="{FF2B5EF4-FFF2-40B4-BE49-F238E27FC236}">
                <a16:creationId xmlns:a16="http://schemas.microsoft.com/office/drawing/2014/main" id="{D0024A09-6ECB-B4D9-775F-E4F27781FBA1}"/>
              </a:ext>
            </a:extLst>
          </p:cNvPr>
          <p:cNvSpPr txBox="1"/>
          <p:nvPr/>
        </p:nvSpPr>
        <p:spPr>
          <a:xfrm>
            <a:off x="6746799" y="5957966"/>
            <a:ext cx="2503025" cy="461665"/>
          </a:xfrm>
          <a:prstGeom prst="rect">
            <a:avLst/>
          </a:prstGeom>
          <a:noFill/>
        </p:spPr>
        <p:txBody>
          <a:bodyPr wrap="square">
            <a:spAutoFit/>
          </a:bodyPr>
          <a:lstStyle/>
          <a:p>
            <a:r>
              <a:rPr lang="en-US" sz="2400" dirty="0">
                <a:solidFill>
                  <a:srgbClr val="C9243F"/>
                </a:solidFill>
                <a:cs typeface="Arial" panose="020B0604020202020204" pitchFamily="34" charset="0"/>
              </a:rPr>
              <a:t>go </a:t>
            </a:r>
            <a:r>
              <a:rPr lang="en-US" sz="2400" dirty="0">
                <a:cs typeface="Arial" panose="020B0604020202020204" pitchFamily="34" charset="0"/>
              </a:rPr>
              <a:t> </a:t>
            </a:r>
          </a:p>
        </p:txBody>
      </p:sp>
    </p:spTree>
    <p:extLst>
      <p:ext uri="{BB962C8B-B14F-4D97-AF65-F5344CB8AC3E}">
        <p14:creationId xmlns:p14="http://schemas.microsoft.com/office/powerpoint/2010/main" val="1015618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AD5CB-872D-AF57-FCDD-8554209154C8}"/>
              </a:ext>
            </a:extLst>
          </p:cNvPr>
          <p:cNvPicPr>
            <a:picLocks noChangeAspect="1"/>
          </p:cNvPicPr>
          <p:nvPr/>
        </p:nvPicPr>
        <p:blipFill>
          <a:blip r:embed="rId2"/>
          <a:stretch>
            <a:fillRect/>
          </a:stretch>
        </p:blipFill>
        <p:spPr>
          <a:xfrm>
            <a:off x="1086625" y="914401"/>
            <a:ext cx="10319705" cy="3275635"/>
          </a:xfrm>
          <a:prstGeom prst="rect">
            <a:avLst/>
          </a:prstGeom>
        </p:spPr>
      </p:pic>
      <p:sp>
        <p:nvSpPr>
          <p:cNvPr id="4" name="TextBox 3">
            <a:extLst>
              <a:ext uri="{FF2B5EF4-FFF2-40B4-BE49-F238E27FC236}">
                <a16:creationId xmlns:a16="http://schemas.microsoft.com/office/drawing/2014/main" id="{04D0D4D1-A784-DC49-2B95-11F7B41BF9C4}"/>
              </a:ext>
            </a:extLst>
          </p:cNvPr>
          <p:cNvSpPr txBox="1"/>
          <p:nvPr/>
        </p:nvSpPr>
        <p:spPr>
          <a:xfrm>
            <a:off x="3202552" y="1796925"/>
            <a:ext cx="2503025" cy="584775"/>
          </a:xfrm>
          <a:prstGeom prst="rect">
            <a:avLst/>
          </a:prstGeom>
          <a:noFill/>
        </p:spPr>
        <p:txBody>
          <a:bodyPr wrap="square">
            <a:spAutoFit/>
          </a:bodyPr>
          <a:lstStyle/>
          <a:p>
            <a:pPr algn="ctr"/>
            <a:r>
              <a:rPr lang="en-US" sz="3200" b="1" dirty="0">
                <a:solidFill>
                  <a:srgbClr val="C9243F"/>
                </a:solidFill>
                <a:cs typeface="Arial" panose="020B0604020202020204" pitchFamily="34" charset="0"/>
              </a:rPr>
              <a:t>August</a:t>
            </a:r>
            <a:r>
              <a:rPr lang="en-US" sz="3200" b="1" dirty="0">
                <a:cs typeface="Arial" panose="020B0604020202020204" pitchFamily="34" charset="0"/>
              </a:rPr>
              <a:t> </a:t>
            </a:r>
          </a:p>
        </p:txBody>
      </p:sp>
      <p:sp>
        <p:nvSpPr>
          <p:cNvPr id="5" name="TextBox 4">
            <a:extLst>
              <a:ext uri="{FF2B5EF4-FFF2-40B4-BE49-F238E27FC236}">
                <a16:creationId xmlns:a16="http://schemas.microsoft.com/office/drawing/2014/main" id="{79CFC24A-3EFE-892A-319F-10195A3C9C67}"/>
              </a:ext>
            </a:extLst>
          </p:cNvPr>
          <p:cNvSpPr txBox="1"/>
          <p:nvPr/>
        </p:nvSpPr>
        <p:spPr>
          <a:xfrm>
            <a:off x="8217616" y="1796925"/>
            <a:ext cx="2503025" cy="584775"/>
          </a:xfrm>
          <a:prstGeom prst="rect">
            <a:avLst/>
          </a:prstGeom>
          <a:noFill/>
        </p:spPr>
        <p:txBody>
          <a:bodyPr wrap="square">
            <a:spAutoFit/>
          </a:bodyPr>
          <a:lstStyle/>
          <a:p>
            <a:pPr algn="ctr"/>
            <a:r>
              <a:rPr lang="en-US" sz="3200" b="1" dirty="0">
                <a:solidFill>
                  <a:srgbClr val="C9243F"/>
                </a:solidFill>
                <a:cs typeface="Arial" panose="020B0604020202020204" pitchFamily="34" charset="0"/>
              </a:rPr>
              <a:t>October</a:t>
            </a:r>
            <a:r>
              <a:rPr lang="en-US" sz="3200" b="1" dirty="0">
                <a:cs typeface="Arial" panose="020B0604020202020204" pitchFamily="34" charset="0"/>
              </a:rPr>
              <a:t> </a:t>
            </a:r>
          </a:p>
        </p:txBody>
      </p:sp>
      <p:sp>
        <p:nvSpPr>
          <p:cNvPr id="6" name="TextBox 5">
            <a:extLst>
              <a:ext uri="{FF2B5EF4-FFF2-40B4-BE49-F238E27FC236}">
                <a16:creationId xmlns:a16="http://schemas.microsoft.com/office/drawing/2014/main" id="{87B6C692-DBD3-A2F6-35CC-68D2A69A7806}"/>
              </a:ext>
            </a:extLst>
          </p:cNvPr>
          <p:cNvSpPr txBox="1"/>
          <p:nvPr/>
        </p:nvSpPr>
        <p:spPr>
          <a:xfrm>
            <a:off x="4136986" y="2412543"/>
            <a:ext cx="2503025" cy="584775"/>
          </a:xfrm>
          <a:prstGeom prst="rect">
            <a:avLst/>
          </a:prstGeom>
          <a:noFill/>
        </p:spPr>
        <p:txBody>
          <a:bodyPr wrap="square">
            <a:spAutoFit/>
          </a:bodyPr>
          <a:lstStyle/>
          <a:p>
            <a:pPr algn="ctr"/>
            <a:r>
              <a:rPr lang="en-US" sz="3200" b="1" dirty="0">
                <a:solidFill>
                  <a:srgbClr val="C9243F"/>
                </a:solidFill>
                <a:cs typeface="Arial" panose="020B0604020202020204" pitchFamily="34" charset="0"/>
              </a:rPr>
              <a:t>January</a:t>
            </a:r>
            <a:r>
              <a:rPr lang="en-US" sz="3200" b="1" dirty="0">
                <a:cs typeface="Arial" panose="020B0604020202020204" pitchFamily="34" charset="0"/>
              </a:rPr>
              <a:t> </a:t>
            </a:r>
          </a:p>
        </p:txBody>
      </p:sp>
      <p:sp>
        <p:nvSpPr>
          <p:cNvPr id="7" name="TextBox 6">
            <a:extLst>
              <a:ext uri="{FF2B5EF4-FFF2-40B4-BE49-F238E27FC236}">
                <a16:creationId xmlns:a16="http://schemas.microsoft.com/office/drawing/2014/main" id="{5EC631B1-8E65-654A-D60B-85F43F267D73}"/>
              </a:ext>
            </a:extLst>
          </p:cNvPr>
          <p:cNvSpPr txBox="1"/>
          <p:nvPr/>
        </p:nvSpPr>
        <p:spPr>
          <a:xfrm>
            <a:off x="7771658" y="2381700"/>
            <a:ext cx="2503025" cy="584775"/>
          </a:xfrm>
          <a:prstGeom prst="rect">
            <a:avLst/>
          </a:prstGeom>
          <a:noFill/>
        </p:spPr>
        <p:txBody>
          <a:bodyPr wrap="square">
            <a:spAutoFit/>
          </a:bodyPr>
          <a:lstStyle/>
          <a:p>
            <a:pPr algn="ctr"/>
            <a:r>
              <a:rPr lang="en-US" sz="3200" b="1" dirty="0">
                <a:solidFill>
                  <a:srgbClr val="C9243F"/>
                </a:solidFill>
                <a:cs typeface="Arial" panose="020B0604020202020204" pitchFamily="34" charset="0"/>
              </a:rPr>
              <a:t>February</a:t>
            </a:r>
            <a:r>
              <a:rPr lang="en-US" sz="3200" b="1" dirty="0">
                <a:cs typeface="Arial" panose="020B0604020202020204" pitchFamily="34" charset="0"/>
              </a:rPr>
              <a:t> </a:t>
            </a:r>
          </a:p>
        </p:txBody>
      </p:sp>
      <p:sp>
        <p:nvSpPr>
          <p:cNvPr id="8" name="TextBox 7">
            <a:extLst>
              <a:ext uri="{FF2B5EF4-FFF2-40B4-BE49-F238E27FC236}">
                <a16:creationId xmlns:a16="http://schemas.microsoft.com/office/drawing/2014/main" id="{75BAB1A1-EE3C-C510-6D21-80D3094D035C}"/>
              </a:ext>
            </a:extLst>
          </p:cNvPr>
          <p:cNvSpPr txBox="1"/>
          <p:nvPr/>
        </p:nvSpPr>
        <p:spPr>
          <a:xfrm>
            <a:off x="2360643" y="2972851"/>
            <a:ext cx="2503025" cy="584775"/>
          </a:xfrm>
          <a:prstGeom prst="rect">
            <a:avLst/>
          </a:prstGeom>
          <a:noFill/>
        </p:spPr>
        <p:txBody>
          <a:bodyPr wrap="square">
            <a:spAutoFit/>
          </a:bodyPr>
          <a:lstStyle/>
          <a:p>
            <a:pPr algn="ctr"/>
            <a:r>
              <a:rPr lang="en-US" sz="3200" b="1" dirty="0">
                <a:solidFill>
                  <a:srgbClr val="C9243F"/>
                </a:solidFill>
                <a:cs typeface="Arial" panose="020B0604020202020204" pitchFamily="34" charset="0"/>
              </a:rPr>
              <a:t>March</a:t>
            </a:r>
            <a:r>
              <a:rPr lang="en-US" sz="3200" b="1" dirty="0">
                <a:cs typeface="Arial" panose="020B0604020202020204" pitchFamily="34" charset="0"/>
              </a:rPr>
              <a:t> </a:t>
            </a:r>
          </a:p>
        </p:txBody>
      </p:sp>
      <p:sp>
        <p:nvSpPr>
          <p:cNvPr id="9" name="TextBox 8">
            <a:extLst>
              <a:ext uri="{FF2B5EF4-FFF2-40B4-BE49-F238E27FC236}">
                <a16:creationId xmlns:a16="http://schemas.microsoft.com/office/drawing/2014/main" id="{F80A773A-6731-20D2-4BE5-8E697565E4BD}"/>
              </a:ext>
            </a:extLst>
          </p:cNvPr>
          <p:cNvSpPr txBox="1"/>
          <p:nvPr/>
        </p:nvSpPr>
        <p:spPr>
          <a:xfrm>
            <a:off x="7632430" y="2966475"/>
            <a:ext cx="2503025" cy="584775"/>
          </a:xfrm>
          <a:prstGeom prst="rect">
            <a:avLst/>
          </a:prstGeom>
          <a:noFill/>
        </p:spPr>
        <p:txBody>
          <a:bodyPr wrap="square">
            <a:spAutoFit/>
          </a:bodyPr>
          <a:lstStyle/>
          <a:p>
            <a:pPr algn="ctr"/>
            <a:r>
              <a:rPr lang="en-US" sz="3200" b="1" dirty="0">
                <a:solidFill>
                  <a:srgbClr val="C9243F"/>
                </a:solidFill>
                <a:cs typeface="Arial" panose="020B0604020202020204" pitchFamily="34" charset="0"/>
              </a:rPr>
              <a:t>June</a:t>
            </a:r>
            <a:r>
              <a:rPr lang="en-US" sz="3200" b="1" dirty="0">
                <a:cs typeface="Arial" panose="020B0604020202020204" pitchFamily="34" charset="0"/>
              </a:rPr>
              <a:t> </a:t>
            </a:r>
          </a:p>
        </p:txBody>
      </p:sp>
      <p:sp>
        <p:nvSpPr>
          <p:cNvPr id="10" name="TextBox 9">
            <a:extLst>
              <a:ext uri="{FF2B5EF4-FFF2-40B4-BE49-F238E27FC236}">
                <a16:creationId xmlns:a16="http://schemas.microsoft.com/office/drawing/2014/main" id="{6EBB678B-3D9C-D7EE-C022-03995FB70F3A}"/>
              </a:ext>
            </a:extLst>
          </p:cNvPr>
          <p:cNvSpPr txBox="1"/>
          <p:nvPr/>
        </p:nvSpPr>
        <p:spPr>
          <a:xfrm>
            <a:off x="3612156" y="3580680"/>
            <a:ext cx="2503025" cy="584775"/>
          </a:xfrm>
          <a:prstGeom prst="rect">
            <a:avLst/>
          </a:prstGeom>
          <a:noFill/>
        </p:spPr>
        <p:txBody>
          <a:bodyPr wrap="square">
            <a:spAutoFit/>
          </a:bodyPr>
          <a:lstStyle/>
          <a:p>
            <a:pPr algn="ctr"/>
            <a:r>
              <a:rPr lang="en-US" sz="3200" b="1" dirty="0">
                <a:solidFill>
                  <a:srgbClr val="C9243F"/>
                </a:solidFill>
                <a:cs typeface="Arial" panose="020B0604020202020204" pitchFamily="34" charset="0"/>
              </a:rPr>
              <a:t>November</a:t>
            </a:r>
            <a:r>
              <a:rPr lang="en-US" sz="3200" b="1" dirty="0">
                <a:cs typeface="Arial" panose="020B0604020202020204" pitchFamily="34" charset="0"/>
              </a:rPr>
              <a:t> </a:t>
            </a:r>
          </a:p>
        </p:txBody>
      </p:sp>
      <p:sp>
        <p:nvSpPr>
          <p:cNvPr id="11" name="TextBox 10">
            <a:extLst>
              <a:ext uri="{FF2B5EF4-FFF2-40B4-BE49-F238E27FC236}">
                <a16:creationId xmlns:a16="http://schemas.microsoft.com/office/drawing/2014/main" id="{16F19228-8005-E433-42AF-77FCAD6A2CF8}"/>
              </a:ext>
            </a:extLst>
          </p:cNvPr>
          <p:cNvSpPr txBox="1"/>
          <p:nvPr/>
        </p:nvSpPr>
        <p:spPr>
          <a:xfrm>
            <a:off x="8442657" y="3551250"/>
            <a:ext cx="2503025" cy="584775"/>
          </a:xfrm>
          <a:prstGeom prst="rect">
            <a:avLst/>
          </a:prstGeom>
          <a:noFill/>
        </p:spPr>
        <p:txBody>
          <a:bodyPr wrap="square">
            <a:spAutoFit/>
          </a:bodyPr>
          <a:lstStyle/>
          <a:p>
            <a:pPr algn="ctr"/>
            <a:r>
              <a:rPr lang="en-US" sz="3200" b="1" dirty="0">
                <a:solidFill>
                  <a:srgbClr val="C9243F"/>
                </a:solidFill>
                <a:cs typeface="Arial" panose="020B0604020202020204" pitchFamily="34" charset="0"/>
              </a:rPr>
              <a:t>January</a:t>
            </a:r>
            <a:r>
              <a:rPr lang="en-US" sz="3200" b="1" dirty="0">
                <a:cs typeface="Arial" panose="020B0604020202020204" pitchFamily="34" charset="0"/>
              </a:rPr>
              <a:t> </a:t>
            </a:r>
          </a:p>
        </p:txBody>
      </p:sp>
    </p:spTree>
    <p:extLst>
      <p:ext uri="{BB962C8B-B14F-4D97-AF65-F5344CB8AC3E}">
        <p14:creationId xmlns:p14="http://schemas.microsoft.com/office/powerpoint/2010/main" val="26065809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275AE-88EF-B09C-57A7-9CD7548734E6}"/>
              </a:ext>
            </a:extLst>
          </p:cNvPr>
          <p:cNvSpPr txBox="1"/>
          <p:nvPr/>
        </p:nvSpPr>
        <p:spPr>
          <a:xfrm>
            <a:off x="133762" y="676852"/>
            <a:ext cx="1539875" cy="677108"/>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rPr>
              <a:t>Extra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rPr>
              <a:t>WB page 38</a:t>
            </a:r>
            <a:endParaRPr lang="en-US" dirty="0">
              <a:solidFill>
                <a:schemeClr val="bg1"/>
              </a:solidFill>
            </a:endParaRPr>
          </a:p>
        </p:txBody>
      </p:sp>
      <p:pic>
        <p:nvPicPr>
          <p:cNvPr id="4" name="Picture 3">
            <a:extLst>
              <a:ext uri="{FF2B5EF4-FFF2-40B4-BE49-F238E27FC236}">
                <a16:creationId xmlns:a16="http://schemas.microsoft.com/office/drawing/2014/main" id="{9BF2DEEF-0D59-372D-AC4C-3E1D0200383A}"/>
              </a:ext>
            </a:extLst>
          </p:cNvPr>
          <p:cNvPicPr>
            <a:picLocks noChangeAspect="1"/>
          </p:cNvPicPr>
          <p:nvPr/>
        </p:nvPicPr>
        <p:blipFill>
          <a:blip r:embed="rId2"/>
          <a:stretch>
            <a:fillRect/>
          </a:stretch>
        </p:blipFill>
        <p:spPr>
          <a:xfrm>
            <a:off x="1663246" y="1134830"/>
            <a:ext cx="8093700" cy="3944322"/>
          </a:xfrm>
          <a:prstGeom prst="rect">
            <a:avLst/>
          </a:prstGeom>
        </p:spPr>
      </p:pic>
      <p:sp>
        <p:nvSpPr>
          <p:cNvPr id="6" name="TextBox 5">
            <a:extLst>
              <a:ext uri="{FF2B5EF4-FFF2-40B4-BE49-F238E27FC236}">
                <a16:creationId xmlns:a16="http://schemas.microsoft.com/office/drawing/2014/main" id="{22039D01-B7C8-3DD5-B694-C773120AF47F}"/>
              </a:ext>
            </a:extLst>
          </p:cNvPr>
          <p:cNvSpPr txBox="1"/>
          <p:nvPr/>
        </p:nvSpPr>
        <p:spPr>
          <a:xfrm>
            <a:off x="6478929" y="1962835"/>
            <a:ext cx="2503025" cy="584775"/>
          </a:xfrm>
          <a:prstGeom prst="rect">
            <a:avLst/>
          </a:prstGeom>
          <a:noFill/>
        </p:spPr>
        <p:txBody>
          <a:bodyPr wrap="square">
            <a:spAutoFit/>
          </a:bodyPr>
          <a:lstStyle/>
          <a:p>
            <a:r>
              <a:rPr lang="en-US" sz="3200" b="1" i="0" dirty="0" err="1">
                <a:solidFill>
                  <a:srgbClr val="C9243F"/>
                </a:solidFill>
                <a:effectLst/>
                <a:cs typeface="Arial" panose="020B0604020202020204" pitchFamily="34" charset="0"/>
              </a:rPr>
              <a:t>ugust</a:t>
            </a:r>
            <a:r>
              <a:rPr lang="en-US" sz="3200" b="1" dirty="0">
                <a:cs typeface="Arial" panose="020B0604020202020204" pitchFamily="34" charset="0"/>
              </a:rPr>
              <a:t> </a:t>
            </a:r>
          </a:p>
        </p:txBody>
      </p:sp>
      <p:sp>
        <p:nvSpPr>
          <p:cNvPr id="7" name="TextBox 6">
            <a:extLst>
              <a:ext uri="{FF2B5EF4-FFF2-40B4-BE49-F238E27FC236}">
                <a16:creationId xmlns:a16="http://schemas.microsoft.com/office/drawing/2014/main" id="{80E5898A-0765-C1F4-FFD1-54D4620989E4}"/>
              </a:ext>
            </a:extLst>
          </p:cNvPr>
          <p:cNvSpPr txBox="1"/>
          <p:nvPr/>
        </p:nvSpPr>
        <p:spPr>
          <a:xfrm>
            <a:off x="7348817" y="2619776"/>
            <a:ext cx="2503025" cy="584775"/>
          </a:xfrm>
          <a:prstGeom prst="rect">
            <a:avLst/>
          </a:prstGeom>
          <a:noFill/>
        </p:spPr>
        <p:txBody>
          <a:bodyPr wrap="square">
            <a:spAutoFit/>
          </a:bodyPr>
          <a:lstStyle/>
          <a:p>
            <a:r>
              <a:rPr lang="en-US" sz="3200" b="1" dirty="0" err="1">
                <a:solidFill>
                  <a:srgbClr val="C9243F"/>
                </a:solidFill>
                <a:cs typeface="Arial" panose="020B0604020202020204" pitchFamily="34" charset="0"/>
              </a:rPr>
              <a:t>pring</a:t>
            </a:r>
            <a:r>
              <a:rPr lang="en-US" sz="3200" b="1" dirty="0">
                <a:cs typeface="Arial" panose="020B0604020202020204" pitchFamily="34" charset="0"/>
              </a:rPr>
              <a:t> </a:t>
            </a:r>
          </a:p>
        </p:txBody>
      </p:sp>
      <p:sp>
        <p:nvSpPr>
          <p:cNvPr id="8" name="TextBox 7">
            <a:extLst>
              <a:ext uri="{FF2B5EF4-FFF2-40B4-BE49-F238E27FC236}">
                <a16:creationId xmlns:a16="http://schemas.microsoft.com/office/drawing/2014/main" id="{F95FC452-5A3B-74C5-356A-76BEC77CABFA}"/>
              </a:ext>
            </a:extLst>
          </p:cNvPr>
          <p:cNvSpPr txBox="1"/>
          <p:nvPr/>
        </p:nvSpPr>
        <p:spPr>
          <a:xfrm>
            <a:off x="7443713" y="3228606"/>
            <a:ext cx="2503025" cy="584775"/>
          </a:xfrm>
          <a:prstGeom prst="rect">
            <a:avLst/>
          </a:prstGeom>
          <a:noFill/>
        </p:spPr>
        <p:txBody>
          <a:bodyPr wrap="square">
            <a:spAutoFit/>
          </a:bodyPr>
          <a:lstStyle/>
          <a:p>
            <a:r>
              <a:rPr lang="en-US" sz="3200" b="1" dirty="0" err="1">
                <a:solidFill>
                  <a:srgbClr val="C9243F"/>
                </a:solidFill>
                <a:cs typeface="Arial" panose="020B0604020202020204" pitchFamily="34" charset="0"/>
              </a:rPr>
              <a:t>anuary</a:t>
            </a:r>
            <a:r>
              <a:rPr lang="en-US" sz="3200" b="1" dirty="0">
                <a:cs typeface="Arial" panose="020B0604020202020204" pitchFamily="34" charset="0"/>
              </a:rPr>
              <a:t> </a:t>
            </a:r>
          </a:p>
        </p:txBody>
      </p:sp>
      <p:sp>
        <p:nvSpPr>
          <p:cNvPr id="9" name="TextBox 8">
            <a:extLst>
              <a:ext uri="{FF2B5EF4-FFF2-40B4-BE49-F238E27FC236}">
                <a16:creationId xmlns:a16="http://schemas.microsoft.com/office/drawing/2014/main" id="{1B075C5B-E765-329F-B3B0-3EBEE6CD3699}"/>
              </a:ext>
            </a:extLst>
          </p:cNvPr>
          <p:cNvSpPr txBox="1"/>
          <p:nvPr/>
        </p:nvSpPr>
        <p:spPr>
          <a:xfrm>
            <a:off x="7871976" y="3861491"/>
            <a:ext cx="2503025" cy="584775"/>
          </a:xfrm>
          <a:prstGeom prst="rect">
            <a:avLst/>
          </a:prstGeom>
          <a:noFill/>
        </p:spPr>
        <p:txBody>
          <a:bodyPr wrap="square">
            <a:spAutoFit/>
          </a:bodyPr>
          <a:lstStyle/>
          <a:p>
            <a:r>
              <a:rPr lang="en-US" sz="3200" b="1" dirty="0" err="1">
                <a:solidFill>
                  <a:srgbClr val="C9243F"/>
                </a:solidFill>
                <a:cs typeface="Arial" panose="020B0604020202020204" pitchFamily="34" charset="0"/>
              </a:rPr>
              <a:t>ctober</a:t>
            </a:r>
            <a:r>
              <a:rPr lang="en-US" sz="3200" b="1" dirty="0">
                <a:cs typeface="Arial" panose="020B0604020202020204" pitchFamily="34" charset="0"/>
              </a:rPr>
              <a:t> </a:t>
            </a:r>
          </a:p>
        </p:txBody>
      </p:sp>
      <p:sp>
        <p:nvSpPr>
          <p:cNvPr id="10" name="TextBox 9">
            <a:extLst>
              <a:ext uri="{FF2B5EF4-FFF2-40B4-BE49-F238E27FC236}">
                <a16:creationId xmlns:a16="http://schemas.microsoft.com/office/drawing/2014/main" id="{CD8DF452-3870-02AC-8F5D-E025D477E960}"/>
              </a:ext>
            </a:extLst>
          </p:cNvPr>
          <p:cNvSpPr txBox="1"/>
          <p:nvPr/>
        </p:nvSpPr>
        <p:spPr>
          <a:xfrm>
            <a:off x="7253921" y="4487205"/>
            <a:ext cx="2503025" cy="584775"/>
          </a:xfrm>
          <a:prstGeom prst="rect">
            <a:avLst/>
          </a:prstGeom>
          <a:noFill/>
        </p:spPr>
        <p:txBody>
          <a:bodyPr wrap="square">
            <a:spAutoFit/>
          </a:bodyPr>
          <a:lstStyle/>
          <a:p>
            <a:r>
              <a:rPr lang="en-US" sz="3200" b="1" dirty="0">
                <a:solidFill>
                  <a:srgbClr val="C9243F"/>
                </a:solidFill>
                <a:cs typeface="Arial" panose="020B0604020202020204" pitchFamily="34" charset="0"/>
              </a:rPr>
              <a:t>inter</a:t>
            </a:r>
            <a:r>
              <a:rPr lang="en-US" sz="3200" b="1" dirty="0">
                <a:cs typeface="Arial" panose="020B0604020202020204" pitchFamily="34" charset="0"/>
              </a:rPr>
              <a:t> </a:t>
            </a:r>
          </a:p>
        </p:txBody>
      </p:sp>
    </p:spTree>
    <p:extLst>
      <p:ext uri="{BB962C8B-B14F-4D97-AF65-F5344CB8AC3E}">
        <p14:creationId xmlns:p14="http://schemas.microsoft.com/office/powerpoint/2010/main" val="41701401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5834" y="537085"/>
            <a:ext cx="8853057" cy="5864417"/>
          </a:xfrm>
          <a:prstGeom prst="rect">
            <a:avLst/>
          </a:prstGeom>
        </p:spPr>
      </p:pic>
      <p:sp>
        <p:nvSpPr>
          <p:cNvPr id="3" name="TextBox 2"/>
          <p:cNvSpPr txBox="1"/>
          <p:nvPr/>
        </p:nvSpPr>
        <p:spPr>
          <a:xfrm>
            <a:off x="5426175" y="3098383"/>
            <a:ext cx="3293707" cy="830997"/>
          </a:xfrm>
          <a:prstGeom prst="rect">
            <a:avLst/>
          </a:prstGeom>
          <a:noFill/>
        </p:spPr>
        <p:txBody>
          <a:bodyPr wrap="square" rtlCol="0">
            <a:spAutoFit/>
          </a:bodyPr>
          <a:lstStyle/>
          <a:p>
            <a:r>
              <a:rPr lang="en-US" sz="4800" dirty="0">
                <a:solidFill>
                  <a:schemeClr val="bg1"/>
                </a:solidFill>
              </a:rPr>
              <a:t>Speaking</a:t>
            </a:r>
            <a:endParaRPr lang="en-US" sz="2000" dirty="0">
              <a:solidFill>
                <a:schemeClr val="bg1"/>
              </a:solidFill>
            </a:endParaRPr>
          </a:p>
        </p:txBody>
      </p:sp>
    </p:spTree>
    <p:extLst>
      <p:ext uri="{BB962C8B-B14F-4D97-AF65-F5344CB8AC3E}">
        <p14:creationId xmlns:p14="http://schemas.microsoft.com/office/powerpoint/2010/main" val="2887456579"/>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6DBD3-C4CD-7F8B-7760-2B52EB1240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123" y="666218"/>
            <a:ext cx="7942161" cy="1693625"/>
          </a:xfrm>
          <a:prstGeom prst="rect">
            <a:avLst/>
          </a:prstGeom>
        </p:spPr>
      </p:pic>
      <p:pic>
        <p:nvPicPr>
          <p:cNvPr id="5" name="Picture 4">
            <a:extLst>
              <a:ext uri="{FF2B5EF4-FFF2-40B4-BE49-F238E27FC236}">
                <a16:creationId xmlns:a16="http://schemas.microsoft.com/office/drawing/2014/main" id="{FE1A8905-3A4C-2473-E04F-9F8F27002CB0}"/>
              </a:ext>
            </a:extLst>
          </p:cNvPr>
          <p:cNvPicPr>
            <a:picLocks noChangeAspect="1"/>
          </p:cNvPicPr>
          <p:nvPr/>
        </p:nvPicPr>
        <p:blipFill>
          <a:blip r:embed="rId3"/>
          <a:stretch>
            <a:fillRect/>
          </a:stretch>
        </p:blipFill>
        <p:spPr>
          <a:xfrm>
            <a:off x="372934" y="2383986"/>
            <a:ext cx="2421036" cy="3729704"/>
          </a:xfrm>
          <a:prstGeom prst="rect">
            <a:avLst/>
          </a:prstGeom>
        </p:spPr>
      </p:pic>
      <p:pic>
        <p:nvPicPr>
          <p:cNvPr id="9" name="Picture 8">
            <a:extLst>
              <a:ext uri="{FF2B5EF4-FFF2-40B4-BE49-F238E27FC236}">
                <a16:creationId xmlns:a16="http://schemas.microsoft.com/office/drawing/2014/main" id="{27CC0FD6-BB5D-0D40-BE20-22B2A8FB13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60829" y="2777197"/>
            <a:ext cx="3472405" cy="2037692"/>
          </a:xfrm>
          <a:prstGeom prst="rect">
            <a:avLst/>
          </a:prstGeom>
        </p:spPr>
      </p:pic>
      <p:pic>
        <p:nvPicPr>
          <p:cNvPr id="11" name="Picture 10">
            <a:extLst>
              <a:ext uri="{FF2B5EF4-FFF2-40B4-BE49-F238E27FC236}">
                <a16:creationId xmlns:a16="http://schemas.microsoft.com/office/drawing/2014/main" id="{DD2C5772-BE91-A98F-619F-6A9657190362}"/>
              </a:ext>
            </a:extLst>
          </p:cNvPr>
          <p:cNvPicPr>
            <a:picLocks noChangeAspect="1"/>
          </p:cNvPicPr>
          <p:nvPr/>
        </p:nvPicPr>
        <p:blipFill>
          <a:blip r:embed="rId5"/>
          <a:stretch>
            <a:fillRect/>
          </a:stretch>
        </p:blipFill>
        <p:spPr>
          <a:xfrm>
            <a:off x="7339861" y="2251281"/>
            <a:ext cx="4248743" cy="2915057"/>
          </a:xfrm>
          <a:prstGeom prst="rect">
            <a:avLst/>
          </a:prstGeom>
        </p:spPr>
      </p:pic>
      <p:sp>
        <p:nvSpPr>
          <p:cNvPr id="12" name="Rectangle 11">
            <a:extLst>
              <a:ext uri="{FF2B5EF4-FFF2-40B4-BE49-F238E27FC236}">
                <a16:creationId xmlns:a16="http://schemas.microsoft.com/office/drawing/2014/main" id="{8EBE0357-95B4-B5A6-E57B-9D5E8919BDC2}"/>
              </a:ext>
            </a:extLst>
          </p:cNvPr>
          <p:cNvSpPr/>
          <p:nvPr/>
        </p:nvSpPr>
        <p:spPr>
          <a:xfrm>
            <a:off x="4204941" y="441289"/>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Tree>
    <p:extLst>
      <p:ext uri="{BB962C8B-B14F-4D97-AF65-F5344CB8AC3E}">
        <p14:creationId xmlns:p14="http://schemas.microsoft.com/office/powerpoint/2010/main" val="4198766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6DBD3-C4CD-7F8B-7760-2B52EB1240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842" y="713996"/>
            <a:ext cx="7942161" cy="1693625"/>
          </a:xfrm>
          <a:prstGeom prst="rect">
            <a:avLst/>
          </a:prstGeom>
        </p:spPr>
      </p:pic>
      <p:pic>
        <p:nvPicPr>
          <p:cNvPr id="5" name="Picture 4">
            <a:extLst>
              <a:ext uri="{FF2B5EF4-FFF2-40B4-BE49-F238E27FC236}">
                <a16:creationId xmlns:a16="http://schemas.microsoft.com/office/drawing/2014/main" id="{FE1A8905-3A4C-2473-E04F-9F8F27002CB0}"/>
              </a:ext>
            </a:extLst>
          </p:cNvPr>
          <p:cNvPicPr>
            <a:picLocks noChangeAspect="1"/>
          </p:cNvPicPr>
          <p:nvPr/>
        </p:nvPicPr>
        <p:blipFill>
          <a:blip r:embed="rId3"/>
          <a:stretch>
            <a:fillRect/>
          </a:stretch>
        </p:blipFill>
        <p:spPr>
          <a:xfrm>
            <a:off x="194842" y="2782780"/>
            <a:ext cx="2181847" cy="3361224"/>
          </a:xfrm>
          <a:prstGeom prst="rect">
            <a:avLst/>
          </a:prstGeom>
        </p:spPr>
      </p:pic>
      <p:pic>
        <p:nvPicPr>
          <p:cNvPr id="9" name="Picture 8">
            <a:extLst>
              <a:ext uri="{FF2B5EF4-FFF2-40B4-BE49-F238E27FC236}">
                <a16:creationId xmlns:a16="http://schemas.microsoft.com/office/drawing/2014/main" id="{27CC0FD6-BB5D-0D40-BE20-22B2A8FB13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35504" y="2478171"/>
            <a:ext cx="4336628" cy="1515095"/>
          </a:xfrm>
          <a:prstGeom prst="rect">
            <a:avLst/>
          </a:prstGeom>
        </p:spPr>
      </p:pic>
      <p:pic>
        <p:nvPicPr>
          <p:cNvPr id="4" name="Picture 3">
            <a:extLst>
              <a:ext uri="{FF2B5EF4-FFF2-40B4-BE49-F238E27FC236}">
                <a16:creationId xmlns:a16="http://schemas.microsoft.com/office/drawing/2014/main" id="{F825C6A0-15A0-9F64-3DC5-1C17CE16305A}"/>
              </a:ext>
            </a:extLst>
          </p:cNvPr>
          <p:cNvPicPr>
            <a:picLocks noChangeAspect="1"/>
          </p:cNvPicPr>
          <p:nvPr/>
        </p:nvPicPr>
        <p:blipFill>
          <a:blip r:embed="rId5"/>
          <a:stretch>
            <a:fillRect/>
          </a:stretch>
        </p:blipFill>
        <p:spPr>
          <a:xfrm>
            <a:off x="7430947" y="2386498"/>
            <a:ext cx="4633013" cy="3213536"/>
          </a:xfrm>
          <a:prstGeom prst="rect">
            <a:avLst/>
          </a:prstGeom>
        </p:spPr>
      </p:pic>
      <p:sp>
        <p:nvSpPr>
          <p:cNvPr id="6" name="Rectangle 5">
            <a:extLst>
              <a:ext uri="{FF2B5EF4-FFF2-40B4-BE49-F238E27FC236}">
                <a16:creationId xmlns:a16="http://schemas.microsoft.com/office/drawing/2014/main" id="{3D41D4CA-F3DF-574F-B3F4-0FD0C09A0406}"/>
              </a:ext>
            </a:extLst>
          </p:cNvPr>
          <p:cNvSpPr/>
          <p:nvPr/>
        </p:nvSpPr>
        <p:spPr>
          <a:xfrm>
            <a:off x="4101031" y="470014"/>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Tree>
    <p:extLst>
      <p:ext uri="{BB962C8B-B14F-4D97-AF65-F5344CB8AC3E}">
        <p14:creationId xmlns:p14="http://schemas.microsoft.com/office/powerpoint/2010/main" val="2228378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6DBD3-C4CD-7F8B-7760-2B52EB1240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5411" y="630342"/>
            <a:ext cx="7942161" cy="1693625"/>
          </a:xfrm>
          <a:prstGeom prst="rect">
            <a:avLst/>
          </a:prstGeom>
        </p:spPr>
      </p:pic>
      <p:pic>
        <p:nvPicPr>
          <p:cNvPr id="5" name="Picture 4">
            <a:extLst>
              <a:ext uri="{FF2B5EF4-FFF2-40B4-BE49-F238E27FC236}">
                <a16:creationId xmlns:a16="http://schemas.microsoft.com/office/drawing/2014/main" id="{FE1A8905-3A4C-2473-E04F-9F8F27002CB0}"/>
              </a:ext>
            </a:extLst>
          </p:cNvPr>
          <p:cNvPicPr>
            <a:picLocks noChangeAspect="1"/>
          </p:cNvPicPr>
          <p:nvPr/>
        </p:nvPicPr>
        <p:blipFill>
          <a:blip r:embed="rId3"/>
          <a:stretch>
            <a:fillRect/>
          </a:stretch>
        </p:blipFill>
        <p:spPr>
          <a:xfrm>
            <a:off x="76086" y="2577879"/>
            <a:ext cx="2334605" cy="3596554"/>
          </a:xfrm>
          <a:prstGeom prst="rect">
            <a:avLst/>
          </a:prstGeom>
        </p:spPr>
      </p:pic>
      <p:pic>
        <p:nvPicPr>
          <p:cNvPr id="9" name="Picture 8">
            <a:extLst>
              <a:ext uri="{FF2B5EF4-FFF2-40B4-BE49-F238E27FC236}">
                <a16:creationId xmlns:a16="http://schemas.microsoft.com/office/drawing/2014/main" id="{27CC0FD6-BB5D-0D40-BE20-22B2A8FB13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42119" y="2370790"/>
            <a:ext cx="3751277" cy="2374040"/>
          </a:xfrm>
          <a:prstGeom prst="rect">
            <a:avLst/>
          </a:prstGeom>
        </p:spPr>
      </p:pic>
      <p:pic>
        <p:nvPicPr>
          <p:cNvPr id="4" name="Picture 3">
            <a:extLst>
              <a:ext uri="{FF2B5EF4-FFF2-40B4-BE49-F238E27FC236}">
                <a16:creationId xmlns:a16="http://schemas.microsoft.com/office/drawing/2014/main" id="{9923065D-DE3E-42C0-C158-36DFDBC8D8D0}"/>
              </a:ext>
            </a:extLst>
          </p:cNvPr>
          <p:cNvPicPr>
            <a:picLocks noChangeAspect="1"/>
          </p:cNvPicPr>
          <p:nvPr/>
        </p:nvPicPr>
        <p:blipFill>
          <a:blip r:embed="rId5"/>
          <a:stretch>
            <a:fillRect/>
          </a:stretch>
        </p:blipFill>
        <p:spPr>
          <a:xfrm>
            <a:off x="7495713" y="2052611"/>
            <a:ext cx="4029637" cy="3620005"/>
          </a:xfrm>
          <a:prstGeom prst="rect">
            <a:avLst/>
          </a:prstGeom>
        </p:spPr>
      </p:pic>
      <p:sp>
        <p:nvSpPr>
          <p:cNvPr id="6" name="Rectangle 5">
            <a:extLst>
              <a:ext uri="{FF2B5EF4-FFF2-40B4-BE49-F238E27FC236}">
                <a16:creationId xmlns:a16="http://schemas.microsoft.com/office/drawing/2014/main" id="{A1983FB8-6440-1E4C-1953-E54A3131C19B}"/>
              </a:ext>
            </a:extLst>
          </p:cNvPr>
          <p:cNvSpPr/>
          <p:nvPr/>
        </p:nvSpPr>
        <p:spPr>
          <a:xfrm>
            <a:off x="4101031" y="37643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Tree>
    <p:extLst>
      <p:ext uri="{BB962C8B-B14F-4D97-AF65-F5344CB8AC3E}">
        <p14:creationId xmlns:p14="http://schemas.microsoft.com/office/powerpoint/2010/main" val="37858525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6DBD3-C4CD-7F8B-7760-2B52EB1240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842" y="747738"/>
            <a:ext cx="7942161" cy="1693625"/>
          </a:xfrm>
          <a:prstGeom prst="rect">
            <a:avLst/>
          </a:prstGeom>
        </p:spPr>
      </p:pic>
      <p:pic>
        <p:nvPicPr>
          <p:cNvPr id="5" name="Picture 4">
            <a:extLst>
              <a:ext uri="{FF2B5EF4-FFF2-40B4-BE49-F238E27FC236}">
                <a16:creationId xmlns:a16="http://schemas.microsoft.com/office/drawing/2014/main" id="{FE1A8905-3A4C-2473-E04F-9F8F27002CB0}"/>
              </a:ext>
            </a:extLst>
          </p:cNvPr>
          <p:cNvPicPr>
            <a:picLocks noChangeAspect="1"/>
          </p:cNvPicPr>
          <p:nvPr/>
        </p:nvPicPr>
        <p:blipFill>
          <a:blip r:embed="rId3"/>
          <a:stretch>
            <a:fillRect/>
          </a:stretch>
        </p:blipFill>
        <p:spPr>
          <a:xfrm>
            <a:off x="194842" y="2953915"/>
            <a:ext cx="2157960" cy="3324425"/>
          </a:xfrm>
          <a:prstGeom prst="rect">
            <a:avLst/>
          </a:prstGeom>
        </p:spPr>
      </p:pic>
      <p:pic>
        <p:nvPicPr>
          <p:cNvPr id="9" name="Picture 8">
            <a:extLst>
              <a:ext uri="{FF2B5EF4-FFF2-40B4-BE49-F238E27FC236}">
                <a16:creationId xmlns:a16="http://schemas.microsoft.com/office/drawing/2014/main" id="{27CC0FD6-BB5D-0D40-BE20-22B2A8FB13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83702" y="2814367"/>
            <a:ext cx="4448815" cy="1801760"/>
          </a:xfrm>
          <a:prstGeom prst="rect">
            <a:avLst/>
          </a:prstGeom>
        </p:spPr>
      </p:pic>
      <p:pic>
        <p:nvPicPr>
          <p:cNvPr id="4" name="Picture 3">
            <a:extLst>
              <a:ext uri="{FF2B5EF4-FFF2-40B4-BE49-F238E27FC236}">
                <a16:creationId xmlns:a16="http://schemas.microsoft.com/office/drawing/2014/main" id="{10C3EF29-AFE8-9ED7-6BEA-8EFEF87CDA60}"/>
              </a:ext>
            </a:extLst>
          </p:cNvPr>
          <p:cNvPicPr>
            <a:picLocks noChangeAspect="1"/>
          </p:cNvPicPr>
          <p:nvPr/>
        </p:nvPicPr>
        <p:blipFill>
          <a:blip r:embed="rId5"/>
          <a:stretch>
            <a:fillRect/>
          </a:stretch>
        </p:blipFill>
        <p:spPr>
          <a:xfrm>
            <a:off x="7383891" y="2792248"/>
            <a:ext cx="4497659" cy="3327036"/>
          </a:xfrm>
          <a:prstGeom prst="rect">
            <a:avLst/>
          </a:prstGeom>
        </p:spPr>
      </p:pic>
      <p:sp>
        <p:nvSpPr>
          <p:cNvPr id="6" name="Rectangle 5">
            <a:extLst>
              <a:ext uri="{FF2B5EF4-FFF2-40B4-BE49-F238E27FC236}">
                <a16:creationId xmlns:a16="http://schemas.microsoft.com/office/drawing/2014/main" id="{736593E8-0A72-CCCD-DC51-D8BCA1477021}"/>
              </a:ext>
            </a:extLst>
          </p:cNvPr>
          <p:cNvSpPr/>
          <p:nvPr/>
        </p:nvSpPr>
        <p:spPr>
          <a:xfrm>
            <a:off x="4101031" y="374734"/>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Tree>
    <p:extLst>
      <p:ext uri="{BB962C8B-B14F-4D97-AF65-F5344CB8AC3E}">
        <p14:creationId xmlns:p14="http://schemas.microsoft.com/office/powerpoint/2010/main" val="18572983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29273"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524968534"/>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3029" y="1774969"/>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7" name="Rounded Rectangle 6"/>
          <p:cNvSpPr/>
          <p:nvPr/>
        </p:nvSpPr>
        <p:spPr>
          <a:xfrm>
            <a:off x="186137" y="2785783"/>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8" name="Rounded Rectangle 7"/>
          <p:cNvSpPr/>
          <p:nvPr/>
        </p:nvSpPr>
        <p:spPr>
          <a:xfrm>
            <a:off x="189246" y="4692350"/>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9" name="Rounded Rectangle 8"/>
          <p:cNvSpPr/>
          <p:nvPr/>
        </p:nvSpPr>
        <p:spPr>
          <a:xfrm>
            <a:off x="201689" y="5759151"/>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0" name="Rounded Rectangle 9"/>
          <p:cNvSpPr/>
          <p:nvPr/>
        </p:nvSpPr>
        <p:spPr>
          <a:xfrm>
            <a:off x="179913" y="374995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 </a:t>
            </a:r>
            <a:endParaRPr lang="en-US" b="1" dirty="0"/>
          </a:p>
        </p:txBody>
      </p:sp>
      <p:sp>
        <p:nvSpPr>
          <p:cNvPr id="11" name="Rounded Rectangle 10"/>
          <p:cNvSpPr/>
          <p:nvPr/>
        </p:nvSpPr>
        <p:spPr>
          <a:xfrm>
            <a:off x="204799" y="658404"/>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2" name="Picture 1"/>
          <p:cNvPicPr>
            <a:picLocks noChangeAspect="1"/>
          </p:cNvPicPr>
          <p:nvPr/>
        </p:nvPicPr>
        <p:blipFill>
          <a:blip r:embed="rId3"/>
          <a:stretch>
            <a:fillRect/>
          </a:stretch>
        </p:blipFill>
        <p:spPr>
          <a:xfrm>
            <a:off x="3667065" y="490818"/>
            <a:ext cx="4174591" cy="587636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7897428" y="494145"/>
            <a:ext cx="417459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40514702"/>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7DA81-D28A-A531-5ECC-5D210F7E475F}"/>
              </a:ext>
            </a:extLst>
          </p:cNvPr>
          <p:cNvSpPr txBox="1">
            <a:spLocks noChangeArrowheads="1"/>
          </p:cNvSpPr>
          <p:nvPr/>
        </p:nvSpPr>
        <p:spPr bwMode="auto">
          <a:xfrm>
            <a:off x="576942" y="733246"/>
            <a:ext cx="10814504" cy="4431983"/>
          </a:xfrm>
          <a:prstGeom prst="rect">
            <a:avLst/>
          </a:prstGeom>
          <a:noFill/>
          <a:ln w="9525">
            <a:noFill/>
            <a:miter lim="800000"/>
            <a:headEnd/>
            <a:tailEnd/>
          </a:ln>
        </p:spPr>
        <p:txBody>
          <a:bodyPr wrap="square">
            <a:spAutoFit/>
          </a:bodyPr>
          <a:lstStyle/>
          <a:p>
            <a:pPr>
              <a:spcBef>
                <a:spcPts val="600"/>
              </a:spcBef>
              <a:spcAft>
                <a:spcPts val="600"/>
              </a:spcAft>
            </a:pPr>
            <a:r>
              <a:rPr lang="en-US" sz="3600" b="1" dirty="0">
                <a:solidFill>
                  <a:srgbClr val="0070C0"/>
                </a:solidFill>
                <a:latin typeface="Calibri" pitchFamily="34" charset="0"/>
              </a:rPr>
              <a:t>Write a paragraph (60-80 words) about the activities you like doing in different seasons of the year and explain why. You can use the activities on pages 70-71 and include the following information:</a:t>
            </a:r>
          </a:p>
          <a:p>
            <a:pPr marL="571500" indent="-571500">
              <a:spcBef>
                <a:spcPts val="600"/>
              </a:spcBef>
              <a:spcAft>
                <a:spcPts val="600"/>
              </a:spcAft>
              <a:buFont typeface="Arial" panose="020B0604020202020204" pitchFamily="34" charset="0"/>
              <a:buChar char="•"/>
            </a:pPr>
            <a:r>
              <a:rPr lang="en-US" sz="3600" dirty="0">
                <a:solidFill>
                  <a:srgbClr val="0070C0"/>
                </a:solidFill>
                <a:latin typeface="Calibri" pitchFamily="34" charset="0"/>
              </a:rPr>
              <a:t>Where do you live?</a:t>
            </a:r>
          </a:p>
          <a:p>
            <a:pPr marL="571500" indent="-571500">
              <a:spcBef>
                <a:spcPts val="600"/>
              </a:spcBef>
              <a:spcAft>
                <a:spcPts val="600"/>
              </a:spcAft>
              <a:buFont typeface="Arial" panose="020B0604020202020204" pitchFamily="34" charset="0"/>
              <a:buChar char="•"/>
            </a:pPr>
            <a:r>
              <a:rPr lang="en-US" sz="3600" dirty="0">
                <a:solidFill>
                  <a:srgbClr val="0070C0"/>
                </a:solidFill>
                <a:latin typeface="Calibri" pitchFamily="34" charset="0"/>
              </a:rPr>
              <a:t>How many seasons are there in your area?</a:t>
            </a:r>
          </a:p>
          <a:p>
            <a:pPr marL="571500" indent="-571500">
              <a:spcBef>
                <a:spcPts val="600"/>
              </a:spcBef>
              <a:spcAft>
                <a:spcPts val="600"/>
              </a:spcAft>
              <a:buFont typeface="Arial" panose="020B0604020202020204" pitchFamily="34" charset="0"/>
              <a:buChar char="•"/>
            </a:pPr>
            <a:r>
              <a:rPr lang="en-US" sz="3600" dirty="0">
                <a:solidFill>
                  <a:srgbClr val="0070C0"/>
                </a:solidFill>
                <a:latin typeface="Calibri" pitchFamily="34" charset="0"/>
              </a:rPr>
              <a:t>What do you like doing in each season? Why?</a:t>
            </a:r>
          </a:p>
        </p:txBody>
      </p:sp>
    </p:spTree>
    <p:extLst>
      <p:ext uri="{BB962C8B-B14F-4D97-AF65-F5344CB8AC3E}">
        <p14:creationId xmlns:p14="http://schemas.microsoft.com/office/powerpoint/2010/main" val="609319672"/>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7DA81-D28A-A531-5ECC-5D210F7E475F}"/>
              </a:ext>
            </a:extLst>
          </p:cNvPr>
          <p:cNvSpPr txBox="1">
            <a:spLocks noChangeArrowheads="1"/>
          </p:cNvSpPr>
          <p:nvPr/>
        </p:nvSpPr>
        <p:spPr bwMode="auto">
          <a:xfrm>
            <a:off x="324091" y="652221"/>
            <a:ext cx="11250593" cy="5663089"/>
          </a:xfrm>
          <a:prstGeom prst="rect">
            <a:avLst/>
          </a:prstGeom>
          <a:noFill/>
          <a:ln w="9525">
            <a:noFill/>
            <a:miter lim="800000"/>
            <a:headEnd/>
            <a:tailEnd/>
          </a:ln>
        </p:spPr>
        <p:txBody>
          <a:bodyPr wrap="square">
            <a:spAutoFit/>
          </a:bodyPr>
          <a:lstStyle/>
          <a:p>
            <a:pPr>
              <a:spcBef>
                <a:spcPts val="600"/>
              </a:spcBef>
              <a:spcAft>
                <a:spcPts val="600"/>
              </a:spcAft>
            </a:pPr>
            <a:r>
              <a:rPr lang="en-US" sz="3600" b="1" dirty="0">
                <a:solidFill>
                  <a:srgbClr val="0070C0"/>
                </a:solidFill>
                <a:latin typeface="Calibri" pitchFamily="34" charset="0"/>
              </a:rPr>
              <a:t>Write a paragraph (50-70 words) about the activities you like doing in different seasons of the year and explain why. </a:t>
            </a:r>
          </a:p>
          <a:p>
            <a:pPr>
              <a:spcBef>
                <a:spcPts val="600"/>
              </a:spcBef>
              <a:spcAft>
                <a:spcPts val="600"/>
              </a:spcAft>
            </a:pPr>
            <a:r>
              <a:rPr lang="en-US" sz="2800" dirty="0">
                <a:solidFill>
                  <a:srgbClr val="0070C0"/>
                </a:solidFill>
                <a:latin typeface="Calibri" pitchFamily="34" charset="0"/>
              </a:rPr>
              <a:t>E.g.</a:t>
            </a:r>
          </a:p>
          <a:p>
            <a:pPr>
              <a:spcBef>
                <a:spcPts val="600"/>
              </a:spcBef>
              <a:spcAft>
                <a:spcPts val="600"/>
              </a:spcAft>
            </a:pPr>
            <a:r>
              <a:rPr lang="en-US" sz="3200" i="1" dirty="0">
                <a:solidFill>
                  <a:srgbClr val="FF0000"/>
                </a:solidFill>
                <a:latin typeface="Calibri" pitchFamily="34" charset="0"/>
              </a:rPr>
              <a:t>I live in the south of Vietnam. There are two seasons in my area. They are the dry season and the rainy season. In the dry season, I like going sightseeing with my family or going camping with my friends because the weather is good. Because the summer holiday is in the rainy season, I like going to the beach with my family.</a:t>
            </a:r>
          </a:p>
          <a:p>
            <a:pPr>
              <a:spcBef>
                <a:spcPts val="600"/>
              </a:spcBef>
              <a:spcAft>
                <a:spcPts val="600"/>
              </a:spcAft>
            </a:pPr>
            <a:endParaRPr lang="en-US" sz="3600" dirty="0">
              <a:solidFill>
                <a:srgbClr val="0070C0"/>
              </a:solidFill>
              <a:latin typeface="Calibri" pitchFamily="34" charset="0"/>
            </a:endParaRPr>
          </a:p>
        </p:txBody>
      </p:sp>
    </p:spTree>
    <p:extLst>
      <p:ext uri="{BB962C8B-B14F-4D97-AF65-F5344CB8AC3E}">
        <p14:creationId xmlns:p14="http://schemas.microsoft.com/office/powerpoint/2010/main" val="332092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537788195"/>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143" y="267922"/>
            <a:ext cx="4276107" cy="923330"/>
          </a:xfrm>
          <a:prstGeom prst="rect">
            <a:avLst/>
          </a:prstGeom>
        </p:spPr>
        <p:txBody>
          <a:bodyPr wrap="none">
            <a:spAutoFit/>
          </a:bodyPr>
          <a:lstStyle/>
          <a:p>
            <a:r>
              <a:rPr lang="en-US" sz="5400" b="1" dirty="0">
                <a:solidFill>
                  <a:srgbClr val="FF0000"/>
                </a:solidFill>
              </a:rPr>
              <a:t>Today’s lesson</a:t>
            </a:r>
          </a:p>
        </p:txBody>
      </p:sp>
      <p:sp>
        <p:nvSpPr>
          <p:cNvPr id="3" name="Rectangle 2"/>
          <p:cNvSpPr/>
          <p:nvPr/>
        </p:nvSpPr>
        <p:spPr>
          <a:xfrm>
            <a:off x="234627" y="1166842"/>
            <a:ext cx="7497262"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Vocabulary</a:t>
            </a:r>
          </a:p>
          <a:p>
            <a:pPr marL="571500" indent="-571500">
              <a:buFontTx/>
              <a:buChar char="-"/>
            </a:pPr>
            <a:r>
              <a:rPr lang="en-US" sz="3600" i="1" dirty="0">
                <a:solidFill>
                  <a:srgbClr val="0000CC"/>
                </a:solidFill>
                <a:latin typeface="Calibri" pitchFamily="34" charset="0"/>
              </a:rPr>
              <a:t>winter</a:t>
            </a:r>
            <a:endParaRPr lang="en-US" sz="3600" dirty="0">
              <a:solidFill>
                <a:srgbClr val="0000CC"/>
              </a:solidFill>
              <a:latin typeface="Calibri" pitchFamily="34" charset="0"/>
            </a:endParaRPr>
          </a:p>
          <a:p>
            <a:pPr marL="571500" indent="-571500">
              <a:buFontTx/>
              <a:buChar char="-"/>
            </a:pPr>
            <a:r>
              <a:rPr lang="en-US" sz="3600" i="1" dirty="0">
                <a:solidFill>
                  <a:srgbClr val="0000CC"/>
                </a:solidFill>
                <a:latin typeface="Calibri" pitchFamily="34" charset="0"/>
              </a:rPr>
              <a:t>go camping</a:t>
            </a:r>
          </a:p>
          <a:p>
            <a:pPr marL="571500" indent="-571500">
              <a:buFontTx/>
              <a:buChar char="-"/>
            </a:pPr>
            <a:r>
              <a:rPr lang="en-US" sz="3600" i="1" dirty="0">
                <a:solidFill>
                  <a:srgbClr val="0000CC"/>
                </a:solidFill>
                <a:latin typeface="Calibri" pitchFamily="34" charset="0"/>
              </a:rPr>
              <a:t>go sailing</a:t>
            </a:r>
          </a:p>
          <a:p>
            <a:pPr marL="571500" indent="-571500">
              <a:buFontTx/>
              <a:buChar char="-"/>
            </a:pPr>
            <a:r>
              <a:rPr lang="en-US" sz="3600" i="1" dirty="0">
                <a:solidFill>
                  <a:srgbClr val="0000CC"/>
                </a:solidFill>
                <a:latin typeface="Calibri" pitchFamily="34" charset="0"/>
              </a:rPr>
              <a:t>go sightseeing</a:t>
            </a:r>
          </a:p>
          <a:p>
            <a:pPr marL="571500" indent="-571500">
              <a:buFontTx/>
              <a:buChar char="-"/>
            </a:pPr>
            <a:r>
              <a:rPr lang="en-US" sz="3600" i="1" dirty="0">
                <a:solidFill>
                  <a:srgbClr val="0000CC"/>
                </a:solidFill>
                <a:latin typeface="Calibri" pitchFamily="34" charset="0"/>
              </a:rPr>
              <a:t>go skiing</a:t>
            </a:r>
          </a:p>
          <a:p>
            <a:pPr marL="571500" indent="-571500">
              <a:buFontTx/>
              <a:buChar char="-"/>
            </a:pPr>
            <a:r>
              <a:rPr lang="en-US" sz="3600" i="1" dirty="0">
                <a:solidFill>
                  <a:srgbClr val="0000CC"/>
                </a:solidFill>
                <a:latin typeface="Calibri" pitchFamily="34" charset="0"/>
              </a:rPr>
              <a:t>go sledging</a:t>
            </a:r>
          </a:p>
          <a:p>
            <a:pPr marL="571500" indent="-571500">
              <a:buFontTx/>
              <a:buChar char="-"/>
            </a:pPr>
            <a:r>
              <a:rPr lang="en-US" sz="3600" i="1" dirty="0">
                <a:solidFill>
                  <a:srgbClr val="0000CC"/>
                </a:solidFill>
                <a:latin typeface="Calibri" pitchFamily="34" charset="0"/>
              </a:rPr>
              <a:t>go to the beach</a:t>
            </a:r>
          </a:p>
        </p:txBody>
      </p:sp>
      <p:sp>
        <p:nvSpPr>
          <p:cNvPr id="4" name="Rectangle 3"/>
          <p:cNvSpPr/>
          <p:nvPr/>
        </p:nvSpPr>
        <p:spPr>
          <a:xfrm>
            <a:off x="8154405" y="1166842"/>
            <a:ext cx="379023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Speaking </a:t>
            </a:r>
          </a:p>
          <a:p>
            <a:endParaRPr lang="en-US" sz="3600" i="1" dirty="0">
              <a:solidFill>
                <a:srgbClr val="FF0000"/>
              </a:solidFill>
            </a:endParaRPr>
          </a:p>
          <a:p>
            <a:r>
              <a:rPr lang="en-US" sz="3600" i="1" dirty="0">
                <a:solidFill>
                  <a:srgbClr val="0000CC"/>
                </a:solidFill>
                <a:latin typeface="Calibri" pitchFamily="34" charset="0"/>
              </a:rPr>
              <a:t>expressing likes and dislikes and using words to show you agree or disagree with someone.</a:t>
            </a:r>
          </a:p>
        </p:txBody>
      </p:sp>
      <p:sp>
        <p:nvSpPr>
          <p:cNvPr id="8" name="TextBox 7">
            <a:extLst>
              <a:ext uri="{FF2B5EF4-FFF2-40B4-BE49-F238E27FC236}">
                <a16:creationId xmlns:a16="http://schemas.microsoft.com/office/drawing/2014/main" id="{BE3104AA-8795-A91C-6FB7-EB4A8C05A338}"/>
              </a:ext>
            </a:extLst>
          </p:cNvPr>
          <p:cNvSpPr txBox="1"/>
          <p:nvPr/>
        </p:nvSpPr>
        <p:spPr>
          <a:xfrm>
            <a:off x="3794241" y="1733044"/>
            <a:ext cx="6151944" cy="3416320"/>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0" i="1" u="none" strike="noStrike" kern="1200" cap="none" spc="0" normalizeH="0" baseline="0" noProof="0" dirty="0">
                <a:ln>
                  <a:noFill/>
                </a:ln>
                <a:solidFill>
                  <a:srgbClr val="0000CC"/>
                </a:solidFill>
                <a:effectLst/>
                <a:uLnTx/>
                <a:uFillTx/>
                <a:latin typeface="Calibri" pitchFamily="34" charset="0"/>
                <a:ea typeface="+mn-ea"/>
                <a:cs typeface="+mn-cs"/>
              </a:rPr>
              <a:t>have a barbecue</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0" i="1" u="none" strike="noStrike" kern="1200" cap="none" spc="0" normalizeH="0" baseline="0" noProof="0" dirty="0">
                <a:ln>
                  <a:noFill/>
                </a:ln>
                <a:solidFill>
                  <a:srgbClr val="0000CC"/>
                </a:solidFill>
                <a:effectLst/>
                <a:uLnTx/>
                <a:uFillTx/>
                <a:latin typeface="Calibri" pitchFamily="34" charset="0"/>
                <a:ea typeface="+mn-ea"/>
                <a:cs typeface="+mn-cs"/>
              </a:rPr>
              <a:t>have a picnic</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0" i="1" u="none" strike="noStrike" kern="1200" cap="none" spc="0" normalizeH="0" baseline="0" noProof="0" dirty="0">
                <a:ln>
                  <a:noFill/>
                </a:ln>
                <a:solidFill>
                  <a:srgbClr val="0000CC"/>
                </a:solidFill>
                <a:effectLst/>
                <a:uLnTx/>
                <a:uFillTx/>
                <a:latin typeface="Calibri" pitchFamily="34" charset="0"/>
                <a:ea typeface="+mn-ea"/>
                <a:cs typeface="+mn-cs"/>
              </a:rPr>
              <a:t>make a snowman</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0" i="1" u="none" strike="noStrike" kern="1200" cap="none" spc="0" normalizeH="0" baseline="0" noProof="0" dirty="0">
                <a:ln>
                  <a:noFill/>
                </a:ln>
                <a:solidFill>
                  <a:srgbClr val="0000CC"/>
                </a:solidFill>
                <a:effectLst/>
                <a:uLnTx/>
                <a:uFillTx/>
                <a:latin typeface="Calibri" pitchFamily="34" charset="0"/>
                <a:ea typeface="+mn-ea"/>
                <a:cs typeface="+mn-cs"/>
              </a:rPr>
              <a:t>pick pumpkins</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0" i="1" u="none" strike="noStrike" kern="1200" cap="none" spc="0" normalizeH="0" baseline="0" noProof="0" dirty="0">
                <a:ln>
                  <a:noFill/>
                </a:ln>
                <a:solidFill>
                  <a:srgbClr val="0000CC"/>
                </a:solidFill>
                <a:effectLst/>
                <a:uLnTx/>
                <a:uFillTx/>
                <a:latin typeface="Calibri" pitchFamily="34" charset="0"/>
                <a:ea typeface="+mn-ea"/>
                <a:cs typeface="+mn-cs"/>
              </a:rPr>
              <a:t>take a bike ride</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0" i="1" u="none" strike="noStrike" kern="1200" cap="none" spc="0" normalizeH="0" baseline="0" noProof="0" dirty="0">
                <a:ln>
                  <a:noFill/>
                </a:ln>
                <a:solidFill>
                  <a:srgbClr val="0000CC"/>
                </a:solidFill>
                <a:effectLst/>
                <a:uLnTx/>
                <a:uFillTx/>
                <a:latin typeface="Calibri" pitchFamily="34" charset="0"/>
                <a:ea typeface="+mn-ea"/>
                <a:cs typeface="+mn-cs"/>
              </a:rPr>
              <a:t>visit museums</a:t>
            </a:r>
            <a:endParaRPr lang="en-US" dirty="0"/>
          </a:p>
        </p:txBody>
      </p:sp>
    </p:spTree>
    <p:extLst>
      <p:ext uri="{BB962C8B-B14F-4D97-AF65-F5344CB8AC3E}">
        <p14:creationId xmlns:p14="http://schemas.microsoft.com/office/powerpoint/2010/main" val="1512116417"/>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3" name="Rectangle 2"/>
          <p:cNvSpPr/>
          <p:nvPr/>
        </p:nvSpPr>
        <p:spPr>
          <a:xfrm>
            <a:off x="159985" y="1465514"/>
            <a:ext cx="1187202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err="1">
                <a:solidFill>
                  <a:srgbClr val="0070C0"/>
                </a:solidFill>
              </a:rPr>
              <a:t>Practise</a:t>
            </a:r>
            <a:r>
              <a:rPr lang="en-US" sz="3600" i="1" dirty="0">
                <a:solidFill>
                  <a:srgbClr val="0070C0"/>
                </a:solidFill>
              </a:rPr>
              <a:t> vocabulary and grammar and make sentences using them.</a:t>
            </a:r>
          </a:p>
          <a:p>
            <a:pPr marL="571500" indent="-571500">
              <a:buFontTx/>
              <a:buChar char="-"/>
            </a:pPr>
            <a:r>
              <a:rPr lang="en-US" sz="3600" i="1" dirty="0">
                <a:solidFill>
                  <a:srgbClr val="0070C0"/>
                </a:solidFill>
              </a:rPr>
              <a:t>Do the exercises in </a:t>
            </a:r>
            <a:r>
              <a:rPr lang="en-US" sz="3600" b="1" i="1" dirty="0">
                <a:solidFill>
                  <a:srgbClr val="0070C0"/>
                </a:solidFill>
              </a:rPr>
              <a:t>TA 6 Right on WB </a:t>
            </a:r>
            <a:r>
              <a:rPr lang="en-US" sz="3600" i="1" dirty="0">
                <a:solidFill>
                  <a:srgbClr val="0070C0"/>
                </a:solidFill>
              </a:rPr>
              <a:t>(p. 38).</a:t>
            </a:r>
          </a:p>
          <a:p>
            <a:pPr marL="571500" indent="-571500">
              <a:buFontTx/>
              <a:buChar char="-"/>
            </a:pPr>
            <a:r>
              <a:rPr lang="en-US" sz="3600" i="1" dirty="0">
                <a:solidFill>
                  <a:srgbClr val="0070C0"/>
                </a:solidFill>
              </a:rPr>
              <a:t>Do the exercises in </a:t>
            </a:r>
            <a:r>
              <a:rPr lang="en-US" sz="3600" b="1" i="1" dirty="0">
                <a:solidFill>
                  <a:srgbClr val="0070C0"/>
                </a:solidFill>
              </a:rPr>
              <a:t>TA 6 Right on Notebook</a:t>
            </a:r>
            <a:r>
              <a:rPr lang="en-US" sz="3600" i="1" dirty="0">
                <a:solidFill>
                  <a:srgbClr val="0070C0"/>
                </a:solidFill>
              </a:rPr>
              <a:t> (pp. 36 &amp; 37).</a:t>
            </a:r>
            <a:endParaRPr lang="en-US" sz="3600" i="1" dirty="0">
              <a:solidFill>
                <a:srgbClr val="FF0000"/>
              </a:solidFill>
            </a:endParaRPr>
          </a:p>
          <a:p>
            <a:pPr marL="571500" indent="-571500">
              <a:buFontTx/>
              <a:buChar char="-"/>
            </a:pPr>
            <a:r>
              <a:rPr lang="en-US" sz="3600" i="1" dirty="0">
                <a:solidFill>
                  <a:srgbClr val="0070C0"/>
                </a:solidFill>
              </a:rPr>
              <a:t>Prepare for the next lesson (p. 72 SB).</a:t>
            </a:r>
            <a:endParaRPr lang="en-US" sz="3600" i="1" dirty="0">
              <a:solidFill>
                <a:srgbClr val="FF0000"/>
              </a:solidFill>
            </a:endParaRPr>
          </a:p>
        </p:txBody>
      </p:sp>
    </p:spTree>
    <p:extLst>
      <p:ext uri="{BB962C8B-B14F-4D97-AF65-F5344CB8AC3E}">
        <p14:creationId xmlns:p14="http://schemas.microsoft.com/office/powerpoint/2010/main" val="26558528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6700815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3383" y="611513"/>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777245" y="1392902"/>
            <a:ext cx="10832836"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marL="571500" indent="-571500">
              <a:buFontTx/>
              <a:buChar char="-"/>
            </a:pPr>
            <a:endParaRPr lang="en-US" sz="3500" dirty="0">
              <a:solidFill>
                <a:srgbClr val="0000CC"/>
              </a:solidFill>
              <a:latin typeface="Calibri" pitchFamily="34" charset="0"/>
            </a:endParaRPr>
          </a:p>
          <a:p>
            <a:pPr marL="571500" indent="-571500">
              <a:buFontTx/>
              <a:buChar char="-"/>
            </a:pPr>
            <a:r>
              <a:rPr lang="en-US" sz="3500" i="1" dirty="0">
                <a:solidFill>
                  <a:srgbClr val="0000CC"/>
                </a:solidFill>
                <a:latin typeface="Calibri" pitchFamily="34" charset="0"/>
              </a:rPr>
              <a:t>use some vocabulary related to seasons: </a:t>
            </a:r>
            <a:r>
              <a:rPr lang="en-US" sz="3500" b="1" i="1" dirty="0">
                <a:solidFill>
                  <a:srgbClr val="0000CC"/>
                </a:solidFill>
                <a:latin typeface="Calibri" pitchFamily="34" charset="0"/>
              </a:rPr>
              <a:t>winter, and activities: go camping, go sailing, go sightseeing, go skiing, go sledging, go to the beach, have a barbecue, have a picnic, make a snowman, pick pumpkins, take a bike ride, visit museums</a:t>
            </a:r>
            <a:r>
              <a:rPr lang="en-US" sz="3500" i="1" dirty="0">
                <a:solidFill>
                  <a:srgbClr val="0000CC"/>
                </a:solidFill>
                <a:latin typeface="Calibri" pitchFamily="34" charset="0"/>
              </a:rPr>
              <a:t>.</a:t>
            </a:r>
          </a:p>
          <a:p>
            <a:pPr marL="571500" indent="-571500">
              <a:buFontTx/>
              <a:buChar char="-"/>
            </a:pPr>
            <a:r>
              <a:rPr lang="en-US" sz="3500" i="1" dirty="0">
                <a:solidFill>
                  <a:srgbClr val="0000CC"/>
                </a:solidFill>
                <a:latin typeface="Calibri" pitchFamily="34" charset="0"/>
              </a:rPr>
              <a:t>express likes and dislikes and </a:t>
            </a:r>
            <a:r>
              <a:rPr lang="vi-VN" sz="3500" i="1" dirty="0">
                <a:solidFill>
                  <a:srgbClr val="0000CC"/>
                </a:solidFill>
                <a:latin typeface="Calibri" pitchFamily="34" charset="0"/>
              </a:rPr>
              <a:t>use</a:t>
            </a:r>
            <a:r>
              <a:rPr lang="en-US" sz="3500" i="1" dirty="0">
                <a:solidFill>
                  <a:srgbClr val="0000CC"/>
                </a:solidFill>
                <a:latin typeface="Calibri" pitchFamily="34" charset="0"/>
              </a:rPr>
              <a:t> words to show you agree or disagree with someone.</a:t>
            </a:r>
          </a:p>
        </p:txBody>
      </p:sp>
    </p:spTree>
    <p:extLst>
      <p:ext uri="{BB962C8B-B14F-4D97-AF65-F5344CB8AC3E}">
        <p14:creationId xmlns:p14="http://schemas.microsoft.com/office/powerpoint/2010/main" val="38385547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1734573"/>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A06F3CB-FF4D-8373-6A52-127317A8661E}"/>
              </a:ext>
            </a:extLst>
          </p:cNvPr>
          <p:cNvSpPr/>
          <p:nvPr/>
        </p:nvSpPr>
        <p:spPr>
          <a:xfrm>
            <a:off x="283030" y="1104010"/>
            <a:ext cx="12289971" cy="4878900"/>
          </a:xfrm>
          <a:prstGeom prst="rect">
            <a:avLst/>
          </a:prstGeom>
        </p:spPr>
        <p:txBody>
          <a:bodyPr wrap="square">
            <a:spAutoFit/>
          </a:bodyPr>
          <a:lstStyle/>
          <a:p>
            <a:pPr marL="514350" indent="-514350" fontAlgn="auto">
              <a:lnSpc>
                <a:spcPct val="200000"/>
              </a:lnSpc>
              <a:spcBef>
                <a:spcPts val="0"/>
              </a:spcBef>
              <a:spcAft>
                <a:spcPts val="0"/>
              </a:spcAft>
              <a:buFontTx/>
              <a:buAutoNum type="arabicPeriod"/>
            </a:pPr>
            <a:r>
              <a:rPr lang="en-US" sz="3200" dirty="0">
                <a:solidFill>
                  <a:prstClr val="black"/>
                </a:solidFill>
                <a:cs typeface="+mn-cs"/>
              </a:rPr>
              <a:t>A. mon</a:t>
            </a:r>
            <a:r>
              <a:rPr lang="en-US" sz="3200" u="sng" dirty="0">
                <a:solidFill>
                  <a:prstClr val="black"/>
                </a:solidFill>
                <a:cs typeface="+mn-cs"/>
              </a:rPr>
              <a:t>th</a:t>
            </a:r>
            <a:r>
              <a:rPr lang="en-US" sz="3200" dirty="0">
                <a:solidFill>
                  <a:prstClr val="black"/>
                </a:solidFill>
                <a:cs typeface="+mn-cs"/>
              </a:rPr>
              <a:t> 		B. ear</a:t>
            </a:r>
            <a:r>
              <a:rPr lang="en-US" sz="3200" u="sng" dirty="0">
                <a:solidFill>
                  <a:prstClr val="black"/>
                </a:solidFill>
                <a:cs typeface="+mn-cs"/>
              </a:rPr>
              <a:t>th</a:t>
            </a:r>
            <a:r>
              <a:rPr lang="en-US" sz="3200" dirty="0">
                <a:solidFill>
                  <a:prstClr val="black"/>
                </a:solidFill>
                <a:cs typeface="+mn-cs"/>
              </a:rPr>
              <a:t> 		C. </a:t>
            </a:r>
            <a:r>
              <a:rPr lang="en-US" sz="3200" u="sng" dirty="0">
                <a:solidFill>
                  <a:prstClr val="black"/>
                </a:solidFill>
                <a:cs typeface="+mn-cs"/>
              </a:rPr>
              <a:t>th</a:t>
            </a:r>
            <a:r>
              <a:rPr lang="en-US" sz="3200" dirty="0">
                <a:solidFill>
                  <a:prstClr val="black"/>
                </a:solidFill>
                <a:cs typeface="+mn-cs"/>
              </a:rPr>
              <a:t>ree 		D. </a:t>
            </a:r>
            <a:r>
              <a:rPr lang="en-US" sz="3200" u="sng" dirty="0">
                <a:solidFill>
                  <a:prstClr val="black"/>
                </a:solidFill>
                <a:cs typeface="+mn-cs"/>
              </a:rPr>
              <a:t>th</a:t>
            </a:r>
            <a:r>
              <a:rPr lang="en-US" sz="3200" dirty="0">
                <a:solidFill>
                  <a:prstClr val="black"/>
                </a:solidFill>
                <a:cs typeface="+mn-cs"/>
              </a:rPr>
              <a:t>ey</a:t>
            </a:r>
            <a:endParaRPr lang="en-US" sz="3200" u="sng" dirty="0">
              <a:solidFill>
                <a:prstClr val="black"/>
              </a:solidFill>
              <a:cs typeface="+mn-cs"/>
            </a:endParaRPr>
          </a:p>
          <a:p>
            <a:pPr fontAlgn="auto">
              <a:lnSpc>
                <a:spcPct val="200000"/>
              </a:lnSpc>
              <a:spcBef>
                <a:spcPts val="0"/>
              </a:spcBef>
              <a:spcAft>
                <a:spcPts val="0"/>
              </a:spcAft>
            </a:pPr>
            <a:endParaRPr lang="en-US" sz="3200" dirty="0">
              <a:solidFill>
                <a:prstClr val="black"/>
              </a:solidFill>
              <a:cs typeface="+mn-cs"/>
            </a:endParaRPr>
          </a:p>
          <a:p>
            <a:pPr fontAlgn="auto">
              <a:lnSpc>
                <a:spcPct val="200000"/>
              </a:lnSpc>
              <a:spcBef>
                <a:spcPts val="0"/>
              </a:spcBef>
              <a:spcAft>
                <a:spcPts val="0"/>
              </a:spcAft>
            </a:pPr>
            <a:r>
              <a:rPr lang="en-US" sz="3200" dirty="0">
                <a:solidFill>
                  <a:prstClr val="black"/>
                </a:solidFill>
                <a:cs typeface="+mn-cs"/>
              </a:rPr>
              <a:t>2. A. h</a:t>
            </a:r>
            <a:r>
              <a:rPr lang="en-US" sz="3200" u="sng" dirty="0">
                <a:solidFill>
                  <a:prstClr val="black"/>
                </a:solidFill>
                <a:cs typeface="+mn-cs"/>
              </a:rPr>
              <a:t>a</a:t>
            </a:r>
            <a:r>
              <a:rPr lang="en-US" sz="3200" dirty="0">
                <a:solidFill>
                  <a:prstClr val="black"/>
                </a:solidFill>
                <a:cs typeface="+mn-cs"/>
              </a:rPr>
              <a:t>nd			B. d</a:t>
            </a:r>
            <a:r>
              <a:rPr lang="en-US" sz="3200" u="sng" dirty="0">
                <a:solidFill>
                  <a:prstClr val="black"/>
                </a:solidFill>
                <a:cs typeface="+mn-cs"/>
              </a:rPr>
              <a:t>a</a:t>
            </a:r>
            <a:r>
              <a:rPr lang="en-US" sz="3200" dirty="0">
                <a:solidFill>
                  <a:prstClr val="black"/>
                </a:solidFill>
                <a:cs typeface="+mn-cs"/>
              </a:rPr>
              <a:t>y		C. </a:t>
            </a:r>
            <a:r>
              <a:rPr lang="en-US" sz="3200" u="sng" dirty="0">
                <a:solidFill>
                  <a:prstClr val="black"/>
                </a:solidFill>
                <a:cs typeface="+mn-cs"/>
              </a:rPr>
              <a:t>a</a:t>
            </a:r>
            <a:r>
              <a:rPr lang="en-US" sz="3200" dirty="0">
                <a:solidFill>
                  <a:prstClr val="black"/>
                </a:solidFill>
                <a:cs typeface="+mn-cs"/>
              </a:rPr>
              <a:t>ge		D. pl</a:t>
            </a:r>
            <a:r>
              <a:rPr lang="en-US" sz="3200" u="sng" dirty="0">
                <a:solidFill>
                  <a:prstClr val="black"/>
                </a:solidFill>
                <a:cs typeface="+mn-cs"/>
              </a:rPr>
              <a:t>a</a:t>
            </a:r>
            <a:r>
              <a:rPr lang="en-US" sz="3200" dirty="0">
                <a:solidFill>
                  <a:prstClr val="black"/>
                </a:solidFill>
                <a:cs typeface="+mn-cs"/>
              </a:rPr>
              <a:t>ce</a:t>
            </a:r>
          </a:p>
          <a:p>
            <a:pPr fontAlgn="auto">
              <a:lnSpc>
                <a:spcPct val="200000"/>
              </a:lnSpc>
              <a:spcBef>
                <a:spcPts val="0"/>
              </a:spcBef>
              <a:spcAft>
                <a:spcPts val="0"/>
              </a:spcAft>
            </a:pPr>
            <a:endParaRPr lang="en-US" sz="3200" dirty="0">
              <a:solidFill>
                <a:prstClr val="black"/>
              </a:solidFill>
              <a:cs typeface="+mn-cs"/>
            </a:endParaRPr>
          </a:p>
          <a:p>
            <a:pPr fontAlgn="auto">
              <a:lnSpc>
                <a:spcPct val="200000"/>
              </a:lnSpc>
              <a:spcBef>
                <a:spcPts val="0"/>
              </a:spcBef>
              <a:spcAft>
                <a:spcPts val="0"/>
              </a:spcAft>
            </a:pPr>
            <a:r>
              <a:rPr lang="en-US" sz="3200" dirty="0">
                <a:solidFill>
                  <a:prstClr val="black"/>
                </a:solidFill>
                <a:cs typeface="+mn-cs"/>
              </a:rPr>
              <a:t>3. A. s</a:t>
            </a:r>
            <a:r>
              <a:rPr lang="en-US" sz="3200" u="sng" dirty="0">
                <a:solidFill>
                  <a:prstClr val="black"/>
                </a:solidFill>
                <a:cs typeface="+mn-cs"/>
              </a:rPr>
              <a:t>ea</a:t>
            </a:r>
            <a:r>
              <a:rPr lang="en-US" sz="3200" dirty="0">
                <a:solidFill>
                  <a:prstClr val="black"/>
                </a:solidFill>
                <a:cs typeface="+mn-cs"/>
              </a:rPr>
              <a:t>son		B. w</a:t>
            </a:r>
            <a:r>
              <a:rPr lang="en-US" sz="3200" u="sng" dirty="0">
                <a:solidFill>
                  <a:prstClr val="black"/>
                </a:solidFill>
                <a:cs typeface="+mn-cs"/>
              </a:rPr>
              <a:t>ea</a:t>
            </a:r>
            <a:r>
              <a:rPr lang="en-US" sz="3200" dirty="0">
                <a:solidFill>
                  <a:prstClr val="black"/>
                </a:solidFill>
                <a:cs typeface="+mn-cs"/>
              </a:rPr>
              <a:t>ther		C. sp</a:t>
            </a:r>
            <a:r>
              <a:rPr lang="en-US" sz="3200" u="sng" dirty="0">
                <a:solidFill>
                  <a:prstClr val="black"/>
                </a:solidFill>
                <a:cs typeface="+mn-cs"/>
              </a:rPr>
              <a:t>ea</a:t>
            </a:r>
            <a:r>
              <a:rPr lang="en-US" sz="3200" dirty="0">
                <a:solidFill>
                  <a:prstClr val="black"/>
                </a:solidFill>
                <a:cs typeface="+mn-cs"/>
              </a:rPr>
              <a:t>ker		D. t</a:t>
            </a:r>
            <a:r>
              <a:rPr lang="en-US" sz="3200" u="sng" dirty="0">
                <a:solidFill>
                  <a:prstClr val="black"/>
                </a:solidFill>
                <a:cs typeface="+mn-cs"/>
              </a:rPr>
              <a:t>ea</a:t>
            </a:r>
            <a:r>
              <a:rPr lang="en-US" sz="3200" dirty="0">
                <a:solidFill>
                  <a:prstClr val="black"/>
                </a:solidFill>
                <a:cs typeface="+mn-cs"/>
              </a:rPr>
              <a:t>cher</a:t>
            </a:r>
          </a:p>
        </p:txBody>
      </p:sp>
      <p:sp>
        <p:nvSpPr>
          <p:cNvPr id="22" name="Rectangle 21">
            <a:extLst>
              <a:ext uri="{FF2B5EF4-FFF2-40B4-BE49-F238E27FC236}">
                <a16:creationId xmlns:a16="http://schemas.microsoft.com/office/drawing/2014/main" id="{EFCFB691-5732-4550-2C5C-52FD1D85E883}"/>
              </a:ext>
            </a:extLst>
          </p:cNvPr>
          <p:cNvSpPr/>
          <p:nvPr/>
        </p:nvSpPr>
        <p:spPr>
          <a:xfrm>
            <a:off x="1" y="238114"/>
            <a:ext cx="3141501" cy="707886"/>
          </a:xfrm>
          <a:prstGeom prst="rect">
            <a:avLst/>
          </a:prstGeom>
        </p:spPr>
        <p:txBody>
          <a:bodyPr wrap="none">
            <a:spAutoFit/>
          </a:bodyPr>
          <a:lstStyle/>
          <a:p>
            <a:pPr fontAlgn="auto">
              <a:spcBef>
                <a:spcPts val="0"/>
              </a:spcBef>
              <a:spcAft>
                <a:spcPts val="0"/>
              </a:spcAft>
            </a:pPr>
            <a:r>
              <a:rPr lang="en-US" sz="4000" b="1" dirty="0">
                <a:solidFill>
                  <a:srgbClr val="FF0000"/>
                </a:solidFill>
                <a:ea typeface="Times New Roman" panose="02020603050405020304" pitchFamily="18" charset="0"/>
                <a:cs typeface="+mn-cs"/>
              </a:rPr>
              <a:t>Work in pairs.</a:t>
            </a:r>
            <a:endParaRPr lang="en-US" sz="4000" b="1" dirty="0">
              <a:solidFill>
                <a:srgbClr val="FF0000"/>
              </a:solidFill>
              <a:cs typeface="+mn-cs"/>
            </a:endParaRPr>
          </a:p>
        </p:txBody>
      </p:sp>
      <p:pic>
        <p:nvPicPr>
          <p:cNvPr id="23" name="Picture 22" descr="Free Speech bubble 1195466 PNG with Transparent Background">
            <a:extLst>
              <a:ext uri="{FF2B5EF4-FFF2-40B4-BE49-F238E27FC236}">
                <a16:creationId xmlns:a16="http://schemas.microsoft.com/office/drawing/2014/main" id="{5E8ED63D-F34C-EFC0-824C-29374A366A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5"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FD27C245-5A84-F5C7-8ADA-8903FE7ACA85}"/>
              </a:ext>
            </a:extLst>
          </p:cNvPr>
          <p:cNvSpPr/>
          <p:nvPr/>
        </p:nvSpPr>
        <p:spPr>
          <a:xfrm>
            <a:off x="9456485" y="1482877"/>
            <a:ext cx="480098" cy="582576"/>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5" name="Oval 24">
            <a:extLst>
              <a:ext uri="{FF2B5EF4-FFF2-40B4-BE49-F238E27FC236}">
                <a16:creationId xmlns:a16="http://schemas.microsoft.com/office/drawing/2014/main" id="{438EF039-29A0-35E0-3178-FFB4C86296D1}"/>
              </a:ext>
            </a:extLst>
          </p:cNvPr>
          <p:cNvSpPr/>
          <p:nvPr/>
        </p:nvSpPr>
        <p:spPr>
          <a:xfrm>
            <a:off x="680372" y="3389182"/>
            <a:ext cx="480098" cy="582576"/>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6" name="TextBox 25">
            <a:extLst>
              <a:ext uri="{FF2B5EF4-FFF2-40B4-BE49-F238E27FC236}">
                <a16:creationId xmlns:a16="http://schemas.microsoft.com/office/drawing/2014/main" id="{7E7389DD-636C-343F-803B-425E023C156D}"/>
              </a:ext>
            </a:extLst>
          </p:cNvPr>
          <p:cNvSpPr txBox="1"/>
          <p:nvPr/>
        </p:nvSpPr>
        <p:spPr>
          <a:xfrm>
            <a:off x="3136667" y="343361"/>
            <a:ext cx="12055117" cy="1077218"/>
          </a:xfrm>
          <a:prstGeom prst="rect">
            <a:avLst/>
          </a:prstGeom>
          <a:noFill/>
        </p:spPr>
        <p:txBody>
          <a:bodyPr wrap="square" rtlCol="0">
            <a:spAutoFit/>
          </a:bodyPr>
          <a:lstStyle/>
          <a:p>
            <a:pPr fontAlgn="auto">
              <a:spcBef>
                <a:spcPts val="0"/>
              </a:spcBef>
              <a:spcAft>
                <a:spcPts val="0"/>
              </a:spcAft>
            </a:pPr>
            <a:r>
              <a:rPr lang="en-US" sz="3200" dirty="0">
                <a:solidFill>
                  <a:srgbClr val="0070C0"/>
                </a:solidFill>
                <a:cs typeface="+mn-cs"/>
              </a:rPr>
              <a:t>Choose the word whose underlined part is </a:t>
            </a:r>
          </a:p>
          <a:p>
            <a:pPr fontAlgn="auto">
              <a:spcBef>
                <a:spcPts val="0"/>
              </a:spcBef>
              <a:spcAft>
                <a:spcPts val="0"/>
              </a:spcAft>
            </a:pPr>
            <a:r>
              <a:rPr lang="en-US" sz="3200" dirty="0">
                <a:solidFill>
                  <a:srgbClr val="0070C0"/>
                </a:solidFill>
                <a:cs typeface="+mn-cs"/>
              </a:rPr>
              <a:t>pronounced differently from that of the other words.</a:t>
            </a:r>
          </a:p>
        </p:txBody>
      </p:sp>
      <p:sp>
        <p:nvSpPr>
          <p:cNvPr id="27" name="Oval 26">
            <a:extLst>
              <a:ext uri="{FF2B5EF4-FFF2-40B4-BE49-F238E27FC236}">
                <a16:creationId xmlns:a16="http://schemas.microsoft.com/office/drawing/2014/main" id="{27F1BE6C-CDE7-8DC3-B4CB-9BFA099EFE00}"/>
              </a:ext>
            </a:extLst>
          </p:cNvPr>
          <p:cNvSpPr/>
          <p:nvPr/>
        </p:nvSpPr>
        <p:spPr>
          <a:xfrm>
            <a:off x="3895942" y="5310590"/>
            <a:ext cx="480098" cy="582576"/>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id="{EB22A6B3-E429-0F62-16DA-C55BDA0AFCC0}"/>
              </a:ext>
            </a:extLst>
          </p:cNvPr>
          <p:cNvSpPr/>
          <p:nvPr/>
        </p:nvSpPr>
        <p:spPr>
          <a:xfrm>
            <a:off x="1259020" y="1819905"/>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a:t>
            </a:r>
            <a:r>
              <a:rPr lang="en-US" sz="3200" dirty="0" err="1">
                <a:solidFill>
                  <a:srgbClr val="FF0000"/>
                </a:solidFill>
              </a:rPr>
              <a:t>mʌn</a:t>
            </a:r>
            <a:r>
              <a:rPr lang="el-GR" sz="3200" dirty="0">
                <a:solidFill>
                  <a:srgbClr val="FF0000"/>
                </a:solidFill>
              </a:rPr>
              <a:t>θ/</a:t>
            </a:r>
            <a:endParaRPr lang="en-US" sz="3200" dirty="0">
              <a:solidFill>
                <a:srgbClr val="FF0000"/>
              </a:solidFill>
            </a:endParaRPr>
          </a:p>
        </p:txBody>
      </p:sp>
      <p:sp>
        <p:nvSpPr>
          <p:cNvPr id="29" name="Rectangle 28">
            <a:extLst>
              <a:ext uri="{FF2B5EF4-FFF2-40B4-BE49-F238E27FC236}">
                <a16:creationId xmlns:a16="http://schemas.microsoft.com/office/drawing/2014/main" id="{9552FEC6-6DC4-8B0D-B537-D1F31A721FDC}"/>
              </a:ext>
            </a:extLst>
          </p:cNvPr>
          <p:cNvSpPr/>
          <p:nvPr/>
        </p:nvSpPr>
        <p:spPr>
          <a:xfrm>
            <a:off x="4296239" y="1733846"/>
            <a:ext cx="1676815"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/ɜː</a:t>
            </a:r>
            <a:r>
              <a:rPr lang="el-GR" sz="3200" dirty="0">
                <a:solidFill>
                  <a:srgbClr val="FF0000"/>
                </a:solidFill>
              </a:rPr>
              <a:t>θ/</a:t>
            </a:r>
            <a:endParaRPr lang="en-US" sz="3200" dirty="0">
              <a:solidFill>
                <a:srgbClr val="FF0000"/>
              </a:solidFill>
            </a:endParaRPr>
          </a:p>
        </p:txBody>
      </p:sp>
      <p:sp>
        <p:nvSpPr>
          <p:cNvPr id="30" name="Rectangle 29">
            <a:extLst>
              <a:ext uri="{FF2B5EF4-FFF2-40B4-BE49-F238E27FC236}">
                <a16:creationId xmlns:a16="http://schemas.microsoft.com/office/drawing/2014/main" id="{66224D82-3ECB-A785-BB92-F18964FAB18F}"/>
              </a:ext>
            </a:extLst>
          </p:cNvPr>
          <p:cNvSpPr/>
          <p:nvPr/>
        </p:nvSpPr>
        <p:spPr>
          <a:xfrm>
            <a:off x="6997138" y="1774165"/>
            <a:ext cx="2216246" cy="754694"/>
          </a:xfrm>
          <a:prstGeom prst="rect">
            <a:avLst/>
          </a:prstGeom>
        </p:spPr>
        <p:txBody>
          <a:bodyPr wrap="square">
            <a:spAutoFit/>
          </a:bodyPr>
          <a:lstStyle/>
          <a:p>
            <a:pPr fontAlgn="auto">
              <a:lnSpc>
                <a:spcPct val="150000"/>
              </a:lnSpc>
              <a:spcBef>
                <a:spcPts val="0"/>
              </a:spcBef>
              <a:spcAft>
                <a:spcPts val="0"/>
              </a:spcAft>
            </a:pPr>
            <a:r>
              <a:rPr lang="el-GR" sz="3200" dirty="0">
                <a:solidFill>
                  <a:srgbClr val="FF0000"/>
                </a:solidFill>
              </a:rPr>
              <a:t>/θ</a:t>
            </a:r>
            <a:r>
              <a:rPr lang="en-US" sz="3200" dirty="0" err="1">
                <a:solidFill>
                  <a:srgbClr val="FF0000"/>
                </a:solidFill>
              </a:rPr>
              <a:t>ri</a:t>
            </a:r>
            <a:r>
              <a:rPr lang="en-US" sz="3200" dirty="0">
                <a:solidFill>
                  <a:srgbClr val="FF0000"/>
                </a:solidFill>
              </a:rPr>
              <a:t>ː/</a:t>
            </a:r>
          </a:p>
        </p:txBody>
      </p:sp>
      <p:sp>
        <p:nvSpPr>
          <p:cNvPr id="31" name="Rectangle 30">
            <a:extLst>
              <a:ext uri="{FF2B5EF4-FFF2-40B4-BE49-F238E27FC236}">
                <a16:creationId xmlns:a16="http://schemas.microsoft.com/office/drawing/2014/main" id="{9BB9B8F9-1034-B922-716F-E210A022E810}"/>
              </a:ext>
            </a:extLst>
          </p:cNvPr>
          <p:cNvSpPr/>
          <p:nvPr/>
        </p:nvSpPr>
        <p:spPr>
          <a:xfrm>
            <a:off x="9788682" y="1774165"/>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a:t>
            </a:r>
            <a:r>
              <a:rPr lang="en-US" sz="3200" dirty="0" err="1">
                <a:solidFill>
                  <a:srgbClr val="FF0000"/>
                </a:solidFill>
              </a:rPr>
              <a:t>ðeɪ</a:t>
            </a:r>
            <a:r>
              <a:rPr lang="en-US" sz="3200" dirty="0">
                <a:solidFill>
                  <a:srgbClr val="FF0000"/>
                </a:solidFill>
              </a:rPr>
              <a:t>/</a:t>
            </a:r>
          </a:p>
        </p:txBody>
      </p:sp>
      <p:sp>
        <p:nvSpPr>
          <p:cNvPr id="32" name="Rectangle 31">
            <a:extLst>
              <a:ext uri="{FF2B5EF4-FFF2-40B4-BE49-F238E27FC236}">
                <a16:creationId xmlns:a16="http://schemas.microsoft.com/office/drawing/2014/main" id="{4FD382BE-DA48-200E-9075-F50A50B1922A}"/>
              </a:ext>
            </a:extLst>
          </p:cNvPr>
          <p:cNvSpPr/>
          <p:nvPr/>
        </p:nvSpPr>
        <p:spPr>
          <a:xfrm>
            <a:off x="9758035" y="3698320"/>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a:t>
            </a:r>
            <a:r>
              <a:rPr lang="en-US" sz="3200" dirty="0" err="1">
                <a:solidFill>
                  <a:srgbClr val="FF0000"/>
                </a:solidFill>
              </a:rPr>
              <a:t>pleɪs</a:t>
            </a:r>
            <a:r>
              <a:rPr lang="en-US" sz="3200" dirty="0">
                <a:solidFill>
                  <a:srgbClr val="FF0000"/>
                </a:solidFill>
              </a:rPr>
              <a:t>/</a:t>
            </a:r>
          </a:p>
        </p:txBody>
      </p:sp>
      <p:sp>
        <p:nvSpPr>
          <p:cNvPr id="33" name="Rectangle 32">
            <a:extLst>
              <a:ext uri="{FF2B5EF4-FFF2-40B4-BE49-F238E27FC236}">
                <a16:creationId xmlns:a16="http://schemas.microsoft.com/office/drawing/2014/main" id="{9542841B-139B-B1BC-74F9-9E31E10F2251}"/>
              </a:ext>
            </a:extLst>
          </p:cNvPr>
          <p:cNvSpPr/>
          <p:nvPr/>
        </p:nvSpPr>
        <p:spPr>
          <a:xfrm>
            <a:off x="4211769" y="3635449"/>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a:t>
            </a:r>
            <a:r>
              <a:rPr lang="en-US" sz="3200" dirty="0" err="1">
                <a:solidFill>
                  <a:srgbClr val="FF0000"/>
                </a:solidFill>
              </a:rPr>
              <a:t>deɪ</a:t>
            </a:r>
            <a:r>
              <a:rPr lang="en-US" sz="3200" dirty="0">
                <a:solidFill>
                  <a:srgbClr val="FF0000"/>
                </a:solidFill>
              </a:rPr>
              <a:t>/</a:t>
            </a:r>
          </a:p>
        </p:txBody>
      </p:sp>
      <p:sp>
        <p:nvSpPr>
          <p:cNvPr id="34" name="Rectangle 33">
            <a:extLst>
              <a:ext uri="{FF2B5EF4-FFF2-40B4-BE49-F238E27FC236}">
                <a16:creationId xmlns:a16="http://schemas.microsoft.com/office/drawing/2014/main" id="{835704B5-2414-8BA7-8410-707D950A17C1}"/>
              </a:ext>
            </a:extLst>
          </p:cNvPr>
          <p:cNvSpPr/>
          <p:nvPr/>
        </p:nvSpPr>
        <p:spPr>
          <a:xfrm>
            <a:off x="6961910" y="3720504"/>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a:t>
            </a:r>
            <a:r>
              <a:rPr lang="en-US" sz="3200" dirty="0" err="1">
                <a:solidFill>
                  <a:srgbClr val="FF0000"/>
                </a:solidFill>
              </a:rPr>
              <a:t>eɪdʒ</a:t>
            </a:r>
            <a:r>
              <a:rPr lang="en-US" sz="3200" dirty="0">
                <a:solidFill>
                  <a:srgbClr val="FF0000"/>
                </a:solidFill>
              </a:rPr>
              <a:t>/</a:t>
            </a:r>
          </a:p>
        </p:txBody>
      </p:sp>
      <p:sp>
        <p:nvSpPr>
          <p:cNvPr id="35" name="Rectangle 34">
            <a:extLst>
              <a:ext uri="{FF2B5EF4-FFF2-40B4-BE49-F238E27FC236}">
                <a16:creationId xmlns:a16="http://schemas.microsoft.com/office/drawing/2014/main" id="{80BAABA9-5D4F-231A-DB7D-A413EFBF3DDB}"/>
              </a:ext>
            </a:extLst>
          </p:cNvPr>
          <p:cNvSpPr/>
          <p:nvPr/>
        </p:nvSpPr>
        <p:spPr>
          <a:xfrm>
            <a:off x="920421" y="3643785"/>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a:t>
            </a:r>
            <a:r>
              <a:rPr lang="en-US" sz="3200" dirty="0" err="1">
                <a:solidFill>
                  <a:srgbClr val="FF0000"/>
                </a:solidFill>
              </a:rPr>
              <a:t>hænd</a:t>
            </a:r>
            <a:r>
              <a:rPr lang="en-US" sz="3200" dirty="0">
                <a:solidFill>
                  <a:srgbClr val="FF0000"/>
                </a:solidFill>
              </a:rPr>
              <a:t>/</a:t>
            </a:r>
          </a:p>
        </p:txBody>
      </p:sp>
      <p:sp>
        <p:nvSpPr>
          <p:cNvPr id="36" name="Rectangle 35">
            <a:extLst>
              <a:ext uri="{FF2B5EF4-FFF2-40B4-BE49-F238E27FC236}">
                <a16:creationId xmlns:a16="http://schemas.microsoft.com/office/drawing/2014/main" id="{381FFF55-CC6F-24DA-77C5-BE6AF467B149}"/>
              </a:ext>
            </a:extLst>
          </p:cNvPr>
          <p:cNvSpPr/>
          <p:nvPr/>
        </p:nvSpPr>
        <p:spPr>
          <a:xfrm>
            <a:off x="920421" y="5605563"/>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/ˈ</a:t>
            </a:r>
            <a:r>
              <a:rPr lang="en-US" sz="3200" dirty="0" err="1">
                <a:solidFill>
                  <a:srgbClr val="FF0000"/>
                </a:solidFill>
              </a:rPr>
              <a:t>siːzn</a:t>
            </a:r>
            <a:r>
              <a:rPr lang="en-US" sz="3200" dirty="0">
                <a:solidFill>
                  <a:srgbClr val="FF0000"/>
                </a:solidFill>
              </a:rPr>
              <a:t>/</a:t>
            </a:r>
          </a:p>
        </p:txBody>
      </p:sp>
      <p:sp>
        <p:nvSpPr>
          <p:cNvPr id="37" name="Rectangle 36">
            <a:extLst>
              <a:ext uri="{FF2B5EF4-FFF2-40B4-BE49-F238E27FC236}">
                <a16:creationId xmlns:a16="http://schemas.microsoft.com/office/drawing/2014/main" id="{4F7F892F-C460-AC51-B8B3-44BBE2918E89}"/>
              </a:ext>
            </a:extLst>
          </p:cNvPr>
          <p:cNvSpPr/>
          <p:nvPr/>
        </p:nvSpPr>
        <p:spPr>
          <a:xfrm>
            <a:off x="4296239" y="5571740"/>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/ˈ</a:t>
            </a:r>
            <a:r>
              <a:rPr lang="en-US" sz="3200" dirty="0" err="1">
                <a:solidFill>
                  <a:srgbClr val="FF0000"/>
                </a:solidFill>
              </a:rPr>
              <a:t>weðə</a:t>
            </a:r>
            <a:r>
              <a:rPr lang="en-US" sz="3200" dirty="0">
                <a:solidFill>
                  <a:srgbClr val="FF0000"/>
                </a:solidFill>
              </a:rPr>
              <a:t>(r)/</a:t>
            </a:r>
          </a:p>
        </p:txBody>
      </p:sp>
      <p:sp>
        <p:nvSpPr>
          <p:cNvPr id="38" name="Rectangle 37">
            <a:extLst>
              <a:ext uri="{FF2B5EF4-FFF2-40B4-BE49-F238E27FC236}">
                <a16:creationId xmlns:a16="http://schemas.microsoft.com/office/drawing/2014/main" id="{F58C48CF-30A6-CAF0-584C-123C463AFAE4}"/>
              </a:ext>
            </a:extLst>
          </p:cNvPr>
          <p:cNvSpPr/>
          <p:nvPr/>
        </p:nvSpPr>
        <p:spPr>
          <a:xfrm>
            <a:off x="7003574" y="5581802"/>
            <a:ext cx="2216246"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/ˈ</a:t>
            </a:r>
            <a:r>
              <a:rPr lang="en-US" sz="3200" dirty="0" err="1">
                <a:solidFill>
                  <a:srgbClr val="FF0000"/>
                </a:solidFill>
              </a:rPr>
              <a:t>spiːkə</a:t>
            </a:r>
            <a:r>
              <a:rPr lang="en-US" sz="3200" dirty="0">
                <a:solidFill>
                  <a:srgbClr val="FF0000"/>
                </a:solidFill>
              </a:rPr>
              <a:t>(r)/</a:t>
            </a:r>
          </a:p>
        </p:txBody>
      </p:sp>
      <p:sp>
        <p:nvSpPr>
          <p:cNvPr id="39" name="Rectangle 38">
            <a:extLst>
              <a:ext uri="{FF2B5EF4-FFF2-40B4-BE49-F238E27FC236}">
                <a16:creationId xmlns:a16="http://schemas.microsoft.com/office/drawing/2014/main" id="{5534C984-86A9-A0BF-4AB0-90A2C1884FA9}"/>
              </a:ext>
            </a:extLst>
          </p:cNvPr>
          <p:cNvSpPr/>
          <p:nvPr/>
        </p:nvSpPr>
        <p:spPr>
          <a:xfrm>
            <a:off x="9540317" y="5622475"/>
            <a:ext cx="2651683" cy="754694"/>
          </a:xfrm>
          <a:prstGeom prst="rect">
            <a:avLst/>
          </a:prstGeom>
        </p:spPr>
        <p:txBody>
          <a:bodyPr wrap="square">
            <a:spAutoFit/>
          </a:bodyPr>
          <a:lstStyle/>
          <a:p>
            <a:pPr fontAlgn="auto">
              <a:lnSpc>
                <a:spcPct val="150000"/>
              </a:lnSpc>
              <a:spcBef>
                <a:spcPts val="0"/>
              </a:spcBef>
              <a:spcAft>
                <a:spcPts val="0"/>
              </a:spcAft>
            </a:pPr>
            <a:r>
              <a:rPr lang="en-US" sz="3200" dirty="0">
                <a:solidFill>
                  <a:srgbClr val="FF0000"/>
                </a:solidFill>
              </a:rPr>
              <a:t>/ˈ</a:t>
            </a:r>
            <a:r>
              <a:rPr lang="en-US" sz="3200" dirty="0" err="1">
                <a:solidFill>
                  <a:srgbClr val="FF0000"/>
                </a:solidFill>
              </a:rPr>
              <a:t>tiːtʃə</a:t>
            </a:r>
            <a:r>
              <a:rPr lang="en-US" sz="3200" dirty="0">
                <a:solidFill>
                  <a:srgbClr val="FF0000"/>
                </a:solidFill>
              </a:rPr>
              <a:t>(r)/</a:t>
            </a:r>
          </a:p>
        </p:txBody>
      </p:sp>
    </p:spTree>
    <p:extLst>
      <p:ext uri="{BB962C8B-B14F-4D97-AF65-F5344CB8AC3E}">
        <p14:creationId xmlns:p14="http://schemas.microsoft.com/office/powerpoint/2010/main" val="38064495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500"/>
                                        <p:tgtEl>
                                          <p:spTgt spid="3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down)">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CFB691-5732-4550-2C5C-52FD1D85E883}"/>
              </a:ext>
            </a:extLst>
          </p:cNvPr>
          <p:cNvSpPr/>
          <p:nvPr/>
        </p:nvSpPr>
        <p:spPr>
          <a:xfrm>
            <a:off x="300943" y="433282"/>
            <a:ext cx="3141501" cy="707886"/>
          </a:xfrm>
          <a:prstGeom prst="rect">
            <a:avLst/>
          </a:prstGeom>
        </p:spPr>
        <p:txBody>
          <a:bodyPr wrap="none">
            <a:spAutoFit/>
          </a:bodyPr>
          <a:lstStyle/>
          <a:p>
            <a:pPr fontAlgn="auto">
              <a:spcBef>
                <a:spcPts val="0"/>
              </a:spcBef>
              <a:spcAft>
                <a:spcPts val="0"/>
              </a:spcAft>
            </a:pPr>
            <a:r>
              <a:rPr lang="en-US" sz="4000" b="1" dirty="0">
                <a:solidFill>
                  <a:srgbClr val="FF0000"/>
                </a:solidFill>
                <a:latin typeface="Calibri"/>
                <a:ea typeface="Times New Roman" panose="02020603050405020304" pitchFamily="18" charset="0"/>
                <a:cs typeface="+mn-cs"/>
              </a:rPr>
              <a:t>Work </a:t>
            </a:r>
            <a:r>
              <a:rPr lang="en-US" sz="4000" b="1">
                <a:solidFill>
                  <a:srgbClr val="FF0000"/>
                </a:solidFill>
                <a:latin typeface="Calibri"/>
                <a:ea typeface="Times New Roman" panose="02020603050405020304" pitchFamily="18" charset="0"/>
                <a:cs typeface="+mn-cs"/>
              </a:rPr>
              <a:t>in pairs.</a:t>
            </a:r>
            <a:endParaRPr lang="en-US" sz="4000" b="1" dirty="0">
              <a:solidFill>
                <a:srgbClr val="FF0000"/>
              </a:solidFill>
              <a:latin typeface="Calibri"/>
              <a:cs typeface="+mn-cs"/>
            </a:endParaRPr>
          </a:p>
        </p:txBody>
      </p:sp>
      <p:pic>
        <p:nvPicPr>
          <p:cNvPr id="23" name="Picture 22" descr="Free Speech bubble 1195466 PNG with Transparent Background">
            <a:extLst>
              <a:ext uri="{FF2B5EF4-FFF2-40B4-BE49-F238E27FC236}">
                <a16:creationId xmlns:a16="http://schemas.microsoft.com/office/drawing/2014/main" id="{5E8ED63D-F34C-EFC0-824C-29374A366A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27" y="978810"/>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3">
            <a:extLst>
              <a:ext uri="{FF2B5EF4-FFF2-40B4-BE49-F238E27FC236}">
                <a16:creationId xmlns:a16="http://schemas.microsoft.com/office/drawing/2014/main" id="{961D85E2-A94B-77C0-841C-AA559D7852A8}"/>
              </a:ext>
            </a:extLst>
          </p:cNvPr>
          <p:cNvSpPr txBox="1">
            <a:spLocks noChangeArrowheads="1"/>
          </p:cNvSpPr>
          <p:nvPr/>
        </p:nvSpPr>
        <p:spPr bwMode="auto">
          <a:xfrm>
            <a:off x="1038225" y="1069406"/>
            <a:ext cx="9823450" cy="3970318"/>
          </a:xfrm>
          <a:prstGeom prst="rect">
            <a:avLst/>
          </a:prstGeom>
          <a:noFill/>
          <a:ln w="9525">
            <a:noFill/>
            <a:miter lim="800000"/>
            <a:headEnd/>
            <a:tailEnd/>
          </a:ln>
        </p:spPr>
        <p:txBody>
          <a:bodyPr>
            <a:spAutoFit/>
          </a:bodyPr>
          <a:lstStyle/>
          <a:p>
            <a:pPr algn="ctr">
              <a:spcBef>
                <a:spcPct val="50000"/>
              </a:spcBef>
            </a:pPr>
            <a:r>
              <a:rPr lang="en-US" sz="3600" b="1" dirty="0">
                <a:latin typeface="Calibri" pitchFamily="34" charset="0"/>
              </a:rPr>
              <a:t>Ask and answer the following questions:</a:t>
            </a:r>
          </a:p>
          <a:p>
            <a:pPr>
              <a:spcBef>
                <a:spcPct val="50000"/>
              </a:spcBef>
            </a:pPr>
            <a:r>
              <a:rPr lang="en-US" sz="3600" i="1" dirty="0">
                <a:solidFill>
                  <a:schemeClr val="hlink"/>
                </a:solidFill>
                <a:latin typeface="Calibri" pitchFamily="34" charset="0"/>
              </a:rPr>
              <a:t>- How many months are there in a year?</a:t>
            </a:r>
          </a:p>
          <a:p>
            <a:pPr>
              <a:spcBef>
                <a:spcPct val="50000"/>
              </a:spcBef>
              <a:buFontTx/>
              <a:buChar char="-"/>
            </a:pPr>
            <a:r>
              <a:rPr lang="en-US" sz="3600" i="1" dirty="0">
                <a:solidFill>
                  <a:schemeClr val="hlink"/>
                </a:solidFill>
                <a:latin typeface="Calibri" pitchFamily="34" charset="0"/>
              </a:rPr>
              <a:t> What’s this month?</a:t>
            </a:r>
          </a:p>
          <a:p>
            <a:pPr>
              <a:spcBef>
                <a:spcPct val="50000"/>
              </a:spcBef>
              <a:buFontTx/>
              <a:buChar char="-"/>
            </a:pPr>
            <a:r>
              <a:rPr lang="en-US" sz="3600" i="1" dirty="0">
                <a:solidFill>
                  <a:schemeClr val="hlink"/>
                </a:solidFill>
                <a:latin typeface="Calibri" pitchFamily="34" charset="0"/>
              </a:rPr>
              <a:t> How many seasons are there in a year?</a:t>
            </a:r>
          </a:p>
          <a:p>
            <a:pPr>
              <a:spcBef>
                <a:spcPct val="50000"/>
              </a:spcBef>
              <a:buFontTx/>
              <a:buChar char="-"/>
            </a:pPr>
            <a:r>
              <a:rPr lang="en-US" sz="3600" i="1" dirty="0">
                <a:solidFill>
                  <a:schemeClr val="hlink"/>
                </a:solidFill>
                <a:latin typeface="Calibri" pitchFamily="34" charset="0"/>
              </a:rPr>
              <a:t> What’s this season?</a:t>
            </a:r>
          </a:p>
        </p:txBody>
      </p:sp>
    </p:spTree>
    <p:extLst>
      <p:ext uri="{BB962C8B-B14F-4D97-AF65-F5344CB8AC3E}">
        <p14:creationId xmlns:p14="http://schemas.microsoft.com/office/powerpoint/2010/main" val="3893023413"/>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2537227547"/>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4362F2-C592-8E7C-D579-8CB088F5FCFB}"/>
              </a:ext>
            </a:extLst>
          </p:cNvPr>
          <p:cNvPicPr>
            <a:picLocks noChangeAspect="1"/>
          </p:cNvPicPr>
          <p:nvPr/>
        </p:nvPicPr>
        <p:blipFill>
          <a:blip r:embed="rId4"/>
          <a:stretch>
            <a:fillRect/>
          </a:stretch>
        </p:blipFill>
        <p:spPr>
          <a:xfrm>
            <a:off x="166627" y="475555"/>
            <a:ext cx="3893883" cy="970361"/>
          </a:xfrm>
          <a:prstGeom prst="rect">
            <a:avLst/>
          </a:prstGeom>
        </p:spPr>
      </p:pic>
      <p:grpSp>
        <p:nvGrpSpPr>
          <p:cNvPr id="17" name="Group 16">
            <a:extLst>
              <a:ext uri="{FF2B5EF4-FFF2-40B4-BE49-F238E27FC236}">
                <a16:creationId xmlns:a16="http://schemas.microsoft.com/office/drawing/2014/main" id="{AB0C8D50-1F3B-1DDD-E746-E4074138A87B}"/>
              </a:ext>
            </a:extLst>
          </p:cNvPr>
          <p:cNvGrpSpPr/>
          <p:nvPr/>
        </p:nvGrpSpPr>
        <p:grpSpPr>
          <a:xfrm>
            <a:off x="6562846" y="475555"/>
            <a:ext cx="5629154" cy="3887540"/>
            <a:chOff x="3333699" y="1968714"/>
            <a:chExt cx="6757203" cy="4727205"/>
          </a:xfrm>
        </p:grpSpPr>
        <p:pic>
          <p:nvPicPr>
            <p:cNvPr id="14" name="Picture 13">
              <a:extLst>
                <a:ext uri="{FF2B5EF4-FFF2-40B4-BE49-F238E27FC236}">
                  <a16:creationId xmlns:a16="http://schemas.microsoft.com/office/drawing/2014/main" id="{6FCE624D-9257-73AB-4425-FAB6F9A57D6F}"/>
                </a:ext>
              </a:extLst>
            </p:cNvPr>
            <p:cNvPicPr>
              <a:picLocks noChangeAspect="1"/>
            </p:cNvPicPr>
            <p:nvPr/>
          </p:nvPicPr>
          <p:blipFill>
            <a:blip r:embed="rId5"/>
            <a:stretch>
              <a:fillRect/>
            </a:stretch>
          </p:blipFill>
          <p:spPr>
            <a:xfrm>
              <a:off x="3333699" y="2112293"/>
              <a:ext cx="3522761" cy="4583626"/>
            </a:xfrm>
            <a:prstGeom prst="rect">
              <a:avLst/>
            </a:prstGeom>
          </p:spPr>
        </p:pic>
        <p:pic>
          <p:nvPicPr>
            <p:cNvPr id="16" name="Picture 15">
              <a:extLst>
                <a:ext uri="{FF2B5EF4-FFF2-40B4-BE49-F238E27FC236}">
                  <a16:creationId xmlns:a16="http://schemas.microsoft.com/office/drawing/2014/main" id="{66A3D28C-41EA-7C0F-EFC6-44E8091F074E}"/>
                </a:ext>
              </a:extLst>
            </p:cNvPr>
            <p:cNvPicPr>
              <a:picLocks noChangeAspect="1"/>
            </p:cNvPicPr>
            <p:nvPr/>
          </p:nvPicPr>
          <p:blipFill>
            <a:blip r:embed="rId6"/>
            <a:stretch>
              <a:fillRect/>
            </a:stretch>
          </p:blipFill>
          <p:spPr>
            <a:xfrm>
              <a:off x="6856460" y="1968714"/>
              <a:ext cx="3234442" cy="4583626"/>
            </a:xfrm>
            <a:prstGeom prst="rect">
              <a:avLst/>
            </a:prstGeom>
          </p:spPr>
        </p:pic>
      </p:grpSp>
      <p:pic>
        <p:nvPicPr>
          <p:cNvPr id="19" name="Picture 18">
            <a:extLst>
              <a:ext uri="{FF2B5EF4-FFF2-40B4-BE49-F238E27FC236}">
                <a16:creationId xmlns:a16="http://schemas.microsoft.com/office/drawing/2014/main" id="{FF61B262-E216-9B58-D1AA-ABED00E83339}"/>
              </a:ext>
            </a:extLst>
          </p:cNvPr>
          <p:cNvPicPr>
            <a:picLocks noChangeAspect="1"/>
          </p:cNvPicPr>
          <p:nvPr/>
        </p:nvPicPr>
        <p:blipFill>
          <a:blip r:embed="rId7"/>
          <a:stretch>
            <a:fillRect/>
          </a:stretch>
        </p:blipFill>
        <p:spPr>
          <a:xfrm>
            <a:off x="2511398" y="1383072"/>
            <a:ext cx="397016" cy="680600"/>
          </a:xfrm>
          <a:prstGeom prst="rect">
            <a:avLst/>
          </a:prstGeom>
        </p:spPr>
      </p:pic>
      <p:sp>
        <p:nvSpPr>
          <p:cNvPr id="21" name="TextBox 20">
            <a:extLst>
              <a:ext uri="{FF2B5EF4-FFF2-40B4-BE49-F238E27FC236}">
                <a16:creationId xmlns:a16="http://schemas.microsoft.com/office/drawing/2014/main" id="{CF289CC8-1A84-62F9-207C-F945816FABB0}"/>
              </a:ext>
            </a:extLst>
          </p:cNvPr>
          <p:cNvSpPr txBox="1"/>
          <p:nvPr/>
        </p:nvSpPr>
        <p:spPr>
          <a:xfrm>
            <a:off x="3018099" y="1465450"/>
            <a:ext cx="3077901" cy="2677656"/>
          </a:xfrm>
          <a:prstGeom prst="rect">
            <a:avLst/>
          </a:prstGeom>
          <a:noFill/>
        </p:spPr>
        <p:txBody>
          <a:bodyPr wrap="square">
            <a:spAutoFit/>
          </a:bodyPr>
          <a:lstStyle/>
          <a:p>
            <a:r>
              <a:rPr lang="en-US" sz="2800" b="1" i="0" dirty="0">
                <a:solidFill>
                  <a:srgbClr val="231F20"/>
                </a:solidFill>
                <a:effectLst/>
                <a:latin typeface="FrutigerLTStd-Bold"/>
              </a:rPr>
              <a:t>Listen and repeat. What are the seasons in your country?</a:t>
            </a:r>
            <a:br>
              <a:rPr lang="en-US" sz="2800" b="1" i="0" dirty="0">
                <a:solidFill>
                  <a:srgbClr val="231F20"/>
                </a:solidFill>
                <a:effectLst/>
                <a:latin typeface="FrutigerLTStd-Bold"/>
              </a:rPr>
            </a:br>
            <a:r>
              <a:rPr lang="en-US" sz="2800" b="1" i="0" dirty="0">
                <a:solidFill>
                  <a:srgbClr val="231F20"/>
                </a:solidFill>
                <a:effectLst/>
                <a:latin typeface="FrutigerLTStd-Bold"/>
              </a:rPr>
              <a:t>In Australia?</a:t>
            </a:r>
            <a:r>
              <a:rPr lang="en-US" sz="2800" dirty="0"/>
              <a:t> </a:t>
            </a:r>
            <a:br>
              <a:rPr lang="en-US" sz="2800" dirty="0"/>
            </a:br>
            <a:endParaRPr lang="en-US" sz="2800" dirty="0"/>
          </a:p>
        </p:txBody>
      </p:sp>
      <p:pic>
        <p:nvPicPr>
          <p:cNvPr id="23" name="Picture 22">
            <a:extLst>
              <a:ext uri="{FF2B5EF4-FFF2-40B4-BE49-F238E27FC236}">
                <a16:creationId xmlns:a16="http://schemas.microsoft.com/office/drawing/2014/main" id="{B5622A24-602F-F9FB-487C-A4A3B5D149FF}"/>
              </a:ext>
            </a:extLst>
          </p:cNvPr>
          <p:cNvPicPr>
            <a:picLocks noChangeAspect="1"/>
          </p:cNvPicPr>
          <p:nvPr/>
        </p:nvPicPr>
        <p:blipFill>
          <a:blip r:embed="rId8"/>
          <a:stretch>
            <a:fillRect/>
          </a:stretch>
        </p:blipFill>
        <p:spPr>
          <a:xfrm>
            <a:off x="4631182" y="1101998"/>
            <a:ext cx="994508" cy="523078"/>
          </a:xfrm>
          <a:prstGeom prst="rect">
            <a:avLst/>
          </a:prstGeom>
        </p:spPr>
      </p:pic>
      <p:pic>
        <p:nvPicPr>
          <p:cNvPr id="24" name="CD2-26">
            <a:hlinkClick r:id="" action="ppaction://media"/>
            <a:extLst>
              <a:ext uri="{FF2B5EF4-FFF2-40B4-BE49-F238E27FC236}">
                <a16:creationId xmlns:a16="http://schemas.microsoft.com/office/drawing/2014/main" id="{C62F3DBA-6740-D661-6185-86631AC3F3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46677" y="3736706"/>
            <a:ext cx="406400" cy="406400"/>
          </a:xfrm>
          <a:prstGeom prst="rect">
            <a:avLst/>
          </a:prstGeom>
        </p:spPr>
      </p:pic>
      <p:sp>
        <p:nvSpPr>
          <p:cNvPr id="26" name="TextBox 25">
            <a:extLst>
              <a:ext uri="{FF2B5EF4-FFF2-40B4-BE49-F238E27FC236}">
                <a16:creationId xmlns:a16="http://schemas.microsoft.com/office/drawing/2014/main" id="{C5E252A7-F2E1-1548-87B0-32C4AC22FF0B}"/>
              </a:ext>
            </a:extLst>
          </p:cNvPr>
          <p:cNvSpPr txBox="1"/>
          <p:nvPr/>
        </p:nvSpPr>
        <p:spPr>
          <a:xfrm>
            <a:off x="158911" y="4245019"/>
            <a:ext cx="11788140" cy="2246769"/>
          </a:xfrm>
          <a:prstGeom prst="rect">
            <a:avLst/>
          </a:prstGeom>
          <a:noFill/>
        </p:spPr>
        <p:txBody>
          <a:bodyPr wrap="square">
            <a:spAutoFit/>
          </a:bodyPr>
          <a:lstStyle/>
          <a:p>
            <a:r>
              <a:rPr lang="en-US" sz="2700" b="0" i="1" dirty="0">
                <a:solidFill>
                  <a:srgbClr val="FF0000"/>
                </a:solidFill>
                <a:effectLst/>
                <a:latin typeface="FrutigerLTStd-Italic"/>
              </a:rPr>
              <a:t>In the north of Vietnam, we have four seasons </a:t>
            </a:r>
            <a:r>
              <a:rPr lang="en-US" sz="2700" i="1" dirty="0">
                <a:solidFill>
                  <a:srgbClr val="FF0000"/>
                </a:solidFill>
                <a:latin typeface="FrutigerLTStd-Italic"/>
              </a:rPr>
              <a:t>like</a:t>
            </a:r>
            <a:r>
              <a:rPr lang="en-US" sz="2700" b="0" i="1" dirty="0">
                <a:solidFill>
                  <a:srgbClr val="FF0000"/>
                </a:solidFill>
                <a:effectLst/>
                <a:latin typeface="FrutigerLTStd-Italic"/>
              </a:rPr>
              <a:t> other countries. However, in the south of Vietnam, we have only two seasons - the rainy season, usually from May to October, and the dry season, usually from November to April. In Australia, summer is from December to February, and autumn is from March to May. Winter is June to August, and spring is September to November.</a:t>
            </a:r>
            <a:endParaRPr lang="en-US" sz="2700" dirty="0">
              <a:solidFill>
                <a:srgbClr val="FF0000"/>
              </a:solidFill>
            </a:endParaRPr>
          </a:p>
        </p:txBody>
      </p:sp>
      <p:pic>
        <p:nvPicPr>
          <p:cNvPr id="28" name="Picture 27">
            <a:extLst>
              <a:ext uri="{FF2B5EF4-FFF2-40B4-BE49-F238E27FC236}">
                <a16:creationId xmlns:a16="http://schemas.microsoft.com/office/drawing/2014/main" id="{2642A79F-8F0F-13C6-F2C6-3DE5172F0ADD}"/>
              </a:ext>
            </a:extLst>
          </p:cNvPr>
          <p:cNvPicPr>
            <a:picLocks noChangeAspect="1"/>
          </p:cNvPicPr>
          <p:nvPr/>
        </p:nvPicPr>
        <p:blipFill>
          <a:blip r:embed="rId10"/>
          <a:stretch>
            <a:fillRect/>
          </a:stretch>
        </p:blipFill>
        <p:spPr>
          <a:xfrm>
            <a:off x="197878" y="1547829"/>
            <a:ext cx="2191056" cy="1428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455911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4"/>
                </p:tgtEl>
              </p:cMediaNode>
            </p:audio>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6935" fill="hold"/>
                                        <p:tgtEl>
                                          <p:spTgt spid="24"/>
                                        </p:tgtEl>
                                      </p:cBhvr>
                                    </p:cmd>
                                  </p:childTnLst>
                                </p:cTn>
                              </p:par>
                            </p:childTnLst>
                          </p:cTn>
                        </p:par>
                      </p:childTnLst>
                    </p:cTn>
                  </p:par>
                </p:childTnLst>
              </p:cTn>
              <p:nextCondLst>
                <p:cond evt="onClick" delay="0">
                  <p:tgtEl>
                    <p:spTgt spid="24"/>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camping">
            <a:hlinkClick r:id="" action="ppaction://media"/>
            <a:extLst>
              <a:ext uri="{FF2B5EF4-FFF2-40B4-BE49-F238E27FC236}">
                <a16:creationId xmlns:a16="http://schemas.microsoft.com/office/drawing/2014/main" id="{0F390002-22B3-DEEC-09C5-3F9906D963D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68709" y="549664"/>
            <a:ext cx="406400" cy="406400"/>
          </a:xfrm>
          <a:prstGeom prst="rect">
            <a:avLst/>
          </a:prstGeom>
        </p:spPr>
      </p:pic>
      <p:pic>
        <p:nvPicPr>
          <p:cNvPr id="18" name="gosailing">
            <a:hlinkClick r:id="" action="ppaction://media"/>
            <a:extLst>
              <a:ext uri="{FF2B5EF4-FFF2-40B4-BE49-F238E27FC236}">
                <a16:creationId xmlns:a16="http://schemas.microsoft.com/office/drawing/2014/main" id="{7CB4C7A2-B2DD-1351-D10D-7B9F390E310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571147" y="537923"/>
            <a:ext cx="406400" cy="406400"/>
          </a:xfrm>
          <a:prstGeom prst="rect">
            <a:avLst/>
          </a:prstGeom>
        </p:spPr>
      </p:pic>
      <p:pic>
        <p:nvPicPr>
          <p:cNvPr id="19" name="gosightseeing">
            <a:hlinkClick r:id="" action="ppaction://media"/>
            <a:extLst>
              <a:ext uri="{FF2B5EF4-FFF2-40B4-BE49-F238E27FC236}">
                <a16:creationId xmlns:a16="http://schemas.microsoft.com/office/drawing/2014/main" id="{CEEBD0A0-0709-3C1F-EDE6-73CAC109A65B}"/>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609434" y="526182"/>
            <a:ext cx="406400" cy="406400"/>
          </a:xfrm>
          <a:prstGeom prst="rect">
            <a:avLst/>
          </a:prstGeom>
        </p:spPr>
      </p:pic>
      <p:pic>
        <p:nvPicPr>
          <p:cNvPr id="20" name="goskiing">
            <a:hlinkClick r:id="" action="ppaction://media"/>
            <a:extLst>
              <a:ext uri="{FF2B5EF4-FFF2-40B4-BE49-F238E27FC236}">
                <a16:creationId xmlns:a16="http://schemas.microsoft.com/office/drawing/2014/main" id="{AB9612C9-F95E-FD5E-12DA-6AF578A369D5}"/>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5587853" y="520228"/>
            <a:ext cx="406400" cy="406400"/>
          </a:xfrm>
          <a:prstGeom prst="rect">
            <a:avLst/>
          </a:prstGeom>
        </p:spPr>
      </p:pic>
      <p:pic>
        <p:nvPicPr>
          <p:cNvPr id="21" name="gosledging">
            <a:hlinkClick r:id="" action="ppaction://media"/>
            <a:extLst>
              <a:ext uri="{FF2B5EF4-FFF2-40B4-BE49-F238E27FC236}">
                <a16:creationId xmlns:a16="http://schemas.microsoft.com/office/drawing/2014/main" id="{08354AD9-967A-EECA-2AC1-CC5779665C5E}"/>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609434" y="563809"/>
            <a:ext cx="406400" cy="406400"/>
          </a:xfrm>
          <a:prstGeom prst="rect">
            <a:avLst/>
          </a:prstGeom>
        </p:spPr>
      </p:pic>
      <p:pic>
        <p:nvPicPr>
          <p:cNvPr id="22" name="gotothebeach">
            <a:hlinkClick r:id="" action="ppaction://media"/>
            <a:extLst>
              <a:ext uri="{FF2B5EF4-FFF2-40B4-BE49-F238E27FC236}">
                <a16:creationId xmlns:a16="http://schemas.microsoft.com/office/drawing/2014/main" id="{62C17CC5-8982-10D6-7922-237B565EE78C}"/>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5681320" y="551901"/>
            <a:ext cx="406400" cy="406400"/>
          </a:xfrm>
          <a:prstGeom prst="rect">
            <a:avLst/>
          </a:prstGeom>
        </p:spPr>
      </p:pic>
      <p:pic>
        <p:nvPicPr>
          <p:cNvPr id="23" name="haveabarbecue">
            <a:hlinkClick r:id="" action="ppaction://media"/>
            <a:extLst>
              <a:ext uri="{FF2B5EF4-FFF2-40B4-BE49-F238E27FC236}">
                <a16:creationId xmlns:a16="http://schemas.microsoft.com/office/drawing/2014/main" id="{826F412E-AB18-6F8D-C547-303C5F6D9BBD}"/>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5611872" y="597829"/>
            <a:ext cx="406400" cy="406400"/>
          </a:xfrm>
          <a:prstGeom prst="rect">
            <a:avLst/>
          </a:prstGeom>
        </p:spPr>
      </p:pic>
      <p:sp>
        <p:nvSpPr>
          <p:cNvPr id="8" name="TextBox 7">
            <a:extLst>
              <a:ext uri="{FF2B5EF4-FFF2-40B4-BE49-F238E27FC236}">
                <a16:creationId xmlns:a16="http://schemas.microsoft.com/office/drawing/2014/main" id="{A4F6C9F9-DEC7-D37A-F3ED-1F9C9FD2BCAD}"/>
              </a:ext>
            </a:extLst>
          </p:cNvPr>
          <p:cNvSpPr txBox="1"/>
          <p:nvPr/>
        </p:nvSpPr>
        <p:spPr>
          <a:xfrm>
            <a:off x="391020" y="1142458"/>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go camping </a:t>
            </a:r>
            <a:r>
              <a:rPr lang="en-US" sz="3200" dirty="0">
                <a:solidFill>
                  <a:srgbClr val="FF0000"/>
                </a:solidFill>
                <a:cs typeface="Arial" panose="020B0604020202020204" pitchFamily="34" charset="0"/>
              </a:rPr>
              <a:t>/</a:t>
            </a:r>
            <a:r>
              <a:rPr lang="en-US" sz="3200" dirty="0" err="1">
                <a:solidFill>
                  <a:srgbClr val="FF0000"/>
                </a:solidFill>
                <a:cs typeface="Arial" panose="020B0604020202020204" pitchFamily="34" charset="0"/>
              </a:rPr>
              <a:t>ɡəʊ</a:t>
            </a:r>
            <a:r>
              <a:rPr lang="en-US" sz="3200" dirty="0">
                <a:solidFill>
                  <a:srgbClr val="FF0000"/>
                </a:solidFill>
                <a:cs typeface="Arial" panose="020B0604020202020204" pitchFamily="34" charset="0"/>
              </a:rPr>
              <a:t> ˈ</a:t>
            </a:r>
            <a:r>
              <a:rPr lang="en-US" sz="3200" dirty="0" err="1">
                <a:solidFill>
                  <a:srgbClr val="FF0000"/>
                </a:solidFill>
                <a:cs typeface="Arial" panose="020B0604020202020204" pitchFamily="34" charset="0"/>
              </a:rPr>
              <a:t>kæmpɪŋ</a:t>
            </a:r>
            <a:r>
              <a:rPr lang="en-US" sz="3200" dirty="0">
                <a:solidFill>
                  <a:srgbClr val="FF0000"/>
                </a:solidFill>
                <a:cs typeface="Arial" panose="020B0604020202020204" pitchFamily="34" charset="0"/>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a:t>
            </a:r>
            <a:r>
              <a:rPr lang="en-US" sz="3200" dirty="0">
                <a:solidFill>
                  <a:srgbClr val="0000CC"/>
                </a:solidFill>
              </a:rPr>
              <a:t> </a:t>
            </a:r>
            <a:r>
              <a:rPr lang="en-US" sz="3200" dirty="0" err="1">
                <a:solidFill>
                  <a:srgbClr val="1D2A57"/>
                </a:solidFill>
              </a:rPr>
              <a:t>đi</a:t>
            </a:r>
            <a:r>
              <a:rPr lang="en-US" sz="3200" dirty="0">
                <a:solidFill>
                  <a:srgbClr val="1D2A57"/>
                </a:solidFill>
              </a:rPr>
              <a:t> </a:t>
            </a:r>
            <a:r>
              <a:rPr lang="en-US" sz="3200" dirty="0" err="1">
                <a:solidFill>
                  <a:srgbClr val="1D2A57"/>
                </a:solidFill>
              </a:rPr>
              <a:t>cắm</a:t>
            </a:r>
            <a:r>
              <a:rPr lang="en-US" sz="3200" dirty="0">
                <a:solidFill>
                  <a:srgbClr val="1D2A57"/>
                </a:solidFill>
              </a:rPr>
              <a:t> </a:t>
            </a:r>
            <a:r>
              <a:rPr lang="en-US" sz="3200" dirty="0" err="1">
                <a:solidFill>
                  <a:srgbClr val="1D2A57"/>
                </a:solidFill>
              </a:rPr>
              <a:t>trại</a:t>
            </a:r>
            <a:endParaRPr lang="en-US" sz="3200" dirty="0">
              <a:solidFill>
                <a:schemeClr val="accent1"/>
              </a:solidFill>
            </a:endParaRPr>
          </a:p>
        </p:txBody>
      </p:sp>
      <p:sp>
        <p:nvSpPr>
          <p:cNvPr id="9" name="TextBox 8">
            <a:extLst>
              <a:ext uri="{FF2B5EF4-FFF2-40B4-BE49-F238E27FC236}">
                <a16:creationId xmlns:a16="http://schemas.microsoft.com/office/drawing/2014/main" id="{8244FF40-37F5-1706-92DF-D3302C734B3F}"/>
              </a:ext>
            </a:extLst>
          </p:cNvPr>
          <p:cNvSpPr txBox="1"/>
          <p:nvPr/>
        </p:nvSpPr>
        <p:spPr>
          <a:xfrm>
            <a:off x="391020" y="1862690"/>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go sailing  </a:t>
            </a:r>
            <a:r>
              <a:rPr lang="en-US" sz="3200" dirty="0">
                <a:solidFill>
                  <a:srgbClr val="FF0000"/>
                </a:solidFill>
              </a:rPr>
              <a:t>/</a:t>
            </a:r>
            <a:r>
              <a:rPr lang="en-US" sz="3200" dirty="0" err="1">
                <a:solidFill>
                  <a:srgbClr val="FF0000"/>
                </a:solidFill>
                <a:cs typeface="Arial" panose="020B0604020202020204" pitchFamily="34" charset="0"/>
              </a:rPr>
              <a:t>ɡəʊ</a:t>
            </a:r>
            <a:r>
              <a:rPr lang="en-US" sz="3200" dirty="0">
                <a:solidFill>
                  <a:srgbClr val="FF0000"/>
                </a:solidFill>
                <a:cs typeface="Arial" panose="020B0604020202020204" pitchFamily="34" charset="0"/>
              </a:rPr>
              <a:t> ˈ</a:t>
            </a:r>
            <a:r>
              <a:rPr lang="en-US" sz="3200" dirty="0" err="1">
                <a:solidFill>
                  <a:srgbClr val="FF0000"/>
                </a:solidFill>
                <a:cs typeface="Arial" panose="020B0604020202020204" pitchFamily="34" charset="0"/>
              </a:rPr>
              <a:t>seɪlɪŋ</a:t>
            </a:r>
            <a:r>
              <a:rPr lang="en-US" sz="3200" dirty="0">
                <a:solidFill>
                  <a:srgbClr val="FF0000"/>
                </a:solidFill>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 </a:t>
            </a:r>
            <a:r>
              <a:rPr lang="en-US" sz="3200" dirty="0" err="1">
                <a:solidFill>
                  <a:srgbClr val="1D2A57"/>
                </a:solidFill>
              </a:rPr>
              <a:t>đi</a:t>
            </a:r>
            <a:r>
              <a:rPr lang="en-US" sz="3200" dirty="0">
                <a:solidFill>
                  <a:srgbClr val="1D2A57"/>
                </a:solidFill>
              </a:rPr>
              <a:t> </a:t>
            </a:r>
            <a:r>
              <a:rPr lang="en-US" sz="3200" dirty="0" err="1">
                <a:solidFill>
                  <a:srgbClr val="1D2A57"/>
                </a:solidFill>
              </a:rPr>
              <a:t>chèo</a:t>
            </a:r>
            <a:r>
              <a:rPr lang="en-US" sz="3200" dirty="0">
                <a:solidFill>
                  <a:srgbClr val="1D2A57"/>
                </a:solidFill>
              </a:rPr>
              <a:t> </a:t>
            </a:r>
            <a:r>
              <a:rPr lang="en-US" sz="3200" dirty="0" err="1">
                <a:solidFill>
                  <a:srgbClr val="1D2A57"/>
                </a:solidFill>
              </a:rPr>
              <a:t>thuyền</a:t>
            </a:r>
            <a:endParaRPr lang="en-US" sz="3200" dirty="0">
              <a:solidFill>
                <a:schemeClr val="accent1"/>
              </a:solidFill>
            </a:endParaRPr>
          </a:p>
        </p:txBody>
      </p:sp>
      <p:sp>
        <p:nvSpPr>
          <p:cNvPr id="10" name="TextBox 9">
            <a:extLst>
              <a:ext uri="{FF2B5EF4-FFF2-40B4-BE49-F238E27FC236}">
                <a16:creationId xmlns:a16="http://schemas.microsoft.com/office/drawing/2014/main" id="{102BB49D-4AD7-F1C3-E762-68511E22C0B7}"/>
              </a:ext>
            </a:extLst>
          </p:cNvPr>
          <p:cNvSpPr txBox="1"/>
          <p:nvPr/>
        </p:nvSpPr>
        <p:spPr>
          <a:xfrm>
            <a:off x="391020" y="2656160"/>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go sightseeing </a:t>
            </a:r>
            <a:r>
              <a:rPr lang="en-US" sz="3200" dirty="0">
                <a:solidFill>
                  <a:srgbClr val="FF0000"/>
                </a:solidFill>
              </a:rPr>
              <a:t>/</a:t>
            </a:r>
            <a:r>
              <a:rPr lang="en-US" sz="3200" dirty="0" err="1">
                <a:solidFill>
                  <a:srgbClr val="FF0000"/>
                </a:solidFill>
                <a:cs typeface="Arial" panose="020B0604020202020204" pitchFamily="34" charset="0"/>
              </a:rPr>
              <a:t>ɡəʊ</a:t>
            </a:r>
            <a:r>
              <a:rPr lang="en-US" sz="3200" dirty="0">
                <a:solidFill>
                  <a:srgbClr val="FF0000"/>
                </a:solidFill>
                <a:cs typeface="Arial" panose="020B0604020202020204" pitchFamily="34" charset="0"/>
              </a:rPr>
              <a:t> ˈ</a:t>
            </a:r>
            <a:r>
              <a:rPr lang="en-US" sz="3200" dirty="0" err="1">
                <a:solidFill>
                  <a:srgbClr val="FF0000"/>
                </a:solidFill>
                <a:cs typeface="Arial" panose="020B0604020202020204" pitchFamily="34" charset="0"/>
              </a:rPr>
              <a:t>saɪtsiːɪŋ</a:t>
            </a:r>
            <a:r>
              <a:rPr lang="en-US" sz="3200" dirty="0">
                <a:solidFill>
                  <a:srgbClr val="FF0000"/>
                </a:solidFill>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 </a:t>
            </a:r>
            <a:r>
              <a:rPr lang="en-US" sz="3200" dirty="0" err="1">
                <a:solidFill>
                  <a:srgbClr val="1D2A57"/>
                </a:solidFill>
              </a:rPr>
              <a:t>đi</a:t>
            </a:r>
            <a:r>
              <a:rPr lang="en-US" sz="3200" dirty="0">
                <a:solidFill>
                  <a:srgbClr val="1D2A57"/>
                </a:solidFill>
              </a:rPr>
              <a:t> </a:t>
            </a:r>
            <a:r>
              <a:rPr lang="en-US" sz="3200" dirty="0" err="1">
                <a:solidFill>
                  <a:srgbClr val="1D2A57"/>
                </a:solidFill>
              </a:rPr>
              <a:t>ngắm</a:t>
            </a:r>
            <a:r>
              <a:rPr lang="en-US" sz="3200" dirty="0">
                <a:solidFill>
                  <a:srgbClr val="1D2A57"/>
                </a:solidFill>
              </a:rPr>
              <a:t> </a:t>
            </a:r>
            <a:r>
              <a:rPr lang="en-US" sz="3200" dirty="0" err="1">
                <a:solidFill>
                  <a:srgbClr val="1D2A57"/>
                </a:solidFill>
              </a:rPr>
              <a:t>cảnh</a:t>
            </a:r>
            <a:endParaRPr lang="en-US" sz="3200" dirty="0">
              <a:solidFill>
                <a:schemeClr val="accent1"/>
              </a:solidFill>
            </a:endParaRPr>
          </a:p>
        </p:txBody>
      </p:sp>
      <p:sp>
        <p:nvSpPr>
          <p:cNvPr id="11" name="TextBox 10">
            <a:extLst>
              <a:ext uri="{FF2B5EF4-FFF2-40B4-BE49-F238E27FC236}">
                <a16:creationId xmlns:a16="http://schemas.microsoft.com/office/drawing/2014/main" id="{51CEC19C-64DE-0517-9E3F-1D3622178DCE}"/>
              </a:ext>
            </a:extLst>
          </p:cNvPr>
          <p:cNvSpPr txBox="1"/>
          <p:nvPr/>
        </p:nvSpPr>
        <p:spPr>
          <a:xfrm>
            <a:off x="397880" y="3466451"/>
            <a:ext cx="1135567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go skiing </a:t>
            </a:r>
            <a:r>
              <a:rPr lang="en-US" sz="3200" dirty="0">
                <a:solidFill>
                  <a:srgbClr val="FF0000"/>
                </a:solidFill>
              </a:rPr>
              <a:t>/</a:t>
            </a:r>
            <a:r>
              <a:rPr lang="en-US" sz="3200" dirty="0" err="1">
                <a:solidFill>
                  <a:srgbClr val="FF0000"/>
                </a:solidFill>
                <a:cs typeface="Arial" panose="020B0604020202020204" pitchFamily="34" charset="0"/>
              </a:rPr>
              <a:t>ɡəʊ</a:t>
            </a:r>
            <a:r>
              <a:rPr lang="en-US" sz="3200" dirty="0">
                <a:solidFill>
                  <a:srgbClr val="FF0000"/>
                </a:solidFill>
                <a:cs typeface="Arial" panose="020B0604020202020204" pitchFamily="34" charset="0"/>
              </a:rPr>
              <a:t> ˈ</a:t>
            </a:r>
            <a:r>
              <a:rPr lang="en-US" sz="3200" dirty="0" err="1">
                <a:solidFill>
                  <a:srgbClr val="FF0000"/>
                </a:solidFill>
                <a:cs typeface="Arial" panose="020B0604020202020204" pitchFamily="34" charset="0"/>
              </a:rPr>
              <a:t>skiːɪŋ</a:t>
            </a:r>
            <a:r>
              <a:rPr lang="en-US" sz="3200" dirty="0">
                <a:solidFill>
                  <a:srgbClr val="FF0000"/>
                </a:solidFill>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a:t>
            </a:r>
            <a:r>
              <a:rPr lang="vi-VN" sz="3200" dirty="0">
                <a:solidFill>
                  <a:schemeClr val="tx2">
                    <a:lumMod val="60000"/>
                    <a:lumOff val="40000"/>
                  </a:schemeClr>
                </a:solidFill>
              </a:rPr>
              <a:t>:</a:t>
            </a:r>
            <a:r>
              <a:rPr lang="vi-VN" sz="3200" dirty="0">
                <a:solidFill>
                  <a:srgbClr val="1D2A57"/>
                </a:solidFill>
              </a:rPr>
              <a:t> </a:t>
            </a:r>
            <a:r>
              <a:rPr lang="vi-VN" sz="3200" dirty="0">
                <a:solidFill>
                  <a:srgbClr val="1D2A57"/>
                </a:solidFill>
                <a:latin typeface="Calibri" panose="020F0502020204030204" pitchFamily="34" charset="0"/>
                <a:cs typeface="Calibri" panose="020F0502020204030204" pitchFamily="34" charset="0"/>
              </a:rPr>
              <a:t>đi trượt tuyết</a:t>
            </a:r>
            <a:endParaRPr lang="en-US" sz="3200" dirty="0">
              <a:solidFill>
                <a:schemeClr val="accent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C14F96E-0D95-B1FC-3E42-65EC3EA5A57D}"/>
              </a:ext>
            </a:extLst>
          </p:cNvPr>
          <p:cNvSpPr txBox="1"/>
          <p:nvPr/>
        </p:nvSpPr>
        <p:spPr>
          <a:xfrm>
            <a:off x="391020" y="4266967"/>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go sledging </a:t>
            </a:r>
            <a:r>
              <a:rPr lang="en-US" sz="3200" dirty="0">
                <a:solidFill>
                  <a:srgbClr val="FF0000"/>
                </a:solidFill>
              </a:rPr>
              <a:t>/</a:t>
            </a:r>
            <a:r>
              <a:rPr lang="en-US" sz="3200" dirty="0" err="1">
                <a:solidFill>
                  <a:srgbClr val="FF0000"/>
                </a:solidFill>
                <a:cs typeface="Arial" panose="020B0604020202020204" pitchFamily="34" charset="0"/>
              </a:rPr>
              <a:t>ɡəʊ</a:t>
            </a:r>
            <a:r>
              <a:rPr lang="en-US" sz="3200" dirty="0">
                <a:solidFill>
                  <a:srgbClr val="FF0000"/>
                </a:solidFill>
                <a:cs typeface="Arial" panose="020B0604020202020204" pitchFamily="34" charset="0"/>
              </a:rPr>
              <a:t> ˈ</a:t>
            </a:r>
            <a:r>
              <a:rPr lang="en-US" sz="3200" dirty="0" err="1">
                <a:solidFill>
                  <a:srgbClr val="FF0000"/>
                </a:solidFill>
                <a:cs typeface="Arial" panose="020B0604020202020204" pitchFamily="34" charset="0"/>
              </a:rPr>
              <a:t>sledʒɪŋ</a:t>
            </a:r>
            <a:r>
              <a:rPr lang="en-US" sz="3200" dirty="0">
                <a:solidFill>
                  <a:srgbClr val="FF0000"/>
                </a:solidFill>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a:t>
            </a:r>
            <a:r>
              <a:rPr lang="en-US" sz="3200" dirty="0">
                <a:solidFill>
                  <a:srgbClr val="FF0000"/>
                </a:solidFill>
              </a:rPr>
              <a:t> </a:t>
            </a:r>
            <a:r>
              <a:rPr lang="vi-VN" sz="3200" dirty="0">
                <a:solidFill>
                  <a:srgbClr val="1D2A57"/>
                </a:solidFill>
                <a:latin typeface="Calibri" panose="020F0502020204030204" pitchFamily="34" charset="0"/>
                <a:cs typeface="Calibri" panose="020F0502020204030204" pitchFamily="34" charset="0"/>
              </a:rPr>
              <a:t>đi xe trượt tuyết</a:t>
            </a:r>
            <a:endParaRPr lang="en-US" sz="3200" dirty="0">
              <a:solidFill>
                <a:schemeClr val="accent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70E646E-C28D-9BC6-1440-B836015CD1D2}"/>
              </a:ext>
            </a:extLst>
          </p:cNvPr>
          <p:cNvSpPr txBox="1"/>
          <p:nvPr/>
        </p:nvSpPr>
        <p:spPr>
          <a:xfrm>
            <a:off x="397880" y="5053391"/>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go to the beach </a:t>
            </a:r>
            <a:r>
              <a:rPr lang="en-US" sz="3200" dirty="0">
                <a:solidFill>
                  <a:srgbClr val="FF0000"/>
                </a:solidFill>
              </a:rPr>
              <a:t>/</a:t>
            </a:r>
            <a:r>
              <a:rPr lang="en-US" sz="3200" dirty="0" err="1">
                <a:solidFill>
                  <a:srgbClr val="FF0000"/>
                </a:solidFill>
                <a:cs typeface="Arial" panose="020B0604020202020204" pitchFamily="34" charset="0"/>
              </a:rPr>
              <a:t>ɡəʊ</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tə</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ðə</a:t>
            </a:r>
            <a:r>
              <a:rPr lang="en-US" sz="3200" dirty="0">
                <a:solidFill>
                  <a:srgbClr val="FF0000"/>
                </a:solidFill>
                <a:cs typeface="Arial" panose="020B0604020202020204" pitchFamily="34" charset="0"/>
              </a:rPr>
              <a:t> </a:t>
            </a:r>
            <a:r>
              <a:rPr lang="en-US" sz="3200" dirty="0" err="1">
                <a:solidFill>
                  <a:srgbClr val="FF0000"/>
                </a:solidFill>
                <a:cs typeface="Arial" panose="020B0604020202020204" pitchFamily="34" charset="0"/>
              </a:rPr>
              <a:t>biːtʃ</a:t>
            </a:r>
            <a:r>
              <a:rPr lang="en-US" sz="3200" dirty="0">
                <a:solidFill>
                  <a:srgbClr val="FF0000"/>
                </a:solidFill>
              </a:rPr>
              <a:t>/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 </a:t>
            </a:r>
            <a:r>
              <a:rPr lang="en-US" sz="3200" dirty="0" err="1">
                <a:solidFill>
                  <a:srgbClr val="1D2A57"/>
                </a:solidFill>
              </a:rPr>
              <a:t>đi</a:t>
            </a:r>
            <a:r>
              <a:rPr lang="en-US" sz="3200" dirty="0">
                <a:solidFill>
                  <a:srgbClr val="1D2A57"/>
                </a:solidFill>
              </a:rPr>
              <a:t> </a:t>
            </a:r>
            <a:r>
              <a:rPr lang="en-US" sz="3200" dirty="0" err="1">
                <a:solidFill>
                  <a:srgbClr val="1D2A57"/>
                </a:solidFill>
              </a:rPr>
              <a:t>biển</a:t>
            </a:r>
            <a:endParaRPr lang="en-US" sz="3200" dirty="0">
              <a:solidFill>
                <a:schemeClr val="accent1"/>
              </a:solidFill>
            </a:endParaRPr>
          </a:p>
        </p:txBody>
      </p:sp>
      <p:sp>
        <p:nvSpPr>
          <p:cNvPr id="14" name="Rounded Rectangle 7">
            <a:extLst>
              <a:ext uri="{FF2B5EF4-FFF2-40B4-BE49-F238E27FC236}">
                <a16:creationId xmlns:a16="http://schemas.microsoft.com/office/drawing/2014/main" id="{098DE21B-D6D1-E8D1-DD5E-B3681E1A802A}"/>
              </a:ext>
            </a:extLst>
          </p:cNvPr>
          <p:cNvSpPr/>
          <p:nvPr/>
        </p:nvSpPr>
        <p:spPr>
          <a:xfrm>
            <a:off x="255588" y="489856"/>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5" name="Rectangle 14">
            <a:extLst>
              <a:ext uri="{FF2B5EF4-FFF2-40B4-BE49-F238E27FC236}">
                <a16:creationId xmlns:a16="http://schemas.microsoft.com/office/drawing/2014/main" id="{8F63901A-CAC1-1B67-63E6-CA8E9268CE64}"/>
              </a:ext>
            </a:extLst>
          </p:cNvPr>
          <p:cNvSpPr/>
          <p:nvPr/>
        </p:nvSpPr>
        <p:spPr>
          <a:xfrm>
            <a:off x="3146425" y="448581"/>
            <a:ext cx="4048125"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b="1" i="1">
                <a:solidFill>
                  <a:srgbClr val="0070C0"/>
                </a:solidFill>
                <a:latin typeface="Calibri" pitchFamily="34" charset="0"/>
              </a:rPr>
              <a:t>Listen and repeat. </a:t>
            </a:r>
          </a:p>
        </p:txBody>
      </p:sp>
      <p:sp>
        <p:nvSpPr>
          <p:cNvPr id="16" name="TextBox 15">
            <a:extLst>
              <a:ext uri="{FF2B5EF4-FFF2-40B4-BE49-F238E27FC236}">
                <a16:creationId xmlns:a16="http://schemas.microsoft.com/office/drawing/2014/main" id="{AB584E62-81A0-3A60-0199-8CB54B3AB92E}"/>
              </a:ext>
            </a:extLst>
          </p:cNvPr>
          <p:cNvSpPr txBox="1"/>
          <p:nvPr/>
        </p:nvSpPr>
        <p:spPr>
          <a:xfrm>
            <a:off x="414733" y="5824644"/>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rPr>
              <a:t>have a barbecue </a:t>
            </a:r>
            <a:r>
              <a:rPr lang="en-US" sz="3200" dirty="0">
                <a:solidFill>
                  <a:srgbClr val="FF0000"/>
                </a:solidFill>
              </a:rPr>
              <a:t>/</a:t>
            </a:r>
            <a:r>
              <a:rPr lang="en-US" sz="3200" dirty="0" err="1">
                <a:solidFill>
                  <a:srgbClr val="FF0000"/>
                </a:solidFill>
              </a:rPr>
              <a:t>həv</a:t>
            </a:r>
            <a:r>
              <a:rPr lang="en-US" sz="3200" dirty="0">
                <a:solidFill>
                  <a:srgbClr val="FF0000"/>
                </a:solidFill>
              </a:rPr>
              <a:t> ə ˈ</a:t>
            </a:r>
            <a:r>
              <a:rPr lang="en-US" sz="3200" dirty="0" err="1">
                <a:solidFill>
                  <a:srgbClr val="FF0000"/>
                </a:solidFill>
              </a:rPr>
              <a:t>bɑːbɪkju</a:t>
            </a:r>
            <a:r>
              <a:rPr lang="en-US" sz="3200" dirty="0">
                <a:solidFill>
                  <a:srgbClr val="FF0000"/>
                </a:solidFill>
              </a:rPr>
              <a:t>ː/ </a:t>
            </a:r>
            <a:r>
              <a:rPr lang="en-US" sz="3200" dirty="0">
                <a:solidFill>
                  <a:schemeClr val="tx2">
                    <a:lumMod val="60000"/>
                    <a:lumOff val="40000"/>
                  </a:schemeClr>
                </a:solidFill>
              </a:rPr>
              <a:t>(</a:t>
            </a:r>
            <a:r>
              <a:rPr lang="en-US" sz="3200" dirty="0" err="1">
                <a:solidFill>
                  <a:schemeClr val="tx2">
                    <a:lumMod val="60000"/>
                    <a:lumOff val="40000"/>
                  </a:schemeClr>
                </a:solidFill>
              </a:rPr>
              <a:t>phr</a:t>
            </a:r>
            <a:r>
              <a:rPr lang="en-US" sz="3200" dirty="0">
                <a:solidFill>
                  <a:schemeClr val="tx2">
                    <a:lumMod val="60000"/>
                    <a:lumOff val="40000"/>
                  </a:schemeClr>
                </a:solidFill>
              </a:rPr>
              <a:t>): </a:t>
            </a:r>
            <a:r>
              <a:rPr lang="vi-VN" sz="3200" dirty="0">
                <a:solidFill>
                  <a:srgbClr val="1D2A57"/>
                </a:solidFill>
                <a:latin typeface="Calibri" panose="020F0502020204030204" pitchFamily="34" charset="0"/>
                <a:cs typeface="Calibri" panose="020F0502020204030204" pitchFamily="34" charset="0"/>
              </a:rPr>
              <a:t>làm tiệc nướng</a:t>
            </a:r>
            <a:endParaRPr lang="en-US" sz="32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28325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7"/>
                </p:tgtEl>
              </p:cMediaNode>
            </p:audio>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04" fill="hold"/>
                                        <p:tgtEl>
                                          <p:spTgt spid="17"/>
                                        </p:tgtEl>
                                      </p:cBhvr>
                                    </p:cmd>
                                  </p:childTnLst>
                                </p:cTn>
                              </p:par>
                            </p:childTnLst>
                          </p:cTn>
                        </p:par>
                      </p:childTnLst>
                    </p:cTn>
                  </p:par>
                </p:childTnLst>
              </p:cTn>
              <p:nextCondLst>
                <p:cond evt="onClick" delay="0">
                  <p:tgtEl>
                    <p:spTgt spid="8"/>
                  </p:tgtEl>
                </p:cond>
              </p:nextCondLst>
            </p:seq>
            <p:audio>
              <p:cMediaNode vol="80000">
                <p:cTn id="44" fill="hold" display="0">
                  <p:stCondLst>
                    <p:cond delay="indefinite"/>
                  </p:stCondLst>
                  <p:endCondLst>
                    <p:cond evt="onStopAudio" delay="0">
                      <p:tgtEl>
                        <p:sldTgt/>
                      </p:tgtEl>
                    </p:cond>
                  </p:endCondLst>
                </p:cTn>
                <p:tgtEl>
                  <p:spTgt spid="18"/>
                </p:tgtEl>
              </p:cMediaNode>
            </p:audio>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330" fill="hold"/>
                                        <p:tgtEl>
                                          <p:spTgt spid="18"/>
                                        </p:tgtEl>
                                      </p:cBhvr>
                                    </p:cmd>
                                  </p:childTnLst>
                                </p:cTn>
                              </p:par>
                            </p:childTnLst>
                          </p:cTn>
                        </p:par>
                      </p:childTnLst>
                    </p:cTn>
                  </p:par>
                </p:childTnLst>
              </p:cTn>
              <p:nextCondLst>
                <p:cond evt="onClick" delay="0">
                  <p:tgtEl>
                    <p:spTgt spid="9"/>
                  </p:tgtEl>
                </p:cond>
              </p:nextCondLst>
            </p:seq>
            <p:audio>
              <p:cMediaNode vol="80000">
                <p:cTn id="50" fill="hold" display="0">
                  <p:stCondLst>
                    <p:cond delay="indefinite"/>
                  </p:stCondLst>
                  <p:endCondLst>
                    <p:cond evt="onStopAudio" delay="0">
                      <p:tgtEl>
                        <p:sldTgt/>
                      </p:tgtEl>
                    </p:cond>
                  </p:endCondLst>
                </p:cTn>
                <p:tgtEl>
                  <p:spTgt spid="19"/>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538" fill="hold"/>
                                        <p:tgtEl>
                                          <p:spTgt spid="19"/>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20"/>
                </p:tgtEl>
              </p:cMediaNode>
            </p:audio>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304" fill="hold"/>
                                        <p:tgtEl>
                                          <p:spTgt spid="20"/>
                                        </p:tgtEl>
                                      </p:cBhvr>
                                    </p:cmd>
                                  </p:childTnLst>
                                </p:cTn>
                              </p:par>
                            </p:childTnLst>
                          </p:cTn>
                        </p:par>
                      </p:childTnLst>
                    </p:cTn>
                  </p:par>
                </p:childTnLst>
              </p:cTn>
              <p:nextCondLst>
                <p:cond evt="onClick" delay="0">
                  <p:tgtEl>
                    <p:spTgt spid="11"/>
                  </p:tgtEl>
                </p:cond>
              </p:nextCondLst>
            </p:seq>
            <p:audio>
              <p:cMediaNode vol="80000">
                <p:cTn id="62" fill="hold" display="0">
                  <p:stCondLst>
                    <p:cond delay="indefinite"/>
                  </p:stCondLst>
                  <p:endCondLst>
                    <p:cond evt="onStopAudio" delay="0">
                      <p:tgtEl>
                        <p:sldTgt/>
                      </p:tgtEl>
                    </p:cond>
                  </p:endCondLst>
                </p:cTn>
                <p:tgtEl>
                  <p:spTgt spid="21"/>
                </p:tgtEl>
              </p:cMediaNode>
            </p:audio>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382" fill="hold"/>
                                        <p:tgtEl>
                                          <p:spTgt spid="21"/>
                                        </p:tgtEl>
                                      </p:cBhvr>
                                    </p:cmd>
                                  </p:childTnLst>
                                </p:cTn>
                              </p:par>
                            </p:childTnLst>
                          </p:cTn>
                        </p:par>
                      </p:childTnLst>
                    </p:cTn>
                  </p:par>
                </p:childTnLst>
              </p:cTn>
              <p:nextCondLst>
                <p:cond evt="onClick" delay="0">
                  <p:tgtEl>
                    <p:spTgt spid="12"/>
                  </p:tgtEl>
                </p:cond>
              </p:nextCondLst>
            </p:seq>
            <p:audio>
              <p:cMediaNode vol="80000">
                <p:cTn id="68" fill="hold" display="0">
                  <p:stCondLst>
                    <p:cond delay="indefinite"/>
                  </p:stCondLst>
                  <p:endCondLst>
                    <p:cond evt="onStopAudio" delay="0">
                      <p:tgtEl>
                        <p:sldTgt/>
                      </p:tgtEl>
                    </p:cond>
                  </p:endCondLst>
                </p:cTn>
                <p:tgtEl>
                  <p:spTgt spid="22"/>
                </p:tgtEl>
              </p:cMediaNode>
            </p:audio>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433" fill="hold"/>
                                        <p:tgtEl>
                                          <p:spTgt spid="22"/>
                                        </p:tgtEl>
                                      </p:cBhvr>
                                    </p:cmd>
                                  </p:childTnLst>
                                </p:cTn>
                              </p:par>
                            </p:childTnLst>
                          </p:cTn>
                        </p:par>
                      </p:childTnLst>
                    </p:cTn>
                  </p:par>
                </p:childTnLst>
              </p:cTn>
              <p:nextCondLst>
                <p:cond evt="onClick" delay="0">
                  <p:tgtEl>
                    <p:spTgt spid="13"/>
                  </p:tgtEl>
                </p:cond>
              </p:nextCondLst>
            </p:seq>
            <p:audio>
              <p:cMediaNode vol="80000">
                <p:cTn id="74" fill="hold" display="0">
                  <p:stCondLst>
                    <p:cond delay="indefinite"/>
                  </p:stCondLst>
                  <p:endCondLst>
                    <p:cond evt="onStopAudio" delay="0">
                      <p:tgtEl>
                        <p:sldTgt/>
                      </p:tgtEl>
                    </p:cond>
                  </p:endCondLst>
                </p:cTn>
                <p:tgtEl>
                  <p:spTgt spid="23"/>
                </p:tgtEl>
              </p:cMediaNode>
            </p:audio>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512" fill="hold"/>
                                        <p:tgtEl>
                                          <p:spTgt spid="23"/>
                                        </p:tgtEl>
                                      </p:cBhvr>
                                    </p:cmd>
                                  </p:childTnLst>
                                </p:cTn>
                              </p:par>
                            </p:childTnLst>
                          </p:cTn>
                        </p:par>
                      </p:childTnLst>
                    </p:cTn>
                  </p:par>
                </p:childTnLst>
              </p:cTn>
              <p:nextCondLst>
                <p:cond evt="onClick" delay="0">
                  <p:tgtEl>
                    <p:spTgt spid="16"/>
                  </p:tgtEl>
                </p:cond>
              </p:nextCondLst>
            </p:seq>
          </p:childTnLst>
        </p:cTn>
      </p:par>
    </p:tnLst>
    <p:bldLst>
      <p:bldP spid="8" grpId="0" animBg="1"/>
      <p:bldP spid="9" grpId="0" animBg="1"/>
      <p:bldP spid="10" grpId="0" animBg="1"/>
      <p:bldP spid="11" grpId="0" animBg="1"/>
      <p:bldP spid="12" grpId="0" animBg="1"/>
      <p:bldP spid="13" grpId="0" animBg="1"/>
      <p:bldP spid="1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425</TotalTime>
  <Words>880</Words>
  <Application>Microsoft Office PowerPoint</Application>
  <PresentationFormat>Widescreen</PresentationFormat>
  <Paragraphs>123</Paragraphs>
  <Slides>25</Slides>
  <Notes>1</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FrutigerLTStd-Bold</vt:lpstr>
      <vt:lpstr>FrutigerLTStd-Italic</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Le</dc:creator>
  <cp:lastModifiedBy>Hien Kim</cp:lastModifiedBy>
  <cp:revision>74</cp:revision>
  <dcterms:created xsi:type="dcterms:W3CDTF">2021-09-24T06:18:33Z</dcterms:created>
  <dcterms:modified xsi:type="dcterms:W3CDTF">2023-08-02T16:19:28Z</dcterms:modified>
</cp:coreProperties>
</file>