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72" r:id="rId2"/>
    <p:sldId id="274" r:id="rId3"/>
    <p:sldId id="284" r:id="rId4"/>
    <p:sldId id="291" r:id="rId5"/>
    <p:sldId id="292" r:id="rId6"/>
    <p:sldId id="293" r:id="rId7"/>
    <p:sldId id="294" r:id="rId8"/>
    <p:sldId id="285" r:id="rId9"/>
    <p:sldId id="295" r:id="rId10"/>
    <p:sldId id="286" r:id="rId11"/>
    <p:sldId id="288" r:id="rId12"/>
    <p:sldId id="290" r:id="rId13"/>
  </p:sldIdLst>
  <p:sldSz cx="9144000" cy="5143500" type="screen16x9"/>
  <p:notesSz cx="6858000" cy="9144000"/>
  <p:embeddedFontLst>
    <p:embeddedFont>
      <p:font typeface=".VnArial" pitchFamily="34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8F"/>
    <a:srgbClr val="D7E872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93455" autoAdjust="0"/>
  </p:normalViewPr>
  <p:slideViewPr>
    <p:cSldViewPr>
      <p:cViewPr>
        <p:scale>
          <a:sx n="75" d="100"/>
          <a:sy n="75" d="100"/>
        </p:scale>
        <p:origin x="-1284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GD bảo</a:t>
            </a:r>
            <a:r>
              <a:rPr lang="en-US" baseline="0" smtClean="0"/>
              <a:t> vệ môi trường, tình yêu thiên nhiên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HDHS</a:t>
            </a:r>
            <a:r>
              <a:rPr lang="en-US" baseline="0" smtClean="0"/>
              <a:t> hiểu cầu mẫu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tư</a:t>
            </a:r>
            <a:r>
              <a:rPr lang="en-US" baseline="0" smtClean="0"/>
              <a:t> duy trước rồi qua slide sau GV minh hoạ sau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17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b="4838"/>
          <a:stretch/>
        </p:blipFill>
        <p:spPr>
          <a:xfrm>
            <a:off x="2514600" y="1028700"/>
            <a:ext cx="4975150" cy="272415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2009" y="14902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62866" y="26670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Độ dài bước chân của Mai, Việt, Nam lần lượt là 32 cm, 30 cm, 34 cm.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23900" y="3942746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 Ai có bước chân dài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723900" y="4381500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 Ai có bước chân ngắn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00400" y="375285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4"/>
          <p:cNvSpPr txBox="1">
            <a:spLocks/>
          </p:cNvSpPr>
          <p:nvPr/>
        </p:nvSpPr>
        <p:spPr>
          <a:xfrm>
            <a:off x="2913161" y="3698773"/>
            <a:ext cx="1318334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32 cm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994730" y="351417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4"/>
          <p:cNvSpPr txBox="1">
            <a:spLocks/>
          </p:cNvSpPr>
          <p:nvPr/>
        </p:nvSpPr>
        <p:spPr>
          <a:xfrm>
            <a:off x="4707491" y="3460093"/>
            <a:ext cx="1318334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30 cm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333023" y="3704066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4"/>
          <p:cNvSpPr txBox="1">
            <a:spLocks/>
          </p:cNvSpPr>
          <p:nvPr/>
        </p:nvSpPr>
        <p:spPr>
          <a:xfrm>
            <a:off x="6045784" y="3649989"/>
            <a:ext cx="1318334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34 cm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188268"/>
            <a:ext cx="3876676" cy="369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Oval 35"/>
          <p:cNvSpPr/>
          <p:nvPr/>
        </p:nvSpPr>
        <p:spPr>
          <a:xfrm>
            <a:off x="142009" y="571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30760" y="362768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5638800" y="185737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37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6781800" y="1860338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73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5651500" y="2609638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30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807200" y="262255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70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96.</a:t>
            </a:r>
          </a:p>
        </p:txBody>
      </p:sp>
    </p:spTree>
    <p:extLst>
      <p:ext uri="{BB962C8B-B14F-4D97-AF65-F5344CB8AC3E}">
        <p14:creationId xmlns:p14="http://schemas.microsoft.com/office/powerpoint/2010/main" val="23162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53819"/>
            <a:ext cx="44427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36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ÔN TẬP CÁC SỐ VÀ PHÉP TÍNH</a:t>
            </a:r>
          </a:p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88/SGK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665829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1097280"/>
                <a:gridCol w="1097280"/>
                <a:gridCol w="265176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4578524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38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76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4966396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354268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74214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617220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3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5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itle 4"/>
          <p:cNvSpPr txBox="1">
            <a:spLocks/>
          </p:cNvSpPr>
          <p:nvPr/>
        </p:nvSpPr>
        <p:spPr>
          <a:xfrm>
            <a:off x="38719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35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Ba mươi lăm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979383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71219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1097280"/>
                <a:gridCol w="1097280"/>
                <a:gridCol w="265176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9793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080696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468568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585644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6286500" y="889576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4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4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Bốn mươi tư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97938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979384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44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341874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1097280"/>
                <a:gridCol w="1097280"/>
                <a:gridCol w="265176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6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1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Sáu mươi mốt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61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47" t="37417" r="55292" b="47877"/>
          <a:stretch/>
        </p:blipFill>
        <p:spPr bwMode="auto">
          <a:xfrm>
            <a:off x="2363489" y="854958"/>
            <a:ext cx="4140749" cy="173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0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805959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1097280"/>
                <a:gridCol w="1097280"/>
                <a:gridCol w="265176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8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0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Tám mươi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80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88" t="45755" r="55374" b="40975"/>
          <a:stretch/>
        </p:blipFill>
        <p:spPr bwMode="auto">
          <a:xfrm>
            <a:off x="2387868" y="903642"/>
            <a:ext cx="4190463" cy="159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7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0900" y="768926"/>
            <a:ext cx="4724400" cy="191589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52032"/>
              </p:ext>
            </p:extLst>
          </p:nvPr>
        </p:nvGraphicFramePr>
        <p:xfrm>
          <a:off x="1511300" y="2952750"/>
          <a:ext cx="5943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1097280"/>
                <a:gridCol w="1097280"/>
                <a:gridCol w="265176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87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2" name="Title 4"/>
          <p:cNvSpPr txBox="1">
            <a:spLocks/>
          </p:cNvSpPr>
          <p:nvPr/>
        </p:nvSpPr>
        <p:spPr>
          <a:xfrm>
            <a:off x="1669278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5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itle 4"/>
          <p:cNvSpPr txBox="1">
            <a:spLocks/>
          </p:cNvSpPr>
          <p:nvPr/>
        </p:nvSpPr>
        <p:spPr>
          <a:xfrm>
            <a:off x="2779757" y="3790950"/>
            <a:ext cx="776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3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itle 4"/>
          <p:cNvSpPr txBox="1">
            <a:spLocks/>
          </p:cNvSpPr>
          <p:nvPr/>
        </p:nvSpPr>
        <p:spPr>
          <a:xfrm>
            <a:off x="4711700" y="3790950"/>
            <a:ext cx="2819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Năm mươi ba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60800" y="3943350"/>
            <a:ext cx="776243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53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2" t="45313" r="55051" b="39412"/>
          <a:stretch/>
        </p:blipFill>
        <p:spPr bwMode="auto">
          <a:xfrm>
            <a:off x="2534223" y="898913"/>
            <a:ext cx="3790237" cy="163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0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5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21907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75409" y="32385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</a:p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t="40365" r="21231" b="35417"/>
          <a:stretch/>
        </p:blipFill>
        <p:spPr bwMode="auto">
          <a:xfrm>
            <a:off x="284347" y="1386321"/>
            <a:ext cx="8554853" cy="219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100285" y="1657350"/>
            <a:ext cx="446973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051924" y="1567769"/>
            <a:ext cx="491705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95848" y="1633764"/>
            <a:ext cx="446973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4595087" y="1544183"/>
            <a:ext cx="891313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80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44675" y="1651454"/>
            <a:ext cx="446973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6643914" y="1561873"/>
            <a:ext cx="891313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39827" y="1723345"/>
            <a:ext cx="446973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8191466" y="1633764"/>
            <a:ext cx="491705" cy="617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 txBox="1">
            <a:spLocks/>
          </p:cNvSpPr>
          <p:nvPr/>
        </p:nvSpPr>
        <p:spPr>
          <a:xfrm>
            <a:off x="533400" y="1455057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47 =        +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1907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51294" y="5715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544883" y="1428750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40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66222" y="1450519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231276" y="1439634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3007197" y="1428750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7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567906" y="2627085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53 =        +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1579389" y="2600778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5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0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800728" y="2622547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265782" y="2611662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62086" y="2617107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4876404" y="2628900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69 =        +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574280" y="2613477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204296" y="262890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47838" y="2677251"/>
            <a:ext cx="640080" cy="64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4"/>
          <p:cNvSpPr txBox="1">
            <a:spLocks/>
          </p:cNvSpPr>
          <p:nvPr/>
        </p:nvSpPr>
        <p:spPr>
          <a:xfrm>
            <a:off x="5989566" y="2598057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60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2819400" y="3924300"/>
            <a:ext cx="33873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96 =        +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147292" y="392430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190834" y="3972651"/>
            <a:ext cx="640080" cy="64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3932562" y="3893457"/>
            <a:ext cx="11566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9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0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478881" y="3948789"/>
            <a:ext cx="731520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475185" y="3954234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4"/>
          <p:cNvSpPr txBox="1">
            <a:spLocks/>
          </p:cNvSpPr>
          <p:nvPr/>
        </p:nvSpPr>
        <p:spPr>
          <a:xfrm>
            <a:off x="567906" y="752475"/>
            <a:ext cx="8630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361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1" grpId="0"/>
      <p:bldP spid="40" grpId="0" animBg="1"/>
      <p:bldP spid="41" grpId="0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347</Words>
  <PresentationFormat>On-screen Show (16:9)</PresentationFormat>
  <Paragraphs>111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.VnArial</vt:lpstr>
      <vt:lpstr>Calibri</vt:lpstr>
      <vt:lpstr>Office Theme</vt:lpstr>
      <vt:lpstr>PowerPoint Presentation</vt:lpstr>
      <vt:lpstr>Chủ đề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2018-01-14T04:30:44Z</dcterms:created>
  <dcterms:modified xsi:type="dcterms:W3CDTF">2021-04-15T06:54:07Z</dcterms:modified>
</cp:coreProperties>
</file>