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7" r:id="rId27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Libre Franklin Bold" panose="020B0604020202020204" charset="0"/>
      <p:regular r:id="rId33"/>
    </p:embeddedFont>
    <p:embeddedFont>
      <p:font typeface="Libre Franklin Bold Bold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39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svg"/><Relationship Id="rId18" Type="http://schemas.openxmlformats.org/officeDocument/2006/relationships/image" Target="../media/image31.png"/><Relationship Id="rId3" Type="http://schemas.openxmlformats.org/officeDocument/2006/relationships/image" Target="../media/image22.svg"/><Relationship Id="rId7" Type="http://schemas.openxmlformats.org/officeDocument/2006/relationships/image" Target="../media/image24.svg"/><Relationship Id="rId12" Type="http://schemas.openxmlformats.org/officeDocument/2006/relationships/image" Target="../media/image27.png"/><Relationship Id="rId17" Type="http://schemas.openxmlformats.org/officeDocument/2006/relationships/image" Target="../media/image2.svg"/><Relationship Id="rId2" Type="http://schemas.openxmlformats.org/officeDocument/2006/relationships/image" Target="../media/image21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6.svg"/><Relationship Id="rId5" Type="http://schemas.openxmlformats.org/officeDocument/2006/relationships/image" Target="../media/image4.svg"/><Relationship Id="rId15" Type="http://schemas.openxmlformats.org/officeDocument/2006/relationships/image" Target="../media/image30.svg"/><Relationship Id="rId10" Type="http://schemas.openxmlformats.org/officeDocument/2006/relationships/image" Target="../media/image5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26.sv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0.png"/><Relationship Id="rId5" Type="http://schemas.openxmlformats.org/officeDocument/2006/relationships/image" Target="../media/image4.sv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sv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svg"/><Relationship Id="rId5" Type="http://schemas.openxmlformats.org/officeDocument/2006/relationships/image" Target="../media/image4.svg"/><Relationship Id="rId15" Type="http://schemas.openxmlformats.org/officeDocument/2006/relationships/image" Target="../media/image47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svg"/><Relationship Id="rId18" Type="http://schemas.openxmlformats.org/officeDocument/2006/relationships/image" Target="../media/image48.png"/><Relationship Id="rId3" Type="http://schemas.openxmlformats.org/officeDocument/2006/relationships/image" Target="../media/image22.svg"/><Relationship Id="rId7" Type="http://schemas.openxmlformats.org/officeDocument/2006/relationships/image" Target="../media/image24.svg"/><Relationship Id="rId12" Type="http://schemas.openxmlformats.org/officeDocument/2006/relationships/image" Target="../media/image27.png"/><Relationship Id="rId17" Type="http://schemas.openxmlformats.org/officeDocument/2006/relationships/image" Target="../media/image2.svg"/><Relationship Id="rId2" Type="http://schemas.openxmlformats.org/officeDocument/2006/relationships/image" Target="../media/image21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6.svg"/><Relationship Id="rId5" Type="http://schemas.openxmlformats.org/officeDocument/2006/relationships/image" Target="../media/image4.svg"/><Relationship Id="rId15" Type="http://schemas.openxmlformats.org/officeDocument/2006/relationships/image" Target="../media/image30.svg"/><Relationship Id="rId10" Type="http://schemas.openxmlformats.org/officeDocument/2006/relationships/image" Target="../media/image5.png"/><Relationship Id="rId19" Type="http://schemas.openxmlformats.org/officeDocument/2006/relationships/image" Target="../media/image49.png"/><Relationship Id="rId4" Type="http://schemas.openxmlformats.org/officeDocument/2006/relationships/image" Target="../media/image3.png"/><Relationship Id="rId9" Type="http://schemas.openxmlformats.org/officeDocument/2006/relationships/image" Target="../media/image26.svg"/><Relationship Id="rId1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50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52.png"/><Relationship Id="rId5" Type="http://schemas.openxmlformats.org/officeDocument/2006/relationships/image" Target="../media/image4.svg"/><Relationship Id="rId10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svg"/><Relationship Id="rId5" Type="http://schemas.openxmlformats.org/officeDocument/2006/relationships/image" Target="../media/image4.sv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svg"/><Relationship Id="rId5" Type="http://schemas.openxmlformats.org/officeDocument/2006/relationships/image" Target="../media/image4.sv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26486">
            <a:off x="15540106" y="7389386"/>
            <a:ext cx="2555487" cy="27186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21711">
            <a:off x="14086321" y="732073"/>
            <a:ext cx="4815683" cy="8668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3239">
            <a:off x="222646" y="166350"/>
            <a:ext cx="3099539" cy="20301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32432">
            <a:off x="404932" y="6584619"/>
            <a:ext cx="1954700" cy="382337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1263297">
            <a:off x="764615" y="472850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8"/>
              </a:lnSpc>
              <a:spcBef>
                <a:spcPct val="0"/>
              </a:spcBef>
            </a:pPr>
            <a:r>
              <a:rPr lang="en-US" sz="9053">
                <a:solidFill>
                  <a:srgbClr val="000000"/>
                </a:solidFill>
                <a:latin typeface="Libre Franklin Bold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 rot="-1059970">
            <a:off x="4986661" y="71919"/>
            <a:ext cx="1088046" cy="125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14"/>
              </a:lnSpc>
              <a:spcBef>
                <a:spcPct val="0"/>
              </a:spcBef>
            </a:pPr>
            <a:r>
              <a:rPr lang="en-US" sz="7780">
                <a:solidFill>
                  <a:srgbClr val="000000"/>
                </a:solidFill>
                <a:latin typeface="Libre Franklin Bold"/>
              </a:rPr>
              <a:t>4</a:t>
            </a:r>
          </a:p>
        </p:txBody>
      </p:sp>
      <p:sp>
        <p:nvSpPr>
          <p:cNvPr id="8" name="TextBox 8"/>
          <p:cNvSpPr txBox="1"/>
          <p:nvPr/>
        </p:nvSpPr>
        <p:spPr>
          <a:xfrm rot="1231330">
            <a:off x="12075512" y="9184699"/>
            <a:ext cx="1041094" cy="120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77"/>
              </a:lnSpc>
              <a:spcBef>
                <a:spcPct val="0"/>
              </a:spcBef>
            </a:pPr>
            <a:r>
              <a:rPr lang="en-US" sz="7444">
                <a:solidFill>
                  <a:srgbClr val="000000"/>
                </a:solidFill>
                <a:latin typeface="Libre Franklin Bold"/>
              </a:rPr>
              <a:t>9</a:t>
            </a:r>
          </a:p>
        </p:txBody>
      </p:sp>
      <p:sp>
        <p:nvSpPr>
          <p:cNvPr id="9" name="TextBox 9"/>
          <p:cNvSpPr txBox="1"/>
          <p:nvPr/>
        </p:nvSpPr>
        <p:spPr>
          <a:xfrm rot="-1059970">
            <a:off x="11659240" y="-32291"/>
            <a:ext cx="1245101" cy="1442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74"/>
              </a:lnSpc>
              <a:spcBef>
                <a:spcPct val="0"/>
              </a:spcBef>
            </a:pPr>
            <a:r>
              <a:rPr lang="en-US" sz="8903">
                <a:solidFill>
                  <a:srgbClr val="000000"/>
                </a:solidFill>
                <a:latin typeface="Libre Franklin Bold"/>
              </a:rPr>
              <a:t>6</a:t>
            </a:r>
          </a:p>
        </p:txBody>
      </p:sp>
      <p:sp>
        <p:nvSpPr>
          <p:cNvPr id="10" name="TextBox 10"/>
          <p:cNvSpPr txBox="1"/>
          <p:nvPr/>
        </p:nvSpPr>
        <p:spPr>
          <a:xfrm rot="1176395">
            <a:off x="16637876" y="5096086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1"/>
              </a:lnSpc>
              <a:spcBef>
                <a:spcPct val="0"/>
              </a:spcBef>
            </a:pPr>
            <a:r>
              <a:rPr lang="en-US" sz="8508">
                <a:solidFill>
                  <a:srgbClr val="000000"/>
                </a:solidFill>
                <a:latin typeface="Libre Franklin Bold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 rot="1176395">
            <a:off x="5076786" y="8971420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8"/>
              </a:lnSpc>
              <a:spcBef>
                <a:spcPct val="0"/>
              </a:spcBef>
            </a:pPr>
            <a:r>
              <a:rPr lang="en-US" sz="9876">
                <a:solidFill>
                  <a:srgbClr val="000000"/>
                </a:solidFill>
                <a:latin typeface="Libre Franklin Bold"/>
              </a:rPr>
              <a:t>7</a:t>
            </a:r>
          </a:p>
        </p:txBody>
      </p:sp>
      <p:sp>
        <p:nvSpPr>
          <p:cNvPr id="12" name="TextBox 12"/>
          <p:cNvSpPr txBox="1"/>
          <p:nvPr/>
        </p:nvSpPr>
        <p:spPr>
          <a:xfrm rot="1384722">
            <a:off x="8116880" y="209739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00"/>
              </a:lnSpc>
              <a:spcBef>
                <a:spcPct val="0"/>
              </a:spcBef>
            </a:pPr>
            <a:r>
              <a:rPr lang="en-US" sz="11000">
                <a:solidFill>
                  <a:srgbClr val="000000"/>
                </a:solidFill>
                <a:latin typeface="Libre Franklin Bold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 rot="-1009175">
            <a:off x="16999107" y="2434054"/>
            <a:ext cx="1426424" cy="1649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59"/>
              </a:lnSpc>
              <a:spcBef>
                <a:spcPct val="0"/>
              </a:spcBef>
            </a:pPr>
            <a:r>
              <a:rPr lang="en-US" sz="10199">
                <a:solidFill>
                  <a:srgbClr val="000000"/>
                </a:solidFill>
                <a:latin typeface="Libre Franklin Bold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 rot="-1827938">
            <a:off x="201934" y="2715732"/>
            <a:ext cx="1084077" cy="176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92"/>
              </a:lnSpc>
              <a:spcBef>
                <a:spcPct val="0"/>
              </a:spcBef>
            </a:pPr>
            <a:r>
              <a:rPr lang="en-US" sz="10917">
                <a:solidFill>
                  <a:srgbClr val="000000"/>
                </a:solidFill>
                <a:latin typeface="Libre Franklin Bold Bold"/>
              </a:rPr>
              <a:t>0</a:t>
            </a:r>
          </a:p>
        </p:txBody>
      </p:sp>
      <p:sp>
        <p:nvSpPr>
          <p:cNvPr id="15" name="TextBox 15"/>
          <p:cNvSpPr txBox="1"/>
          <p:nvPr/>
        </p:nvSpPr>
        <p:spPr>
          <a:xfrm rot="-1389345">
            <a:off x="8809147" y="8223596"/>
            <a:ext cx="1106773" cy="179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89"/>
              </a:lnSpc>
              <a:spcBef>
                <a:spcPct val="0"/>
              </a:spcBef>
            </a:pPr>
            <a:r>
              <a:rPr lang="en-US" sz="11145">
                <a:solidFill>
                  <a:srgbClr val="000000"/>
                </a:solidFill>
                <a:latin typeface="Libre Franklin Bold Bold"/>
              </a:rPr>
              <a:t>8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910016" y="1557639"/>
            <a:ext cx="14467968" cy="7171723"/>
            <a:chOff x="0" y="0"/>
            <a:chExt cx="3810494" cy="188884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810494" cy="1888849"/>
            </a:xfrm>
            <a:custGeom>
              <a:avLst/>
              <a:gdLst/>
              <a:ahLst/>
              <a:cxnLst/>
              <a:rect l="l" t="t" r="r" b="b"/>
              <a:pathLst>
                <a:path w="3810494" h="1888849">
                  <a:moveTo>
                    <a:pt x="26755" y="0"/>
                  </a:moveTo>
                  <a:lnTo>
                    <a:pt x="3783738" y="0"/>
                  </a:lnTo>
                  <a:cubicBezTo>
                    <a:pt x="3798515" y="0"/>
                    <a:pt x="3810494" y="11979"/>
                    <a:pt x="3810494" y="26755"/>
                  </a:cubicBezTo>
                  <a:lnTo>
                    <a:pt x="3810494" y="1862093"/>
                  </a:lnTo>
                  <a:cubicBezTo>
                    <a:pt x="3810494" y="1869189"/>
                    <a:pt x="3807675" y="1875995"/>
                    <a:pt x="3802657" y="1881012"/>
                  </a:cubicBezTo>
                  <a:cubicBezTo>
                    <a:pt x="3797640" y="1886030"/>
                    <a:pt x="3790835" y="1888849"/>
                    <a:pt x="3783738" y="1888849"/>
                  </a:cubicBezTo>
                  <a:lnTo>
                    <a:pt x="26755" y="1888849"/>
                  </a:lnTo>
                  <a:cubicBezTo>
                    <a:pt x="19659" y="1888849"/>
                    <a:pt x="12854" y="1886030"/>
                    <a:pt x="7836" y="1881012"/>
                  </a:cubicBezTo>
                  <a:cubicBezTo>
                    <a:pt x="2819" y="1875995"/>
                    <a:pt x="0" y="1869189"/>
                    <a:pt x="0" y="1862093"/>
                  </a:cubicBezTo>
                  <a:lnTo>
                    <a:pt x="0" y="26755"/>
                  </a:lnTo>
                  <a:cubicBezTo>
                    <a:pt x="0" y="19659"/>
                    <a:pt x="2819" y="12854"/>
                    <a:pt x="7836" y="7836"/>
                  </a:cubicBezTo>
                  <a:cubicBezTo>
                    <a:pt x="12854" y="2819"/>
                    <a:pt x="19659" y="0"/>
                    <a:pt x="26755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35C9944E-B0C5-C2B9-807A-E31CBD878EA8}"/>
              </a:ext>
            </a:extLst>
          </p:cNvPr>
          <p:cNvSpPr txBox="1"/>
          <p:nvPr/>
        </p:nvSpPr>
        <p:spPr>
          <a:xfrm>
            <a:off x="2744902" y="3258899"/>
            <a:ext cx="12282382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625453" y="1538240"/>
            <a:ext cx="13037093" cy="7430627"/>
          </a:xfrm>
          <a:custGeom>
            <a:avLst/>
            <a:gdLst/>
            <a:ahLst/>
            <a:cxnLst/>
            <a:rect l="l" t="t" r="r" b="b"/>
            <a:pathLst>
              <a:path w="3203217" h="1174016">
                <a:moveTo>
                  <a:pt x="31828" y="0"/>
                </a:moveTo>
                <a:lnTo>
                  <a:pt x="3171389" y="0"/>
                </a:lnTo>
                <a:cubicBezTo>
                  <a:pt x="3188967" y="0"/>
                  <a:pt x="3203217" y="14250"/>
                  <a:pt x="3203217" y="31828"/>
                </a:cubicBezTo>
                <a:lnTo>
                  <a:pt x="3203217" y="1142188"/>
                </a:lnTo>
                <a:cubicBezTo>
                  <a:pt x="3203217" y="1159766"/>
                  <a:pt x="3188967" y="1174016"/>
                  <a:pt x="3171389" y="1174016"/>
                </a:cubicBezTo>
                <a:lnTo>
                  <a:pt x="31828" y="1174016"/>
                </a:lnTo>
                <a:cubicBezTo>
                  <a:pt x="14250" y="1174016"/>
                  <a:pt x="0" y="1159766"/>
                  <a:pt x="0" y="1142188"/>
                </a:cubicBezTo>
                <a:lnTo>
                  <a:pt x="0" y="31828"/>
                </a:lnTo>
                <a:cubicBezTo>
                  <a:pt x="0" y="14250"/>
                  <a:pt x="14250" y="0"/>
                  <a:pt x="31828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0000"/>
            </a:solidFill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30370">
            <a:off x="16060109" y="6790637"/>
            <a:ext cx="2099557" cy="31336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29940">
            <a:off x="5248267" y="9290970"/>
            <a:ext cx="3209501" cy="57771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29626">
            <a:off x="16521108" y="162293"/>
            <a:ext cx="1448038" cy="28816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42676">
            <a:off x="507039" y="-194314"/>
            <a:ext cx="1642213" cy="36595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24468">
            <a:off x="11531688" y="8844758"/>
            <a:ext cx="1957135" cy="12819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296927">
            <a:off x="10655261" y="12866"/>
            <a:ext cx="2097231" cy="124785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678596">
            <a:off x="5325184" y="242686"/>
            <a:ext cx="2171172" cy="119143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724374">
            <a:off x="-73338" y="7095789"/>
            <a:ext cx="2570685" cy="2734771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2804B01-F979-044D-F96E-8087EF7F0B10}"/>
              </a:ext>
            </a:extLst>
          </p:cNvPr>
          <p:cNvSpPr txBox="1"/>
          <p:nvPr/>
        </p:nvSpPr>
        <p:spPr>
          <a:xfrm>
            <a:off x="7690470" y="1780753"/>
            <a:ext cx="2907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39A98EF4-3094-A101-04EF-40D4821D1932}"/>
                  </a:ext>
                </a:extLst>
              </p:cNvPr>
              <p:cNvSpPr txBox="1"/>
              <p:nvPr/>
            </p:nvSpPr>
            <p:spPr>
              <a:xfrm>
                <a:off x="2988404" y="2898779"/>
                <a:ext cx="7681307" cy="5045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°+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55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°−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65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°−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55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39A98EF4-3094-A101-04EF-40D4821D1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404" y="2898779"/>
                <a:ext cx="7681307" cy="5045164"/>
              </a:xfrm>
              <a:prstGeom prst="rect">
                <a:avLst/>
              </a:prstGeom>
              <a:blipFill>
                <a:blip r:embed="rId18"/>
                <a:stretch>
                  <a:fillRect l="-3175" r="-5317" b="-4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F7A5693C-CCAC-C2F7-7C97-07DAAE0E6580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t="6589" r="57009"/>
          <a:stretch/>
        </p:blipFill>
        <p:spPr>
          <a:xfrm>
            <a:off x="10734443" y="3535583"/>
            <a:ext cx="4773088" cy="3834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1389345">
            <a:off x="8639559" y="8229755"/>
            <a:ext cx="1355501" cy="2203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45"/>
              </a:lnSpc>
              <a:spcBef>
                <a:spcPct val="0"/>
              </a:spcBef>
            </a:pPr>
            <a:r>
              <a:rPr lang="en-US" sz="13650">
                <a:solidFill>
                  <a:srgbClr val="000000"/>
                </a:solidFill>
                <a:latin typeface="Libre Franklin Bold Bold"/>
              </a:rPr>
              <a:t>8</a:t>
            </a:r>
          </a:p>
        </p:txBody>
      </p:sp>
      <p:sp>
        <p:nvSpPr>
          <p:cNvPr id="5" name="Freeform 5"/>
          <p:cNvSpPr/>
          <p:nvPr/>
        </p:nvSpPr>
        <p:spPr>
          <a:xfrm>
            <a:off x="2289694" y="1709223"/>
            <a:ext cx="13030574" cy="7352375"/>
          </a:xfrm>
          <a:custGeom>
            <a:avLst/>
            <a:gdLst/>
            <a:ahLst/>
            <a:cxnLst/>
            <a:rect l="l" t="t" r="r" b="b"/>
            <a:pathLst>
              <a:path w="1803227" h="381675">
                <a:moveTo>
                  <a:pt x="56538" y="0"/>
                </a:moveTo>
                <a:lnTo>
                  <a:pt x="1746689" y="0"/>
                </a:lnTo>
                <a:cubicBezTo>
                  <a:pt x="1777914" y="0"/>
                  <a:pt x="1803227" y="25313"/>
                  <a:pt x="1803227" y="56538"/>
                </a:cubicBezTo>
                <a:lnTo>
                  <a:pt x="1803227" y="325137"/>
                </a:lnTo>
                <a:cubicBezTo>
                  <a:pt x="1803227" y="356362"/>
                  <a:pt x="1777914" y="381675"/>
                  <a:pt x="1746689" y="381675"/>
                </a:cubicBezTo>
                <a:lnTo>
                  <a:pt x="56538" y="381675"/>
                </a:lnTo>
                <a:cubicBezTo>
                  <a:pt x="25313" y="381675"/>
                  <a:pt x="0" y="356362"/>
                  <a:pt x="0" y="325137"/>
                </a:cubicBezTo>
                <a:lnTo>
                  <a:pt x="0" y="56538"/>
                </a:lnTo>
                <a:cubicBezTo>
                  <a:pt x="0" y="25313"/>
                  <a:pt x="25313" y="0"/>
                  <a:pt x="56538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0000"/>
            </a:solidFill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26486">
            <a:off x="15540106" y="7389386"/>
            <a:ext cx="2555487" cy="27186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21711">
            <a:off x="14086321" y="732073"/>
            <a:ext cx="4815683" cy="8668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3239">
            <a:off x="222646" y="166350"/>
            <a:ext cx="3099539" cy="203019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32432">
            <a:off x="404932" y="6584619"/>
            <a:ext cx="1954700" cy="382337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1263297">
            <a:off x="644114" y="4523825"/>
            <a:ext cx="1424588" cy="1647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42"/>
              </a:lnSpc>
              <a:spcBef>
                <a:spcPct val="0"/>
              </a:spcBef>
            </a:pPr>
            <a:r>
              <a:rPr lang="en-US" sz="10186">
                <a:solidFill>
                  <a:srgbClr val="000000"/>
                </a:solidFill>
                <a:latin typeface="Libre Franklin Bold"/>
              </a:rPr>
              <a:t>1</a:t>
            </a:r>
          </a:p>
        </p:txBody>
      </p:sp>
      <p:sp>
        <p:nvSpPr>
          <p:cNvPr id="14" name="TextBox 14"/>
          <p:cNvSpPr txBox="1"/>
          <p:nvPr/>
        </p:nvSpPr>
        <p:spPr>
          <a:xfrm rot="-1059970">
            <a:off x="4636086" y="-89353"/>
            <a:ext cx="1388097" cy="1617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03"/>
              </a:lnSpc>
              <a:spcBef>
                <a:spcPct val="0"/>
              </a:spcBef>
            </a:pPr>
            <a:r>
              <a:rPr lang="en-US" sz="9925">
                <a:solidFill>
                  <a:srgbClr val="000000"/>
                </a:solidFill>
                <a:latin typeface="Libre Franklin Bold"/>
              </a:rPr>
              <a:t>4</a:t>
            </a:r>
          </a:p>
        </p:txBody>
      </p:sp>
      <p:sp>
        <p:nvSpPr>
          <p:cNvPr id="15" name="TextBox 15"/>
          <p:cNvSpPr txBox="1"/>
          <p:nvPr/>
        </p:nvSpPr>
        <p:spPr>
          <a:xfrm rot="1231330">
            <a:off x="12237086" y="8839143"/>
            <a:ext cx="1299408" cy="1511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78"/>
              </a:lnSpc>
              <a:spcBef>
                <a:spcPct val="0"/>
              </a:spcBef>
            </a:pPr>
            <a:r>
              <a:rPr lang="en-US" sz="9291">
                <a:solidFill>
                  <a:srgbClr val="000000"/>
                </a:solidFill>
                <a:latin typeface="Libre Franklin Bold"/>
              </a:rPr>
              <a:t>9</a:t>
            </a:r>
          </a:p>
        </p:txBody>
      </p:sp>
      <p:sp>
        <p:nvSpPr>
          <p:cNvPr id="16" name="TextBox 16"/>
          <p:cNvSpPr txBox="1"/>
          <p:nvPr/>
        </p:nvSpPr>
        <p:spPr>
          <a:xfrm rot="-1059970">
            <a:off x="11515109" y="-160908"/>
            <a:ext cx="1446952" cy="168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50"/>
              </a:lnSpc>
              <a:spcBef>
                <a:spcPct val="0"/>
              </a:spcBef>
            </a:pPr>
            <a:r>
              <a:rPr lang="en-US" sz="10346">
                <a:solidFill>
                  <a:srgbClr val="000000"/>
                </a:solidFill>
                <a:latin typeface="Libre Franklin Bold"/>
              </a:rPr>
              <a:t>6</a:t>
            </a:r>
          </a:p>
        </p:txBody>
      </p:sp>
      <p:sp>
        <p:nvSpPr>
          <p:cNvPr id="17" name="TextBox 17"/>
          <p:cNvSpPr txBox="1"/>
          <p:nvPr/>
        </p:nvSpPr>
        <p:spPr>
          <a:xfrm rot="1176395">
            <a:off x="16691992" y="4782309"/>
            <a:ext cx="1260695" cy="175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50"/>
              </a:lnSpc>
              <a:spcBef>
                <a:spcPct val="0"/>
              </a:spcBef>
            </a:pPr>
            <a:r>
              <a:rPr lang="en-US" sz="10807">
                <a:solidFill>
                  <a:srgbClr val="000000"/>
                </a:solidFill>
                <a:latin typeface="Libre Franklin Bold"/>
              </a:rPr>
              <a:t>3</a:t>
            </a:r>
          </a:p>
        </p:txBody>
      </p:sp>
      <p:sp>
        <p:nvSpPr>
          <p:cNvPr id="18" name="TextBox 18"/>
          <p:cNvSpPr txBox="1"/>
          <p:nvPr/>
        </p:nvSpPr>
        <p:spPr>
          <a:xfrm rot="1176395">
            <a:off x="4880659" y="8864145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8"/>
              </a:lnSpc>
              <a:spcBef>
                <a:spcPct val="0"/>
              </a:spcBef>
            </a:pPr>
            <a:r>
              <a:rPr lang="en-US" sz="9876">
                <a:solidFill>
                  <a:srgbClr val="000000"/>
                </a:solidFill>
                <a:latin typeface="Libre Franklin Bold"/>
              </a:rPr>
              <a:t>7</a:t>
            </a:r>
          </a:p>
        </p:txBody>
      </p:sp>
      <p:sp>
        <p:nvSpPr>
          <p:cNvPr id="19" name="TextBox 19"/>
          <p:cNvSpPr txBox="1"/>
          <p:nvPr/>
        </p:nvSpPr>
        <p:spPr>
          <a:xfrm rot="1384722">
            <a:off x="7863622" y="-236213"/>
            <a:ext cx="1882719" cy="2175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1"/>
              </a:lnSpc>
              <a:spcBef>
                <a:spcPct val="0"/>
              </a:spcBef>
            </a:pPr>
            <a:r>
              <a:rPr lang="en-US" sz="13462">
                <a:solidFill>
                  <a:srgbClr val="000000"/>
                </a:solidFill>
                <a:latin typeface="Libre Franklin Bold"/>
              </a:rPr>
              <a:t>5</a:t>
            </a:r>
          </a:p>
        </p:txBody>
      </p:sp>
      <p:sp>
        <p:nvSpPr>
          <p:cNvPr id="20" name="TextBox 20"/>
          <p:cNvSpPr txBox="1"/>
          <p:nvPr/>
        </p:nvSpPr>
        <p:spPr>
          <a:xfrm rot="-1009175">
            <a:off x="16901184" y="2438997"/>
            <a:ext cx="1544106" cy="1787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53"/>
              </a:lnSpc>
              <a:spcBef>
                <a:spcPct val="0"/>
              </a:spcBef>
            </a:pPr>
            <a:r>
              <a:rPr lang="en-US" sz="11041">
                <a:solidFill>
                  <a:srgbClr val="000000"/>
                </a:solidFill>
                <a:latin typeface="Libre Franklin Bold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 rot="-1827938">
            <a:off x="4649" y="2633580"/>
            <a:ext cx="1217658" cy="1974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40"/>
              </a:lnSpc>
              <a:spcBef>
                <a:spcPct val="0"/>
              </a:spcBef>
            </a:pPr>
            <a:r>
              <a:rPr lang="en-US" sz="12262">
                <a:solidFill>
                  <a:srgbClr val="000000"/>
                </a:solidFill>
                <a:latin typeface="Libre Franklin Bold Bold"/>
              </a:rPr>
              <a:t>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CB597495-22F3-6723-073E-590476B1BE04}"/>
                  </a:ext>
                </a:extLst>
              </p:cNvPr>
              <p:cNvSpPr txBox="1"/>
              <p:nvPr/>
            </p:nvSpPr>
            <p:spPr>
              <a:xfrm>
                <a:off x="2750278" y="2325071"/>
                <a:ext cx="6973197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+115°=18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=180°−11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5°=65°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+45°=180°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CB597495-22F3-6723-073E-590476B1B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278" y="2325071"/>
                <a:ext cx="6973197" cy="5518242"/>
              </a:xfrm>
              <a:prstGeom prst="rect">
                <a:avLst/>
              </a:prstGeom>
              <a:blipFill>
                <a:blip r:embed="rId10"/>
                <a:stretch>
                  <a:fillRect l="-3059" r="-5245" b="-3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Hình ảnh 22">
            <a:extLst>
              <a:ext uri="{FF2B5EF4-FFF2-40B4-BE49-F238E27FC236}">
                <a16:creationId xmlns:a16="http://schemas.microsoft.com/office/drawing/2014/main" id="{C6D37E74-6B4B-8D9F-E3A8-2C5CA5F18FF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0809" t="4666" r="6200" b="1923"/>
          <a:stretch/>
        </p:blipFill>
        <p:spPr>
          <a:xfrm>
            <a:off x="10097397" y="2546851"/>
            <a:ext cx="4773088" cy="38342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F56A7612-860A-66E0-6981-E1D326DDD29C}"/>
                  </a:ext>
                </a:extLst>
              </p:cNvPr>
              <p:cNvSpPr txBox="1"/>
              <p:nvPr/>
            </p:nvSpPr>
            <p:spPr>
              <a:xfrm>
                <a:off x="2750278" y="7851956"/>
                <a:ext cx="12413522" cy="901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Suy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𝑧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=180°−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−45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180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°−65°−45°=−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70°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F56A7612-860A-66E0-6981-E1D326DDD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278" y="7851956"/>
                <a:ext cx="12413522" cy="901593"/>
              </a:xfrm>
              <a:prstGeom prst="rect">
                <a:avLst/>
              </a:prstGeom>
              <a:blipFill>
                <a:blip r:embed="rId12"/>
                <a:stretch>
                  <a:fillRect l="-1718" r="-1178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26486">
            <a:off x="15540106" y="7389386"/>
            <a:ext cx="2555487" cy="27186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21711">
            <a:off x="14086321" y="732073"/>
            <a:ext cx="4815683" cy="8668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3239">
            <a:off x="222646" y="166350"/>
            <a:ext cx="3099539" cy="20301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32432">
            <a:off x="404932" y="6584619"/>
            <a:ext cx="1954700" cy="382337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1263297">
            <a:off x="764615" y="472850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76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5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 rot="-1059970">
            <a:off x="4986661" y="71919"/>
            <a:ext cx="1088046" cy="125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11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8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4</a:t>
            </a:r>
          </a:p>
        </p:txBody>
      </p:sp>
      <p:sp>
        <p:nvSpPr>
          <p:cNvPr id="8" name="TextBox 8"/>
          <p:cNvSpPr txBox="1"/>
          <p:nvPr/>
        </p:nvSpPr>
        <p:spPr>
          <a:xfrm rot="1231330">
            <a:off x="12075512" y="9184699"/>
            <a:ext cx="1041094" cy="120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7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44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9</a:t>
            </a:r>
          </a:p>
        </p:txBody>
      </p:sp>
      <p:sp>
        <p:nvSpPr>
          <p:cNvPr id="9" name="TextBox 9"/>
          <p:cNvSpPr txBox="1"/>
          <p:nvPr/>
        </p:nvSpPr>
        <p:spPr>
          <a:xfrm rot="-1059970">
            <a:off x="11659240" y="-32291"/>
            <a:ext cx="1245101" cy="1442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57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90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6</a:t>
            </a:r>
          </a:p>
        </p:txBody>
      </p:sp>
      <p:sp>
        <p:nvSpPr>
          <p:cNvPr id="10" name="TextBox 10"/>
          <p:cNvSpPr txBox="1"/>
          <p:nvPr/>
        </p:nvSpPr>
        <p:spPr>
          <a:xfrm rot="1176395">
            <a:off x="16637876" y="5096086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6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 rot="1176395">
            <a:off x="5076786" y="8971420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3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7</a:t>
            </a:r>
          </a:p>
        </p:txBody>
      </p:sp>
      <p:sp>
        <p:nvSpPr>
          <p:cNvPr id="12" name="TextBox 12"/>
          <p:cNvSpPr txBox="1"/>
          <p:nvPr/>
        </p:nvSpPr>
        <p:spPr>
          <a:xfrm rot="1384722">
            <a:off x="8116880" y="209739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 rot="-1009175">
            <a:off x="16999107" y="2434054"/>
            <a:ext cx="1426424" cy="1649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2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 rot="-1827938">
            <a:off x="201934" y="2715732"/>
            <a:ext cx="1084077" cy="176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1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1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 Bold"/>
                <a:ea typeface="+mn-ea"/>
                <a:cs typeface="+mn-cs"/>
              </a:rPr>
              <a:t>0</a:t>
            </a:r>
          </a:p>
        </p:txBody>
      </p:sp>
      <p:sp>
        <p:nvSpPr>
          <p:cNvPr id="15" name="TextBox 15"/>
          <p:cNvSpPr txBox="1"/>
          <p:nvPr/>
        </p:nvSpPr>
        <p:spPr>
          <a:xfrm rot="-1389345">
            <a:off x="8809147" y="8223596"/>
            <a:ext cx="1106773" cy="179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48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1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 Bold"/>
                <a:ea typeface="+mn-ea"/>
                <a:cs typeface="+mn-cs"/>
              </a:rPr>
              <a:t>8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910016" y="1557639"/>
            <a:ext cx="14467968" cy="7171723"/>
            <a:chOff x="0" y="0"/>
            <a:chExt cx="3810494" cy="188884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810494" cy="1888849"/>
            </a:xfrm>
            <a:custGeom>
              <a:avLst/>
              <a:gdLst/>
              <a:ahLst/>
              <a:cxnLst/>
              <a:rect l="l" t="t" r="r" b="b"/>
              <a:pathLst>
                <a:path w="3810494" h="1888849">
                  <a:moveTo>
                    <a:pt x="26755" y="0"/>
                  </a:moveTo>
                  <a:lnTo>
                    <a:pt x="3783738" y="0"/>
                  </a:lnTo>
                  <a:cubicBezTo>
                    <a:pt x="3798515" y="0"/>
                    <a:pt x="3810494" y="11979"/>
                    <a:pt x="3810494" y="26755"/>
                  </a:cubicBezTo>
                  <a:lnTo>
                    <a:pt x="3810494" y="1862093"/>
                  </a:lnTo>
                  <a:cubicBezTo>
                    <a:pt x="3810494" y="1869189"/>
                    <a:pt x="3807675" y="1875995"/>
                    <a:pt x="3802657" y="1881012"/>
                  </a:cubicBezTo>
                  <a:cubicBezTo>
                    <a:pt x="3797640" y="1886030"/>
                    <a:pt x="3790835" y="1888849"/>
                    <a:pt x="3783738" y="1888849"/>
                  </a:cubicBezTo>
                  <a:lnTo>
                    <a:pt x="26755" y="1888849"/>
                  </a:lnTo>
                  <a:cubicBezTo>
                    <a:pt x="19659" y="1888849"/>
                    <a:pt x="12854" y="1886030"/>
                    <a:pt x="7836" y="1881012"/>
                  </a:cubicBezTo>
                  <a:cubicBezTo>
                    <a:pt x="2819" y="1875995"/>
                    <a:pt x="0" y="1869189"/>
                    <a:pt x="0" y="1862093"/>
                  </a:cubicBezTo>
                  <a:lnTo>
                    <a:pt x="0" y="26755"/>
                  </a:lnTo>
                  <a:cubicBezTo>
                    <a:pt x="0" y="19659"/>
                    <a:pt x="2819" y="12854"/>
                    <a:pt x="7836" y="7836"/>
                  </a:cubicBezTo>
                  <a:cubicBezTo>
                    <a:pt x="12854" y="2819"/>
                    <a:pt x="19659" y="0"/>
                    <a:pt x="26755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8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9B6C1356-ADD3-9C4E-F15D-DF210D95A97B}"/>
              </a:ext>
            </a:extLst>
          </p:cNvPr>
          <p:cNvSpPr/>
          <p:nvPr/>
        </p:nvSpPr>
        <p:spPr>
          <a:xfrm>
            <a:off x="7808582" y="2004850"/>
            <a:ext cx="3107902" cy="1371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1F7FBEE4-E1D3-4555-8FDF-5633AFE4A12E}"/>
                  </a:ext>
                </a:extLst>
              </p:cNvPr>
              <p:cNvSpPr txBox="1"/>
              <p:nvPr/>
            </p:nvSpPr>
            <p:spPr>
              <a:xfrm>
                <a:off x="3023926" y="3822008"/>
                <a:ext cx="11729882" cy="406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4.22,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40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1F7FBEE4-E1D3-4555-8FDF-5633AFE4A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926" y="3822008"/>
                <a:ext cx="11729882" cy="4063548"/>
              </a:xfrm>
              <a:prstGeom prst="rect">
                <a:avLst/>
              </a:prstGeom>
              <a:blipFill>
                <a:blip r:embed="rId10"/>
                <a:stretch>
                  <a:fillRect l="-2079" r="-2131" b="-5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84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028700" y="1028700"/>
            <a:ext cx="10264289" cy="8229600"/>
          </a:xfrm>
          <a:custGeom>
            <a:avLst/>
            <a:gdLst/>
            <a:ahLst/>
            <a:cxnLst/>
            <a:rect l="l" t="t" r="r" b="b"/>
            <a:pathLst>
              <a:path w="2703352" h="2167467">
                <a:moveTo>
                  <a:pt x="37713" y="0"/>
                </a:moveTo>
                <a:lnTo>
                  <a:pt x="2665639" y="0"/>
                </a:lnTo>
                <a:cubicBezTo>
                  <a:pt x="2675641" y="0"/>
                  <a:pt x="2685233" y="3973"/>
                  <a:pt x="2692306" y="11046"/>
                </a:cubicBezTo>
                <a:cubicBezTo>
                  <a:pt x="2699378" y="18118"/>
                  <a:pt x="2703352" y="27711"/>
                  <a:pt x="2703352" y="37713"/>
                </a:cubicBezTo>
                <a:lnTo>
                  <a:pt x="2703352" y="2129754"/>
                </a:lnTo>
                <a:cubicBezTo>
                  <a:pt x="2703352" y="2150582"/>
                  <a:pt x="2686467" y="2167467"/>
                  <a:pt x="2665639" y="2167467"/>
                </a:cubicBezTo>
                <a:lnTo>
                  <a:pt x="37713" y="2167467"/>
                </a:lnTo>
                <a:cubicBezTo>
                  <a:pt x="16885" y="2167467"/>
                  <a:pt x="0" y="2150582"/>
                  <a:pt x="0" y="2129754"/>
                </a:cubicBezTo>
                <a:lnTo>
                  <a:pt x="0" y="37713"/>
                </a:lnTo>
                <a:cubicBezTo>
                  <a:pt x="0" y="16885"/>
                  <a:pt x="16885" y="0"/>
                  <a:pt x="37713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0000"/>
            </a:solidFill>
          </a:ln>
        </p:spPr>
      </p:sp>
      <p:grpSp>
        <p:nvGrpSpPr>
          <p:cNvPr id="10" name="Group 10"/>
          <p:cNvGrpSpPr/>
          <p:nvPr/>
        </p:nvGrpSpPr>
        <p:grpSpPr>
          <a:xfrm>
            <a:off x="11935629" y="6032556"/>
            <a:ext cx="5323671" cy="3225744"/>
            <a:chOff x="0" y="0"/>
            <a:chExt cx="1402119" cy="84957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02119" cy="849579"/>
            </a:xfrm>
            <a:custGeom>
              <a:avLst/>
              <a:gdLst/>
              <a:ahLst/>
              <a:cxnLst/>
              <a:rect l="l" t="t" r="r" b="b"/>
              <a:pathLst>
                <a:path w="1402119" h="849579">
                  <a:moveTo>
                    <a:pt x="72712" y="0"/>
                  </a:moveTo>
                  <a:lnTo>
                    <a:pt x="1329407" y="0"/>
                  </a:lnTo>
                  <a:cubicBezTo>
                    <a:pt x="1348691" y="0"/>
                    <a:pt x="1367186" y="7661"/>
                    <a:pt x="1380822" y="21297"/>
                  </a:cubicBezTo>
                  <a:cubicBezTo>
                    <a:pt x="1394458" y="34933"/>
                    <a:pt x="1402119" y="53428"/>
                    <a:pt x="1402119" y="72712"/>
                  </a:cubicBezTo>
                  <a:lnTo>
                    <a:pt x="1402119" y="776866"/>
                  </a:lnTo>
                  <a:cubicBezTo>
                    <a:pt x="1402119" y="796151"/>
                    <a:pt x="1394458" y="814646"/>
                    <a:pt x="1380822" y="828282"/>
                  </a:cubicBezTo>
                  <a:cubicBezTo>
                    <a:pt x="1367186" y="841918"/>
                    <a:pt x="1348691" y="849579"/>
                    <a:pt x="1329407" y="849579"/>
                  </a:cubicBezTo>
                  <a:lnTo>
                    <a:pt x="72712" y="849579"/>
                  </a:lnTo>
                  <a:cubicBezTo>
                    <a:pt x="53428" y="849579"/>
                    <a:pt x="34933" y="841918"/>
                    <a:pt x="21297" y="828282"/>
                  </a:cubicBezTo>
                  <a:cubicBezTo>
                    <a:pt x="7661" y="814646"/>
                    <a:pt x="0" y="796151"/>
                    <a:pt x="0" y="776866"/>
                  </a:cubicBezTo>
                  <a:lnTo>
                    <a:pt x="0" y="72712"/>
                  </a:lnTo>
                  <a:cubicBezTo>
                    <a:pt x="0" y="53428"/>
                    <a:pt x="7661" y="34933"/>
                    <a:pt x="21297" y="21297"/>
                  </a:cubicBezTo>
                  <a:cubicBezTo>
                    <a:pt x="34933" y="7661"/>
                    <a:pt x="53428" y="0"/>
                    <a:pt x="72712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8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37345">
            <a:off x="12799895" y="929924"/>
            <a:ext cx="2431960" cy="258719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5862">
            <a:off x="13554650" y="6524764"/>
            <a:ext cx="2085628" cy="242514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 rot="482311">
            <a:off x="16035571" y="2648026"/>
            <a:ext cx="1645653" cy="533677"/>
            <a:chOff x="0" y="0"/>
            <a:chExt cx="433423" cy="14055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FBE32E"/>
            </a:solidFill>
            <a:ln w="47625">
              <a:solidFill>
                <a:srgbClr val="000000"/>
              </a:solidFill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998363" y="4189538"/>
            <a:ext cx="1368107" cy="1368107"/>
            <a:chOff x="0" y="0"/>
            <a:chExt cx="1824142" cy="1824142"/>
          </a:xfrm>
        </p:grpSpPr>
        <p:grpSp>
          <p:nvGrpSpPr>
            <p:cNvPr id="23" name="Group 2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7" name="Hình ảnh 6">
            <a:extLst>
              <a:ext uri="{FF2B5EF4-FFF2-40B4-BE49-F238E27FC236}">
                <a16:creationId xmlns:a16="http://schemas.microsoft.com/office/drawing/2014/main" id="{25E276D4-0152-D762-E116-DE14B761E3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7773" y="1801819"/>
            <a:ext cx="4761716" cy="5514845"/>
          </a:xfrm>
          <a:prstGeom prst="rect">
            <a:avLst/>
          </a:prstGeom>
        </p:spPr>
      </p:pic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id="{2D209BA6-F287-0D8A-5286-7ABA90F6D20A}"/>
              </a:ext>
            </a:extLst>
          </p:cNvPr>
          <p:cNvSpPr/>
          <p:nvPr/>
        </p:nvSpPr>
        <p:spPr>
          <a:xfrm>
            <a:off x="5334000" y="1154607"/>
            <a:ext cx="2590800" cy="1294424"/>
          </a:xfrm>
          <a:prstGeom prst="wedgeEllipseCallou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BC2BEE49-A348-7277-E5BD-12A63C9D8153}"/>
              </a:ext>
            </a:extLst>
          </p:cNvPr>
          <p:cNvGrpSpPr/>
          <p:nvPr/>
        </p:nvGrpSpPr>
        <p:grpSpPr>
          <a:xfrm>
            <a:off x="1507480" y="3924300"/>
            <a:ext cx="4445920" cy="3813038"/>
            <a:chOff x="1507480" y="3924300"/>
            <a:chExt cx="4445920" cy="3813038"/>
          </a:xfrm>
        </p:grpSpPr>
        <p:cxnSp>
          <p:nvCxnSpPr>
            <p:cNvPr id="13" name="Đường nối Thẳng 12">
              <a:extLst>
                <a:ext uri="{FF2B5EF4-FFF2-40B4-BE49-F238E27FC236}">
                  <a16:creationId xmlns:a16="http://schemas.microsoft.com/office/drawing/2014/main" id="{70DE87FC-228C-BBFB-517C-4750469ABADE}"/>
                </a:ext>
              </a:extLst>
            </p:cNvPr>
            <p:cNvCxnSpPr>
              <a:cxnSpLocks/>
            </p:cNvCxnSpPr>
            <p:nvPr/>
          </p:nvCxnSpPr>
          <p:spPr>
            <a:xfrm>
              <a:off x="2590800" y="3924300"/>
              <a:ext cx="0" cy="381303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1E975E9D-3B3C-52E5-10A8-20BB8AF358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07480" y="6036794"/>
              <a:ext cx="4445920" cy="2846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BD758589-EBDC-BE19-4D22-130F4782BAB6}"/>
                </a:ext>
              </a:extLst>
            </p:cNvPr>
            <p:cNvSpPr txBox="1"/>
            <p:nvPr/>
          </p:nvSpPr>
          <p:spPr>
            <a:xfrm>
              <a:off x="1575868" y="4702522"/>
              <a:ext cx="9835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30C7D2A7-9995-87EB-42DC-0F00DD71C917}"/>
                </a:ext>
              </a:extLst>
            </p:cNvPr>
            <p:cNvSpPr txBox="1"/>
            <p:nvPr/>
          </p:nvSpPr>
          <p:spPr>
            <a:xfrm>
              <a:off x="1574983" y="6299042"/>
              <a:ext cx="9835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B56F54A7-FF1F-799A-B432-7111B8490A94}"/>
                  </a:ext>
                </a:extLst>
              </p:cNvPr>
              <p:cNvSpPr txBox="1"/>
              <p:nvPr/>
            </p:nvSpPr>
            <p:spPr>
              <a:xfrm>
                <a:off x="2683613" y="4052270"/>
                <a:ext cx="4576703" cy="19802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=40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B56F54A7-FF1F-799A-B432-7111B8490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613" y="4052270"/>
                <a:ext cx="4576703" cy="1980286"/>
              </a:xfrm>
              <a:prstGeom prst="rect">
                <a:avLst/>
              </a:prstGeom>
              <a:blipFill>
                <a:blip r:embed="rId7"/>
                <a:stretch>
                  <a:fillRect t="-4615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B84798EB-FF26-3798-8584-C2EAF32F0D20}"/>
                  </a:ext>
                </a:extLst>
              </p:cNvPr>
              <p:cNvSpPr txBox="1"/>
              <p:nvPr/>
            </p:nvSpPr>
            <p:spPr>
              <a:xfrm>
                <a:off x="2680609" y="6068368"/>
                <a:ext cx="4445920" cy="1907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B84798EB-FF26-3798-8584-C2EAF32F0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609" y="6068368"/>
                <a:ext cx="4445920" cy="1907445"/>
              </a:xfrm>
              <a:prstGeom prst="rect">
                <a:avLst/>
              </a:prstGeom>
              <a:blipFill>
                <a:blip r:embed="rId8"/>
                <a:stretch>
                  <a:fillRect l="-4938" b="-9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773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>
            <a:off x="1463873" y="1108248"/>
            <a:ext cx="15353469" cy="7942320"/>
          </a:xfrm>
          <a:custGeom>
            <a:avLst/>
            <a:gdLst/>
            <a:ahLst/>
            <a:cxnLst/>
            <a:rect l="l" t="t" r="r" b="b"/>
            <a:pathLst>
              <a:path w="4043712" h="392509">
                <a:moveTo>
                  <a:pt x="25212" y="0"/>
                </a:moveTo>
                <a:lnTo>
                  <a:pt x="4018500" y="0"/>
                </a:lnTo>
                <a:cubicBezTo>
                  <a:pt x="4025186" y="0"/>
                  <a:pt x="4031599" y="2656"/>
                  <a:pt x="4036328" y="7385"/>
                </a:cubicBezTo>
                <a:cubicBezTo>
                  <a:pt x="4041056" y="12113"/>
                  <a:pt x="4043712" y="18526"/>
                  <a:pt x="4043712" y="25212"/>
                </a:cubicBezTo>
                <a:lnTo>
                  <a:pt x="4043712" y="367297"/>
                </a:lnTo>
                <a:cubicBezTo>
                  <a:pt x="4043712" y="381222"/>
                  <a:pt x="4032424" y="392509"/>
                  <a:pt x="4018500" y="392509"/>
                </a:cubicBezTo>
                <a:lnTo>
                  <a:pt x="25212" y="392509"/>
                </a:lnTo>
                <a:cubicBezTo>
                  <a:pt x="18526" y="392509"/>
                  <a:pt x="12113" y="389853"/>
                  <a:pt x="7385" y="385125"/>
                </a:cubicBezTo>
                <a:cubicBezTo>
                  <a:pt x="2656" y="380397"/>
                  <a:pt x="0" y="373984"/>
                  <a:pt x="0" y="367297"/>
                </a:cubicBezTo>
                <a:lnTo>
                  <a:pt x="0" y="25212"/>
                </a:lnTo>
                <a:cubicBezTo>
                  <a:pt x="0" y="18526"/>
                  <a:pt x="2656" y="12113"/>
                  <a:pt x="7385" y="7385"/>
                </a:cubicBezTo>
                <a:cubicBezTo>
                  <a:pt x="12113" y="2656"/>
                  <a:pt x="18526" y="0"/>
                  <a:pt x="25212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0000"/>
            </a:solidFill>
          </a:ln>
        </p:spPr>
      </p:sp>
      <p:sp>
        <p:nvSpPr>
          <p:cNvPr id="15" name="TextBox 15"/>
          <p:cNvSpPr txBox="1"/>
          <p:nvPr/>
        </p:nvSpPr>
        <p:spPr>
          <a:xfrm rot="1263297">
            <a:off x="115858" y="208353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76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5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1</a:t>
            </a:r>
          </a:p>
        </p:txBody>
      </p:sp>
      <p:sp>
        <p:nvSpPr>
          <p:cNvPr id="16" name="TextBox 16"/>
          <p:cNvSpPr txBox="1"/>
          <p:nvPr/>
        </p:nvSpPr>
        <p:spPr>
          <a:xfrm rot="1176395">
            <a:off x="251232" y="6808324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6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 rot="-1389345">
            <a:off x="17032491" y="6713254"/>
            <a:ext cx="1223665" cy="1983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0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32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 Bold"/>
                <a:ea typeface="+mn-ea"/>
                <a:cs typeface="+mn-cs"/>
              </a:rPr>
              <a:t>8</a:t>
            </a:r>
          </a:p>
        </p:txBody>
      </p:sp>
      <p:sp>
        <p:nvSpPr>
          <p:cNvPr id="18" name="TextBox 18"/>
          <p:cNvSpPr txBox="1"/>
          <p:nvPr/>
        </p:nvSpPr>
        <p:spPr>
          <a:xfrm rot="-1059970">
            <a:off x="-509406" y="8691640"/>
            <a:ext cx="1666814" cy="1921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49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4</a:t>
            </a:r>
          </a:p>
        </p:txBody>
      </p:sp>
      <p:sp>
        <p:nvSpPr>
          <p:cNvPr id="19" name="TextBox 19"/>
          <p:cNvSpPr txBox="1"/>
          <p:nvPr/>
        </p:nvSpPr>
        <p:spPr>
          <a:xfrm rot="1231330">
            <a:off x="17300765" y="8864430"/>
            <a:ext cx="1368245" cy="158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71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8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9</a:t>
            </a:r>
          </a:p>
        </p:txBody>
      </p:sp>
      <p:sp>
        <p:nvSpPr>
          <p:cNvPr id="20" name="TextBox 20"/>
          <p:cNvSpPr txBox="1"/>
          <p:nvPr/>
        </p:nvSpPr>
        <p:spPr>
          <a:xfrm rot="1176395">
            <a:off x="17301170" y="4438963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3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7</a:t>
            </a:r>
          </a:p>
        </p:txBody>
      </p:sp>
      <p:sp>
        <p:nvSpPr>
          <p:cNvPr id="21" name="TextBox 21"/>
          <p:cNvSpPr txBox="1"/>
          <p:nvPr/>
        </p:nvSpPr>
        <p:spPr>
          <a:xfrm rot="1384722">
            <a:off x="17112927" y="-124701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5</a:t>
            </a:r>
          </a:p>
        </p:txBody>
      </p:sp>
      <p:sp>
        <p:nvSpPr>
          <p:cNvPr id="22" name="TextBox 22"/>
          <p:cNvSpPr txBox="1"/>
          <p:nvPr/>
        </p:nvSpPr>
        <p:spPr>
          <a:xfrm rot="-1827938">
            <a:off x="1812691" y="-253479"/>
            <a:ext cx="1359912" cy="221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69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 Bold"/>
                <a:ea typeface="+mn-ea"/>
                <a:cs typeface="+mn-cs"/>
              </a:rPr>
              <a:t>0</a:t>
            </a:r>
          </a:p>
        </p:txBody>
      </p:sp>
      <p:sp>
        <p:nvSpPr>
          <p:cNvPr id="23" name="TextBox 23"/>
          <p:cNvSpPr txBox="1"/>
          <p:nvPr/>
        </p:nvSpPr>
        <p:spPr>
          <a:xfrm rot="-1059970">
            <a:off x="16638550" y="1795374"/>
            <a:ext cx="1666340" cy="192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48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6</a:t>
            </a:r>
          </a:p>
        </p:txBody>
      </p:sp>
      <p:sp>
        <p:nvSpPr>
          <p:cNvPr id="24" name="TextBox 24"/>
          <p:cNvSpPr txBox="1"/>
          <p:nvPr/>
        </p:nvSpPr>
        <p:spPr>
          <a:xfrm rot="-1009175">
            <a:off x="-452950" y="4003111"/>
            <a:ext cx="1852950" cy="2152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22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24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3CBE2E4-4BEB-7C5A-43CC-501BF4C2B377}"/>
                  </a:ext>
                </a:extLst>
              </p:cNvPr>
              <p:cNvSpPr txBox="1"/>
              <p:nvPr/>
            </p:nvSpPr>
            <p:spPr>
              <a:xfrm>
                <a:off x="2540707" y="2556825"/>
                <a:ext cx="8395321" cy="5045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c.c.c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3CBE2E4-4BEB-7C5A-43CC-501BF4C2B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707" y="2556825"/>
                <a:ext cx="8395321" cy="5045164"/>
              </a:xfrm>
              <a:prstGeom prst="rect">
                <a:avLst/>
              </a:prstGeom>
              <a:blipFill>
                <a:blip r:embed="rId2"/>
                <a:stretch>
                  <a:fillRect l="-2977" b="-4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F080A242-516D-7996-FCD9-F6CE345D1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3796" y="2321984"/>
            <a:ext cx="4761716" cy="55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77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78529">
            <a:off x="60934" y="104911"/>
            <a:ext cx="1368107" cy="1368107"/>
            <a:chOff x="0" y="0"/>
            <a:chExt cx="1824142" cy="1824142"/>
          </a:xfrm>
        </p:grpSpPr>
        <p:grpSp>
          <p:nvGrpSpPr>
            <p:cNvPr id="3" name="Group 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 rot="578529">
            <a:off x="4115363" y="9098676"/>
            <a:ext cx="1368107" cy="1368107"/>
            <a:chOff x="0" y="0"/>
            <a:chExt cx="1824142" cy="1824142"/>
          </a:xfrm>
        </p:grpSpPr>
        <p:grpSp>
          <p:nvGrpSpPr>
            <p:cNvPr id="13" name="Group 1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9EE0F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 rot="-409024">
            <a:off x="3333907" y="322539"/>
            <a:ext cx="1645653" cy="533677"/>
            <a:chOff x="0" y="0"/>
            <a:chExt cx="433423" cy="14055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 rot="746956">
            <a:off x="12700423" y="9515891"/>
            <a:ext cx="1645653" cy="533677"/>
            <a:chOff x="0" y="0"/>
            <a:chExt cx="433423" cy="1405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 rot="585042">
            <a:off x="7920858" y="-9851"/>
            <a:ext cx="1198457" cy="1198457"/>
            <a:chOff x="0" y="0"/>
            <a:chExt cx="1597943" cy="1597943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8" name="Group 38"/>
          <p:cNvGrpSpPr/>
          <p:nvPr/>
        </p:nvGrpSpPr>
        <p:grpSpPr>
          <a:xfrm rot="-635446">
            <a:off x="8317461" y="9260510"/>
            <a:ext cx="1653079" cy="1044439"/>
            <a:chOff x="0" y="0"/>
            <a:chExt cx="2204105" cy="1392585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 rot="-691019">
            <a:off x="151719" y="8992966"/>
            <a:ext cx="1198457" cy="1198457"/>
            <a:chOff x="0" y="0"/>
            <a:chExt cx="1597943" cy="1597943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" name="Group 55"/>
          <p:cNvGrpSpPr/>
          <p:nvPr/>
        </p:nvGrpSpPr>
        <p:grpSpPr>
          <a:xfrm rot="679735">
            <a:off x="16460341" y="301942"/>
            <a:ext cx="1653079" cy="1044439"/>
            <a:chOff x="0" y="0"/>
            <a:chExt cx="2204105" cy="1392585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" name="Group 62"/>
          <p:cNvGrpSpPr/>
          <p:nvPr/>
        </p:nvGrpSpPr>
        <p:grpSpPr>
          <a:xfrm>
            <a:off x="12326786" y="2990"/>
            <a:ext cx="1305235" cy="1305235"/>
            <a:chOff x="0" y="0"/>
            <a:chExt cx="1740313" cy="1740313"/>
          </a:xfrm>
        </p:grpSpPr>
        <p:grpSp>
          <p:nvGrpSpPr>
            <p:cNvPr id="63" name="Group 6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74" name="Freeform 74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4274726" h="2167467">
                <a:moveTo>
                  <a:pt x="23850" y="0"/>
                </a:moveTo>
                <a:lnTo>
                  <a:pt x="4250876" y="0"/>
                </a:lnTo>
                <a:cubicBezTo>
                  <a:pt x="4257201" y="0"/>
                  <a:pt x="4263268" y="2513"/>
                  <a:pt x="4267741" y="6985"/>
                </a:cubicBezTo>
                <a:cubicBezTo>
                  <a:pt x="4272213" y="11458"/>
                  <a:pt x="4274726" y="17524"/>
                  <a:pt x="4274726" y="23850"/>
                </a:cubicBezTo>
                <a:lnTo>
                  <a:pt x="4274726" y="2143617"/>
                </a:lnTo>
                <a:cubicBezTo>
                  <a:pt x="4274726" y="2149942"/>
                  <a:pt x="4272213" y="2156009"/>
                  <a:pt x="4267741" y="2160481"/>
                </a:cubicBezTo>
                <a:cubicBezTo>
                  <a:pt x="4263268" y="2164954"/>
                  <a:pt x="4257201" y="2167467"/>
                  <a:pt x="4250876" y="2167467"/>
                </a:cubicBezTo>
                <a:lnTo>
                  <a:pt x="23850" y="2167467"/>
                </a:lnTo>
                <a:cubicBezTo>
                  <a:pt x="17524" y="2167467"/>
                  <a:pt x="11458" y="2164954"/>
                  <a:pt x="6985" y="2160481"/>
                </a:cubicBezTo>
                <a:cubicBezTo>
                  <a:pt x="2513" y="2156009"/>
                  <a:pt x="0" y="2149942"/>
                  <a:pt x="0" y="2143617"/>
                </a:cubicBezTo>
                <a:lnTo>
                  <a:pt x="0" y="23850"/>
                </a:lnTo>
                <a:cubicBezTo>
                  <a:pt x="0" y="17524"/>
                  <a:pt x="2513" y="11458"/>
                  <a:pt x="6985" y="6985"/>
                </a:cubicBezTo>
                <a:cubicBezTo>
                  <a:pt x="11458" y="2513"/>
                  <a:pt x="17524" y="0"/>
                  <a:pt x="2385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0000"/>
            </a:solidFill>
          </a:ln>
        </p:spPr>
      </p:sp>
      <p:grpSp>
        <p:nvGrpSpPr>
          <p:cNvPr id="77" name="Group 77"/>
          <p:cNvGrpSpPr/>
          <p:nvPr/>
        </p:nvGrpSpPr>
        <p:grpSpPr>
          <a:xfrm rot="1250073">
            <a:off x="16982765" y="8993764"/>
            <a:ext cx="1305235" cy="1305235"/>
            <a:chOff x="0" y="0"/>
            <a:chExt cx="1740313" cy="1740313"/>
          </a:xfrm>
        </p:grpSpPr>
        <p:grpSp>
          <p:nvGrpSpPr>
            <p:cNvPr id="78" name="Group 78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0" name="TextBox 80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1" name="Group 81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3" name="TextBox 83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4" name="Group 84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86" name="TextBox 86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B70BAA6B-AA65-2B73-5001-DAE217B7F102}"/>
                  </a:ext>
                </a:extLst>
              </p:cNvPr>
              <p:cNvSpPr txBox="1"/>
              <p:nvPr/>
            </p:nvSpPr>
            <p:spPr>
              <a:xfrm>
                <a:off x="2204640" y="2167665"/>
                <a:ext cx="8722109" cy="6119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0" dirty="0"/>
                  <a:t>	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°−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°−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a)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𝐴𝐷𝐵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B70BAA6B-AA65-2B73-5001-DAE217B7F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640" y="2167665"/>
                <a:ext cx="8722109" cy="6119880"/>
              </a:xfrm>
              <a:prstGeom prst="rect">
                <a:avLst/>
              </a:prstGeom>
              <a:blipFill>
                <a:blip r:embed="rId2"/>
                <a:stretch>
                  <a:fillRect l="-2867" r="-4615" b="-3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" name="Hình ảnh 87">
            <a:extLst>
              <a:ext uri="{FF2B5EF4-FFF2-40B4-BE49-F238E27FC236}">
                <a16:creationId xmlns:a16="http://schemas.microsoft.com/office/drawing/2014/main" id="{6ACB6C2D-8F79-F5B0-6074-226F17762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4900" y="2352680"/>
            <a:ext cx="4761716" cy="55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67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1263297">
            <a:off x="115858" y="208353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76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5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1</a:t>
            </a:r>
          </a:p>
        </p:txBody>
      </p:sp>
      <p:sp>
        <p:nvSpPr>
          <p:cNvPr id="3" name="TextBox 3"/>
          <p:cNvSpPr txBox="1"/>
          <p:nvPr/>
        </p:nvSpPr>
        <p:spPr>
          <a:xfrm rot="1176395">
            <a:off x="251232" y="6808324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6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3</a:t>
            </a:r>
          </a:p>
        </p:txBody>
      </p:sp>
      <p:sp>
        <p:nvSpPr>
          <p:cNvPr id="4" name="TextBox 4"/>
          <p:cNvSpPr txBox="1"/>
          <p:nvPr/>
        </p:nvSpPr>
        <p:spPr>
          <a:xfrm rot="-1059970">
            <a:off x="16638550" y="1795374"/>
            <a:ext cx="1666340" cy="192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48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6</a:t>
            </a:r>
          </a:p>
        </p:txBody>
      </p:sp>
      <p:sp>
        <p:nvSpPr>
          <p:cNvPr id="5" name="TextBox 5"/>
          <p:cNvSpPr txBox="1"/>
          <p:nvPr/>
        </p:nvSpPr>
        <p:spPr>
          <a:xfrm rot="-1389345">
            <a:off x="17032491" y="6713254"/>
            <a:ext cx="1223665" cy="1983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0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32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 Bold"/>
                <a:ea typeface="+mn-ea"/>
                <a:cs typeface="+mn-cs"/>
              </a:rPr>
              <a:t>8</a:t>
            </a:r>
          </a:p>
        </p:txBody>
      </p:sp>
      <p:sp>
        <p:nvSpPr>
          <p:cNvPr id="6" name="TextBox 6"/>
          <p:cNvSpPr txBox="1"/>
          <p:nvPr/>
        </p:nvSpPr>
        <p:spPr>
          <a:xfrm rot="-1059970">
            <a:off x="-509406" y="8691640"/>
            <a:ext cx="1666814" cy="1921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49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4</a:t>
            </a:r>
          </a:p>
        </p:txBody>
      </p:sp>
      <p:sp>
        <p:nvSpPr>
          <p:cNvPr id="7" name="TextBox 7"/>
          <p:cNvSpPr txBox="1"/>
          <p:nvPr/>
        </p:nvSpPr>
        <p:spPr>
          <a:xfrm rot="1231330">
            <a:off x="17300765" y="8864430"/>
            <a:ext cx="1368245" cy="158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71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8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9</a:t>
            </a:r>
          </a:p>
        </p:txBody>
      </p:sp>
      <p:sp>
        <p:nvSpPr>
          <p:cNvPr id="8" name="TextBox 8"/>
          <p:cNvSpPr txBox="1"/>
          <p:nvPr/>
        </p:nvSpPr>
        <p:spPr>
          <a:xfrm rot="1176395">
            <a:off x="17301170" y="4438963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3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7</a:t>
            </a:r>
          </a:p>
        </p:txBody>
      </p:sp>
      <p:sp>
        <p:nvSpPr>
          <p:cNvPr id="9" name="TextBox 9"/>
          <p:cNvSpPr txBox="1"/>
          <p:nvPr/>
        </p:nvSpPr>
        <p:spPr>
          <a:xfrm rot="1384722">
            <a:off x="17112927" y="-124701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10"/>
          <p:cNvSpPr txBox="1"/>
          <p:nvPr/>
        </p:nvSpPr>
        <p:spPr>
          <a:xfrm rot="-1009175">
            <a:off x="-452950" y="4003111"/>
            <a:ext cx="1852950" cy="2152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22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24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1"/>
          <p:cNvSpPr txBox="1"/>
          <p:nvPr/>
        </p:nvSpPr>
        <p:spPr>
          <a:xfrm rot="-1827938">
            <a:off x="-249967" y="-348953"/>
            <a:ext cx="1359912" cy="221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69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 Bold"/>
                <a:ea typeface="+mn-ea"/>
                <a:cs typeface="+mn-cs"/>
              </a:rPr>
              <a:t>0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28699" y="863204"/>
            <a:ext cx="15846825" cy="8528836"/>
            <a:chOff x="0" y="-19050"/>
            <a:chExt cx="2058005" cy="1819488"/>
          </a:xfrm>
        </p:grpSpPr>
        <p:sp>
          <p:nvSpPr>
            <p:cNvPr id="14" name="Freeform 14"/>
            <p:cNvSpPr/>
            <p:nvPr/>
          </p:nvSpPr>
          <p:spPr>
            <a:xfrm>
              <a:off x="56109" y="28530"/>
              <a:ext cx="2001896" cy="1771908"/>
            </a:xfrm>
            <a:custGeom>
              <a:avLst/>
              <a:gdLst/>
              <a:ahLst/>
              <a:cxnLst/>
              <a:rect l="l" t="t" r="r" b="b"/>
              <a:pathLst>
                <a:path w="2001896" h="1771908">
                  <a:moveTo>
                    <a:pt x="50927" y="0"/>
                  </a:moveTo>
                  <a:lnTo>
                    <a:pt x="1950969" y="0"/>
                  </a:lnTo>
                  <a:cubicBezTo>
                    <a:pt x="1979095" y="0"/>
                    <a:pt x="2001896" y="22801"/>
                    <a:pt x="2001896" y="50927"/>
                  </a:cubicBezTo>
                  <a:lnTo>
                    <a:pt x="2001896" y="1720980"/>
                  </a:lnTo>
                  <a:cubicBezTo>
                    <a:pt x="2001896" y="1734487"/>
                    <a:pt x="1996531" y="1747441"/>
                    <a:pt x="1986980" y="1756991"/>
                  </a:cubicBezTo>
                  <a:cubicBezTo>
                    <a:pt x="1977429" y="1766542"/>
                    <a:pt x="1964476" y="1771908"/>
                    <a:pt x="1950969" y="1771908"/>
                  </a:cubicBezTo>
                  <a:lnTo>
                    <a:pt x="50927" y="1771908"/>
                  </a:lnTo>
                  <a:cubicBezTo>
                    <a:pt x="37421" y="1771908"/>
                    <a:pt x="24467" y="1766542"/>
                    <a:pt x="14916" y="1756991"/>
                  </a:cubicBezTo>
                  <a:cubicBezTo>
                    <a:pt x="5366" y="1747441"/>
                    <a:pt x="0" y="1734487"/>
                    <a:pt x="0" y="1720980"/>
                  </a:cubicBezTo>
                  <a:lnTo>
                    <a:pt x="0" y="50927"/>
                  </a:lnTo>
                  <a:cubicBezTo>
                    <a:pt x="0" y="37421"/>
                    <a:pt x="5366" y="24467"/>
                    <a:pt x="14916" y="14916"/>
                  </a:cubicBezTo>
                  <a:cubicBezTo>
                    <a:pt x="24467" y="5366"/>
                    <a:pt x="37421" y="0"/>
                    <a:pt x="50927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000000"/>
              </a:solidFill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8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9896455-A8E2-BF91-8B72-92E38072A1C6}"/>
              </a:ext>
            </a:extLst>
          </p:cNvPr>
          <p:cNvSpPr txBox="1"/>
          <p:nvPr/>
        </p:nvSpPr>
        <p:spPr>
          <a:xfrm>
            <a:off x="6301776" y="1499921"/>
            <a:ext cx="5684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80D696A-92CA-C07C-2A5A-92DCA4F74C07}"/>
                  </a:ext>
                </a:extLst>
              </p:cNvPr>
              <p:cNvSpPr txBox="1"/>
              <p:nvPr/>
            </p:nvSpPr>
            <p:spPr>
              <a:xfrm>
                <a:off x="2834189" y="2812849"/>
                <a:ext cx="13032898" cy="199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4.7 (SGK – tr.69)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</p:txBody>
          </p:sp>
        </mc:Choice>
        <mc:Fallback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80D696A-92CA-C07C-2A5A-92DCA4F74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189" y="2812849"/>
                <a:ext cx="13032898" cy="1998176"/>
              </a:xfrm>
              <a:prstGeom prst="rect">
                <a:avLst/>
              </a:prstGeom>
              <a:blipFill>
                <a:blip r:embed="rId2"/>
                <a:stretch>
                  <a:fillRect l="-1918" r="-3040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Hình ảnh 23">
            <a:extLst>
              <a:ext uri="{FF2B5EF4-FFF2-40B4-BE49-F238E27FC236}">
                <a16:creationId xmlns:a16="http://schemas.microsoft.com/office/drawing/2014/main" id="{297DF5C3-6CAE-0E53-D299-E3B3C9958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631" y="4827895"/>
            <a:ext cx="3615955" cy="43897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0E21971B-110E-0029-9CBD-89446AC99142}"/>
                  </a:ext>
                </a:extLst>
              </p:cNvPr>
              <p:cNvSpPr txBox="1"/>
              <p:nvPr/>
            </p:nvSpPr>
            <p:spPr>
              <a:xfrm>
                <a:off x="10120532" y="6186208"/>
                <a:ext cx="519112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4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4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4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0E21971B-110E-0029-9CBD-89446AC99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532" y="6186208"/>
                <a:ext cx="5191125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Mũi tên: Phải 27">
            <a:extLst>
              <a:ext uri="{FF2B5EF4-FFF2-40B4-BE49-F238E27FC236}">
                <a16:creationId xmlns:a16="http://schemas.microsoft.com/office/drawing/2014/main" id="{40B7CB7F-84C3-2144-3A29-F57A9AF9C336}"/>
              </a:ext>
            </a:extLst>
          </p:cNvPr>
          <p:cNvSpPr/>
          <p:nvPr/>
        </p:nvSpPr>
        <p:spPr>
          <a:xfrm>
            <a:off x="8746224" y="6280931"/>
            <a:ext cx="1219200" cy="623980"/>
          </a:xfrm>
          <a:prstGeom prst="rightArrow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8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78529">
            <a:off x="60934" y="104911"/>
            <a:ext cx="1368107" cy="1368107"/>
            <a:chOff x="0" y="0"/>
            <a:chExt cx="1824142" cy="1824142"/>
          </a:xfrm>
        </p:grpSpPr>
        <p:grpSp>
          <p:nvGrpSpPr>
            <p:cNvPr id="3" name="Group 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 rot="578529">
            <a:off x="4115363" y="9098676"/>
            <a:ext cx="1368107" cy="1368107"/>
            <a:chOff x="0" y="0"/>
            <a:chExt cx="1824142" cy="1824142"/>
          </a:xfrm>
        </p:grpSpPr>
        <p:grpSp>
          <p:nvGrpSpPr>
            <p:cNvPr id="13" name="Group 1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9EE0F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 rot="-409024">
            <a:off x="3333907" y="322539"/>
            <a:ext cx="1645653" cy="533677"/>
            <a:chOff x="0" y="0"/>
            <a:chExt cx="433423" cy="14055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 rot="746956">
            <a:off x="12700423" y="9515891"/>
            <a:ext cx="1645653" cy="533677"/>
            <a:chOff x="0" y="0"/>
            <a:chExt cx="433423" cy="1405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 rot="585042">
            <a:off x="7920858" y="-9851"/>
            <a:ext cx="1198457" cy="1198457"/>
            <a:chOff x="0" y="0"/>
            <a:chExt cx="1597943" cy="1597943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8" name="Group 38"/>
          <p:cNvGrpSpPr/>
          <p:nvPr/>
        </p:nvGrpSpPr>
        <p:grpSpPr>
          <a:xfrm rot="-635446">
            <a:off x="8317461" y="9260510"/>
            <a:ext cx="1653079" cy="1044439"/>
            <a:chOff x="0" y="0"/>
            <a:chExt cx="2204105" cy="1392585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 rot="-691019">
            <a:off x="151719" y="8992966"/>
            <a:ext cx="1198457" cy="1198457"/>
            <a:chOff x="0" y="0"/>
            <a:chExt cx="1597943" cy="1597943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" name="Group 55"/>
          <p:cNvGrpSpPr/>
          <p:nvPr/>
        </p:nvGrpSpPr>
        <p:grpSpPr>
          <a:xfrm rot="679735">
            <a:off x="16460341" y="301942"/>
            <a:ext cx="1653079" cy="1044439"/>
            <a:chOff x="0" y="0"/>
            <a:chExt cx="2204105" cy="1392585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" name="Group 62"/>
          <p:cNvGrpSpPr/>
          <p:nvPr/>
        </p:nvGrpSpPr>
        <p:grpSpPr>
          <a:xfrm>
            <a:off x="12326786" y="2990"/>
            <a:ext cx="1305235" cy="1305235"/>
            <a:chOff x="0" y="0"/>
            <a:chExt cx="1740313" cy="1740313"/>
          </a:xfrm>
        </p:grpSpPr>
        <p:grpSp>
          <p:nvGrpSpPr>
            <p:cNvPr id="63" name="Group 6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2" name="Group 72"/>
          <p:cNvGrpSpPr/>
          <p:nvPr/>
        </p:nvGrpSpPr>
        <p:grpSpPr>
          <a:xfrm rot="1250073">
            <a:off x="16982765" y="8993764"/>
            <a:ext cx="1305235" cy="1305235"/>
            <a:chOff x="0" y="0"/>
            <a:chExt cx="1740313" cy="1740313"/>
          </a:xfrm>
        </p:grpSpPr>
        <p:grpSp>
          <p:nvGrpSpPr>
            <p:cNvPr id="73" name="Group 7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75" name="TextBox 7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oup 7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78" name="TextBox 7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7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81" name="TextBox 8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84" name="Freeform 84"/>
          <p:cNvSpPr/>
          <p:nvPr/>
        </p:nvSpPr>
        <p:spPr>
          <a:xfrm>
            <a:off x="761411" y="1028700"/>
            <a:ext cx="16691319" cy="8229600"/>
          </a:xfrm>
          <a:custGeom>
            <a:avLst/>
            <a:gdLst/>
            <a:ahLst/>
            <a:cxnLst/>
            <a:rect l="l" t="t" r="r" b="b"/>
            <a:pathLst>
              <a:path w="4274726" h="2167467">
                <a:moveTo>
                  <a:pt x="23850" y="0"/>
                </a:moveTo>
                <a:lnTo>
                  <a:pt x="4250876" y="0"/>
                </a:lnTo>
                <a:cubicBezTo>
                  <a:pt x="4257201" y="0"/>
                  <a:pt x="4263268" y="2513"/>
                  <a:pt x="4267741" y="6985"/>
                </a:cubicBezTo>
                <a:cubicBezTo>
                  <a:pt x="4272213" y="11458"/>
                  <a:pt x="4274726" y="17524"/>
                  <a:pt x="4274726" y="23850"/>
                </a:cubicBezTo>
                <a:lnTo>
                  <a:pt x="4274726" y="2143617"/>
                </a:lnTo>
                <a:cubicBezTo>
                  <a:pt x="4274726" y="2149942"/>
                  <a:pt x="4272213" y="2156009"/>
                  <a:pt x="4267741" y="2160481"/>
                </a:cubicBezTo>
                <a:cubicBezTo>
                  <a:pt x="4263268" y="2164954"/>
                  <a:pt x="4257201" y="2167467"/>
                  <a:pt x="4250876" y="2167467"/>
                </a:cubicBezTo>
                <a:lnTo>
                  <a:pt x="23850" y="2167467"/>
                </a:lnTo>
                <a:cubicBezTo>
                  <a:pt x="17524" y="2167467"/>
                  <a:pt x="11458" y="2164954"/>
                  <a:pt x="6985" y="2160481"/>
                </a:cubicBezTo>
                <a:cubicBezTo>
                  <a:pt x="2513" y="2156009"/>
                  <a:pt x="0" y="2149942"/>
                  <a:pt x="0" y="2143617"/>
                </a:cubicBezTo>
                <a:lnTo>
                  <a:pt x="0" y="23850"/>
                </a:lnTo>
                <a:cubicBezTo>
                  <a:pt x="0" y="17524"/>
                  <a:pt x="2513" y="11458"/>
                  <a:pt x="6985" y="6985"/>
                </a:cubicBezTo>
                <a:cubicBezTo>
                  <a:pt x="11458" y="2513"/>
                  <a:pt x="17524" y="0"/>
                  <a:pt x="2385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0000"/>
            </a:solidFill>
          </a:ln>
        </p:spPr>
      </p:sp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3023B8D5-C685-4A29-DABE-E7DFFB0C54E5}"/>
              </a:ext>
            </a:extLst>
          </p:cNvPr>
          <p:cNvSpPr txBox="1"/>
          <p:nvPr/>
        </p:nvSpPr>
        <p:spPr>
          <a:xfrm>
            <a:off x="969547" y="1742745"/>
            <a:ext cx="16230600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4.8 (SGK – tr.69)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9" name="Hình ảnh 88">
            <a:extLst>
              <a:ext uri="{FF2B5EF4-FFF2-40B4-BE49-F238E27FC236}">
                <a16:creationId xmlns:a16="http://schemas.microsoft.com/office/drawing/2014/main" id="{ADFB9492-D431-8E27-A058-13DDAAD88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31" y="4432329"/>
            <a:ext cx="15728220" cy="371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5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045557" y="1758539"/>
            <a:ext cx="14189051" cy="6795165"/>
            <a:chOff x="0" y="0"/>
            <a:chExt cx="3203217" cy="11740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03217" cy="1174016"/>
            </a:xfrm>
            <a:custGeom>
              <a:avLst/>
              <a:gdLst/>
              <a:ahLst/>
              <a:cxnLst/>
              <a:rect l="l" t="t" r="r" b="b"/>
              <a:pathLst>
                <a:path w="3203217" h="1174016">
                  <a:moveTo>
                    <a:pt x="31828" y="0"/>
                  </a:moveTo>
                  <a:lnTo>
                    <a:pt x="3171389" y="0"/>
                  </a:lnTo>
                  <a:cubicBezTo>
                    <a:pt x="3188967" y="0"/>
                    <a:pt x="3203217" y="14250"/>
                    <a:pt x="3203217" y="31828"/>
                  </a:cubicBezTo>
                  <a:lnTo>
                    <a:pt x="3203217" y="1142188"/>
                  </a:lnTo>
                  <a:cubicBezTo>
                    <a:pt x="3203217" y="1159766"/>
                    <a:pt x="3188967" y="1174016"/>
                    <a:pt x="3171389" y="1174016"/>
                  </a:cubicBezTo>
                  <a:lnTo>
                    <a:pt x="31828" y="1174016"/>
                  </a:lnTo>
                  <a:cubicBezTo>
                    <a:pt x="14250" y="1174016"/>
                    <a:pt x="0" y="1159766"/>
                    <a:pt x="0" y="1142188"/>
                  </a:cubicBezTo>
                  <a:lnTo>
                    <a:pt x="0" y="31828"/>
                  </a:lnTo>
                  <a:cubicBezTo>
                    <a:pt x="0" y="14250"/>
                    <a:pt x="14250" y="0"/>
                    <a:pt x="31828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8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 rot="1263297">
            <a:off x="-95745" y="2078917"/>
            <a:ext cx="1402087" cy="1632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03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2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10"/>
          <p:cNvSpPr txBox="1"/>
          <p:nvPr/>
        </p:nvSpPr>
        <p:spPr>
          <a:xfrm rot="971675">
            <a:off x="-7618" y="6474436"/>
            <a:ext cx="1217164" cy="1695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56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3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 rot="-1059970">
            <a:off x="-47295" y="8272618"/>
            <a:ext cx="1884476" cy="2177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5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47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4</a:t>
            </a:r>
          </a:p>
        </p:txBody>
      </p:sp>
      <p:sp>
        <p:nvSpPr>
          <p:cNvPr id="12" name="TextBox 12"/>
          <p:cNvSpPr txBox="1"/>
          <p:nvPr/>
        </p:nvSpPr>
        <p:spPr>
          <a:xfrm rot="1231330">
            <a:off x="16913329" y="8673013"/>
            <a:ext cx="1552460" cy="1796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43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9</a:t>
            </a:r>
          </a:p>
        </p:txBody>
      </p:sp>
      <p:sp>
        <p:nvSpPr>
          <p:cNvPr id="13" name="TextBox 13"/>
          <p:cNvSpPr txBox="1"/>
          <p:nvPr/>
        </p:nvSpPr>
        <p:spPr>
          <a:xfrm rot="1176395">
            <a:off x="16995577" y="4283669"/>
            <a:ext cx="1265703" cy="1767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1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7</a:t>
            </a:r>
          </a:p>
        </p:txBody>
      </p:sp>
      <p:sp>
        <p:nvSpPr>
          <p:cNvPr id="14" name="TextBox 14"/>
          <p:cNvSpPr txBox="1"/>
          <p:nvPr/>
        </p:nvSpPr>
        <p:spPr>
          <a:xfrm rot="1384722">
            <a:off x="16907934" y="-85349"/>
            <a:ext cx="1466204" cy="170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62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8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5</a:t>
            </a:r>
          </a:p>
        </p:txBody>
      </p:sp>
      <p:sp>
        <p:nvSpPr>
          <p:cNvPr id="15" name="TextBox 15"/>
          <p:cNvSpPr txBox="1"/>
          <p:nvPr/>
        </p:nvSpPr>
        <p:spPr>
          <a:xfrm rot="-712452">
            <a:off x="-37396" y="3925069"/>
            <a:ext cx="1993686" cy="2305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53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5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 rot="-1827938">
            <a:off x="201265" y="-372209"/>
            <a:ext cx="1534076" cy="2476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8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4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 Bold"/>
                <a:ea typeface="+mn-ea"/>
                <a:cs typeface="+mn-cs"/>
              </a:rPr>
              <a:t>0</a:t>
            </a:r>
          </a:p>
        </p:txBody>
      </p:sp>
      <p:grpSp>
        <p:nvGrpSpPr>
          <p:cNvPr id="17" name="Group 17"/>
          <p:cNvGrpSpPr/>
          <p:nvPr/>
        </p:nvGrpSpPr>
        <p:grpSpPr>
          <a:xfrm rot="578529">
            <a:off x="3764210" y="8910888"/>
            <a:ext cx="1368107" cy="1368107"/>
            <a:chOff x="0" y="0"/>
            <a:chExt cx="1824142" cy="1824142"/>
          </a:xfrm>
        </p:grpSpPr>
        <p:grpSp>
          <p:nvGrpSpPr>
            <p:cNvPr id="18" name="Group 18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oup 27"/>
          <p:cNvGrpSpPr/>
          <p:nvPr/>
        </p:nvGrpSpPr>
        <p:grpSpPr>
          <a:xfrm rot="-409024">
            <a:off x="3685155" y="294465"/>
            <a:ext cx="1645653" cy="533677"/>
            <a:chOff x="0" y="0"/>
            <a:chExt cx="433423" cy="14055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 rot="585042">
            <a:off x="8765733" y="92830"/>
            <a:ext cx="1198457" cy="1198457"/>
            <a:chOff x="0" y="0"/>
            <a:chExt cx="1597943" cy="1597943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0" name="Group 40"/>
          <p:cNvGrpSpPr/>
          <p:nvPr/>
        </p:nvGrpSpPr>
        <p:grpSpPr>
          <a:xfrm rot="-854549">
            <a:off x="13001869" y="8995713"/>
            <a:ext cx="1198457" cy="1198457"/>
            <a:chOff x="0" y="0"/>
            <a:chExt cx="1597943" cy="1597943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oup 50"/>
          <p:cNvGrpSpPr/>
          <p:nvPr/>
        </p:nvGrpSpPr>
        <p:grpSpPr>
          <a:xfrm rot="679735">
            <a:off x="8317461" y="9187276"/>
            <a:ext cx="1653079" cy="1044439"/>
            <a:chOff x="0" y="0"/>
            <a:chExt cx="2204105" cy="1392585"/>
          </a:xfrm>
        </p:grpSpPr>
        <p:grpSp>
          <p:nvGrpSpPr>
            <p:cNvPr id="51" name="Group 51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7" name="Group 57"/>
          <p:cNvGrpSpPr/>
          <p:nvPr/>
        </p:nvGrpSpPr>
        <p:grpSpPr>
          <a:xfrm>
            <a:off x="14072778" y="-23798"/>
            <a:ext cx="1305235" cy="1305235"/>
            <a:chOff x="0" y="0"/>
            <a:chExt cx="1740313" cy="1740313"/>
          </a:xfrm>
        </p:grpSpPr>
        <p:grpSp>
          <p:nvGrpSpPr>
            <p:cNvPr id="58" name="Group 58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0" name="TextBox 60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3" name="TextBox 63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66" name="TextBox 66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67" name="TextBox 67"/>
          <p:cNvSpPr txBox="1"/>
          <p:nvPr/>
        </p:nvSpPr>
        <p:spPr>
          <a:xfrm rot="-1059970">
            <a:off x="16270728" y="1769111"/>
            <a:ext cx="1917186" cy="2222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82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70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6</a:t>
            </a:r>
          </a:p>
        </p:txBody>
      </p:sp>
      <p:sp>
        <p:nvSpPr>
          <p:cNvPr id="68" name="TextBox 68"/>
          <p:cNvSpPr txBox="1"/>
          <p:nvPr/>
        </p:nvSpPr>
        <p:spPr>
          <a:xfrm rot="-788861">
            <a:off x="16641743" y="6181426"/>
            <a:ext cx="1386799" cy="225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5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 Bold"/>
                <a:ea typeface="+mn-ea"/>
                <a:cs typeface="+mn-cs"/>
              </a:rPr>
              <a:t>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A2EE7E52-C734-3A1A-BF06-663593AFFA46}"/>
                  </a:ext>
                </a:extLst>
              </p:cNvPr>
              <p:cNvSpPr txBox="1"/>
              <p:nvPr/>
            </p:nvSpPr>
            <p:spPr>
              <a:xfrm>
                <a:off x="5489258" y="3941171"/>
                <a:ext cx="8260746" cy="42281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35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120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4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55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65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55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35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vuông tại đỉnh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A2EE7E52-C734-3A1A-BF06-663593AFF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258" y="3941171"/>
                <a:ext cx="8260746" cy="4228145"/>
              </a:xfrm>
              <a:prstGeom prst="rect">
                <a:avLst/>
              </a:prstGeom>
              <a:blipFill>
                <a:blip r:embed="rId2"/>
                <a:stretch>
                  <a:fillRect l="-2950" t="-2886" r="-2139" b="-5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Bong bóng Lời nói: Hình bầu dục 69">
            <a:extLst>
              <a:ext uri="{FF2B5EF4-FFF2-40B4-BE49-F238E27FC236}">
                <a16:creationId xmlns:a16="http://schemas.microsoft.com/office/drawing/2014/main" id="{8CF63AFF-73AD-C089-DF0D-2E3AF61633AD}"/>
              </a:ext>
            </a:extLst>
          </p:cNvPr>
          <p:cNvSpPr/>
          <p:nvPr/>
        </p:nvSpPr>
        <p:spPr>
          <a:xfrm>
            <a:off x="8078030" y="1979603"/>
            <a:ext cx="2590800" cy="1294424"/>
          </a:xfrm>
          <a:prstGeom prst="wedgeEllipseCallou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814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78529">
            <a:off x="60934" y="104911"/>
            <a:ext cx="1368107" cy="1368107"/>
            <a:chOff x="0" y="0"/>
            <a:chExt cx="1824142" cy="1824142"/>
          </a:xfrm>
        </p:grpSpPr>
        <p:grpSp>
          <p:nvGrpSpPr>
            <p:cNvPr id="3" name="Group 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 rot="578529">
            <a:off x="4115363" y="9098676"/>
            <a:ext cx="1368107" cy="1368107"/>
            <a:chOff x="0" y="0"/>
            <a:chExt cx="1824142" cy="1824142"/>
          </a:xfrm>
        </p:grpSpPr>
        <p:grpSp>
          <p:nvGrpSpPr>
            <p:cNvPr id="13" name="Group 1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9EE0F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 rot="-409024">
            <a:off x="3333907" y="322539"/>
            <a:ext cx="1645653" cy="533677"/>
            <a:chOff x="0" y="0"/>
            <a:chExt cx="433423" cy="14055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 rot="746956">
            <a:off x="12700423" y="9515891"/>
            <a:ext cx="1645653" cy="533677"/>
            <a:chOff x="0" y="0"/>
            <a:chExt cx="433423" cy="1405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 rot="585042">
            <a:off x="7920858" y="-9851"/>
            <a:ext cx="1198457" cy="1198457"/>
            <a:chOff x="0" y="0"/>
            <a:chExt cx="1597943" cy="1597943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8" name="Group 38"/>
          <p:cNvGrpSpPr/>
          <p:nvPr/>
        </p:nvGrpSpPr>
        <p:grpSpPr>
          <a:xfrm rot="-635446">
            <a:off x="8317461" y="9260510"/>
            <a:ext cx="1653079" cy="1044439"/>
            <a:chOff x="0" y="0"/>
            <a:chExt cx="2204105" cy="1392585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 rot="-691019">
            <a:off x="151719" y="8992966"/>
            <a:ext cx="1198457" cy="1198457"/>
            <a:chOff x="0" y="0"/>
            <a:chExt cx="1597943" cy="1597943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" name="Group 55"/>
          <p:cNvGrpSpPr/>
          <p:nvPr/>
        </p:nvGrpSpPr>
        <p:grpSpPr>
          <a:xfrm rot="679735">
            <a:off x="16460341" y="301942"/>
            <a:ext cx="1653079" cy="1044439"/>
            <a:chOff x="0" y="0"/>
            <a:chExt cx="2204105" cy="1392585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" name="Group 62"/>
          <p:cNvGrpSpPr/>
          <p:nvPr/>
        </p:nvGrpSpPr>
        <p:grpSpPr>
          <a:xfrm>
            <a:off x="12326786" y="2990"/>
            <a:ext cx="1305235" cy="1305235"/>
            <a:chOff x="0" y="0"/>
            <a:chExt cx="1740313" cy="1740313"/>
          </a:xfrm>
        </p:grpSpPr>
        <p:grpSp>
          <p:nvGrpSpPr>
            <p:cNvPr id="63" name="Group 6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2" name="Group 72"/>
          <p:cNvGrpSpPr/>
          <p:nvPr/>
        </p:nvGrpSpPr>
        <p:grpSpPr>
          <a:xfrm rot="1250073">
            <a:off x="16982765" y="8993764"/>
            <a:ext cx="1305235" cy="1305235"/>
            <a:chOff x="0" y="0"/>
            <a:chExt cx="1740313" cy="1740313"/>
          </a:xfrm>
        </p:grpSpPr>
        <p:grpSp>
          <p:nvGrpSpPr>
            <p:cNvPr id="73" name="Group 7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75" name="TextBox 7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oup 7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78" name="TextBox 7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7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81" name="TextBox 8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84" name="Freeform 84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4274726" h="2167467">
                <a:moveTo>
                  <a:pt x="23850" y="0"/>
                </a:moveTo>
                <a:lnTo>
                  <a:pt x="4250876" y="0"/>
                </a:lnTo>
                <a:cubicBezTo>
                  <a:pt x="4257201" y="0"/>
                  <a:pt x="4263268" y="2513"/>
                  <a:pt x="4267741" y="6985"/>
                </a:cubicBezTo>
                <a:cubicBezTo>
                  <a:pt x="4272213" y="11458"/>
                  <a:pt x="4274726" y="17524"/>
                  <a:pt x="4274726" y="23850"/>
                </a:cubicBezTo>
                <a:lnTo>
                  <a:pt x="4274726" y="2143617"/>
                </a:lnTo>
                <a:cubicBezTo>
                  <a:pt x="4274726" y="2149942"/>
                  <a:pt x="4272213" y="2156009"/>
                  <a:pt x="4267741" y="2160481"/>
                </a:cubicBezTo>
                <a:cubicBezTo>
                  <a:pt x="4263268" y="2164954"/>
                  <a:pt x="4257201" y="2167467"/>
                  <a:pt x="4250876" y="2167467"/>
                </a:cubicBezTo>
                <a:lnTo>
                  <a:pt x="23850" y="2167467"/>
                </a:lnTo>
                <a:cubicBezTo>
                  <a:pt x="17524" y="2167467"/>
                  <a:pt x="11458" y="2164954"/>
                  <a:pt x="6985" y="2160481"/>
                </a:cubicBezTo>
                <a:cubicBezTo>
                  <a:pt x="2513" y="2156009"/>
                  <a:pt x="0" y="2149942"/>
                  <a:pt x="0" y="2143617"/>
                </a:cubicBezTo>
                <a:lnTo>
                  <a:pt x="0" y="23850"/>
                </a:lnTo>
                <a:cubicBezTo>
                  <a:pt x="0" y="17524"/>
                  <a:pt x="2513" y="11458"/>
                  <a:pt x="6985" y="6985"/>
                </a:cubicBezTo>
                <a:cubicBezTo>
                  <a:pt x="11458" y="2513"/>
                  <a:pt x="17524" y="0"/>
                  <a:pt x="2385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0000"/>
            </a:solidFill>
          </a:ln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10D9684F-79C3-6904-87B2-19825D9554A9}"/>
                  </a:ext>
                </a:extLst>
              </p:cNvPr>
              <p:cNvSpPr txBox="1"/>
              <p:nvPr/>
            </p:nvSpPr>
            <p:spPr>
              <a:xfrm>
                <a:off x="2294089" y="2007086"/>
                <a:ext cx="13758657" cy="2057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4.9 (SGK – tr.69)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4.25,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10D9684F-79C3-6904-87B2-19825D955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089" y="2007086"/>
                <a:ext cx="13758657" cy="2057230"/>
              </a:xfrm>
              <a:prstGeom prst="rect">
                <a:avLst/>
              </a:prstGeom>
              <a:blipFill>
                <a:blip r:embed="rId2"/>
                <a:stretch>
                  <a:fillRect l="-1772" r="-1817" b="-12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" name="Hình ảnh 87">
            <a:extLst>
              <a:ext uri="{FF2B5EF4-FFF2-40B4-BE49-F238E27FC236}">
                <a16:creationId xmlns:a16="http://schemas.microsoft.com/office/drawing/2014/main" id="{B87EA960-A24F-55C1-1C2A-BD5B5AE18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580" y="4541463"/>
            <a:ext cx="7259250" cy="406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7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0264289" cy="8229600"/>
            <a:chOff x="0" y="0"/>
            <a:chExt cx="13685718" cy="109728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685718" cy="10972800"/>
              <a:chOff x="0" y="0"/>
              <a:chExt cx="2703352" cy="216746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03352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703352" h="2167467">
                    <a:moveTo>
                      <a:pt x="37713" y="0"/>
                    </a:moveTo>
                    <a:lnTo>
                      <a:pt x="2665639" y="0"/>
                    </a:lnTo>
                    <a:cubicBezTo>
                      <a:pt x="2675641" y="0"/>
                      <a:pt x="2685233" y="3973"/>
                      <a:pt x="2692306" y="11046"/>
                    </a:cubicBezTo>
                    <a:cubicBezTo>
                      <a:pt x="2699378" y="18118"/>
                      <a:pt x="2703352" y="27711"/>
                      <a:pt x="2703352" y="37713"/>
                    </a:cubicBezTo>
                    <a:lnTo>
                      <a:pt x="2703352" y="2129754"/>
                    </a:lnTo>
                    <a:cubicBezTo>
                      <a:pt x="2703352" y="2150582"/>
                      <a:pt x="2686467" y="2167467"/>
                      <a:pt x="2665639" y="2167467"/>
                    </a:cubicBezTo>
                    <a:lnTo>
                      <a:pt x="37713" y="2167467"/>
                    </a:lnTo>
                    <a:cubicBezTo>
                      <a:pt x="16885" y="2167467"/>
                      <a:pt x="0" y="2150582"/>
                      <a:pt x="0" y="2129754"/>
                    </a:cubicBezTo>
                    <a:lnTo>
                      <a:pt x="0" y="37713"/>
                    </a:lnTo>
                    <a:cubicBezTo>
                      <a:pt x="0" y="16885"/>
                      <a:pt x="16885" y="0"/>
                      <a:pt x="37713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>
                <a:solidFill>
                  <a:srgbClr val="000000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3"/>
                  </a:lnSpc>
                </a:pPr>
                <a:endParaRPr/>
              </a:p>
            </p:txBody>
          </p:sp>
        </p:grpSp>
        <p:sp>
          <p:nvSpPr>
            <p:cNvPr id="6" name="AutoShape 6"/>
            <p:cNvSpPr/>
            <p:nvPr/>
          </p:nvSpPr>
          <p:spPr>
            <a:xfrm>
              <a:off x="0" y="2549545"/>
              <a:ext cx="13685718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11935629" y="6032556"/>
            <a:ext cx="5323671" cy="3225744"/>
            <a:chOff x="0" y="0"/>
            <a:chExt cx="1402119" cy="84957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02119" cy="849579"/>
            </a:xfrm>
            <a:custGeom>
              <a:avLst/>
              <a:gdLst/>
              <a:ahLst/>
              <a:cxnLst/>
              <a:rect l="l" t="t" r="r" b="b"/>
              <a:pathLst>
                <a:path w="1402119" h="849579">
                  <a:moveTo>
                    <a:pt x="72712" y="0"/>
                  </a:moveTo>
                  <a:lnTo>
                    <a:pt x="1329407" y="0"/>
                  </a:lnTo>
                  <a:cubicBezTo>
                    <a:pt x="1348691" y="0"/>
                    <a:pt x="1367186" y="7661"/>
                    <a:pt x="1380822" y="21297"/>
                  </a:cubicBezTo>
                  <a:cubicBezTo>
                    <a:pt x="1394458" y="34933"/>
                    <a:pt x="1402119" y="53428"/>
                    <a:pt x="1402119" y="72712"/>
                  </a:cubicBezTo>
                  <a:lnTo>
                    <a:pt x="1402119" y="776866"/>
                  </a:lnTo>
                  <a:cubicBezTo>
                    <a:pt x="1402119" y="796151"/>
                    <a:pt x="1394458" y="814646"/>
                    <a:pt x="1380822" y="828282"/>
                  </a:cubicBezTo>
                  <a:cubicBezTo>
                    <a:pt x="1367186" y="841918"/>
                    <a:pt x="1348691" y="849579"/>
                    <a:pt x="1329407" y="849579"/>
                  </a:cubicBezTo>
                  <a:lnTo>
                    <a:pt x="72712" y="849579"/>
                  </a:lnTo>
                  <a:cubicBezTo>
                    <a:pt x="53428" y="849579"/>
                    <a:pt x="34933" y="841918"/>
                    <a:pt x="21297" y="828282"/>
                  </a:cubicBezTo>
                  <a:cubicBezTo>
                    <a:pt x="7661" y="814646"/>
                    <a:pt x="0" y="796151"/>
                    <a:pt x="0" y="776866"/>
                  </a:cubicBezTo>
                  <a:lnTo>
                    <a:pt x="0" y="72712"/>
                  </a:lnTo>
                  <a:cubicBezTo>
                    <a:pt x="0" y="53428"/>
                    <a:pt x="7661" y="34933"/>
                    <a:pt x="21297" y="21297"/>
                  </a:cubicBezTo>
                  <a:cubicBezTo>
                    <a:pt x="34933" y="7661"/>
                    <a:pt x="53428" y="0"/>
                    <a:pt x="72712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37345">
            <a:off x="12851070" y="801447"/>
            <a:ext cx="2431960" cy="258719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5862">
            <a:off x="13506233" y="6533870"/>
            <a:ext cx="2085628" cy="242514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 rot="482311">
            <a:off x="15987108" y="2531810"/>
            <a:ext cx="1645653" cy="533677"/>
            <a:chOff x="0" y="0"/>
            <a:chExt cx="433423" cy="14055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FBE32E"/>
            </a:solidFill>
            <a:ln w="47625">
              <a:solidFill>
                <a:srgbClr val="000000"/>
              </a:solidFill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852335" y="3944231"/>
            <a:ext cx="1368107" cy="1368107"/>
            <a:chOff x="0" y="0"/>
            <a:chExt cx="1824142" cy="1824142"/>
          </a:xfrm>
        </p:grpSpPr>
        <p:grpSp>
          <p:nvGrpSpPr>
            <p:cNvPr id="23" name="Group 2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B2C4344A-61BC-EED5-3D1C-5E21F851E1FD}"/>
              </a:ext>
            </a:extLst>
          </p:cNvPr>
          <p:cNvSpPr txBox="1"/>
          <p:nvPr/>
        </p:nvSpPr>
        <p:spPr>
          <a:xfrm>
            <a:off x="3341444" y="1430782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EE181C2-E205-9285-A43B-1FFF0E289125}"/>
              </a:ext>
            </a:extLst>
          </p:cNvPr>
          <p:cNvSpPr txBox="1"/>
          <p:nvPr/>
        </p:nvSpPr>
        <p:spPr>
          <a:xfrm>
            <a:off x="2627494" y="4731615"/>
            <a:ext cx="7066699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981200" y="990600"/>
            <a:ext cx="14478000" cy="8305800"/>
          </a:xfrm>
          <a:custGeom>
            <a:avLst/>
            <a:gdLst/>
            <a:ahLst/>
            <a:cxnLst/>
            <a:rect l="l" t="t" r="r" b="b"/>
            <a:pathLst>
              <a:path w="3003247" h="619653">
                <a:moveTo>
                  <a:pt x="33947" y="0"/>
                </a:moveTo>
                <a:lnTo>
                  <a:pt x="2969300" y="0"/>
                </a:lnTo>
                <a:cubicBezTo>
                  <a:pt x="2988049" y="0"/>
                  <a:pt x="3003247" y="15199"/>
                  <a:pt x="3003247" y="33947"/>
                </a:cubicBezTo>
                <a:lnTo>
                  <a:pt x="3003247" y="585706"/>
                </a:lnTo>
                <a:cubicBezTo>
                  <a:pt x="3003247" y="604455"/>
                  <a:pt x="2988049" y="619653"/>
                  <a:pt x="2969300" y="619653"/>
                </a:cubicBezTo>
                <a:lnTo>
                  <a:pt x="33947" y="619653"/>
                </a:lnTo>
                <a:cubicBezTo>
                  <a:pt x="15199" y="619653"/>
                  <a:pt x="0" y="604455"/>
                  <a:pt x="0" y="585706"/>
                </a:cubicBezTo>
                <a:lnTo>
                  <a:pt x="0" y="33947"/>
                </a:lnTo>
                <a:cubicBezTo>
                  <a:pt x="0" y="15199"/>
                  <a:pt x="15199" y="0"/>
                  <a:pt x="33947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0000"/>
            </a:solidFill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99172">
            <a:off x="15339925" y="7290807"/>
            <a:ext cx="2764390" cy="294084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41622">
            <a:off x="-313350" y="666202"/>
            <a:ext cx="4027759" cy="7249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56102">
            <a:off x="15589434" y="164603"/>
            <a:ext cx="3099539" cy="20301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234222">
            <a:off x="15805198" y="3221895"/>
            <a:ext cx="2117712" cy="246245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42676">
            <a:off x="667268" y="2096723"/>
            <a:ext cx="1471060" cy="32781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79836">
            <a:off x="325024" y="6256834"/>
            <a:ext cx="2069165" cy="4047267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6B33495-7E16-21B1-3323-701E27E707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80887" y="3225441"/>
            <a:ext cx="7259250" cy="40651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3DADFBBA-D022-6B36-8810-B2DA7E2F4B97}"/>
                  </a:ext>
                </a:extLst>
              </p:cNvPr>
              <p:cNvSpPr txBox="1"/>
              <p:nvPr/>
            </p:nvSpPr>
            <p:spPr>
              <a:xfrm>
                <a:off x="2956749" y="2465572"/>
                <a:ext cx="8395321" cy="6060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c.c.c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𝐷𝐴𝐵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𝐷𝐴𝐶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3DADFBBA-D022-6B36-8810-B2DA7E2F4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749" y="2465572"/>
                <a:ext cx="8395321" cy="6060826"/>
              </a:xfrm>
              <a:prstGeom prst="rect">
                <a:avLst/>
              </a:prstGeom>
              <a:blipFill>
                <a:blip r:embed="rId15"/>
                <a:stretch>
                  <a:fillRect l="-2905" b="-4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Bong bóng Lời nói: Hình bầu dục 13">
            <a:extLst>
              <a:ext uri="{FF2B5EF4-FFF2-40B4-BE49-F238E27FC236}">
                <a16:creationId xmlns:a16="http://schemas.microsoft.com/office/drawing/2014/main" id="{D3AA0F36-AF5F-3C5C-A7F7-4CFCA439CA91}"/>
              </a:ext>
            </a:extLst>
          </p:cNvPr>
          <p:cNvSpPr/>
          <p:nvPr/>
        </p:nvSpPr>
        <p:spPr>
          <a:xfrm>
            <a:off x="8234535" y="1028700"/>
            <a:ext cx="2590800" cy="1294424"/>
          </a:xfrm>
          <a:prstGeom prst="wedgeEllipseCallou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14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30370">
            <a:off x="16060109" y="6790637"/>
            <a:ext cx="2099557" cy="31336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29940">
            <a:off x="5248267" y="9290970"/>
            <a:ext cx="3209501" cy="57771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29626">
            <a:off x="16521108" y="162293"/>
            <a:ext cx="1448038" cy="28816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42676">
            <a:off x="507039" y="-194314"/>
            <a:ext cx="1642213" cy="36595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24468">
            <a:off x="11531688" y="8844758"/>
            <a:ext cx="1957135" cy="12819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296927">
            <a:off x="10655261" y="12866"/>
            <a:ext cx="2097231" cy="124785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678596">
            <a:off x="5325184" y="242686"/>
            <a:ext cx="2171172" cy="119143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724374">
            <a:off x="-73338" y="7095789"/>
            <a:ext cx="2570685" cy="2734771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990600" y="970614"/>
            <a:ext cx="16306800" cy="8305800"/>
          </a:xfrm>
          <a:custGeom>
            <a:avLst/>
            <a:gdLst/>
            <a:ahLst/>
            <a:cxnLst/>
            <a:rect l="l" t="t" r="r" b="b"/>
            <a:pathLst>
              <a:path w="3203217" h="1174016">
                <a:moveTo>
                  <a:pt x="31828" y="0"/>
                </a:moveTo>
                <a:lnTo>
                  <a:pt x="3171389" y="0"/>
                </a:lnTo>
                <a:cubicBezTo>
                  <a:pt x="3188967" y="0"/>
                  <a:pt x="3203217" y="14250"/>
                  <a:pt x="3203217" y="31828"/>
                </a:cubicBezTo>
                <a:lnTo>
                  <a:pt x="3203217" y="1142188"/>
                </a:lnTo>
                <a:cubicBezTo>
                  <a:pt x="3203217" y="1159766"/>
                  <a:pt x="3188967" y="1174016"/>
                  <a:pt x="3171389" y="1174016"/>
                </a:cubicBezTo>
                <a:lnTo>
                  <a:pt x="31828" y="1174016"/>
                </a:lnTo>
                <a:cubicBezTo>
                  <a:pt x="14250" y="1174016"/>
                  <a:pt x="0" y="1159766"/>
                  <a:pt x="0" y="1142188"/>
                </a:cubicBezTo>
                <a:lnTo>
                  <a:pt x="0" y="31828"/>
                </a:lnTo>
                <a:cubicBezTo>
                  <a:pt x="0" y="14250"/>
                  <a:pt x="14250" y="0"/>
                  <a:pt x="31828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0000"/>
            </a:solidFill>
          </a:ln>
        </p:spPr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4C5E48C-BFA9-D471-F222-010E53174138}"/>
              </a:ext>
            </a:extLst>
          </p:cNvPr>
          <p:cNvSpPr txBox="1"/>
          <p:nvPr/>
        </p:nvSpPr>
        <p:spPr>
          <a:xfrm>
            <a:off x="6301776" y="1345298"/>
            <a:ext cx="5684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2334A1F-7345-912C-1F56-17204CF18DF5}"/>
                  </a:ext>
                </a:extLst>
              </p:cNvPr>
              <p:cNvSpPr txBox="1"/>
              <p:nvPr/>
            </p:nvSpPr>
            <p:spPr>
              <a:xfrm>
                <a:off x="1747514" y="2619801"/>
                <a:ext cx="7833925" cy="6128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4.10 (SGK – tr69)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𝐵𝐴𝑀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=20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𝐴𝑀𝐶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=80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𝐴𝑀𝐵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2334A1F-7345-912C-1F56-17204CF18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514" y="2619801"/>
                <a:ext cx="7833925" cy="6128922"/>
              </a:xfrm>
              <a:prstGeom prst="rect">
                <a:avLst/>
              </a:prstGeom>
              <a:blipFill>
                <a:blip r:embed="rId18"/>
                <a:stretch>
                  <a:fillRect l="-3191" r="-5136" b="-3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Hình ảnh 16">
            <a:extLst>
              <a:ext uri="{FF2B5EF4-FFF2-40B4-BE49-F238E27FC236}">
                <a16:creationId xmlns:a16="http://schemas.microsoft.com/office/drawing/2014/main" id="{97A66EB7-47A0-2181-DB04-8DD75FD4A50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225475" y="2651339"/>
            <a:ext cx="6102138" cy="527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05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1389345">
            <a:off x="8639559" y="8229755"/>
            <a:ext cx="1355501" cy="2203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74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6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 Bold"/>
                <a:ea typeface="+mn-ea"/>
                <a:cs typeface="+mn-cs"/>
              </a:rPr>
              <a:t>8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740084" y="1608930"/>
            <a:ext cx="13030574" cy="7199975"/>
            <a:chOff x="0" y="0"/>
            <a:chExt cx="1803227" cy="3816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03227" cy="381675"/>
            </a:xfrm>
            <a:custGeom>
              <a:avLst/>
              <a:gdLst/>
              <a:ahLst/>
              <a:cxnLst/>
              <a:rect l="l" t="t" r="r" b="b"/>
              <a:pathLst>
                <a:path w="1803227" h="381675">
                  <a:moveTo>
                    <a:pt x="56538" y="0"/>
                  </a:moveTo>
                  <a:lnTo>
                    <a:pt x="1746689" y="0"/>
                  </a:lnTo>
                  <a:cubicBezTo>
                    <a:pt x="1777914" y="0"/>
                    <a:pt x="1803227" y="25313"/>
                    <a:pt x="1803227" y="56538"/>
                  </a:cubicBezTo>
                  <a:lnTo>
                    <a:pt x="1803227" y="325137"/>
                  </a:lnTo>
                  <a:cubicBezTo>
                    <a:pt x="1803227" y="356362"/>
                    <a:pt x="1777914" y="381675"/>
                    <a:pt x="1746689" y="381675"/>
                  </a:cubicBezTo>
                  <a:lnTo>
                    <a:pt x="56538" y="381675"/>
                  </a:lnTo>
                  <a:cubicBezTo>
                    <a:pt x="25313" y="381675"/>
                    <a:pt x="0" y="356362"/>
                    <a:pt x="0" y="325137"/>
                  </a:cubicBezTo>
                  <a:lnTo>
                    <a:pt x="0" y="56538"/>
                  </a:lnTo>
                  <a:cubicBezTo>
                    <a:pt x="0" y="25313"/>
                    <a:pt x="25313" y="0"/>
                    <a:pt x="56538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8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26486">
            <a:off x="15540106" y="7389386"/>
            <a:ext cx="2555487" cy="27186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21711">
            <a:off x="14086321" y="732073"/>
            <a:ext cx="4815683" cy="8668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3239">
            <a:off x="222646" y="166350"/>
            <a:ext cx="3099539" cy="203019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32432">
            <a:off x="404932" y="6584619"/>
            <a:ext cx="1954700" cy="382337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1263297">
            <a:off x="644114" y="4523825"/>
            <a:ext cx="1424588" cy="1647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2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8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1</a:t>
            </a:r>
          </a:p>
        </p:txBody>
      </p:sp>
      <p:sp>
        <p:nvSpPr>
          <p:cNvPr id="14" name="TextBox 14"/>
          <p:cNvSpPr txBox="1"/>
          <p:nvPr/>
        </p:nvSpPr>
        <p:spPr>
          <a:xfrm rot="-1059970">
            <a:off x="4636086" y="-89353"/>
            <a:ext cx="1388097" cy="1617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9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2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4</a:t>
            </a:r>
          </a:p>
        </p:txBody>
      </p:sp>
      <p:sp>
        <p:nvSpPr>
          <p:cNvPr id="15" name="TextBox 15"/>
          <p:cNvSpPr txBox="1"/>
          <p:nvPr/>
        </p:nvSpPr>
        <p:spPr>
          <a:xfrm rot="1231330">
            <a:off x="12237086" y="8839143"/>
            <a:ext cx="1299408" cy="1511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7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9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9</a:t>
            </a:r>
          </a:p>
        </p:txBody>
      </p:sp>
      <p:sp>
        <p:nvSpPr>
          <p:cNvPr id="16" name="TextBox 16"/>
          <p:cNvSpPr txBox="1"/>
          <p:nvPr/>
        </p:nvSpPr>
        <p:spPr>
          <a:xfrm rot="-1059970">
            <a:off x="11515109" y="-160908"/>
            <a:ext cx="1446952" cy="168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4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34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6</a:t>
            </a:r>
          </a:p>
        </p:txBody>
      </p:sp>
      <p:sp>
        <p:nvSpPr>
          <p:cNvPr id="17" name="TextBox 17"/>
          <p:cNvSpPr txBox="1"/>
          <p:nvPr/>
        </p:nvSpPr>
        <p:spPr>
          <a:xfrm rot="1176395">
            <a:off x="16691992" y="4782309"/>
            <a:ext cx="1260695" cy="175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0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3</a:t>
            </a:r>
          </a:p>
        </p:txBody>
      </p:sp>
      <p:sp>
        <p:nvSpPr>
          <p:cNvPr id="18" name="TextBox 18"/>
          <p:cNvSpPr txBox="1"/>
          <p:nvPr/>
        </p:nvSpPr>
        <p:spPr>
          <a:xfrm rot="1176395">
            <a:off x="4880659" y="8864145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3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7</a:t>
            </a:r>
          </a:p>
        </p:txBody>
      </p:sp>
      <p:sp>
        <p:nvSpPr>
          <p:cNvPr id="19" name="TextBox 19"/>
          <p:cNvSpPr txBox="1"/>
          <p:nvPr/>
        </p:nvSpPr>
        <p:spPr>
          <a:xfrm rot="1384722">
            <a:off x="7863622" y="-236213"/>
            <a:ext cx="1882719" cy="2175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50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4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5</a:t>
            </a:r>
          </a:p>
        </p:txBody>
      </p:sp>
      <p:sp>
        <p:nvSpPr>
          <p:cNvPr id="20" name="TextBox 20"/>
          <p:cNvSpPr txBox="1"/>
          <p:nvPr/>
        </p:nvSpPr>
        <p:spPr>
          <a:xfrm rot="-1009175">
            <a:off x="16901184" y="2438997"/>
            <a:ext cx="1544106" cy="1787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35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4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 rot="-1827938">
            <a:off x="4649" y="2633580"/>
            <a:ext cx="1217658" cy="1974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9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 Bold"/>
                <a:ea typeface="+mn-ea"/>
                <a:cs typeface="+mn-cs"/>
              </a:rPr>
              <a:t>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A516B21-2E49-7EAC-E898-7DD59886567E}"/>
                  </a:ext>
                </a:extLst>
              </p:cNvPr>
              <p:cNvSpPr txBox="1"/>
              <p:nvPr/>
            </p:nvSpPr>
            <p:spPr>
              <a:xfrm>
                <a:off x="4794131" y="4013658"/>
                <a:ext cx="8699738" cy="3417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𝐴𝑀𝐵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𝐴𝑀𝐶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nl-NL" sz="440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;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𝐵𝐴𝑀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𝐴𝑀𝐵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A516B21-2E49-7EAC-E898-7DD598865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131" y="4013658"/>
                <a:ext cx="8699738" cy="3417859"/>
              </a:xfrm>
              <a:prstGeom prst="rect">
                <a:avLst/>
              </a:prstGeom>
              <a:blipFill>
                <a:blip r:embed="rId10"/>
                <a:stretch>
                  <a:fillRect r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Bong bóng Lời nói: Hình bầu dục 21">
            <a:extLst>
              <a:ext uri="{FF2B5EF4-FFF2-40B4-BE49-F238E27FC236}">
                <a16:creationId xmlns:a16="http://schemas.microsoft.com/office/drawing/2014/main" id="{C8BEA601-C3D2-B626-726E-221A74B838DD}"/>
              </a:ext>
            </a:extLst>
          </p:cNvPr>
          <p:cNvSpPr/>
          <p:nvPr/>
        </p:nvSpPr>
        <p:spPr>
          <a:xfrm>
            <a:off x="7959070" y="2030703"/>
            <a:ext cx="2590800" cy="1294424"/>
          </a:xfrm>
          <a:prstGeom prst="wedgeEllipseCallou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19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26486">
            <a:off x="15540106" y="7389386"/>
            <a:ext cx="2555487" cy="27186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21711">
            <a:off x="14086321" y="732073"/>
            <a:ext cx="4815683" cy="8668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3239">
            <a:off x="222646" y="166350"/>
            <a:ext cx="3099539" cy="20301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32432">
            <a:off x="404932" y="6584619"/>
            <a:ext cx="1954700" cy="382337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1263297">
            <a:off x="764615" y="472850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76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5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 rot="-1059970">
            <a:off x="4986661" y="71919"/>
            <a:ext cx="1088046" cy="125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11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8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4</a:t>
            </a:r>
          </a:p>
        </p:txBody>
      </p:sp>
      <p:sp>
        <p:nvSpPr>
          <p:cNvPr id="8" name="TextBox 8"/>
          <p:cNvSpPr txBox="1"/>
          <p:nvPr/>
        </p:nvSpPr>
        <p:spPr>
          <a:xfrm rot="1231330">
            <a:off x="12075512" y="9184699"/>
            <a:ext cx="1041094" cy="120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7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44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9</a:t>
            </a:r>
          </a:p>
        </p:txBody>
      </p:sp>
      <p:sp>
        <p:nvSpPr>
          <p:cNvPr id="9" name="TextBox 9"/>
          <p:cNvSpPr txBox="1"/>
          <p:nvPr/>
        </p:nvSpPr>
        <p:spPr>
          <a:xfrm rot="-1059970">
            <a:off x="11659240" y="-32291"/>
            <a:ext cx="1245101" cy="1442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57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90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6</a:t>
            </a:r>
          </a:p>
        </p:txBody>
      </p:sp>
      <p:sp>
        <p:nvSpPr>
          <p:cNvPr id="10" name="TextBox 10"/>
          <p:cNvSpPr txBox="1"/>
          <p:nvPr/>
        </p:nvSpPr>
        <p:spPr>
          <a:xfrm rot="1176395">
            <a:off x="16637876" y="5096086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6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 rot="1176395">
            <a:off x="5076786" y="8971420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3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7</a:t>
            </a:r>
          </a:p>
        </p:txBody>
      </p:sp>
      <p:sp>
        <p:nvSpPr>
          <p:cNvPr id="12" name="TextBox 12"/>
          <p:cNvSpPr txBox="1"/>
          <p:nvPr/>
        </p:nvSpPr>
        <p:spPr>
          <a:xfrm rot="1384722">
            <a:off x="8116880" y="209739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 rot="-1009175">
            <a:off x="16999107" y="2434054"/>
            <a:ext cx="1426424" cy="1649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2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 rot="-1827938">
            <a:off x="201934" y="2715732"/>
            <a:ext cx="1084077" cy="176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1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1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 Bold"/>
                <a:ea typeface="+mn-ea"/>
                <a:cs typeface="+mn-cs"/>
              </a:rPr>
              <a:t>0</a:t>
            </a:r>
          </a:p>
        </p:txBody>
      </p:sp>
      <p:sp>
        <p:nvSpPr>
          <p:cNvPr id="15" name="TextBox 15"/>
          <p:cNvSpPr txBox="1"/>
          <p:nvPr/>
        </p:nvSpPr>
        <p:spPr>
          <a:xfrm rot="-1389345">
            <a:off x="8809147" y="8223596"/>
            <a:ext cx="1106773" cy="179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48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1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 Bold"/>
                <a:ea typeface="+mn-ea"/>
                <a:cs typeface="+mn-cs"/>
              </a:rPr>
              <a:t>8</a:t>
            </a:r>
          </a:p>
        </p:txBody>
      </p:sp>
      <p:sp>
        <p:nvSpPr>
          <p:cNvPr id="18" name="Freeform 18"/>
          <p:cNvSpPr/>
          <p:nvPr/>
        </p:nvSpPr>
        <p:spPr>
          <a:xfrm>
            <a:off x="1910016" y="1557639"/>
            <a:ext cx="14467968" cy="7171723"/>
          </a:xfrm>
          <a:custGeom>
            <a:avLst/>
            <a:gdLst/>
            <a:ahLst/>
            <a:cxnLst/>
            <a:rect l="l" t="t" r="r" b="b"/>
            <a:pathLst>
              <a:path w="3810494" h="1888849">
                <a:moveTo>
                  <a:pt x="26755" y="0"/>
                </a:moveTo>
                <a:lnTo>
                  <a:pt x="3783738" y="0"/>
                </a:lnTo>
                <a:cubicBezTo>
                  <a:pt x="3798515" y="0"/>
                  <a:pt x="3810494" y="11979"/>
                  <a:pt x="3810494" y="26755"/>
                </a:cubicBezTo>
                <a:lnTo>
                  <a:pt x="3810494" y="1862093"/>
                </a:lnTo>
                <a:cubicBezTo>
                  <a:pt x="3810494" y="1869189"/>
                  <a:pt x="3807675" y="1875995"/>
                  <a:pt x="3802657" y="1881012"/>
                </a:cubicBezTo>
                <a:cubicBezTo>
                  <a:pt x="3797640" y="1886030"/>
                  <a:pt x="3790835" y="1888849"/>
                  <a:pt x="3783738" y="1888849"/>
                </a:cubicBezTo>
                <a:lnTo>
                  <a:pt x="26755" y="1888849"/>
                </a:lnTo>
                <a:cubicBezTo>
                  <a:pt x="19659" y="1888849"/>
                  <a:pt x="12854" y="1886030"/>
                  <a:pt x="7836" y="1881012"/>
                </a:cubicBezTo>
                <a:cubicBezTo>
                  <a:pt x="2819" y="1875995"/>
                  <a:pt x="0" y="1869189"/>
                  <a:pt x="0" y="1862093"/>
                </a:cubicBezTo>
                <a:lnTo>
                  <a:pt x="0" y="26755"/>
                </a:lnTo>
                <a:cubicBezTo>
                  <a:pt x="0" y="19659"/>
                  <a:pt x="2819" y="12854"/>
                  <a:pt x="7836" y="7836"/>
                </a:cubicBezTo>
                <a:cubicBezTo>
                  <a:pt x="12854" y="2819"/>
                  <a:pt x="19659" y="0"/>
                  <a:pt x="26755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0000"/>
            </a:solidFill>
          </a:ln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9AD4C98A-0B10-8734-7D89-05B46A6ABAAA}"/>
                  </a:ext>
                </a:extLst>
              </p:cNvPr>
              <p:cNvSpPr txBox="1"/>
              <p:nvPr/>
            </p:nvSpPr>
            <p:spPr>
              <a:xfrm>
                <a:off x="2113169" y="2075736"/>
                <a:ext cx="13749027" cy="20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4.11 (SGK – tr.69)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80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9AD4C98A-0B10-8734-7D89-05B46A6AB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169" y="2075736"/>
                <a:ext cx="13749027" cy="2023439"/>
              </a:xfrm>
              <a:prstGeom prst="rect">
                <a:avLst/>
              </a:prstGeom>
              <a:blipFill>
                <a:blip r:embed="rId10"/>
                <a:stretch>
                  <a:fillRect l="-1818" r="-2882" b="-13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Hình ảnh 21">
            <a:extLst>
              <a:ext uri="{FF2B5EF4-FFF2-40B4-BE49-F238E27FC236}">
                <a16:creationId xmlns:a16="http://schemas.microsoft.com/office/drawing/2014/main" id="{1514E89F-36D7-E09D-DF2C-49EA8E8AD7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41591" y="4410140"/>
            <a:ext cx="10204817" cy="382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1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0264289" cy="8229600"/>
            <a:chOff x="0" y="0"/>
            <a:chExt cx="13685718" cy="109728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685718" cy="10972800"/>
              <a:chOff x="0" y="0"/>
              <a:chExt cx="2703352" cy="216746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03352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703352" h="2167467">
                    <a:moveTo>
                      <a:pt x="37713" y="0"/>
                    </a:moveTo>
                    <a:lnTo>
                      <a:pt x="2665639" y="0"/>
                    </a:lnTo>
                    <a:cubicBezTo>
                      <a:pt x="2675641" y="0"/>
                      <a:pt x="2685233" y="3973"/>
                      <a:pt x="2692306" y="11046"/>
                    </a:cubicBezTo>
                    <a:cubicBezTo>
                      <a:pt x="2699378" y="18118"/>
                      <a:pt x="2703352" y="27711"/>
                      <a:pt x="2703352" y="37713"/>
                    </a:cubicBezTo>
                    <a:lnTo>
                      <a:pt x="2703352" y="2129754"/>
                    </a:lnTo>
                    <a:cubicBezTo>
                      <a:pt x="2703352" y="2150582"/>
                      <a:pt x="2686467" y="2167467"/>
                      <a:pt x="2665639" y="2167467"/>
                    </a:cubicBezTo>
                    <a:lnTo>
                      <a:pt x="37713" y="2167467"/>
                    </a:lnTo>
                    <a:cubicBezTo>
                      <a:pt x="16885" y="2167467"/>
                      <a:pt x="0" y="2150582"/>
                      <a:pt x="0" y="2129754"/>
                    </a:cubicBezTo>
                    <a:lnTo>
                      <a:pt x="0" y="37713"/>
                    </a:lnTo>
                    <a:cubicBezTo>
                      <a:pt x="0" y="16885"/>
                      <a:pt x="16885" y="0"/>
                      <a:pt x="37713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>
                <a:solidFill>
                  <a:srgbClr val="000000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8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AutoShape 6"/>
            <p:cNvSpPr/>
            <p:nvPr/>
          </p:nvSpPr>
          <p:spPr>
            <a:xfrm>
              <a:off x="0" y="2549545"/>
              <a:ext cx="13685718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11935629" y="6032556"/>
            <a:ext cx="5323671" cy="3225744"/>
            <a:chOff x="0" y="0"/>
            <a:chExt cx="1402119" cy="84957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02119" cy="849579"/>
            </a:xfrm>
            <a:custGeom>
              <a:avLst/>
              <a:gdLst/>
              <a:ahLst/>
              <a:cxnLst/>
              <a:rect l="l" t="t" r="r" b="b"/>
              <a:pathLst>
                <a:path w="1402119" h="849579">
                  <a:moveTo>
                    <a:pt x="72712" y="0"/>
                  </a:moveTo>
                  <a:lnTo>
                    <a:pt x="1329407" y="0"/>
                  </a:lnTo>
                  <a:cubicBezTo>
                    <a:pt x="1348691" y="0"/>
                    <a:pt x="1367186" y="7661"/>
                    <a:pt x="1380822" y="21297"/>
                  </a:cubicBezTo>
                  <a:cubicBezTo>
                    <a:pt x="1394458" y="34933"/>
                    <a:pt x="1402119" y="53428"/>
                    <a:pt x="1402119" y="72712"/>
                  </a:cubicBezTo>
                  <a:lnTo>
                    <a:pt x="1402119" y="776866"/>
                  </a:lnTo>
                  <a:cubicBezTo>
                    <a:pt x="1402119" y="796151"/>
                    <a:pt x="1394458" y="814646"/>
                    <a:pt x="1380822" y="828282"/>
                  </a:cubicBezTo>
                  <a:cubicBezTo>
                    <a:pt x="1367186" y="841918"/>
                    <a:pt x="1348691" y="849579"/>
                    <a:pt x="1329407" y="849579"/>
                  </a:cubicBezTo>
                  <a:lnTo>
                    <a:pt x="72712" y="849579"/>
                  </a:lnTo>
                  <a:cubicBezTo>
                    <a:pt x="53428" y="849579"/>
                    <a:pt x="34933" y="841918"/>
                    <a:pt x="21297" y="828282"/>
                  </a:cubicBezTo>
                  <a:cubicBezTo>
                    <a:pt x="7661" y="814646"/>
                    <a:pt x="0" y="796151"/>
                    <a:pt x="0" y="776866"/>
                  </a:cubicBezTo>
                  <a:lnTo>
                    <a:pt x="0" y="72712"/>
                  </a:lnTo>
                  <a:cubicBezTo>
                    <a:pt x="0" y="53428"/>
                    <a:pt x="7661" y="34933"/>
                    <a:pt x="21297" y="21297"/>
                  </a:cubicBezTo>
                  <a:cubicBezTo>
                    <a:pt x="34933" y="7661"/>
                    <a:pt x="53428" y="0"/>
                    <a:pt x="72712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8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37345">
            <a:off x="12880081" y="1850912"/>
            <a:ext cx="2431960" cy="258719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5862">
            <a:off x="12976841" y="6388724"/>
            <a:ext cx="2085628" cy="242514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 rot="482311">
            <a:off x="15215531" y="1803234"/>
            <a:ext cx="1645653" cy="533677"/>
            <a:chOff x="0" y="0"/>
            <a:chExt cx="433423" cy="14055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FBE32E"/>
            </a:solidFill>
            <a:ln w="47625">
              <a:solidFill>
                <a:srgbClr val="000000"/>
              </a:solidFill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614592" y="4179675"/>
            <a:ext cx="1368107" cy="1368107"/>
            <a:chOff x="0" y="0"/>
            <a:chExt cx="1824142" cy="1824142"/>
          </a:xfrm>
        </p:grpSpPr>
        <p:grpSp>
          <p:nvGrpSpPr>
            <p:cNvPr id="23" name="Group 2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5D49F638-19E5-5777-07DB-7D94BAED2DA5}"/>
              </a:ext>
            </a:extLst>
          </p:cNvPr>
          <p:cNvSpPr/>
          <p:nvPr/>
        </p:nvSpPr>
        <p:spPr>
          <a:xfrm>
            <a:off x="4865444" y="1337568"/>
            <a:ext cx="2590800" cy="1294424"/>
          </a:xfrm>
          <a:prstGeom prst="wedgeEllipseCallou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ABFCAE9E-13A1-CC7D-6121-F2E449721861}"/>
                  </a:ext>
                </a:extLst>
              </p:cNvPr>
              <p:cNvSpPr txBox="1"/>
              <p:nvPr/>
            </p:nvSpPr>
            <p:spPr>
              <a:xfrm>
                <a:off x="2489908" y="4293923"/>
                <a:ext cx="7341872" cy="3381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400" i="1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en-US" sz="4400" i="1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nên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80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i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;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40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ABFCAE9E-13A1-CC7D-6121-F2E449721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908" y="4293923"/>
                <a:ext cx="7341872" cy="3381310"/>
              </a:xfrm>
              <a:prstGeom prst="rect">
                <a:avLst/>
              </a:prstGeom>
              <a:blipFill>
                <a:blip r:embed="rId6"/>
                <a:stretch>
                  <a:fillRect l="-3320" r="-2905" b="-7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6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78529">
            <a:off x="60934" y="104911"/>
            <a:ext cx="1368107" cy="1368107"/>
            <a:chOff x="0" y="0"/>
            <a:chExt cx="1824142" cy="1824142"/>
          </a:xfrm>
        </p:grpSpPr>
        <p:grpSp>
          <p:nvGrpSpPr>
            <p:cNvPr id="3" name="Group 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 rot="578529">
            <a:off x="4115363" y="9098676"/>
            <a:ext cx="1368107" cy="1368107"/>
            <a:chOff x="0" y="0"/>
            <a:chExt cx="1824142" cy="1824142"/>
          </a:xfrm>
        </p:grpSpPr>
        <p:grpSp>
          <p:nvGrpSpPr>
            <p:cNvPr id="13" name="Group 1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9EE0F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 rot="-409024">
            <a:off x="3333907" y="322539"/>
            <a:ext cx="1645653" cy="533677"/>
            <a:chOff x="0" y="0"/>
            <a:chExt cx="433423" cy="14055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 rot="746956">
            <a:off x="12700423" y="9515891"/>
            <a:ext cx="1645653" cy="533677"/>
            <a:chOff x="0" y="0"/>
            <a:chExt cx="433423" cy="1405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 rot="585042">
            <a:off x="7920858" y="-9851"/>
            <a:ext cx="1198457" cy="1198457"/>
            <a:chOff x="0" y="0"/>
            <a:chExt cx="1597943" cy="1597943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8" name="Group 38"/>
          <p:cNvGrpSpPr/>
          <p:nvPr/>
        </p:nvGrpSpPr>
        <p:grpSpPr>
          <a:xfrm rot="-635446">
            <a:off x="8317461" y="9260510"/>
            <a:ext cx="1653079" cy="1044439"/>
            <a:chOff x="0" y="0"/>
            <a:chExt cx="2204105" cy="1392585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 rot="-691019">
            <a:off x="151719" y="8992966"/>
            <a:ext cx="1198457" cy="1198457"/>
            <a:chOff x="0" y="0"/>
            <a:chExt cx="1597943" cy="1597943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" name="Group 55"/>
          <p:cNvGrpSpPr/>
          <p:nvPr/>
        </p:nvGrpSpPr>
        <p:grpSpPr>
          <a:xfrm rot="679735">
            <a:off x="16460341" y="301942"/>
            <a:ext cx="1653079" cy="1044439"/>
            <a:chOff x="0" y="0"/>
            <a:chExt cx="2204105" cy="1392585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" name="Group 62"/>
          <p:cNvGrpSpPr/>
          <p:nvPr/>
        </p:nvGrpSpPr>
        <p:grpSpPr>
          <a:xfrm>
            <a:off x="12326786" y="2990"/>
            <a:ext cx="1305235" cy="1305235"/>
            <a:chOff x="0" y="0"/>
            <a:chExt cx="1740313" cy="1740313"/>
          </a:xfrm>
        </p:grpSpPr>
        <p:grpSp>
          <p:nvGrpSpPr>
            <p:cNvPr id="63" name="Group 6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2" name="Group 72"/>
          <p:cNvGrpSpPr/>
          <p:nvPr/>
        </p:nvGrpSpPr>
        <p:grpSpPr>
          <a:xfrm>
            <a:off x="1028700" y="1028700"/>
            <a:ext cx="16230600" cy="8229600"/>
            <a:chOff x="0" y="0"/>
            <a:chExt cx="21640800" cy="10972800"/>
          </a:xfrm>
        </p:grpSpPr>
        <p:grpSp>
          <p:nvGrpSpPr>
            <p:cNvPr id="73" name="Group 73"/>
            <p:cNvGrpSpPr/>
            <p:nvPr/>
          </p:nvGrpSpPr>
          <p:grpSpPr>
            <a:xfrm>
              <a:off x="0" y="0"/>
              <a:ext cx="21640800" cy="10972800"/>
              <a:chOff x="0" y="0"/>
              <a:chExt cx="4274726" cy="2167467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23850" y="0"/>
                    </a:moveTo>
                    <a:lnTo>
                      <a:pt x="4250876" y="0"/>
                    </a:lnTo>
                    <a:cubicBezTo>
                      <a:pt x="4257201" y="0"/>
                      <a:pt x="4263268" y="2513"/>
                      <a:pt x="4267741" y="6985"/>
                    </a:cubicBezTo>
                    <a:cubicBezTo>
                      <a:pt x="4272213" y="11458"/>
                      <a:pt x="4274726" y="17524"/>
                      <a:pt x="4274726" y="23850"/>
                    </a:cubicBezTo>
                    <a:lnTo>
                      <a:pt x="4274726" y="2143617"/>
                    </a:lnTo>
                    <a:cubicBezTo>
                      <a:pt x="4274726" y="2149942"/>
                      <a:pt x="4272213" y="2156009"/>
                      <a:pt x="4267741" y="2160481"/>
                    </a:cubicBezTo>
                    <a:cubicBezTo>
                      <a:pt x="4263268" y="2164954"/>
                      <a:pt x="4257201" y="2167467"/>
                      <a:pt x="4250876" y="2167467"/>
                    </a:cubicBezTo>
                    <a:lnTo>
                      <a:pt x="23850" y="2167467"/>
                    </a:lnTo>
                    <a:cubicBezTo>
                      <a:pt x="17524" y="2167467"/>
                      <a:pt x="11458" y="2164954"/>
                      <a:pt x="6985" y="2160481"/>
                    </a:cubicBezTo>
                    <a:cubicBezTo>
                      <a:pt x="2513" y="2156009"/>
                      <a:pt x="0" y="2149942"/>
                      <a:pt x="0" y="2143617"/>
                    </a:cubicBezTo>
                    <a:lnTo>
                      <a:pt x="0" y="23850"/>
                    </a:lnTo>
                    <a:cubicBezTo>
                      <a:pt x="0" y="17524"/>
                      <a:pt x="2513" y="11458"/>
                      <a:pt x="6985" y="6985"/>
                    </a:cubicBezTo>
                    <a:cubicBezTo>
                      <a:pt x="11458" y="2513"/>
                      <a:pt x="17524" y="0"/>
                      <a:pt x="23850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>
                <a:solidFill>
                  <a:srgbClr val="000000"/>
                </a:solidFill>
              </a:ln>
            </p:spPr>
          </p:sp>
          <p:sp>
            <p:nvSpPr>
              <p:cNvPr id="75" name="TextBox 75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8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6" name="AutoShape 76"/>
            <p:cNvSpPr/>
            <p:nvPr/>
          </p:nvSpPr>
          <p:spPr>
            <a:xfrm>
              <a:off x="0" y="2549545"/>
              <a:ext cx="21640800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77" name="Group 77"/>
          <p:cNvGrpSpPr/>
          <p:nvPr/>
        </p:nvGrpSpPr>
        <p:grpSpPr>
          <a:xfrm rot="1250073">
            <a:off x="16982765" y="8993764"/>
            <a:ext cx="1305235" cy="1305235"/>
            <a:chOff x="0" y="0"/>
            <a:chExt cx="1740313" cy="1740313"/>
          </a:xfrm>
        </p:grpSpPr>
        <p:grpSp>
          <p:nvGrpSpPr>
            <p:cNvPr id="78" name="Group 78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0" name="TextBox 80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1" name="Group 81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3" name="TextBox 83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4" name="Group 84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86" name="TextBox 86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7B41DC14-5FB6-1684-5944-E4044304FC50}"/>
              </a:ext>
            </a:extLst>
          </p:cNvPr>
          <p:cNvSpPr txBox="1"/>
          <p:nvPr/>
        </p:nvSpPr>
        <p:spPr>
          <a:xfrm>
            <a:off x="4128551" y="1481114"/>
            <a:ext cx="95402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90" name="Hộp Văn bản 89">
            <a:extLst>
              <a:ext uri="{FF2B5EF4-FFF2-40B4-BE49-F238E27FC236}">
                <a16:creationId xmlns:a16="http://schemas.microsoft.com/office/drawing/2014/main" id="{679D4735-1F42-5759-9AAC-8F60C36E4C01}"/>
              </a:ext>
            </a:extLst>
          </p:cNvPr>
          <p:cNvSpPr txBox="1"/>
          <p:nvPr/>
        </p:nvSpPr>
        <p:spPr>
          <a:xfrm>
            <a:off x="1513120" y="6127002"/>
            <a:ext cx="428999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 kiến thức trong bài.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B630DC2C-4A8A-8BF5-2182-968B495ECE8D}"/>
              </a:ext>
            </a:extLst>
          </p:cNvPr>
          <p:cNvSpPr txBox="1"/>
          <p:nvPr/>
        </p:nvSpPr>
        <p:spPr>
          <a:xfrm>
            <a:off x="6879606" y="6127002"/>
            <a:ext cx="4521994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Hộp Văn bản 95">
            <a:extLst>
              <a:ext uri="{FF2B5EF4-FFF2-40B4-BE49-F238E27FC236}">
                <a16:creationId xmlns:a16="http://schemas.microsoft.com/office/drawing/2014/main" id="{65F05CF1-37EF-75A7-D637-3AC84295099A}"/>
              </a:ext>
            </a:extLst>
          </p:cNvPr>
          <p:cNvSpPr txBox="1"/>
          <p:nvPr/>
        </p:nvSpPr>
        <p:spPr>
          <a:xfrm>
            <a:off x="12233569" y="6127002"/>
            <a:ext cx="418423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bị bài mới “Bài 14”.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" name="Picture 23">
            <a:extLst>
              <a:ext uri="{FF2B5EF4-FFF2-40B4-BE49-F238E27FC236}">
                <a16:creationId xmlns:a16="http://schemas.microsoft.com/office/drawing/2014/main" id="{771CB6E3-DFEE-FF1B-4A1D-49074E5B4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50209" y="4133430"/>
            <a:ext cx="2415817" cy="1582359"/>
          </a:xfrm>
          <a:prstGeom prst="rect">
            <a:avLst/>
          </a:prstGeom>
        </p:spPr>
      </p:pic>
      <p:pic>
        <p:nvPicPr>
          <p:cNvPr id="98" name="Picture 23">
            <a:extLst>
              <a:ext uri="{FF2B5EF4-FFF2-40B4-BE49-F238E27FC236}">
                <a16:creationId xmlns:a16="http://schemas.microsoft.com/office/drawing/2014/main" id="{B1E77843-3946-770B-5450-504F4ABD8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93798" y="4192893"/>
            <a:ext cx="2415817" cy="1582359"/>
          </a:xfrm>
          <a:prstGeom prst="rect">
            <a:avLst/>
          </a:prstGeom>
        </p:spPr>
      </p:pic>
      <p:pic>
        <p:nvPicPr>
          <p:cNvPr id="99" name="Picture 23">
            <a:extLst>
              <a:ext uri="{FF2B5EF4-FFF2-40B4-BE49-F238E27FC236}">
                <a16:creationId xmlns:a16="http://schemas.microsoft.com/office/drawing/2014/main" id="{63F3BDD3-3403-4C9F-3D50-BC9B802FF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117778" y="4268098"/>
            <a:ext cx="2415817" cy="158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7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3" grpId="0"/>
      <p:bldP spid="9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050822" y="1292560"/>
            <a:ext cx="11925267" cy="6934200"/>
            <a:chOff x="0" y="0"/>
            <a:chExt cx="3003247" cy="6196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03247" cy="619653"/>
            </a:xfrm>
            <a:custGeom>
              <a:avLst/>
              <a:gdLst/>
              <a:ahLst/>
              <a:cxnLst/>
              <a:rect l="l" t="t" r="r" b="b"/>
              <a:pathLst>
                <a:path w="3003247" h="619653">
                  <a:moveTo>
                    <a:pt x="33947" y="0"/>
                  </a:moveTo>
                  <a:lnTo>
                    <a:pt x="2969300" y="0"/>
                  </a:lnTo>
                  <a:cubicBezTo>
                    <a:pt x="2988049" y="0"/>
                    <a:pt x="3003247" y="15199"/>
                    <a:pt x="3003247" y="33947"/>
                  </a:cubicBezTo>
                  <a:lnTo>
                    <a:pt x="3003247" y="585706"/>
                  </a:lnTo>
                  <a:cubicBezTo>
                    <a:pt x="3003247" y="604455"/>
                    <a:pt x="2988049" y="619653"/>
                    <a:pt x="2969300" y="619653"/>
                  </a:cubicBezTo>
                  <a:lnTo>
                    <a:pt x="33947" y="619653"/>
                  </a:lnTo>
                  <a:cubicBezTo>
                    <a:pt x="15199" y="619653"/>
                    <a:pt x="0" y="604455"/>
                    <a:pt x="0" y="585706"/>
                  </a:cubicBezTo>
                  <a:lnTo>
                    <a:pt x="0" y="33947"/>
                  </a:lnTo>
                  <a:cubicBezTo>
                    <a:pt x="0" y="15199"/>
                    <a:pt x="15199" y="0"/>
                    <a:pt x="33947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8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99172">
            <a:off x="15339925" y="7290807"/>
            <a:ext cx="2764390" cy="294084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41622">
            <a:off x="-313350" y="666202"/>
            <a:ext cx="4027759" cy="7249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56102">
            <a:off x="15589434" y="164603"/>
            <a:ext cx="3099539" cy="20301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234222">
            <a:off x="15663264" y="3528432"/>
            <a:ext cx="2117712" cy="246245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42676">
            <a:off x="667268" y="2096723"/>
            <a:ext cx="1471060" cy="32781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79836">
            <a:off x="325024" y="6256834"/>
            <a:ext cx="2069165" cy="4047267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FC7CDC9-D85D-0067-80FD-2875A09A142D}"/>
              </a:ext>
            </a:extLst>
          </p:cNvPr>
          <p:cNvSpPr txBox="1"/>
          <p:nvPr/>
        </p:nvSpPr>
        <p:spPr>
          <a:xfrm>
            <a:off x="3315264" y="2107593"/>
            <a:ext cx="11396382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TIẾP THEO</a:t>
            </a:r>
          </a:p>
        </p:txBody>
      </p:sp>
    </p:spTree>
    <p:extLst>
      <p:ext uri="{BB962C8B-B14F-4D97-AF65-F5344CB8AC3E}">
        <p14:creationId xmlns:p14="http://schemas.microsoft.com/office/powerpoint/2010/main" val="148694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5805" y="1977780"/>
            <a:ext cx="15353469" cy="6323070"/>
            <a:chOff x="0" y="0"/>
            <a:chExt cx="4043712" cy="3925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43712" cy="392509"/>
            </a:xfrm>
            <a:custGeom>
              <a:avLst/>
              <a:gdLst/>
              <a:ahLst/>
              <a:cxnLst/>
              <a:rect l="l" t="t" r="r" b="b"/>
              <a:pathLst>
                <a:path w="4043712" h="392509">
                  <a:moveTo>
                    <a:pt x="25212" y="0"/>
                  </a:moveTo>
                  <a:lnTo>
                    <a:pt x="4018500" y="0"/>
                  </a:lnTo>
                  <a:cubicBezTo>
                    <a:pt x="4025186" y="0"/>
                    <a:pt x="4031599" y="2656"/>
                    <a:pt x="4036328" y="7385"/>
                  </a:cubicBezTo>
                  <a:cubicBezTo>
                    <a:pt x="4041056" y="12113"/>
                    <a:pt x="4043712" y="18526"/>
                    <a:pt x="4043712" y="25212"/>
                  </a:cubicBezTo>
                  <a:lnTo>
                    <a:pt x="4043712" y="367297"/>
                  </a:lnTo>
                  <a:cubicBezTo>
                    <a:pt x="4043712" y="381222"/>
                    <a:pt x="4032424" y="392509"/>
                    <a:pt x="4018500" y="392509"/>
                  </a:cubicBezTo>
                  <a:lnTo>
                    <a:pt x="25212" y="392509"/>
                  </a:lnTo>
                  <a:cubicBezTo>
                    <a:pt x="18526" y="392509"/>
                    <a:pt x="12113" y="389853"/>
                    <a:pt x="7385" y="385125"/>
                  </a:cubicBezTo>
                  <a:cubicBezTo>
                    <a:pt x="2656" y="380397"/>
                    <a:pt x="0" y="373984"/>
                    <a:pt x="0" y="367297"/>
                  </a:cubicBezTo>
                  <a:lnTo>
                    <a:pt x="0" y="25212"/>
                  </a:lnTo>
                  <a:cubicBezTo>
                    <a:pt x="0" y="18526"/>
                    <a:pt x="2656" y="12113"/>
                    <a:pt x="7385" y="7385"/>
                  </a:cubicBezTo>
                  <a:cubicBezTo>
                    <a:pt x="12113" y="2656"/>
                    <a:pt x="18526" y="0"/>
                    <a:pt x="25212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 rot="1263297">
            <a:off x="195130" y="143515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8"/>
              </a:lnSpc>
              <a:spcBef>
                <a:spcPct val="0"/>
              </a:spcBef>
            </a:pPr>
            <a:r>
              <a:rPr lang="en-US" sz="9053" dirty="0">
                <a:solidFill>
                  <a:srgbClr val="000000"/>
                </a:solidFill>
                <a:latin typeface="Libre Franklin Bold"/>
              </a:rPr>
              <a:t>1</a:t>
            </a:r>
          </a:p>
        </p:txBody>
      </p:sp>
      <p:sp>
        <p:nvSpPr>
          <p:cNvPr id="16" name="TextBox 16"/>
          <p:cNvSpPr txBox="1"/>
          <p:nvPr/>
        </p:nvSpPr>
        <p:spPr>
          <a:xfrm rot="1176395">
            <a:off x="251232" y="6808324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1"/>
              </a:lnSpc>
              <a:spcBef>
                <a:spcPct val="0"/>
              </a:spcBef>
            </a:pPr>
            <a:r>
              <a:rPr lang="en-US" sz="8508">
                <a:solidFill>
                  <a:srgbClr val="000000"/>
                </a:solidFill>
                <a:latin typeface="Libre Franklin Bold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 rot="-1389345">
            <a:off x="17032491" y="6713254"/>
            <a:ext cx="1223665" cy="1983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19"/>
              </a:lnSpc>
              <a:spcBef>
                <a:spcPct val="0"/>
              </a:spcBef>
            </a:pPr>
            <a:r>
              <a:rPr lang="en-US" sz="12322">
                <a:solidFill>
                  <a:srgbClr val="000000"/>
                </a:solidFill>
                <a:latin typeface="Libre Franklin Bold Bold"/>
              </a:rPr>
              <a:t>8</a:t>
            </a:r>
          </a:p>
        </p:txBody>
      </p:sp>
      <p:sp>
        <p:nvSpPr>
          <p:cNvPr id="18" name="TextBox 18"/>
          <p:cNvSpPr txBox="1"/>
          <p:nvPr/>
        </p:nvSpPr>
        <p:spPr>
          <a:xfrm rot="-1059970">
            <a:off x="838396" y="8696985"/>
            <a:ext cx="1666814" cy="1921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94"/>
              </a:lnSpc>
              <a:spcBef>
                <a:spcPct val="0"/>
              </a:spcBef>
            </a:pPr>
            <a:r>
              <a:rPr lang="en-US" sz="11918" dirty="0">
                <a:solidFill>
                  <a:srgbClr val="000000"/>
                </a:solidFill>
                <a:latin typeface="Libre Franklin Bold"/>
              </a:rPr>
              <a:t>4</a:t>
            </a:r>
          </a:p>
        </p:txBody>
      </p:sp>
      <p:sp>
        <p:nvSpPr>
          <p:cNvPr id="19" name="TextBox 19"/>
          <p:cNvSpPr txBox="1"/>
          <p:nvPr/>
        </p:nvSpPr>
        <p:spPr>
          <a:xfrm rot="1231330">
            <a:off x="14783528" y="8693155"/>
            <a:ext cx="1368245" cy="158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18"/>
              </a:lnSpc>
              <a:spcBef>
                <a:spcPct val="0"/>
              </a:spcBef>
            </a:pPr>
            <a:r>
              <a:rPr lang="en-US" sz="9783" dirty="0">
                <a:solidFill>
                  <a:srgbClr val="000000"/>
                </a:solidFill>
                <a:latin typeface="Libre Franklin Bold"/>
              </a:rPr>
              <a:t>9</a:t>
            </a:r>
          </a:p>
        </p:txBody>
      </p:sp>
      <p:sp>
        <p:nvSpPr>
          <p:cNvPr id="20" name="TextBox 20"/>
          <p:cNvSpPr txBox="1"/>
          <p:nvPr/>
        </p:nvSpPr>
        <p:spPr>
          <a:xfrm rot="1176395">
            <a:off x="17024384" y="3774794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8"/>
              </a:lnSpc>
              <a:spcBef>
                <a:spcPct val="0"/>
              </a:spcBef>
            </a:pPr>
            <a:r>
              <a:rPr lang="en-US" sz="9876" dirty="0">
                <a:solidFill>
                  <a:srgbClr val="000000"/>
                </a:solidFill>
                <a:latin typeface="Libre Franklin Bold"/>
              </a:rPr>
              <a:t>7</a:t>
            </a:r>
          </a:p>
        </p:txBody>
      </p:sp>
      <p:sp>
        <p:nvSpPr>
          <p:cNvPr id="21" name="TextBox 21"/>
          <p:cNvSpPr txBox="1"/>
          <p:nvPr/>
        </p:nvSpPr>
        <p:spPr>
          <a:xfrm rot="1384722">
            <a:off x="13834223" y="-135139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00"/>
              </a:lnSpc>
              <a:spcBef>
                <a:spcPct val="0"/>
              </a:spcBef>
            </a:pPr>
            <a:r>
              <a:rPr lang="en-US" sz="11000" dirty="0">
                <a:solidFill>
                  <a:srgbClr val="000000"/>
                </a:solidFill>
                <a:latin typeface="Libre Franklin Bold"/>
              </a:rPr>
              <a:t>5</a:t>
            </a:r>
          </a:p>
        </p:txBody>
      </p:sp>
      <p:sp>
        <p:nvSpPr>
          <p:cNvPr id="22" name="TextBox 22"/>
          <p:cNvSpPr txBox="1"/>
          <p:nvPr/>
        </p:nvSpPr>
        <p:spPr>
          <a:xfrm rot="-1827938">
            <a:off x="1625584" y="-407196"/>
            <a:ext cx="1359912" cy="221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803"/>
              </a:lnSpc>
              <a:spcBef>
                <a:spcPct val="0"/>
              </a:spcBef>
            </a:pPr>
            <a:r>
              <a:rPr lang="en-US" sz="13694" dirty="0">
                <a:solidFill>
                  <a:srgbClr val="000000"/>
                </a:solidFill>
                <a:latin typeface="Libre Franklin Bold Bold"/>
              </a:rPr>
              <a:t>0</a:t>
            </a:r>
          </a:p>
        </p:txBody>
      </p:sp>
      <p:sp>
        <p:nvSpPr>
          <p:cNvPr id="23" name="TextBox 23"/>
          <p:cNvSpPr txBox="1"/>
          <p:nvPr/>
        </p:nvSpPr>
        <p:spPr>
          <a:xfrm rot="-1059970">
            <a:off x="16638549" y="469166"/>
            <a:ext cx="1666340" cy="192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89"/>
              </a:lnSpc>
              <a:spcBef>
                <a:spcPct val="0"/>
              </a:spcBef>
            </a:pPr>
            <a:r>
              <a:rPr lang="en-US" sz="11915" dirty="0">
                <a:solidFill>
                  <a:srgbClr val="000000"/>
                </a:solidFill>
                <a:latin typeface="Libre Franklin Bold"/>
              </a:rPr>
              <a:t>6</a:t>
            </a:r>
          </a:p>
        </p:txBody>
      </p:sp>
      <p:sp>
        <p:nvSpPr>
          <p:cNvPr id="24" name="TextBox 24"/>
          <p:cNvSpPr txBox="1"/>
          <p:nvPr/>
        </p:nvSpPr>
        <p:spPr>
          <a:xfrm rot="-1009175">
            <a:off x="-452950" y="4003111"/>
            <a:ext cx="1852950" cy="2152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24"/>
              </a:lnSpc>
              <a:spcBef>
                <a:spcPct val="0"/>
              </a:spcBef>
            </a:pPr>
            <a:r>
              <a:rPr lang="en-US" sz="13249">
                <a:solidFill>
                  <a:srgbClr val="000000"/>
                </a:solidFill>
                <a:latin typeface="Libre Franklin Bold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A35E0D4D-1EC2-1D50-783B-82DDB6C77462}"/>
                  </a:ext>
                </a:extLst>
              </p:cNvPr>
              <p:cNvSpPr txBox="1"/>
              <p:nvPr/>
            </p:nvSpPr>
            <p:spPr>
              <a:xfrm>
                <a:off x="2137010" y="3181919"/>
                <a:ext cx="14013980" cy="4159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1: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hai tam giác MNP và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.có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</m:t>
                    </m:r>
                  </m:oMath>
                </a14:m>
                <a:r>
                  <a:rPr lang="nl-NL" sz="440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𝑀𝑃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𝐷𝐹</m:t>
                    </m:r>
                  </m:oMath>
                </a14:m>
                <a:r>
                  <a:rPr lang="nl-NL" sz="440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𝑁𝑃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nl-NL" sz="440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nl-NL" sz="440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.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4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4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</m:t>
                    </m:r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B.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𝑀𝑃𝑁</m:t>
                    </m:r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𝐸𝐷𝐹</m:t>
                    </m:r>
                  </m:oMath>
                </a14:m>
                <a:endParaRPr lang="nl-NL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𝑁𝑃𝑀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4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𝐷𝐹𝐸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D. Cả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đều đúng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A35E0D4D-1EC2-1D50-783B-82DDB6C77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010" y="3181919"/>
                <a:ext cx="14013980" cy="4159537"/>
              </a:xfrm>
              <a:prstGeom prst="rect">
                <a:avLst/>
              </a:prstGeom>
              <a:blipFill>
                <a:blip r:embed="rId2"/>
                <a:stretch>
                  <a:fillRect l="-1784" r="-2698" b="-6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85D9A27E-C7CB-27EE-4998-F3FD7A6271A8}"/>
              </a:ext>
            </a:extLst>
          </p:cNvPr>
          <p:cNvSpPr/>
          <p:nvPr/>
        </p:nvSpPr>
        <p:spPr>
          <a:xfrm>
            <a:off x="2926216" y="5609154"/>
            <a:ext cx="784361" cy="76446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78529">
            <a:off x="60934" y="104911"/>
            <a:ext cx="1368107" cy="1368107"/>
            <a:chOff x="0" y="0"/>
            <a:chExt cx="1824142" cy="1824142"/>
          </a:xfrm>
        </p:grpSpPr>
        <p:grpSp>
          <p:nvGrpSpPr>
            <p:cNvPr id="3" name="Group 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 rot="578529">
            <a:off x="4115363" y="9098676"/>
            <a:ext cx="1368107" cy="1368107"/>
            <a:chOff x="0" y="0"/>
            <a:chExt cx="1824142" cy="1824142"/>
          </a:xfrm>
        </p:grpSpPr>
        <p:grpSp>
          <p:nvGrpSpPr>
            <p:cNvPr id="13" name="Group 1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9EE0F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 rot="-409024">
            <a:off x="3333907" y="322539"/>
            <a:ext cx="1645653" cy="533677"/>
            <a:chOff x="0" y="0"/>
            <a:chExt cx="433423" cy="14055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746956">
            <a:off x="12700423" y="9515891"/>
            <a:ext cx="1645653" cy="533677"/>
            <a:chOff x="0" y="0"/>
            <a:chExt cx="433423" cy="1405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 rot="585042">
            <a:off x="7920858" y="-9851"/>
            <a:ext cx="1198457" cy="1198457"/>
            <a:chOff x="0" y="0"/>
            <a:chExt cx="1597943" cy="1597943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65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38" name="Group 38"/>
          <p:cNvGrpSpPr/>
          <p:nvPr/>
        </p:nvGrpSpPr>
        <p:grpSpPr>
          <a:xfrm rot="-635446">
            <a:off x="8317461" y="9260510"/>
            <a:ext cx="1653079" cy="1044439"/>
            <a:chOff x="0" y="0"/>
            <a:chExt cx="2204105" cy="1392585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 rot="-691019">
            <a:off x="151719" y="8992966"/>
            <a:ext cx="1198457" cy="1198457"/>
            <a:chOff x="0" y="0"/>
            <a:chExt cx="1597943" cy="1597943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65"/>
                  </a:lnSpc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55" name="Group 55"/>
          <p:cNvGrpSpPr/>
          <p:nvPr/>
        </p:nvGrpSpPr>
        <p:grpSpPr>
          <a:xfrm rot="679735">
            <a:off x="16460341" y="301942"/>
            <a:ext cx="1653079" cy="1044439"/>
            <a:chOff x="0" y="0"/>
            <a:chExt cx="2204105" cy="1392585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</p:grpSp>
      <p:grpSp>
        <p:nvGrpSpPr>
          <p:cNvPr id="62" name="Group 62"/>
          <p:cNvGrpSpPr/>
          <p:nvPr/>
        </p:nvGrpSpPr>
        <p:grpSpPr>
          <a:xfrm>
            <a:off x="12326786" y="2990"/>
            <a:ext cx="1305235" cy="1305235"/>
            <a:chOff x="0" y="0"/>
            <a:chExt cx="1740313" cy="1740313"/>
          </a:xfrm>
        </p:grpSpPr>
        <p:grpSp>
          <p:nvGrpSpPr>
            <p:cNvPr id="63" name="Group 6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73" name="Group 7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3850" y="0"/>
                  </a:moveTo>
                  <a:lnTo>
                    <a:pt x="4250876" y="0"/>
                  </a:lnTo>
                  <a:cubicBezTo>
                    <a:pt x="4257201" y="0"/>
                    <a:pt x="4263268" y="2513"/>
                    <a:pt x="4267741" y="6985"/>
                  </a:cubicBezTo>
                  <a:cubicBezTo>
                    <a:pt x="4272213" y="11458"/>
                    <a:pt x="4274726" y="17524"/>
                    <a:pt x="4274726" y="23850"/>
                  </a:cubicBezTo>
                  <a:lnTo>
                    <a:pt x="4274726" y="2143617"/>
                  </a:lnTo>
                  <a:cubicBezTo>
                    <a:pt x="4274726" y="2149942"/>
                    <a:pt x="4272213" y="2156009"/>
                    <a:pt x="4267741" y="2160481"/>
                  </a:cubicBezTo>
                  <a:cubicBezTo>
                    <a:pt x="4263268" y="2164954"/>
                    <a:pt x="4257201" y="2167467"/>
                    <a:pt x="4250876" y="2167467"/>
                  </a:cubicBezTo>
                  <a:lnTo>
                    <a:pt x="23850" y="2167467"/>
                  </a:lnTo>
                  <a:cubicBezTo>
                    <a:pt x="17524" y="2167467"/>
                    <a:pt x="11458" y="2164954"/>
                    <a:pt x="6985" y="2160481"/>
                  </a:cubicBezTo>
                  <a:cubicBezTo>
                    <a:pt x="2513" y="2156009"/>
                    <a:pt x="0" y="2149942"/>
                    <a:pt x="0" y="2143617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</p:sp>
        <p:sp>
          <p:nvSpPr>
            <p:cNvPr id="75" name="TextBox 7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 rot="1250073">
            <a:off x="16982765" y="8993764"/>
            <a:ext cx="1305235" cy="1305235"/>
            <a:chOff x="0" y="0"/>
            <a:chExt cx="1740313" cy="1740313"/>
          </a:xfrm>
        </p:grpSpPr>
        <p:grpSp>
          <p:nvGrpSpPr>
            <p:cNvPr id="78" name="Group 78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0" name="TextBox 80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81" name="Group 81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3" name="TextBox 83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84" name="Group 84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86" name="TextBox 86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A5B692C3-7649-C6EA-2934-50BF912CE79A}"/>
                  </a:ext>
                </a:extLst>
              </p:cNvPr>
              <p:cNvSpPr txBox="1"/>
              <p:nvPr/>
            </p:nvSpPr>
            <p:spPr>
              <a:xfrm>
                <a:off x="2279118" y="2826573"/>
                <a:ext cx="13614349" cy="5033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8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2:</a:t>
                </a:r>
                <a:r>
                  <a:rPr lang="nl-NL" sz="4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△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𝑃𝑄𝑅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=△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trong đó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𝑃𝑄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nl-NL" sz="480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𝑄𝑅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6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nl-NL" sz="480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𝑃𝑅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Chu vi tam giác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là:</a:t>
                </a:r>
                <a:endParaRPr lang="nl-NL" sz="4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nl-NL" sz="4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A.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14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15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𝑐𝑚</m:t>
                    </m:r>
                  </m:oMath>
                </a14:m>
                <a:endParaRPr lang="nl-NL" sz="4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nl-NL" sz="4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C.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16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D.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17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A5B692C3-7649-C6EA-2934-50BF912CE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118" y="2826573"/>
                <a:ext cx="13614349" cy="5033750"/>
              </a:xfrm>
              <a:prstGeom prst="rect">
                <a:avLst/>
              </a:prstGeom>
              <a:blipFill>
                <a:blip r:embed="rId2"/>
                <a:stretch>
                  <a:fillRect l="-2060" r="-2015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Hình Bầu dục 91">
            <a:extLst>
              <a:ext uri="{FF2B5EF4-FFF2-40B4-BE49-F238E27FC236}">
                <a16:creationId xmlns:a16="http://schemas.microsoft.com/office/drawing/2014/main" id="{E7CEC24B-D0D0-EBFE-C8B8-094E3793A1D1}"/>
              </a:ext>
            </a:extLst>
          </p:cNvPr>
          <p:cNvSpPr/>
          <p:nvPr/>
        </p:nvSpPr>
        <p:spPr>
          <a:xfrm>
            <a:off x="9549777" y="5600700"/>
            <a:ext cx="784361" cy="76446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1263297">
            <a:off x="115858" y="208353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8"/>
              </a:lnSpc>
              <a:spcBef>
                <a:spcPct val="0"/>
              </a:spcBef>
            </a:pPr>
            <a:r>
              <a:rPr lang="en-US" sz="9053">
                <a:solidFill>
                  <a:srgbClr val="000000"/>
                </a:solidFill>
                <a:latin typeface="Libre Franklin Bold"/>
              </a:rPr>
              <a:t>1</a:t>
            </a:r>
          </a:p>
        </p:txBody>
      </p:sp>
      <p:sp>
        <p:nvSpPr>
          <p:cNvPr id="3" name="TextBox 3"/>
          <p:cNvSpPr txBox="1"/>
          <p:nvPr/>
        </p:nvSpPr>
        <p:spPr>
          <a:xfrm rot="1176395">
            <a:off x="251232" y="6808324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1"/>
              </a:lnSpc>
              <a:spcBef>
                <a:spcPct val="0"/>
              </a:spcBef>
            </a:pPr>
            <a:r>
              <a:rPr lang="en-US" sz="8508">
                <a:solidFill>
                  <a:srgbClr val="000000"/>
                </a:solidFill>
                <a:latin typeface="Libre Franklin Bold"/>
              </a:rPr>
              <a:t>3</a:t>
            </a:r>
          </a:p>
        </p:txBody>
      </p:sp>
      <p:sp>
        <p:nvSpPr>
          <p:cNvPr id="4" name="TextBox 4"/>
          <p:cNvSpPr txBox="1"/>
          <p:nvPr/>
        </p:nvSpPr>
        <p:spPr>
          <a:xfrm rot="-1059970">
            <a:off x="16638550" y="1795374"/>
            <a:ext cx="1666340" cy="192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89"/>
              </a:lnSpc>
              <a:spcBef>
                <a:spcPct val="0"/>
              </a:spcBef>
            </a:pPr>
            <a:r>
              <a:rPr lang="en-US" sz="11915">
                <a:solidFill>
                  <a:srgbClr val="000000"/>
                </a:solidFill>
                <a:latin typeface="Libre Franklin Bold"/>
              </a:rPr>
              <a:t>6</a:t>
            </a:r>
          </a:p>
        </p:txBody>
      </p:sp>
      <p:sp>
        <p:nvSpPr>
          <p:cNvPr id="5" name="TextBox 5"/>
          <p:cNvSpPr txBox="1"/>
          <p:nvPr/>
        </p:nvSpPr>
        <p:spPr>
          <a:xfrm rot="-1389345">
            <a:off x="17032491" y="6713254"/>
            <a:ext cx="1223665" cy="1983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19"/>
              </a:lnSpc>
              <a:spcBef>
                <a:spcPct val="0"/>
              </a:spcBef>
            </a:pPr>
            <a:r>
              <a:rPr lang="en-US" sz="12322">
                <a:solidFill>
                  <a:srgbClr val="000000"/>
                </a:solidFill>
                <a:latin typeface="Libre Franklin Bold Bold"/>
              </a:rPr>
              <a:t>8</a:t>
            </a:r>
          </a:p>
        </p:txBody>
      </p:sp>
      <p:sp>
        <p:nvSpPr>
          <p:cNvPr id="6" name="TextBox 6"/>
          <p:cNvSpPr txBox="1"/>
          <p:nvPr/>
        </p:nvSpPr>
        <p:spPr>
          <a:xfrm rot="-1059970">
            <a:off x="-509406" y="8691640"/>
            <a:ext cx="1666814" cy="1921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94"/>
              </a:lnSpc>
              <a:spcBef>
                <a:spcPct val="0"/>
              </a:spcBef>
            </a:pPr>
            <a:r>
              <a:rPr lang="en-US" sz="11918">
                <a:solidFill>
                  <a:srgbClr val="000000"/>
                </a:solidFill>
                <a:latin typeface="Libre Franklin Bold"/>
              </a:rPr>
              <a:t>4</a:t>
            </a:r>
          </a:p>
        </p:txBody>
      </p:sp>
      <p:sp>
        <p:nvSpPr>
          <p:cNvPr id="7" name="TextBox 7"/>
          <p:cNvSpPr txBox="1"/>
          <p:nvPr/>
        </p:nvSpPr>
        <p:spPr>
          <a:xfrm rot="1231330">
            <a:off x="17300765" y="8864430"/>
            <a:ext cx="1368245" cy="158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18"/>
              </a:lnSpc>
              <a:spcBef>
                <a:spcPct val="0"/>
              </a:spcBef>
            </a:pPr>
            <a:r>
              <a:rPr lang="en-US" sz="9783">
                <a:solidFill>
                  <a:srgbClr val="000000"/>
                </a:solidFill>
                <a:latin typeface="Libre Franklin Bold"/>
              </a:rPr>
              <a:t>9</a:t>
            </a:r>
          </a:p>
        </p:txBody>
      </p:sp>
      <p:sp>
        <p:nvSpPr>
          <p:cNvPr id="8" name="TextBox 8"/>
          <p:cNvSpPr txBox="1"/>
          <p:nvPr/>
        </p:nvSpPr>
        <p:spPr>
          <a:xfrm rot="1176395">
            <a:off x="17301170" y="4438963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8"/>
              </a:lnSpc>
              <a:spcBef>
                <a:spcPct val="0"/>
              </a:spcBef>
            </a:pPr>
            <a:r>
              <a:rPr lang="en-US" sz="9876">
                <a:solidFill>
                  <a:srgbClr val="000000"/>
                </a:solidFill>
                <a:latin typeface="Libre Franklin Bold"/>
              </a:rPr>
              <a:t>7</a:t>
            </a:r>
          </a:p>
        </p:txBody>
      </p:sp>
      <p:sp>
        <p:nvSpPr>
          <p:cNvPr id="9" name="TextBox 9"/>
          <p:cNvSpPr txBox="1"/>
          <p:nvPr/>
        </p:nvSpPr>
        <p:spPr>
          <a:xfrm rot="1384722">
            <a:off x="17112927" y="-124701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00"/>
              </a:lnSpc>
              <a:spcBef>
                <a:spcPct val="0"/>
              </a:spcBef>
            </a:pPr>
            <a:r>
              <a:rPr lang="en-US" sz="11000">
                <a:solidFill>
                  <a:srgbClr val="000000"/>
                </a:solidFill>
                <a:latin typeface="Libre Franklin Bold"/>
              </a:rPr>
              <a:t>5</a:t>
            </a:r>
          </a:p>
        </p:txBody>
      </p:sp>
      <p:sp>
        <p:nvSpPr>
          <p:cNvPr id="10" name="TextBox 10"/>
          <p:cNvSpPr txBox="1"/>
          <p:nvPr/>
        </p:nvSpPr>
        <p:spPr>
          <a:xfrm rot="-1009175">
            <a:off x="-452950" y="4003111"/>
            <a:ext cx="1852950" cy="2152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24"/>
              </a:lnSpc>
              <a:spcBef>
                <a:spcPct val="0"/>
              </a:spcBef>
            </a:pPr>
            <a:r>
              <a:rPr lang="en-US" sz="13249">
                <a:solidFill>
                  <a:srgbClr val="000000"/>
                </a:solidFill>
                <a:latin typeface="Libre Franklin Bold"/>
              </a:rPr>
              <a:t>2</a:t>
            </a:r>
          </a:p>
        </p:txBody>
      </p:sp>
      <p:sp>
        <p:nvSpPr>
          <p:cNvPr id="11" name="TextBox 11"/>
          <p:cNvSpPr txBox="1"/>
          <p:nvPr/>
        </p:nvSpPr>
        <p:spPr>
          <a:xfrm rot="-1827938">
            <a:off x="-249967" y="-348953"/>
            <a:ext cx="1359912" cy="221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803"/>
              </a:lnSpc>
              <a:spcBef>
                <a:spcPct val="0"/>
              </a:spcBef>
            </a:pPr>
            <a:r>
              <a:rPr lang="en-US" sz="13694">
                <a:solidFill>
                  <a:srgbClr val="000000"/>
                </a:solidFill>
                <a:latin typeface="Libre Franklin Bold Bold"/>
              </a:rPr>
              <a:t>0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751678" y="1019760"/>
            <a:ext cx="14975825" cy="8438760"/>
            <a:chOff x="0" y="0"/>
            <a:chExt cx="2001896" cy="17719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01896" cy="1771908"/>
            </a:xfrm>
            <a:custGeom>
              <a:avLst/>
              <a:gdLst/>
              <a:ahLst/>
              <a:cxnLst/>
              <a:rect l="l" t="t" r="r" b="b"/>
              <a:pathLst>
                <a:path w="2001896" h="1771908">
                  <a:moveTo>
                    <a:pt x="50927" y="0"/>
                  </a:moveTo>
                  <a:lnTo>
                    <a:pt x="1950969" y="0"/>
                  </a:lnTo>
                  <a:cubicBezTo>
                    <a:pt x="1979095" y="0"/>
                    <a:pt x="2001896" y="22801"/>
                    <a:pt x="2001896" y="50927"/>
                  </a:cubicBezTo>
                  <a:lnTo>
                    <a:pt x="2001896" y="1720980"/>
                  </a:lnTo>
                  <a:cubicBezTo>
                    <a:pt x="2001896" y="1734487"/>
                    <a:pt x="1996531" y="1747441"/>
                    <a:pt x="1986980" y="1756991"/>
                  </a:cubicBezTo>
                  <a:cubicBezTo>
                    <a:pt x="1977429" y="1766542"/>
                    <a:pt x="1964476" y="1771908"/>
                    <a:pt x="1950969" y="1771908"/>
                  </a:cubicBezTo>
                  <a:lnTo>
                    <a:pt x="50927" y="1771908"/>
                  </a:lnTo>
                  <a:cubicBezTo>
                    <a:pt x="37421" y="1771908"/>
                    <a:pt x="24467" y="1766542"/>
                    <a:pt x="14916" y="1756991"/>
                  </a:cubicBezTo>
                  <a:cubicBezTo>
                    <a:pt x="5366" y="1747441"/>
                    <a:pt x="0" y="1734487"/>
                    <a:pt x="0" y="1720980"/>
                  </a:cubicBezTo>
                  <a:lnTo>
                    <a:pt x="0" y="50927"/>
                  </a:lnTo>
                  <a:cubicBezTo>
                    <a:pt x="0" y="37421"/>
                    <a:pt x="5366" y="24467"/>
                    <a:pt x="14916" y="14916"/>
                  </a:cubicBezTo>
                  <a:cubicBezTo>
                    <a:pt x="24467" y="5366"/>
                    <a:pt x="37421" y="0"/>
                    <a:pt x="50927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D021A379-5BF7-0E30-A471-9AB4AFD10F9D}"/>
                  </a:ext>
                </a:extLst>
              </p:cNvPr>
              <p:cNvSpPr txBox="1"/>
              <p:nvPr/>
            </p:nvSpPr>
            <p:spPr>
              <a:xfrm>
                <a:off x="2407712" y="1145749"/>
                <a:ext cx="13929766" cy="8083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3: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Trường hợp bằng nhau cạnh – cạnh – cạnh của hai tam giác là: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Nếu ba cạnh của tam giác này bằng ba cạnh của tam giác kia thì hai tam giác đó bằng nhau.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Nếu ba góc của tam giác này bằng ba góc của tam giác kia thì hai tam giác đó bằng nhau 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Cả hai câu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đều đúng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Cả hai câu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đều sai.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D021A379-5BF7-0E30-A471-9AB4AFD10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712" y="1145749"/>
                <a:ext cx="13929766" cy="8083047"/>
              </a:xfrm>
              <a:prstGeom prst="rect">
                <a:avLst/>
              </a:prstGeom>
              <a:blipFill>
                <a:blip r:embed="rId2"/>
                <a:stretch>
                  <a:fillRect l="-1575" r="-2582" b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A7339342-F2A1-8C4B-C2F3-BC31390A7A81}"/>
              </a:ext>
            </a:extLst>
          </p:cNvPr>
          <p:cNvSpPr/>
          <p:nvPr/>
        </p:nvSpPr>
        <p:spPr>
          <a:xfrm>
            <a:off x="2321324" y="3345213"/>
            <a:ext cx="784361" cy="76446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78529">
            <a:off x="60934" y="104911"/>
            <a:ext cx="1368107" cy="1368107"/>
            <a:chOff x="0" y="0"/>
            <a:chExt cx="1824142" cy="1824142"/>
          </a:xfrm>
        </p:grpSpPr>
        <p:grpSp>
          <p:nvGrpSpPr>
            <p:cNvPr id="3" name="Group 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 rot="578529">
            <a:off x="4115363" y="9098676"/>
            <a:ext cx="1368107" cy="1368107"/>
            <a:chOff x="0" y="0"/>
            <a:chExt cx="1824142" cy="1824142"/>
          </a:xfrm>
        </p:grpSpPr>
        <p:grpSp>
          <p:nvGrpSpPr>
            <p:cNvPr id="13" name="Group 1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9EE0F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 rot="-409024">
            <a:off x="3333907" y="322539"/>
            <a:ext cx="1645653" cy="533677"/>
            <a:chOff x="0" y="0"/>
            <a:chExt cx="433423" cy="14055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746956">
            <a:off x="12700423" y="9515891"/>
            <a:ext cx="1645653" cy="533677"/>
            <a:chOff x="0" y="0"/>
            <a:chExt cx="433423" cy="1405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 rot="585042">
            <a:off x="7920858" y="-9851"/>
            <a:ext cx="1198457" cy="1198457"/>
            <a:chOff x="0" y="0"/>
            <a:chExt cx="1597943" cy="1597943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65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38" name="Group 38"/>
          <p:cNvGrpSpPr/>
          <p:nvPr/>
        </p:nvGrpSpPr>
        <p:grpSpPr>
          <a:xfrm rot="-635446">
            <a:off x="8317461" y="9260510"/>
            <a:ext cx="1653079" cy="1044439"/>
            <a:chOff x="0" y="0"/>
            <a:chExt cx="2204105" cy="1392585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 rot="-691019">
            <a:off x="151719" y="8992966"/>
            <a:ext cx="1198457" cy="1198457"/>
            <a:chOff x="0" y="0"/>
            <a:chExt cx="1597943" cy="1597943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65"/>
                  </a:lnSpc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55" name="Group 55"/>
          <p:cNvGrpSpPr/>
          <p:nvPr/>
        </p:nvGrpSpPr>
        <p:grpSpPr>
          <a:xfrm rot="679735">
            <a:off x="16460341" y="301942"/>
            <a:ext cx="1653079" cy="1044439"/>
            <a:chOff x="0" y="0"/>
            <a:chExt cx="2204105" cy="1392585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</p:grpSp>
      <p:grpSp>
        <p:nvGrpSpPr>
          <p:cNvPr id="62" name="Group 62"/>
          <p:cNvGrpSpPr/>
          <p:nvPr/>
        </p:nvGrpSpPr>
        <p:grpSpPr>
          <a:xfrm>
            <a:off x="12326786" y="2990"/>
            <a:ext cx="1305235" cy="1305235"/>
            <a:chOff x="0" y="0"/>
            <a:chExt cx="1740313" cy="1740313"/>
          </a:xfrm>
        </p:grpSpPr>
        <p:grpSp>
          <p:nvGrpSpPr>
            <p:cNvPr id="63" name="Group 6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72" name="Group 72"/>
          <p:cNvGrpSpPr/>
          <p:nvPr/>
        </p:nvGrpSpPr>
        <p:grpSpPr>
          <a:xfrm rot="1250073">
            <a:off x="16982765" y="8993764"/>
            <a:ext cx="1305235" cy="1305235"/>
            <a:chOff x="0" y="0"/>
            <a:chExt cx="1740313" cy="1740313"/>
          </a:xfrm>
        </p:grpSpPr>
        <p:grpSp>
          <p:nvGrpSpPr>
            <p:cNvPr id="73" name="Group 7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75" name="TextBox 7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76" name="Group 7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78" name="TextBox 7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79" name="Group 7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81" name="TextBox 8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83" name="Group 8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3850" y="0"/>
                  </a:moveTo>
                  <a:lnTo>
                    <a:pt x="4250876" y="0"/>
                  </a:lnTo>
                  <a:cubicBezTo>
                    <a:pt x="4257201" y="0"/>
                    <a:pt x="4263268" y="2513"/>
                    <a:pt x="4267741" y="6985"/>
                  </a:cubicBezTo>
                  <a:cubicBezTo>
                    <a:pt x="4272213" y="11458"/>
                    <a:pt x="4274726" y="17524"/>
                    <a:pt x="4274726" y="23850"/>
                  </a:cubicBezTo>
                  <a:lnTo>
                    <a:pt x="4274726" y="2143617"/>
                  </a:lnTo>
                  <a:cubicBezTo>
                    <a:pt x="4274726" y="2149942"/>
                    <a:pt x="4272213" y="2156009"/>
                    <a:pt x="4267741" y="2160481"/>
                  </a:cubicBezTo>
                  <a:cubicBezTo>
                    <a:pt x="4263268" y="2164954"/>
                    <a:pt x="4257201" y="2167467"/>
                    <a:pt x="4250876" y="2167467"/>
                  </a:cubicBezTo>
                  <a:lnTo>
                    <a:pt x="23850" y="2167467"/>
                  </a:lnTo>
                  <a:cubicBezTo>
                    <a:pt x="17524" y="2167467"/>
                    <a:pt x="11458" y="2164954"/>
                    <a:pt x="6985" y="2160481"/>
                  </a:cubicBezTo>
                  <a:cubicBezTo>
                    <a:pt x="2513" y="2156009"/>
                    <a:pt x="0" y="2149942"/>
                    <a:pt x="0" y="2143617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</p:sp>
        <p:sp>
          <p:nvSpPr>
            <p:cNvPr id="85" name="TextBox 8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4292930E-E916-9844-8ED0-77261B5E8BB1}"/>
                  </a:ext>
                </a:extLst>
              </p:cNvPr>
              <p:cNvSpPr txBox="1"/>
              <p:nvPr/>
            </p:nvSpPr>
            <p:spPr>
              <a:xfrm>
                <a:off x="3278741" y="1777835"/>
                <a:ext cx="11141699" cy="6676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4: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hai tam giác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𝐻𝐼𝐾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𝐻𝐼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𝐻𝐾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𝐷𝐹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𝐼𝐾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Khi đó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𝐻𝐾𝐼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𝐷𝐸𝐹</m:t>
                    </m:r>
                  </m:oMath>
                </a14:m>
                <a:endParaRPr lang="nl-NL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𝐻𝐼𝐾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𝐷𝐸𝐹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𝐾𝐼𝐻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𝐸𝐷𝐹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Cả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đều đúng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4292930E-E916-9844-8ED0-77261B5E8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741" y="1777835"/>
                <a:ext cx="11141699" cy="6676379"/>
              </a:xfrm>
              <a:prstGeom prst="rect">
                <a:avLst/>
              </a:prstGeom>
              <a:blipFill>
                <a:blip r:embed="rId2"/>
                <a:stretch>
                  <a:fillRect l="-2243" r="-3556" b="-3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Hình Bầu dục 91">
            <a:extLst>
              <a:ext uri="{FF2B5EF4-FFF2-40B4-BE49-F238E27FC236}">
                <a16:creationId xmlns:a16="http://schemas.microsoft.com/office/drawing/2014/main" id="{E34C7820-0B9F-B9ED-B50B-6734DAF13E50}"/>
              </a:ext>
            </a:extLst>
          </p:cNvPr>
          <p:cNvSpPr/>
          <p:nvPr/>
        </p:nvSpPr>
        <p:spPr>
          <a:xfrm>
            <a:off x="3233959" y="5362722"/>
            <a:ext cx="784361" cy="76446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860992" y="1608749"/>
            <a:ext cx="15007938" cy="7304936"/>
          </a:xfrm>
          <a:custGeom>
            <a:avLst/>
            <a:gdLst/>
            <a:ahLst/>
            <a:cxnLst/>
            <a:rect l="l" t="t" r="r" b="b"/>
            <a:pathLst>
              <a:path w="3203217" h="1174016">
                <a:moveTo>
                  <a:pt x="31828" y="0"/>
                </a:moveTo>
                <a:lnTo>
                  <a:pt x="3171389" y="0"/>
                </a:lnTo>
                <a:cubicBezTo>
                  <a:pt x="3188967" y="0"/>
                  <a:pt x="3203217" y="14250"/>
                  <a:pt x="3203217" y="31828"/>
                </a:cubicBezTo>
                <a:lnTo>
                  <a:pt x="3203217" y="1142188"/>
                </a:lnTo>
                <a:cubicBezTo>
                  <a:pt x="3203217" y="1159766"/>
                  <a:pt x="3188967" y="1174016"/>
                  <a:pt x="3171389" y="1174016"/>
                </a:cubicBezTo>
                <a:lnTo>
                  <a:pt x="31828" y="1174016"/>
                </a:lnTo>
                <a:cubicBezTo>
                  <a:pt x="14250" y="1174016"/>
                  <a:pt x="0" y="1159766"/>
                  <a:pt x="0" y="1142188"/>
                </a:cubicBezTo>
                <a:lnTo>
                  <a:pt x="0" y="31828"/>
                </a:lnTo>
                <a:cubicBezTo>
                  <a:pt x="0" y="14250"/>
                  <a:pt x="14250" y="0"/>
                  <a:pt x="31828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0000"/>
            </a:solidFill>
          </a:ln>
        </p:spPr>
      </p:sp>
      <p:sp>
        <p:nvSpPr>
          <p:cNvPr id="9" name="TextBox 9"/>
          <p:cNvSpPr txBox="1"/>
          <p:nvPr/>
        </p:nvSpPr>
        <p:spPr>
          <a:xfrm rot="1263297">
            <a:off x="-95745" y="2078917"/>
            <a:ext cx="1402087" cy="1632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33"/>
              </a:lnSpc>
              <a:spcBef>
                <a:spcPct val="0"/>
              </a:spcBef>
            </a:pPr>
            <a:r>
              <a:rPr lang="en-US" sz="10025">
                <a:solidFill>
                  <a:srgbClr val="000000"/>
                </a:solidFill>
                <a:latin typeface="Libre Franklin Bold"/>
              </a:rPr>
              <a:t>1</a:t>
            </a:r>
          </a:p>
        </p:txBody>
      </p:sp>
      <p:sp>
        <p:nvSpPr>
          <p:cNvPr id="10" name="TextBox 10"/>
          <p:cNvSpPr txBox="1"/>
          <p:nvPr/>
        </p:nvSpPr>
        <p:spPr>
          <a:xfrm rot="971675">
            <a:off x="-7618" y="6474436"/>
            <a:ext cx="1217164" cy="1695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64"/>
              </a:lnSpc>
              <a:spcBef>
                <a:spcPct val="0"/>
              </a:spcBef>
            </a:pPr>
            <a:r>
              <a:rPr lang="en-US" sz="10434">
                <a:solidFill>
                  <a:srgbClr val="000000"/>
                </a:solidFill>
                <a:latin typeface="Libre Franklin Bold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 rot="-1059970">
            <a:off x="-47295" y="8272618"/>
            <a:ext cx="1884476" cy="2177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17"/>
              </a:lnSpc>
              <a:spcBef>
                <a:spcPct val="0"/>
              </a:spcBef>
            </a:pPr>
            <a:r>
              <a:rPr lang="en-US" sz="13475">
                <a:solidFill>
                  <a:srgbClr val="000000"/>
                </a:solidFill>
                <a:latin typeface="Libre Franklin Bold"/>
              </a:rPr>
              <a:t>4</a:t>
            </a:r>
          </a:p>
        </p:txBody>
      </p:sp>
      <p:sp>
        <p:nvSpPr>
          <p:cNvPr id="12" name="TextBox 12"/>
          <p:cNvSpPr txBox="1"/>
          <p:nvPr/>
        </p:nvSpPr>
        <p:spPr>
          <a:xfrm rot="1231330">
            <a:off x="16913329" y="8673013"/>
            <a:ext cx="1552460" cy="1796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31"/>
              </a:lnSpc>
              <a:spcBef>
                <a:spcPct val="0"/>
              </a:spcBef>
            </a:pPr>
            <a:r>
              <a:rPr lang="en-US" sz="11100">
                <a:solidFill>
                  <a:srgbClr val="000000"/>
                </a:solidFill>
                <a:latin typeface="Libre Franklin Bold"/>
              </a:rPr>
              <a:t>9</a:t>
            </a:r>
          </a:p>
        </p:txBody>
      </p:sp>
      <p:sp>
        <p:nvSpPr>
          <p:cNvPr id="13" name="TextBox 13"/>
          <p:cNvSpPr txBox="1"/>
          <p:nvPr/>
        </p:nvSpPr>
        <p:spPr>
          <a:xfrm rot="1176395">
            <a:off x="16995577" y="4283669"/>
            <a:ext cx="1265703" cy="1767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05"/>
              </a:lnSpc>
              <a:spcBef>
                <a:spcPct val="0"/>
              </a:spcBef>
            </a:pPr>
            <a:r>
              <a:rPr lang="en-US" sz="10850">
                <a:solidFill>
                  <a:srgbClr val="000000"/>
                </a:solidFill>
                <a:latin typeface="Libre Franklin Bold"/>
              </a:rPr>
              <a:t>7</a:t>
            </a:r>
          </a:p>
        </p:txBody>
      </p:sp>
      <p:sp>
        <p:nvSpPr>
          <p:cNvPr id="14" name="TextBox 14"/>
          <p:cNvSpPr txBox="1"/>
          <p:nvPr/>
        </p:nvSpPr>
        <p:spPr>
          <a:xfrm rot="1384722">
            <a:off x="16907934" y="-85349"/>
            <a:ext cx="1466204" cy="170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29"/>
              </a:lnSpc>
              <a:spcBef>
                <a:spcPct val="0"/>
              </a:spcBef>
            </a:pPr>
            <a:r>
              <a:rPr lang="en-US" sz="10484">
                <a:solidFill>
                  <a:srgbClr val="000000"/>
                </a:solidFill>
                <a:latin typeface="Libre Franklin Bold"/>
              </a:rPr>
              <a:t>5</a:t>
            </a:r>
          </a:p>
        </p:txBody>
      </p:sp>
      <p:sp>
        <p:nvSpPr>
          <p:cNvPr id="15" name="TextBox 15"/>
          <p:cNvSpPr txBox="1"/>
          <p:nvPr/>
        </p:nvSpPr>
        <p:spPr>
          <a:xfrm rot="-712452">
            <a:off x="-37396" y="3925069"/>
            <a:ext cx="1993686" cy="2305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32"/>
              </a:lnSpc>
              <a:spcBef>
                <a:spcPct val="0"/>
              </a:spcBef>
            </a:pPr>
            <a:r>
              <a:rPr lang="en-US" sz="14255">
                <a:solidFill>
                  <a:srgbClr val="000000"/>
                </a:solidFill>
                <a:latin typeface="Libre Franklin Bold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 rot="-1827938">
            <a:off x="201265" y="-372209"/>
            <a:ext cx="1534076" cy="2476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83"/>
              </a:lnSpc>
              <a:spcBef>
                <a:spcPct val="0"/>
              </a:spcBef>
            </a:pPr>
            <a:r>
              <a:rPr lang="en-US" sz="15448">
                <a:solidFill>
                  <a:srgbClr val="000000"/>
                </a:solidFill>
                <a:latin typeface="Libre Franklin Bold Bold"/>
              </a:rPr>
              <a:t>0</a:t>
            </a:r>
          </a:p>
        </p:txBody>
      </p:sp>
      <p:grpSp>
        <p:nvGrpSpPr>
          <p:cNvPr id="17" name="Group 17"/>
          <p:cNvGrpSpPr/>
          <p:nvPr/>
        </p:nvGrpSpPr>
        <p:grpSpPr>
          <a:xfrm rot="578529">
            <a:off x="3764210" y="8910888"/>
            <a:ext cx="1368107" cy="1368107"/>
            <a:chOff x="0" y="0"/>
            <a:chExt cx="1824142" cy="1824142"/>
          </a:xfrm>
        </p:grpSpPr>
        <p:grpSp>
          <p:nvGrpSpPr>
            <p:cNvPr id="18" name="Group 18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27" name="Group 27"/>
          <p:cNvGrpSpPr/>
          <p:nvPr/>
        </p:nvGrpSpPr>
        <p:grpSpPr>
          <a:xfrm rot="-409024">
            <a:off x="3685155" y="294465"/>
            <a:ext cx="1645653" cy="533677"/>
            <a:chOff x="0" y="0"/>
            <a:chExt cx="433423" cy="14055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585042">
            <a:off x="8765733" y="92830"/>
            <a:ext cx="1198457" cy="1198457"/>
            <a:chOff x="0" y="0"/>
            <a:chExt cx="1597943" cy="1597943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65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40" name="Group 40"/>
          <p:cNvGrpSpPr/>
          <p:nvPr/>
        </p:nvGrpSpPr>
        <p:grpSpPr>
          <a:xfrm rot="-854549">
            <a:off x="13001869" y="8995713"/>
            <a:ext cx="1198457" cy="1198457"/>
            <a:chOff x="0" y="0"/>
            <a:chExt cx="1597943" cy="1597943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65"/>
                  </a:lnSpc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50" name="Group 50"/>
          <p:cNvGrpSpPr/>
          <p:nvPr/>
        </p:nvGrpSpPr>
        <p:grpSpPr>
          <a:xfrm rot="679735">
            <a:off x="8317461" y="9187276"/>
            <a:ext cx="1653079" cy="1044439"/>
            <a:chOff x="0" y="0"/>
            <a:chExt cx="2204105" cy="1392585"/>
          </a:xfrm>
        </p:grpSpPr>
        <p:grpSp>
          <p:nvGrpSpPr>
            <p:cNvPr id="51" name="Group 51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</p:grpSp>
      <p:grpSp>
        <p:nvGrpSpPr>
          <p:cNvPr id="57" name="Group 57"/>
          <p:cNvGrpSpPr/>
          <p:nvPr/>
        </p:nvGrpSpPr>
        <p:grpSpPr>
          <a:xfrm>
            <a:off x="14072778" y="-23798"/>
            <a:ext cx="1305235" cy="1305235"/>
            <a:chOff x="0" y="0"/>
            <a:chExt cx="1740313" cy="1740313"/>
          </a:xfrm>
        </p:grpSpPr>
        <p:grpSp>
          <p:nvGrpSpPr>
            <p:cNvPr id="58" name="Group 58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0" name="TextBox 60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3" name="TextBox 63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66" name="TextBox 66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sp>
        <p:nvSpPr>
          <p:cNvPr id="67" name="TextBox 67"/>
          <p:cNvSpPr txBox="1"/>
          <p:nvPr/>
        </p:nvSpPr>
        <p:spPr>
          <a:xfrm rot="-1059970">
            <a:off x="16270728" y="1769111"/>
            <a:ext cx="1917186" cy="2222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821"/>
              </a:lnSpc>
              <a:spcBef>
                <a:spcPct val="0"/>
              </a:spcBef>
            </a:pPr>
            <a:r>
              <a:rPr lang="en-US" sz="13708">
                <a:solidFill>
                  <a:srgbClr val="000000"/>
                </a:solidFill>
                <a:latin typeface="Libre Franklin Bold"/>
              </a:rPr>
              <a:t>6</a:t>
            </a:r>
          </a:p>
        </p:txBody>
      </p:sp>
      <p:sp>
        <p:nvSpPr>
          <p:cNvPr id="68" name="TextBox 68"/>
          <p:cNvSpPr txBox="1"/>
          <p:nvPr/>
        </p:nvSpPr>
        <p:spPr>
          <a:xfrm rot="-788861">
            <a:off x="16641743" y="6181426"/>
            <a:ext cx="1386799" cy="225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55"/>
              </a:lnSpc>
              <a:spcBef>
                <a:spcPct val="0"/>
              </a:spcBef>
            </a:pPr>
            <a:r>
              <a:rPr lang="en-US" sz="13965">
                <a:solidFill>
                  <a:srgbClr val="000000"/>
                </a:solidFill>
                <a:latin typeface="Libre Franklin Bold Bold"/>
              </a:rPr>
              <a:t>8</a:t>
            </a:r>
          </a:p>
        </p:txBody>
      </p:sp>
      <p:pic>
        <p:nvPicPr>
          <p:cNvPr id="69" name="Hình ảnh 68">
            <a:extLst>
              <a:ext uri="{FF2B5EF4-FFF2-40B4-BE49-F238E27FC236}">
                <a16:creationId xmlns:a16="http://schemas.microsoft.com/office/drawing/2014/main" id="{F745B520-51C7-1258-F5DA-1681B65E4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320" y="3708407"/>
            <a:ext cx="6529509" cy="31369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817B47AD-0C82-8475-44A4-50E07A1B87FC}"/>
                  </a:ext>
                </a:extLst>
              </p:cNvPr>
              <p:cNvSpPr txBox="1"/>
              <p:nvPr/>
            </p:nvSpPr>
            <p:spPr>
              <a:xfrm>
                <a:off x="3021144" y="2588230"/>
                <a:ext cx="6760005" cy="5660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5: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hình vẽ, ta có: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𝑃𝑄𝑅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𝐻𝑅𝑄</m:t>
                    </m:r>
                  </m:oMath>
                </a14:m>
                <a:endParaRPr lang="nl-NL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𝑃𝑄𝑅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𝐻𝑄𝑅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𝑃𝑄𝑅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𝑄𝐻𝑅</m:t>
                    </m:r>
                  </m:oMath>
                </a14:m>
                <a:endParaRPr lang="nl-NL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𝑄𝑅𝑃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𝐻𝑅𝑄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817B47AD-0C82-8475-44A4-50E07A1B8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144" y="2588230"/>
                <a:ext cx="6760005" cy="5660717"/>
              </a:xfrm>
              <a:prstGeom prst="rect">
                <a:avLst/>
              </a:prstGeom>
              <a:blipFill>
                <a:blip r:embed="rId3"/>
                <a:stretch>
                  <a:fillRect l="-3697" r="-3427" b="-4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Hình Bầu dục 72">
            <a:extLst>
              <a:ext uri="{FF2B5EF4-FFF2-40B4-BE49-F238E27FC236}">
                <a16:creationId xmlns:a16="http://schemas.microsoft.com/office/drawing/2014/main" id="{D390C63F-8BC1-D1E6-DB6A-AE63FA3CDE3A}"/>
              </a:ext>
            </a:extLst>
          </p:cNvPr>
          <p:cNvSpPr/>
          <p:nvPr/>
        </p:nvSpPr>
        <p:spPr>
          <a:xfrm>
            <a:off x="2909090" y="3961550"/>
            <a:ext cx="784361" cy="76446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78529">
            <a:off x="258510" y="548520"/>
            <a:ext cx="1368107" cy="1368107"/>
            <a:chOff x="0" y="0"/>
            <a:chExt cx="1824142" cy="1824142"/>
          </a:xfrm>
        </p:grpSpPr>
        <p:grpSp>
          <p:nvGrpSpPr>
            <p:cNvPr id="3" name="Group 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 rot="578529">
            <a:off x="4065411" y="8497056"/>
            <a:ext cx="1368107" cy="1368107"/>
            <a:chOff x="0" y="0"/>
            <a:chExt cx="1824142" cy="1824142"/>
          </a:xfrm>
        </p:grpSpPr>
        <p:grpSp>
          <p:nvGrpSpPr>
            <p:cNvPr id="13" name="Group 1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9EE0F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 rot="-409024">
            <a:off x="3378650" y="678766"/>
            <a:ext cx="1645653" cy="533677"/>
            <a:chOff x="0" y="0"/>
            <a:chExt cx="433423" cy="14055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746956">
            <a:off x="12654108" y="8801147"/>
            <a:ext cx="1645653" cy="533677"/>
            <a:chOff x="0" y="0"/>
            <a:chExt cx="433423" cy="1405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 rot="585042">
            <a:off x="8059937" y="244534"/>
            <a:ext cx="1198457" cy="1198457"/>
            <a:chOff x="0" y="0"/>
            <a:chExt cx="1597943" cy="1597943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65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38" name="Group 38"/>
          <p:cNvGrpSpPr/>
          <p:nvPr/>
        </p:nvGrpSpPr>
        <p:grpSpPr>
          <a:xfrm rot="-635446">
            <a:off x="8315111" y="8912726"/>
            <a:ext cx="1653079" cy="1044439"/>
            <a:chOff x="0" y="0"/>
            <a:chExt cx="2204105" cy="1392585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 rot="-691019">
            <a:off x="294009" y="8170482"/>
            <a:ext cx="1198457" cy="1198457"/>
            <a:chOff x="0" y="0"/>
            <a:chExt cx="1597943" cy="1597943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65"/>
                  </a:lnSpc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55" name="Group 55"/>
          <p:cNvGrpSpPr/>
          <p:nvPr/>
        </p:nvGrpSpPr>
        <p:grpSpPr>
          <a:xfrm rot="679735">
            <a:off x="16609016" y="687048"/>
            <a:ext cx="1653079" cy="1044439"/>
            <a:chOff x="0" y="0"/>
            <a:chExt cx="2204105" cy="1392585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</p:grpSp>
      <p:grpSp>
        <p:nvGrpSpPr>
          <p:cNvPr id="62" name="Group 62"/>
          <p:cNvGrpSpPr/>
          <p:nvPr/>
        </p:nvGrpSpPr>
        <p:grpSpPr>
          <a:xfrm>
            <a:off x="12484813" y="307142"/>
            <a:ext cx="1305235" cy="1305235"/>
            <a:chOff x="0" y="0"/>
            <a:chExt cx="1740313" cy="1740313"/>
          </a:xfrm>
        </p:grpSpPr>
        <p:grpSp>
          <p:nvGrpSpPr>
            <p:cNvPr id="63" name="Group 6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72" name="Group 72"/>
          <p:cNvGrpSpPr/>
          <p:nvPr/>
        </p:nvGrpSpPr>
        <p:grpSpPr>
          <a:xfrm rot="1250073">
            <a:off x="16711977" y="8483810"/>
            <a:ext cx="1305235" cy="1305235"/>
            <a:chOff x="0" y="0"/>
            <a:chExt cx="1740313" cy="1740313"/>
          </a:xfrm>
        </p:grpSpPr>
        <p:grpSp>
          <p:nvGrpSpPr>
            <p:cNvPr id="73" name="Group 7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75" name="TextBox 7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76" name="Group 7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78" name="TextBox 7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79" name="Group 7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81" name="TextBox 8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83" name="Group 83"/>
          <p:cNvGrpSpPr/>
          <p:nvPr/>
        </p:nvGrpSpPr>
        <p:grpSpPr>
          <a:xfrm>
            <a:off x="1603505" y="1771531"/>
            <a:ext cx="15208506" cy="6404592"/>
            <a:chOff x="0" y="-19050"/>
            <a:chExt cx="4291970" cy="2236198"/>
          </a:xfrm>
        </p:grpSpPr>
        <p:sp>
          <p:nvSpPr>
            <p:cNvPr id="84" name="Freeform 84"/>
            <p:cNvSpPr/>
            <p:nvPr/>
          </p:nvSpPr>
          <p:spPr>
            <a:xfrm>
              <a:off x="17244" y="49681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3850" y="0"/>
                  </a:moveTo>
                  <a:lnTo>
                    <a:pt x="4250876" y="0"/>
                  </a:lnTo>
                  <a:cubicBezTo>
                    <a:pt x="4257201" y="0"/>
                    <a:pt x="4263268" y="2513"/>
                    <a:pt x="4267741" y="6985"/>
                  </a:cubicBezTo>
                  <a:cubicBezTo>
                    <a:pt x="4272213" y="11458"/>
                    <a:pt x="4274726" y="17524"/>
                    <a:pt x="4274726" y="23850"/>
                  </a:cubicBezTo>
                  <a:lnTo>
                    <a:pt x="4274726" y="2143617"/>
                  </a:lnTo>
                  <a:cubicBezTo>
                    <a:pt x="4274726" y="2149942"/>
                    <a:pt x="4272213" y="2156009"/>
                    <a:pt x="4267741" y="2160481"/>
                  </a:cubicBezTo>
                  <a:cubicBezTo>
                    <a:pt x="4263268" y="2164954"/>
                    <a:pt x="4257201" y="2167467"/>
                    <a:pt x="4250876" y="2167467"/>
                  </a:cubicBezTo>
                  <a:lnTo>
                    <a:pt x="23850" y="2167467"/>
                  </a:lnTo>
                  <a:cubicBezTo>
                    <a:pt x="17524" y="2167467"/>
                    <a:pt x="11458" y="2164954"/>
                    <a:pt x="6985" y="2160481"/>
                  </a:cubicBezTo>
                  <a:cubicBezTo>
                    <a:pt x="2513" y="2156009"/>
                    <a:pt x="0" y="2149942"/>
                    <a:pt x="0" y="2143617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AB5E3DA0-46E4-208C-0B08-0BB8C6C8EA12}"/>
              </a:ext>
            </a:extLst>
          </p:cNvPr>
          <p:cNvSpPr txBox="1"/>
          <p:nvPr/>
        </p:nvSpPr>
        <p:spPr>
          <a:xfrm>
            <a:off x="2241821" y="4072401"/>
            <a:ext cx="13992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956748" y="1104900"/>
            <a:ext cx="12103889" cy="8305800"/>
          </a:xfrm>
          <a:custGeom>
            <a:avLst/>
            <a:gdLst/>
            <a:ahLst/>
            <a:cxnLst/>
            <a:rect l="l" t="t" r="r" b="b"/>
            <a:pathLst>
              <a:path w="3003247" h="619653">
                <a:moveTo>
                  <a:pt x="33947" y="0"/>
                </a:moveTo>
                <a:lnTo>
                  <a:pt x="2969300" y="0"/>
                </a:lnTo>
                <a:cubicBezTo>
                  <a:pt x="2988049" y="0"/>
                  <a:pt x="3003247" y="15199"/>
                  <a:pt x="3003247" y="33947"/>
                </a:cubicBezTo>
                <a:lnTo>
                  <a:pt x="3003247" y="585706"/>
                </a:lnTo>
                <a:cubicBezTo>
                  <a:pt x="3003247" y="604455"/>
                  <a:pt x="2988049" y="619653"/>
                  <a:pt x="2969300" y="619653"/>
                </a:cubicBezTo>
                <a:lnTo>
                  <a:pt x="33947" y="619653"/>
                </a:lnTo>
                <a:cubicBezTo>
                  <a:pt x="15199" y="619653"/>
                  <a:pt x="0" y="604455"/>
                  <a:pt x="0" y="585706"/>
                </a:cubicBezTo>
                <a:lnTo>
                  <a:pt x="0" y="33947"/>
                </a:lnTo>
                <a:cubicBezTo>
                  <a:pt x="0" y="15199"/>
                  <a:pt x="15199" y="0"/>
                  <a:pt x="33947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0000"/>
            </a:solidFill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99172">
            <a:off x="15339925" y="7290807"/>
            <a:ext cx="2764390" cy="294084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41622">
            <a:off x="-313350" y="666202"/>
            <a:ext cx="4027759" cy="7249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56102">
            <a:off x="15589434" y="164603"/>
            <a:ext cx="3099539" cy="20301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234222">
            <a:off x="15663264" y="3528432"/>
            <a:ext cx="2117712" cy="246245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42676">
            <a:off x="667268" y="2096723"/>
            <a:ext cx="1471060" cy="32781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79836">
            <a:off x="325024" y="6256834"/>
            <a:ext cx="2069165" cy="4047267"/>
          </a:xfrm>
          <a:prstGeom prst="rect">
            <a:avLst/>
          </a:prstGeom>
        </p:spPr>
      </p:pic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9CA4DB2F-8326-F774-D604-7B058AC5C05F}"/>
              </a:ext>
            </a:extLst>
          </p:cNvPr>
          <p:cNvSpPr/>
          <p:nvPr/>
        </p:nvSpPr>
        <p:spPr>
          <a:xfrm>
            <a:off x="7454741" y="1314700"/>
            <a:ext cx="3107902" cy="1371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A313191-4E57-673E-F027-E6DFBB5095CC}"/>
                  </a:ext>
                </a:extLst>
              </p:cNvPr>
              <p:cNvSpPr txBox="1"/>
              <p:nvPr/>
            </p:nvSpPr>
            <p:spPr>
              <a:xfrm>
                <a:off x="4322392" y="2758035"/>
                <a:ext cx="9372600" cy="982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4.21.</a:t>
                </a: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A313191-4E57-673E-F027-E6DFBB509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392" y="2758035"/>
                <a:ext cx="9372600" cy="982513"/>
              </a:xfrm>
              <a:prstGeom prst="rect">
                <a:avLst/>
              </a:prstGeom>
              <a:blipFill>
                <a:blip r:embed="rId14"/>
                <a:stretch>
                  <a:fillRect l="-2601" r="-2406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Hình ảnh 15">
            <a:extLst>
              <a:ext uri="{FF2B5EF4-FFF2-40B4-BE49-F238E27FC236}">
                <a16:creationId xmlns:a16="http://schemas.microsoft.com/office/drawing/2014/main" id="{8776173E-80B7-096E-2347-5A3DFFA3FE2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82934" y="4759131"/>
            <a:ext cx="9522131" cy="35203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1103</Words>
  <PresentationFormat>Tùy chỉnh</PresentationFormat>
  <Paragraphs>199</Paragraphs>
  <Slides>26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26</vt:i4>
      </vt:variant>
    </vt:vector>
  </HeadingPairs>
  <TitlesOfParts>
    <vt:vector size="33" baseType="lpstr">
      <vt:lpstr>Arial</vt:lpstr>
      <vt:lpstr>Times New Roman</vt:lpstr>
      <vt:lpstr>Cambria Math</vt:lpstr>
      <vt:lpstr>Libre Franklin Bold</vt:lpstr>
      <vt:lpstr>Calibri</vt:lpstr>
      <vt:lpstr>Libre Franklin Bold Bold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terms:modified xsi:type="dcterms:W3CDTF">2022-10-15T04:21:35Z</dcterms:modified>
  <dc:identifier>DAFPEfS0Jro</dc:identifier>
</cp:coreProperties>
</file>