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17" Type="http://schemas.openxmlformats.org/officeDocument/2006/relationships/image" Target="../media/image82.svg"/><Relationship Id="rId2" Type="http://schemas.openxmlformats.org/officeDocument/2006/relationships/image" Target="../media/image23.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5.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 Id="rId22"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1.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19"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866508"/>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hợp kí,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2167</Words>
  <PresentationFormat>Custom</PresentationFormat>
  <Paragraphs>145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Symbol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2022-10-24T01:35:20Z</dcterms:modified>
  <dc:identifier>DAFPedVGhHU</dc:identifier>
</cp:coreProperties>
</file>