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18"/>
  </p:notesMasterIdLst>
  <p:sldIdLst>
    <p:sldId id="268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6" y="-84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40683" y="1525435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326889" y="2104333"/>
            <a:ext cx="3497289" cy="83776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351292" y="4469710"/>
            <a:ext cx="3358515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065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 t="13333"/>
          <a:stretch>
            <a:fillRect/>
          </a:stretch>
        </p:blipFill>
        <p:spPr bwMode="auto">
          <a:xfrm>
            <a:off x="262151" y="1"/>
            <a:ext cx="5888799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9" y="365762"/>
            <a:ext cx="6832268" cy="33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570" y="3429000"/>
            <a:ext cx="3276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9608" y="0"/>
            <a:ext cx="72091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73" y="1371600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Huế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45259" y="990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572" y="1295401"/>
            <a:ext cx="8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08" y="1752600"/>
            <a:ext cx="71271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2151" r="3226"/>
          <a:stretch>
            <a:fillRect/>
          </a:stretch>
        </p:blipFill>
        <p:spPr bwMode="auto">
          <a:xfrm>
            <a:off x="491530" y="3429000"/>
            <a:ext cx="70452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5373" y="304800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Đà Nẵng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5259" y="26670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9886" y="2971801"/>
            <a:ext cx="147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451" y="4778514"/>
            <a:ext cx="376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Thành phố Hồ Chí Minh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209102" y="4419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08637" y="4778514"/>
            <a:ext cx="237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637" y="0"/>
            <a:ext cx="3446429" cy="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 l="7848" t="4812" r="3081" b="1464"/>
          <a:stretch>
            <a:fillRect/>
          </a:stretch>
        </p:blipFill>
        <p:spPr bwMode="auto">
          <a:xfrm>
            <a:off x="-4535" y="681605"/>
            <a:ext cx="7869010" cy="404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7" y="4724400"/>
            <a:ext cx="598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56237" y="3810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Đáp án: 2 giờ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7" y="121922"/>
            <a:ext cx="7209102" cy="731521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BÀI 36: THỰC HÀNH XEM LỊCH VÀ GIỜ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5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5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6613" y="243841"/>
            <a:ext cx="5774762" cy="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63" y="853440"/>
            <a:ext cx="755395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2727497" y="1797487"/>
            <a:ext cx="1950720" cy="1769507"/>
          </a:xfrm>
          <a:prstGeom prst="curvedConnector3">
            <a:avLst>
              <a:gd name="adj1" fmla="val 719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731" y="2743201"/>
            <a:ext cx="1835044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9595" y="3962402"/>
            <a:ext cx="184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 tờ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9596" y="4511042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6613" y="121922"/>
            <a:ext cx="2031656" cy="8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5" y="1097280"/>
            <a:ext cx="4841184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854"/>
            <a:ext cx="3866700" cy="23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7781" y="2011683"/>
            <a:ext cx="3776695" cy="23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0437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6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6237" y="434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97776" y="243840"/>
            <a:ext cx="373562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4" y="2865120"/>
            <a:ext cx="3879808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27237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8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837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9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6612" y="182881"/>
            <a:ext cx="3866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3312" y="2682241"/>
            <a:ext cx="36537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6637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437" y="3733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11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PresentationFormat>Custom</PresentationFormat>
  <Paragraphs>44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Segoe UI</vt:lpstr>
      <vt:lpstr>Times New Roman</vt:lpstr>
      <vt:lpstr>Tahoma</vt:lpstr>
      <vt:lpstr>Office Theme</vt:lpstr>
      <vt:lpstr>Bạn nhỏ 16x9</vt:lpstr>
      <vt:lpstr>Trẻ em Vui vẻ 16x9</vt:lpstr>
      <vt:lpstr>    CHÀO MỪNG CÁC EM ĐẾN VỚI TIẾT </vt:lpstr>
      <vt:lpstr>BÀI 36: THỰC HÀNH XEM LỊCH VÀ GIỜ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2020-08-25T08:57:00Z</dcterms:created>
  <dcterms:modified xsi:type="dcterms:W3CDTF">2020-08-29T07:02:10Z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