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8" r:id="rId3"/>
    <p:sldId id="262" r:id="rId4"/>
    <p:sldId id="263" r:id="rId5"/>
    <p:sldId id="264" r:id="rId6"/>
    <p:sldId id="265" r:id="rId7"/>
    <p:sldId id="266" r:id="rId8"/>
    <p:sldId id="267" r:id="rId9"/>
    <p:sldId id="268" r:id="rId10"/>
    <p:sldId id="270" r:id="rId11"/>
    <p:sldId id="271" r:id="rId12"/>
    <p:sldId id="272" r:id="rId13"/>
    <p:sldId id="273" r:id="rId14"/>
    <p:sldId id="274" r:id="rId15"/>
    <p:sldId id="275" r:id="rId16"/>
    <p:sldId id="276" r:id="rId17"/>
    <p:sldId id="277" r:id="rId18"/>
    <p:sldId id="278" r:id="rId19"/>
    <p:sldId id="279" r:id="rId20"/>
    <p:sldId id="281" r:id="rId21"/>
    <p:sldId id="282" r:id="rId22"/>
  </p:sldIdLst>
  <p:sldSz cx="24385588" cy="13717588"/>
  <p:notesSz cx="6797675" cy="9928225"/>
  <p:embeddedFontLst>
    <p:embeddedFont>
      <p:font typeface="Tahoma" pitchFamily="34" charset="0"/>
      <p:regular r:id="rId24"/>
      <p:bold r:id="rId25"/>
    </p:embeddedFont>
    <p:embeddedFont>
      <p:font typeface="Calibri" pitchFamily="34" charset="0"/>
      <p:regular r:id="rId26"/>
      <p:bold r:id="rId27"/>
      <p:italic r:id="rId28"/>
      <p:boldItalic r:id="rId29"/>
    </p:embeddedFont>
    <p:embeddedFont>
      <p:font typeface="Questrial" charset="0"/>
      <p:regular r:id="rId30"/>
    </p:embeddedFont>
    <p:embeddedFont>
      <p:font typeface="宋体" pitchFamily="2" charset="-122"/>
      <p:regular r:id="rId31"/>
    </p:embeddedFont>
    <p:embeddedFont>
      <p:font typeface="Arial Black" pitchFamily="34" charset="0"/>
      <p:bold r:id="rId32"/>
    </p:embeddedFont>
    <p:embeddedFont>
      <p:font typeface="Palatino Linotype" pitchFamily="18"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4321">
          <p15:clr>
            <a:srgbClr val="A4A3A4"/>
          </p15:clr>
        </p15:guide>
        <p15:guide id="2" pos="7681">
          <p15:clr>
            <a:srgbClr val="A4A3A4"/>
          </p15:clr>
        </p15:guide>
      </p15:sldGuideLst>
    </p:ext>
    <p:ext uri="{2D200454-40CA-4A62-9FC3-DE9A4176ACB9}">
      <p15:notesGuideLst xmlns="" xmlns:p15="http://schemas.microsoft.com/office/powerpoint/2012/main">
        <p15:guide id="1" orient="horz" pos="3127">
          <p15:clr>
            <a:srgbClr val="A4A3A4"/>
          </p15:clr>
        </p15:guide>
        <p15:guide id="2" pos="2141">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iM5QR6yBKF1ijbjLbaJjTtaocc3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3" d="100"/>
          <a:sy n="33" d="100"/>
        </p:scale>
        <p:origin x="-828" y="42"/>
      </p:cViewPr>
      <p:guideLst>
        <p:guide orient="horz" pos="4321"/>
        <p:guide pos="7681"/>
      </p:guideLst>
    </p:cSldViewPr>
  </p:slideViewPr>
  <p:notesTextViewPr>
    <p:cViewPr>
      <p:scale>
        <a:sx n="1" d="1"/>
        <a:sy n="1" d="1"/>
      </p:scale>
      <p:origin x="0" y="0"/>
    </p:cViewPr>
  </p:notesTextViewPr>
  <p:sorterViewPr>
    <p:cViewPr>
      <p:scale>
        <a:sx n="100" d="100"/>
        <a:sy n="100" d="100"/>
      </p:scale>
      <p:origin x="0" y="6162"/>
    </p:cViewPr>
  </p:sorterViewPr>
  <p:notesViewPr>
    <p:cSldViewPr snapToGrid="0">
      <p:cViewPr varScale="1">
        <p:scale>
          <a:sx n="100" d="100"/>
          <a:sy n="100" d="100"/>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641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6411"/>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30091"/>
            <a:ext cx="2945659" cy="49641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8717159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67" name="Google Shape;167;p1:notes"/>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46C8A-90CA-4D6C-B846-B71F6733D47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12651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46C8A-90CA-4D6C-B846-B71F6733D47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12651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46C8A-90CA-4D6C-B846-B71F6733D47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12651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46C8A-90CA-4D6C-B846-B71F6733D47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12651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46C8A-90CA-4D6C-B846-B71F6733D47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12651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46C8A-90CA-4D6C-B846-B71F6733D47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12651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46C8A-90CA-4D6C-B846-B71F6733D47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12651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46C8A-90CA-4D6C-B846-B71F6733D47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126510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46C8A-90CA-4D6C-B846-B71F6733D47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12651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6"/>
        <p:cNvGrpSpPr/>
        <p:nvPr/>
      </p:nvGrpSpPr>
      <p:grpSpPr>
        <a:xfrm>
          <a:off x="0" y="0"/>
          <a:ext cx="0" cy="0"/>
          <a:chOff x="0" y="0"/>
          <a:chExt cx="0" cy="0"/>
        </a:xfrm>
      </p:grpSpPr>
      <p:sp>
        <p:nvSpPr>
          <p:cNvPr id="17" name="Google Shape;17;p16"/>
          <p:cNvSpPr txBox="1">
            <a:spLocks noGrp="1"/>
          </p:cNvSpPr>
          <p:nvPr>
            <p:ph type="dt" idx="10"/>
          </p:nvPr>
        </p:nvSpPr>
        <p:spPr>
          <a:xfrm>
            <a:off x="1219280"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8" name="Google Shape;18;p16"/>
          <p:cNvSpPr txBox="1">
            <a:spLocks noGrp="1"/>
          </p:cNvSpPr>
          <p:nvPr>
            <p:ph type="ftr" idx="11"/>
          </p:nvPr>
        </p:nvSpPr>
        <p:spPr>
          <a:xfrm>
            <a:off x="8331743" y="12714173"/>
            <a:ext cx="7722102"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9" name="Google Shape;19;p16"/>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b="0" i="0" u="none" strike="noStrike" cap="none">
                <a:solidFill>
                  <a:schemeClr val="dk1"/>
                </a:solidFill>
                <a:latin typeface="Calibri"/>
                <a:ea typeface="Calibri"/>
                <a:cs typeface="Calibri"/>
                <a:sym typeface="Calibri"/>
              </a:defRPr>
            </a:lvl1pPr>
            <a:lvl2pPr marL="0" marR="0" lvl="1" indent="0" algn="l" rtl="0">
              <a:spcBef>
                <a:spcPts val="0"/>
              </a:spcBef>
              <a:buNone/>
              <a:defRPr sz="4300" b="0" i="0" u="none" strike="noStrike" cap="none">
                <a:solidFill>
                  <a:schemeClr val="dk1"/>
                </a:solidFill>
                <a:latin typeface="Calibri"/>
                <a:ea typeface="Calibri"/>
                <a:cs typeface="Calibri"/>
                <a:sym typeface="Calibri"/>
              </a:defRPr>
            </a:lvl2pPr>
            <a:lvl3pPr marL="0" marR="0" lvl="2" indent="0" algn="l" rtl="0">
              <a:spcBef>
                <a:spcPts val="0"/>
              </a:spcBef>
              <a:buNone/>
              <a:defRPr sz="4300" b="0" i="0" u="none" strike="noStrike" cap="none">
                <a:solidFill>
                  <a:schemeClr val="dk1"/>
                </a:solidFill>
                <a:latin typeface="Calibri"/>
                <a:ea typeface="Calibri"/>
                <a:cs typeface="Calibri"/>
                <a:sym typeface="Calibri"/>
              </a:defRPr>
            </a:lvl3pPr>
            <a:lvl4pPr marL="0" marR="0" lvl="3" indent="0" algn="l" rtl="0">
              <a:spcBef>
                <a:spcPts val="0"/>
              </a:spcBef>
              <a:buNone/>
              <a:defRPr sz="4300" b="0" i="0" u="none" strike="noStrike" cap="none">
                <a:solidFill>
                  <a:schemeClr val="dk1"/>
                </a:solidFill>
                <a:latin typeface="Calibri"/>
                <a:ea typeface="Calibri"/>
                <a:cs typeface="Calibri"/>
                <a:sym typeface="Calibri"/>
              </a:defRPr>
            </a:lvl4pPr>
            <a:lvl5pPr marL="0" marR="0" lvl="4" indent="0" algn="l" rtl="0">
              <a:spcBef>
                <a:spcPts val="0"/>
              </a:spcBef>
              <a:buNone/>
              <a:defRPr sz="4300" b="0" i="0" u="none" strike="noStrike" cap="none">
                <a:solidFill>
                  <a:schemeClr val="dk1"/>
                </a:solidFill>
                <a:latin typeface="Calibri"/>
                <a:ea typeface="Calibri"/>
                <a:cs typeface="Calibri"/>
                <a:sym typeface="Calibri"/>
              </a:defRPr>
            </a:lvl5pPr>
            <a:lvl6pPr marL="0" marR="0" lvl="5" indent="0" algn="l" rtl="0">
              <a:spcBef>
                <a:spcPts val="0"/>
              </a:spcBef>
              <a:buNone/>
              <a:defRPr sz="4300" b="0" i="0" u="none" strike="noStrike" cap="none">
                <a:solidFill>
                  <a:schemeClr val="dk1"/>
                </a:solidFill>
                <a:latin typeface="Calibri"/>
                <a:ea typeface="Calibri"/>
                <a:cs typeface="Calibri"/>
                <a:sym typeface="Calibri"/>
              </a:defRPr>
            </a:lvl6pPr>
            <a:lvl7pPr marL="0" marR="0" lvl="6" indent="0" algn="l" rtl="0">
              <a:spcBef>
                <a:spcPts val="0"/>
              </a:spcBef>
              <a:buNone/>
              <a:defRPr sz="4300" b="0" i="0" u="none" strike="noStrike" cap="none">
                <a:solidFill>
                  <a:schemeClr val="dk1"/>
                </a:solidFill>
                <a:latin typeface="Calibri"/>
                <a:ea typeface="Calibri"/>
                <a:cs typeface="Calibri"/>
                <a:sym typeface="Calibri"/>
              </a:defRPr>
            </a:lvl7pPr>
            <a:lvl8pPr marL="0" marR="0" lvl="7" indent="0" algn="l" rtl="0">
              <a:spcBef>
                <a:spcPts val="0"/>
              </a:spcBef>
              <a:buNone/>
              <a:defRPr sz="4300" b="0" i="0" u="none" strike="noStrike" cap="none">
                <a:solidFill>
                  <a:schemeClr val="dk1"/>
                </a:solidFill>
                <a:latin typeface="Calibri"/>
                <a:ea typeface="Calibri"/>
                <a:cs typeface="Calibri"/>
                <a:sym typeface="Calibri"/>
              </a:defRPr>
            </a:lvl8pPr>
            <a:lvl9pPr marL="0" marR="0" lvl="8" indent="0" algn="l" rtl="0">
              <a:spcBef>
                <a:spcPts val="0"/>
              </a:spcBef>
              <a:buNone/>
              <a:defRPr sz="43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25"/>
          <p:cNvSpPr txBox="1">
            <a:spLocks noGrp="1"/>
          </p:cNvSpPr>
          <p:nvPr>
            <p:ph type="title"/>
          </p:nvPr>
        </p:nvSpPr>
        <p:spPr>
          <a:xfrm>
            <a:off x="4779746" y="9602312"/>
            <a:ext cx="14631353" cy="113360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4800"/>
              <a:buFont typeface="Calibri"/>
              <a:buNone/>
              <a:defRPr sz="48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2" name="Google Shape;72;p25"/>
          <p:cNvSpPr>
            <a:spLocks noGrp="1"/>
          </p:cNvSpPr>
          <p:nvPr>
            <p:ph type="pic" idx="2"/>
          </p:nvPr>
        </p:nvSpPr>
        <p:spPr>
          <a:xfrm>
            <a:off x="4779746" y="1225692"/>
            <a:ext cx="14631353" cy="8230553"/>
          </a:xfrm>
          <a:prstGeom prst="rect">
            <a:avLst/>
          </a:prstGeom>
          <a:noFill/>
          <a:ln>
            <a:noFill/>
          </a:ln>
        </p:spPr>
        <p:txBody>
          <a:bodyPr spcFirstLastPara="1" wrap="square" lIns="91425" tIns="45700" rIns="91425" bIns="45700" anchor="t" anchorCtr="0">
            <a:noAutofit/>
          </a:bodyPr>
          <a:lstStyle>
            <a:lvl1pPr marR="0" lvl="0" algn="l" rtl="0">
              <a:spcBef>
                <a:spcPts val="1520"/>
              </a:spcBef>
              <a:spcAft>
                <a:spcPts val="0"/>
              </a:spcAft>
              <a:buClr>
                <a:schemeClr val="dk1"/>
              </a:buClr>
              <a:buSzPts val="7600"/>
              <a:buFont typeface="Arial"/>
              <a:buNone/>
              <a:defRPr sz="7600" b="0" i="0" u="none" strike="noStrike" cap="none">
                <a:solidFill>
                  <a:schemeClr val="dk1"/>
                </a:solidFill>
                <a:latin typeface="Calibri"/>
                <a:ea typeface="Calibri"/>
                <a:cs typeface="Calibri"/>
                <a:sym typeface="Calibri"/>
              </a:defRPr>
            </a:lvl1pPr>
            <a:lvl2pPr marR="0" lvl="1" algn="l" rtl="0">
              <a:spcBef>
                <a:spcPts val="1340"/>
              </a:spcBef>
              <a:spcAft>
                <a:spcPts val="0"/>
              </a:spcAft>
              <a:buClr>
                <a:schemeClr val="dk1"/>
              </a:buClr>
              <a:buSzPts val="6700"/>
              <a:buFont typeface="Arial"/>
              <a:buNone/>
              <a:defRPr sz="6700" b="0" i="0" u="none" strike="noStrike" cap="none">
                <a:solidFill>
                  <a:schemeClr val="dk1"/>
                </a:solidFill>
                <a:latin typeface="Calibri"/>
                <a:ea typeface="Calibri"/>
                <a:cs typeface="Calibri"/>
                <a:sym typeface="Calibri"/>
              </a:defRPr>
            </a:lvl2pPr>
            <a:lvl3pPr marR="0" lvl="2" algn="l" rtl="0">
              <a:spcBef>
                <a:spcPts val="1140"/>
              </a:spcBef>
              <a:spcAft>
                <a:spcPts val="0"/>
              </a:spcAft>
              <a:buClr>
                <a:schemeClr val="dk1"/>
              </a:buClr>
              <a:buSzPts val="5700"/>
              <a:buFont typeface="Arial"/>
              <a:buNone/>
              <a:defRPr sz="5700" b="0" i="0" u="none" strike="noStrike" cap="none">
                <a:solidFill>
                  <a:schemeClr val="dk1"/>
                </a:solidFill>
                <a:latin typeface="Calibri"/>
                <a:ea typeface="Calibri"/>
                <a:cs typeface="Calibri"/>
                <a:sym typeface="Calibri"/>
              </a:defRPr>
            </a:lvl3pPr>
            <a:lvl4pPr marR="0" lvl="3"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4pPr>
            <a:lvl5pPr marR="0" lvl="4"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5pPr>
            <a:lvl6pPr marR="0" lvl="5"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6pPr>
            <a:lvl7pPr marR="0" lvl="6"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7pPr>
            <a:lvl8pPr marR="0" lvl="7"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8pPr>
            <a:lvl9pPr marR="0" lvl="8"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9pPr>
          </a:lstStyle>
          <a:p>
            <a:endParaRPr/>
          </a:p>
        </p:txBody>
      </p:sp>
      <p:sp>
        <p:nvSpPr>
          <p:cNvPr id="73" name="Google Shape;73;p25"/>
          <p:cNvSpPr txBox="1">
            <a:spLocks noGrp="1"/>
          </p:cNvSpPr>
          <p:nvPr>
            <p:ph type="body" idx="1"/>
          </p:nvPr>
        </p:nvSpPr>
        <p:spPr>
          <a:xfrm>
            <a:off x="4779746" y="10735919"/>
            <a:ext cx="14631353" cy="160991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60"/>
              </a:spcBef>
              <a:spcAft>
                <a:spcPts val="0"/>
              </a:spcAft>
              <a:buClr>
                <a:schemeClr val="dk1"/>
              </a:buClr>
              <a:buSzPts val="3300"/>
              <a:buFont typeface="Arial"/>
              <a:buNone/>
              <a:defRPr sz="3300" b="0" i="0" u="none" strike="noStrike" cap="none">
                <a:solidFill>
                  <a:schemeClr val="dk1"/>
                </a:solidFill>
                <a:latin typeface="Calibri"/>
                <a:ea typeface="Calibri"/>
                <a:cs typeface="Calibri"/>
                <a:sym typeface="Calibri"/>
              </a:defRPr>
            </a:lvl1pPr>
            <a:lvl2pPr marL="914400" marR="0" lvl="1" indent="-228600" algn="l" rtl="0">
              <a:spcBef>
                <a:spcPts val="580"/>
              </a:spcBef>
              <a:spcAft>
                <a:spcPts val="0"/>
              </a:spcAft>
              <a:buClr>
                <a:schemeClr val="dk1"/>
              </a:buClr>
              <a:buSzPts val="2900"/>
              <a:buFont typeface="Arial"/>
              <a:buNone/>
              <a:defRPr sz="2900" b="0" i="0" u="none" strike="noStrike" cap="none">
                <a:solidFill>
                  <a:schemeClr val="dk1"/>
                </a:solidFill>
                <a:latin typeface="Calibri"/>
                <a:ea typeface="Calibri"/>
                <a:cs typeface="Calibri"/>
                <a:sym typeface="Calibri"/>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4pPr>
            <a:lvl5pPr marL="2286000" marR="0" lvl="4"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5pPr>
            <a:lvl6pPr marL="2743200" marR="0" lvl="5"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6pPr>
            <a:lvl7pPr marL="3200400" marR="0" lvl="6"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7pPr>
            <a:lvl8pPr marL="3657600" marR="0" lvl="7"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8pPr>
            <a:lvl9pPr marL="4114800" marR="0" lvl="8"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9pPr>
          </a:lstStyle>
          <a:p>
            <a:endParaRPr/>
          </a:p>
        </p:txBody>
      </p:sp>
      <p:sp>
        <p:nvSpPr>
          <p:cNvPr id="74" name="Google Shape;74;p25"/>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75" name="Google Shape;75;p25"/>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76" name="Google Shape;76;p25"/>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26"/>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9" name="Google Shape;79;p26"/>
          <p:cNvSpPr txBox="1">
            <a:spLocks noGrp="1"/>
          </p:cNvSpPr>
          <p:nvPr>
            <p:ph type="body" idx="1"/>
          </p:nvPr>
        </p:nvSpPr>
        <p:spPr>
          <a:xfrm rot="5400000">
            <a:off x="7666308" y="-3246255"/>
            <a:ext cx="9052974" cy="21947029"/>
          </a:xfrm>
          <a:prstGeom prst="rect">
            <a:avLst/>
          </a:prstGeom>
          <a:noFill/>
          <a:ln>
            <a:noFill/>
          </a:ln>
        </p:spPr>
        <p:txBody>
          <a:bodyPr spcFirstLastPara="1" wrap="square" lIns="91425" tIns="45700" rIns="91425" bIns="45700" anchor="t" anchorCtr="0">
            <a:noAutofit/>
          </a:bodyPr>
          <a:lstStyle>
            <a:lvl1pPr marL="457200" marR="0" lvl="0"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1pPr>
            <a:lvl2pPr marL="914400" marR="0" lvl="1"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2pPr>
            <a:lvl3pPr marL="1371600" marR="0" lvl="2"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3pPr>
            <a:lvl4pPr marL="1828800" marR="0" lvl="3"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4pPr>
            <a:lvl5pPr marL="2286000" marR="0" lvl="4"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5pPr>
            <a:lvl6pPr marL="2743200" marR="0" lvl="5"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L="3200400" marR="0" lvl="6"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L="3657600" marR="0" lvl="7"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L="4114800" marR="0" lvl="8"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80" name="Google Shape;80;p26"/>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1" name="Google Shape;81;p26"/>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2" name="Google Shape;82;p26"/>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27"/>
          <p:cNvSpPr txBox="1">
            <a:spLocks noGrp="1"/>
          </p:cNvSpPr>
          <p:nvPr>
            <p:ph type="title"/>
          </p:nvPr>
        </p:nvSpPr>
        <p:spPr>
          <a:xfrm rot="5400000">
            <a:off x="42759387" y="5488993"/>
            <a:ext cx="23411985" cy="14631353"/>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5" name="Google Shape;85;p27"/>
          <p:cNvSpPr txBox="1">
            <a:spLocks noGrp="1"/>
          </p:cNvSpPr>
          <p:nvPr>
            <p:ph type="body" idx="1"/>
          </p:nvPr>
        </p:nvSpPr>
        <p:spPr>
          <a:xfrm rot="5400000">
            <a:off x="13291352" y="-8941263"/>
            <a:ext cx="23411985" cy="43491866"/>
          </a:xfrm>
          <a:prstGeom prst="rect">
            <a:avLst/>
          </a:prstGeom>
          <a:noFill/>
          <a:ln>
            <a:noFill/>
          </a:ln>
        </p:spPr>
        <p:txBody>
          <a:bodyPr spcFirstLastPara="1" wrap="square" lIns="91425" tIns="45700" rIns="91425" bIns="45700" anchor="t" anchorCtr="0">
            <a:noAutofit/>
          </a:bodyPr>
          <a:lstStyle>
            <a:lvl1pPr marL="457200" marR="0" lvl="0"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1pPr>
            <a:lvl2pPr marL="914400" marR="0" lvl="1"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2pPr>
            <a:lvl3pPr marL="1371600" marR="0" lvl="2"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3pPr>
            <a:lvl4pPr marL="1828800" marR="0" lvl="3"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4pPr>
            <a:lvl5pPr marL="2286000" marR="0" lvl="4"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5pPr>
            <a:lvl6pPr marL="2743200" marR="0" lvl="5"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L="3200400" marR="0" lvl="6"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L="3657600" marR="0" lvl="7"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L="4114800" marR="0" lvl="8"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86" name="Google Shape;86;p27"/>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7" name="Google Shape;87;p27"/>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8" name="Google Shape;88;p27"/>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
        <p:cNvGrpSpPr/>
        <p:nvPr/>
      </p:nvGrpSpPr>
      <p:grpSpPr>
        <a:xfrm>
          <a:off x="0" y="0"/>
          <a:ext cx="0" cy="0"/>
          <a:chOff x="0" y="0"/>
          <a:chExt cx="0" cy="0"/>
        </a:xfrm>
      </p:grpSpPr>
      <p:sp>
        <p:nvSpPr>
          <p:cNvPr id="21" name="Google Shape;21;p17"/>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22" name="Google Shape;22;p17"/>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23" name="Google Shape;23;p17"/>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
        <p:cNvGrpSpPr/>
        <p:nvPr/>
      </p:nvGrpSpPr>
      <p:grpSpPr>
        <a:xfrm>
          <a:off x="0" y="0"/>
          <a:ext cx="0" cy="0"/>
          <a:chOff x="0" y="0"/>
          <a:chExt cx="0" cy="0"/>
        </a:xfrm>
      </p:grpSpPr>
      <p:sp>
        <p:nvSpPr>
          <p:cNvPr id="25" name="Google Shape;25;p18"/>
          <p:cNvSpPr txBox="1">
            <a:spLocks noGrp="1"/>
          </p:cNvSpPr>
          <p:nvPr>
            <p:ph type="ctrTitle"/>
          </p:nvPr>
        </p:nvSpPr>
        <p:spPr>
          <a:xfrm>
            <a:off x="1828919" y="4261345"/>
            <a:ext cx="20727749" cy="294039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Google Shape;26;p18"/>
          <p:cNvSpPr txBox="1">
            <a:spLocks noGrp="1"/>
          </p:cNvSpPr>
          <p:nvPr>
            <p:ph type="subTitle" idx="1"/>
          </p:nvPr>
        </p:nvSpPr>
        <p:spPr>
          <a:xfrm>
            <a:off x="3657838" y="7773300"/>
            <a:ext cx="17069911" cy="3505606"/>
          </a:xfrm>
          <a:prstGeom prst="rect">
            <a:avLst/>
          </a:prstGeom>
          <a:noFill/>
          <a:ln>
            <a:noFill/>
          </a:ln>
        </p:spPr>
        <p:txBody>
          <a:bodyPr spcFirstLastPara="1" wrap="square" lIns="91425" tIns="45700" rIns="91425" bIns="45700" anchor="t" anchorCtr="0">
            <a:noAutofit/>
          </a:bodyPr>
          <a:lstStyle>
            <a:lvl1pPr marR="0" lvl="0" algn="ctr" rtl="0">
              <a:spcBef>
                <a:spcPts val="1520"/>
              </a:spcBef>
              <a:spcAft>
                <a:spcPts val="0"/>
              </a:spcAft>
              <a:buClr>
                <a:srgbClr val="888888"/>
              </a:buClr>
              <a:buSzPts val="7600"/>
              <a:buFont typeface="Arial"/>
              <a:buNone/>
              <a:defRPr sz="7600" b="0" i="0" u="none" strike="noStrike" cap="none">
                <a:solidFill>
                  <a:srgbClr val="888888"/>
                </a:solidFill>
                <a:latin typeface="Calibri"/>
                <a:ea typeface="Calibri"/>
                <a:cs typeface="Calibri"/>
                <a:sym typeface="Calibri"/>
              </a:defRPr>
            </a:lvl1pPr>
            <a:lvl2pPr marR="0" lvl="1" algn="ctr" rtl="0">
              <a:spcBef>
                <a:spcPts val="1340"/>
              </a:spcBef>
              <a:spcAft>
                <a:spcPts val="0"/>
              </a:spcAft>
              <a:buClr>
                <a:srgbClr val="888888"/>
              </a:buClr>
              <a:buSzPts val="6700"/>
              <a:buFont typeface="Arial"/>
              <a:buNone/>
              <a:defRPr sz="6700" b="0" i="0" u="none" strike="noStrike" cap="none">
                <a:solidFill>
                  <a:srgbClr val="888888"/>
                </a:solidFill>
                <a:latin typeface="Calibri"/>
                <a:ea typeface="Calibri"/>
                <a:cs typeface="Calibri"/>
                <a:sym typeface="Calibri"/>
              </a:defRPr>
            </a:lvl2pPr>
            <a:lvl3pPr marR="0" lvl="2" algn="ctr" rtl="0">
              <a:spcBef>
                <a:spcPts val="1140"/>
              </a:spcBef>
              <a:spcAft>
                <a:spcPts val="0"/>
              </a:spcAft>
              <a:buClr>
                <a:srgbClr val="888888"/>
              </a:buClr>
              <a:buSzPts val="5700"/>
              <a:buFont typeface="Arial"/>
              <a:buNone/>
              <a:defRPr sz="5700" b="0" i="0" u="none" strike="noStrike" cap="none">
                <a:solidFill>
                  <a:srgbClr val="888888"/>
                </a:solidFill>
                <a:latin typeface="Calibri"/>
                <a:ea typeface="Calibri"/>
                <a:cs typeface="Calibri"/>
                <a:sym typeface="Calibri"/>
              </a:defRPr>
            </a:lvl3pPr>
            <a:lvl4pPr marR="0" lvl="3"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4pPr>
            <a:lvl5pPr marR="0" lvl="4"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5pPr>
            <a:lvl6pPr marR="0" lvl="5"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6pPr>
            <a:lvl7pPr marR="0" lvl="6"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7pPr>
            <a:lvl8pPr marR="0" lvl="7"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8pPr>
            <a:lvl9pPr marR="0" lvl="8"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9pPr>
          </a:lstStyle>
          <a:p>
            <a:endParaRPr/>
          </a:p>
        </p:txBody>
      </p:sp>
      <p:sp>
        <p:nvSpPr>
          <p:cNvPr id="27" name="Google Shape;27;p18"/>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28" name="Google Shape;28;p18"/>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29" name="Google Shape;29;p18"/>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19"/>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Google Shape;32;p19"/>
          <p:cNvSpPr txBox="1">
            <a:spLocks noGrp="1"/>
          </p:cNvSpPr>
          <p:nvPr>
            <p:ph type="body" idx="1"/>
          </p:nvPr>
        </p:nvSpPr>
        <p:spPr>
          <a:xfrm>
            <a:off x="1219280" y="3200772"/>
            <a:ext cx="21947029" cy="9052974"/>
          </a:xfrm>
          <a:prstGeom prst="rect">
            <a:avLst/>
          </a:prstGeom>
          <a:noFill/>
          <a:ln>
            <a:noFill/>
          </a:ln>
        </p:spPr>
        <p:txBody>
          <a:bodyPr spcFirstLastPara="1" wrap="square" lIns="91425" tIns="45700" rIns="91425" bIns="45700" anchor="t" anchorCtr="0">
            <a:noAutofit/>
          </a:bodyPr>
          <a:lstStyle>
            <a:lvl1pPr marL="457200" marR="0" lvl="0"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1pPr>
            <a:lvl2pPr marL="914400" marR="0" lvl="1"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2pPr>
            <a:lvl3pPr marL="1371600" marR="0" lvl="2"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3pPr>
            <a:lvl4pPr marL="1828800" marR="0" lvl="3"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4pPr>
            <a:lvl5pPr marL="2286000" marR="0" lvl="4"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5pPr>
            <a:lvl6pPr marL="2743200" marR="0" lvl="5"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L="3200400" marR="0" lvl="6"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L="3657600" marR="0" lvl="7"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L="4114800" marR="0" lvl="8"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33" name="Google Shape;33;p19"/>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34" name="Google Shape;34;p19"/>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35" name="Google Shape;35;p19"/>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20"/>
          <p:cNvSpPr txBox="1">
            <a:spLocks noGrp="1"/>
          </p:cNvSpPr>
          <p:nvPr>
            <p:ph type="title"/>
          </p:nvPr>
        </p:nvSpPr>
        <p:spPr>
          <a:xfrm>
            <a:off x="1926293" y="8814822"/>
            <a:ext cx="20727749" cy="272446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9500"/>
              <a:buFont typeface="Calibri"/>
              <a:buNone/>
              <a:defRPr sz="95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Google Shape;38;p20"/>
          <p:cNvSpPr txBox="1">
            <a:spLocks noGrp="1"/>
          </p:cNvSpPr>
          <p:nvPr>
            <p:ph type="body" idx="1"/>
          </p:nvPr>
        </p:nvSpPr>
        <p:spPr>
          <a:xfrm>
            <a:off x="1926293" y="5814100"/>
            <a:ext cx="20727749" cy="3000721"/>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1pPr>
            <a:lvl2pPr marL="914400" marR="0" lvl="1" indent="-228600" algn="l" rtl="0">
              <a:spcBef>
                <a:spcPts val="860"/>
              </a:spcBef>
              <a:spcAft>
                <a:spcPts val="0"/>
              </a:spcAft>
              <a:buClr>
                <a:srgbClr val="888888"/>
              </a:buClr>
              <a:buSzPts val="4300"/>
              <a:buFont typeface="Arial"/>
              <a:buNone/>
              <a:defRPr sz="4300" b="0" i="0" u="none" strike="noStrike" cap="none">
                <a:solidFill>
                  <a:srgbClr val="888888"/>
                </a:solidFill>
                <a:latin typeface="Calibri"/>
                <a:ea typeface="Calibri"/>
                <a:cs typeface="Calibri"/>
                <a:sym typeface="Calibri"/>
              </a:defRPr>
            </a:lvl2pPr>
            <a:lvl3pPr marL="1371600" marR="0" lvl="2" indent="-228600" algn="l" rtl="0">
              <a:spcBef>
                <a:spcPts val="760"/>
              </a:spcBef>
              <a:spcAft>
                <a:spcPts val="0"/>
              </a:spcAft>
              <a:buClr>
                <a:srgbClr val="888888"/>
              </a:buClr>
              <a:buSzPts val="3800"/>
              <a:buFont typeface="Arial"/>
              <a:buNone/>
              <a:defRPr sz="3800" b="0" i="0" u="none" strike="noStrike" cap="none">
                <a:solidFill>
                  <a:srgbClr val="888888"/>
                </a:solidFill>
                <a:latin typeface="Calibri"/>
                <a:ea typeface="Calibri"/>
                <a:cs typeface="Calibri"/>
                <a:sym typeface="Calibri"/>
              </a:defRPr>
            </a:lvl3pPr>
            <a:lvl4pPr marL="1828800" marR="0" lvl="3"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4pPr>
            <a:lvl5pPr marL="2286000" marR="0" lvl="4"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5pPr>
            <a:lvl6pPr marL="2743200" marR="0" lvl="5"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6pPr>
            <a:lvl7pPr marL="3200400" marR="0" lvl="6"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7pPr>
            <a:lvl8pPr marL="3657600" marR="0" lvl="7"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8pPr>
            <a:lvl9pPr marL="4114800" marR="0" lvl="8"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9pPr>
          </a:lstStyle>
          <a:p>
            <a:endParaRPr/>
          </a:p>
        </p:txBody>
      </p:sp>
      <p:sp>
        <p:nvSpPr>
          <p:cNvPr id="39" name="Google Shape;39;p20"/>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0" name="Google Shape;40;p20"/>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1" name="Google Shape;41;p20"/>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21"/>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Google Shape;44;p21"/>
          <p:cNvSpPr txBox="1">
            <a:spLocks noGrp="1"/>
          </p:cNvSpPr>
          <p:nvPr>
            <p:ph type="body" idx="1"/>
          </p:nvPr>
        </p:nvSpPr>
        <p:spPr>
          <a:xfrm>
            <a:off x="3251412" y="6401542"/>
            <a:ext cx="29059493" cy="18109122"/>
          </a:xfrm>
          <a:prstGeom prst="rect">
            <a:avLst/>
          </a:prstGeom>
          <a:noFill/>
          <a:ln>
            <a:noFill/>
          </a:ln>
        </p:spPr>
        <p:txBody>
          <a:bodyPr spcFirstLastPara="1" wrap="square" lIns="91425" tIns="45700" rIns="91425" bIns="45700" anchor="t" anchorCtr="0">
            <a:noAutofit/>
          </a:bodyPr>
          <a:lstStyle>
            <a:lvl1pPr marL="457200" marR="0" lvl="0"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1pPr>
            <a:lvl2pPr marL="914400" marR="0" lvl="1"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2pPr>
            <a:lvl3pPr marL="1371600" marR="0" lvl="2"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3pPr>
            <a:lvl4pPr marL="1828800" marR="0" lvl="3"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4pPr>
            <a:lvl5pPr marL="2286000" marR="0" lvl="4"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5pPr>
            <a:lvl6pPr marL="2743200" marR="0" lvl="5"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6pPr>
            <a:lvl7pPr marL="3200400" marR="0" lvl="6"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7pPr>
            <a:lvl8pPr marL="3657600" marR="0" lvl="7"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8pPr>
            <a:lvl9pPr marL="4114800" marR="0" lvl="8"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9pPr>
          </a:lstStyle>
          <a:p>
            <a:endParaRPr/>
          </a:p>
        </p:txBody>
      </p:sp>
      <p:sp>
        <p:nvSpPr>
          <p:cNvPr id="45" name="Google Shape;45;p21"/>
          <p:cNvSpPr txBox="1">
            <a:spLocks noGrp="1"/>
          </p:cNvSpPr>
          <p:nvPr>
            <p:ph type="body" idx="2"/>
          </p:nvPr>
        </p:nvSpPr>
        <p:spPr>
          <a:xfrm>
            <a:off x="32717331" y="6401542"/>
            <a:ext cx="29063727" cy="18109122"/>
          </a:xfrm>
          <a:prstGeom prst="rect">
            <a:avLst/>
          </a:prstGeom>
          <a:noFill/>
          <a:ln>
            <a:noFill/>
          </a:ln>
        </p:spPr>
        <p:txBody>
          <a:bodyPr spcFirstLastPara="1" wrap="square" lIns="91425" tIns="45700" rIns="91425" bIns="45700" anchor="t" anchorCtr="0">
            <a:noAutofit/>
          </a:bodyPr>
          <a:lstStyle>
            <a:lvl1pPr marL="457200" marR="0" lvl="0"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1pPr>
            <a:lvl2pPr marL="914400" marR="0" lvl="1"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2pPr>
            <a:lvl3pPr marL="1371600" marR="0" lvl="2"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3pPr>
            <a:lvl4pPr marL="1828800" marR="0" lvl="3"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4pPr>
            <a:lvl5pPr marL="2286000" marR="0" lvl="4"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5pPr>
            <a:lvl6pPr marL="2743200" marR="0" lvl="5"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6pPr>
            <a:lvl7pPr marL="3200400" marR="0" lvl="6"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7pPr>
            <a:lvl8pPr marL="3657600" marR="0" lvl="7"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8pPr>
            <a:lvl9pPr marL="4114800" marR="0" lvl="8"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9pPr>
          </a:lstStyle>
          <a:p>
            <a:endParaRPr/>
          </a:p>
        </p:txBody>
      </p:sp>
      <p:sp>
        <p:nvSpPr>
          <p:cNvPr id="46" name="Google Shape;46;p21"/>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7" name="Google Shape;47;p21"/>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8" name="Google Shape;48;p21"/>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22"/>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Google Shape;51;p22"/>
          <p:cNvSpPr txBox="1">
            <a:spLocks noGrp="1"/>
          </p:cNvSpPr>
          <p:nvPr>
            <p:ph type="body" idx="1"/>
          </p:nvPr>
        </p:nvSpPr>
        <p:spPr>
          <a:xfrm>
            <a:off x="1219280" y="3070582"/>
            <a:ext cx="10774536" cy="127967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1140"/>
              </a:spcBef>
              <a:spcAft>
                <a:spcPts val="0"/>
              </a:spcAft>
              <a:buClr>
                <a:schemeClr val="dk1"/>
              </a:buClr>
              <a:buSzPts val="5700"/>
              <a:buFont typeface="Arial"/>
              <a:buNone/>
              <a:defRPr sz="5700" b="1" i="0" u="none" strike="noStrike" cap="none">
                <a:solidFill>
                  <a:schemeClr val="dk1"/>
                </a:solidFill>
                <a:latin typeface="Calibri"/>
                <a:ea typeface="Calibri"/>
                <a:cs typeface="Calibri"/>
                <a:sym typeface="Calibri"/>
              </a:defRPr>
            </a:lvl1pPr>
            <a:lvl2pPr marL="914400" marR="0" lvl="1" indent="-228600" algn="l" rtl="0">
              <a:spcBef>
                <a:spcPts val="960"/>
              </a:spcBef>
              <a:spcAft>
                <a:spcPts val="0"/>
              </a:spcAft>
              <a:buClr>
                <a:schemeClr val="dk1"/>
              </a:buClr>
              <a:buSzPts val="4800"/>
              <a:buFont typeface="Arial"/>
              <a:buNone/>
              <a:defRPr sz="4800" b="1" i="0" u="none" strike="noStrike" cap="none">
                <a:solidFill>
                  <a:schemeClr val="dk1"/>
                </a:solidFill>
                <a:latin typeface="Calibri"/>
                <a:ea typeface="Calibri"/>
                <a:cs typeface="Calibri"/>
                <a:sym typeface="Calibri"/>
              </a:defRPr>
            </a:lvl2pPr>
            <a:lvl3pPr marL="1371600" marR="0" lvl="2" indent="-228600" algn="l" rtl="0">
              <a:spcBef>
                <a:spcPts val="860"/>
              </a:spcBef>
              <a:spcAft>
                <a:spcPts val="0"/>
              </a:spcAft>
              <a:buClr>
                <a:schemeClr val="dk1"/>
              </a:buClr>
              <a:buSzPts val="4300"/>
              <a:buFont typeface="Arial"/>
              <a:buNone/>
              <a:defRPr sz="4300" b="1" i="0" u="none" strike="noStrike" cap="none">
                <a:solidFill>
                  <a:schemeClr val="dk1"/>
                </a:solidFill>
                <a:latin typeface="Calibri"/>
                <a:ea typeface="Calibri"/>
                <a:cs typeface="Calibri"/>
                <a:sym typeface="Calibri"/>
              </a:defRPr>
            </a:lvl3pPr>
            <a:lvl4pPr marL="1828800" marR="0" lvl="3"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4pPr>
            <a:lvl5pPr marL="2286000" marR="0" lvl="4"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5pPr>
            <a:lvl6pPr marL="2743200" marR="0" lvl="5"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6pPr>
            <a:lvl7pPr marL="3200400" marR="0" lvl="6"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7pPr>
            <a:lvl8pPr marL="3657600" marR="0" lvl="7"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8pPr>
            <a:lvl9pPr marL="4114800" marR="0" lvl="8"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9pPr>
          </a:lstStyle>
          <a:p>
            <a:endParaRPr/>
          </a:p>
        </p:txBody>
      </p:sp>
      <p:sp>
        <p:nvSpPr>
          <p:cNvPr id="52" name="Google Shape;52;p22"/>
          <p:cNvSpPr txBox="1">
            <a:spLocks noGrp="1"/>
          </p:cNvSpPr>
          <p:nvPr>
            <p:ph type="body" idx="2"/>
          </p:nvPr>
        </p:nvSpPr>
        <p:spPr>
          <a:xfrm>
            <a:off x="1219280" y="4350254"/>
            <a:ext cx="10774536" cy="7903491"/>
          </a:xfrm>
          <a:prstGeom prst="rect">
            <a:avLst/>
          </a:prstGeom>
          <a:noFill/>
          <a:ln>
            <a:noFill/>
          </a:ln>
        </p:spPr>
        <p:txBody>
          <a:bodyPr spcFirstLastPara="1" wrap="square" lIns="91425" tIns="45700" rIns="91425" bIns="45700" anchor="t" anchorCtr="0">
            <a:noAutofit/>
          </a:bodyPr>
          <a:lstStyle>
            <a:lvl1pPr marL="457200" marR="0" lvl="0"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3pPr>
            <a:lvl4pPr marL="1828800" marR="0" lvl="3"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4pPr>
            <a:lvl5pPr marL="2286000" marR="0" lvl="4"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5pPr>
            <a:lvl6pPr marL="2743200" marR="0" lvl="5"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6pPr>
            <a:lvl7pPr marL="3200400" marR="0" lvl="6"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7pPr>
            <a:lvl8pPr marL="3657600" marR="0" lvl="7"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8pPr>
            <a:lvl9pPr marL="4114800" marR="0" lvl="8"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9pPr>
          </a:lstStyle>
          <a:p>
            <a:endParaRPr/>
          </a:p>
        </p:txBody>
      </p:sp>
      <p:sp>
        <p:nvSpPr>
          <p:cNvPr id="53" name="Google Shape;53;p22"/>
          <p:cNvSpPr txBox="1">
            <a:spLocks noGrp="1"/>
          </p:cNvSpPr>
          <p:nvPr>
            <p:ph type="body" idx="3"/>
          </p:nvPr>
        </p:nvSpPr>
        <p:spPr>
          <a:xfrm>
            <a:off x="12387541" y="3070582"/>
            <a:ext cx="10778769" cy="127967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1140"/>
              </a:spcBef>
              <a:spcAft>
                <a:spcPts val="0"/>
              </a:spcAft>
              <a:buClr>
                <a:schemeClr val="dk1"/>
              </a:buClr>
              <a:buSzPts val="5700"/>
              <a:buFont typeface="Arial"/>
              <a:buNone/>
              <a:defRPr sz="5700" b="1" i="0" u="none" strike="noStrike" cap="none">
                <a:solidFill>
                  <a:schemeClr val="dk1"/>
                </a:solidFill>
                <a:latin typeface="Calibri"/>
                <a:ea typeface="Calibri"/>
                <a:cs typeface="Calibri"/>
                <a:sym typeface="Calibri"/>
              </a:defRPr>
            </a:lvl1pPr>
            <a:lvl2pPr marL="914400" marR="0" lvl="1" indent="-228600" algn="l" rtl="0">
              <a:spcBef>
                <a:spcPts val="960"/>
              </a:spcBef>
              <a:spcAft>
                <a:spcPts val="0"/>
              </a:spcAft>
              <a:buClr>
                <a:schemeClr val="dk1"/>
              </a:buClr>
              <a:buSzPts val="4800"/>
              <a:buFont typeface="Arial"/>
              <a:buNone/>
              <a:defRPr sz="4800" b="1" i="0" u="none" strike="noStrike" cap="none">
                <a:solidFill>
                  <a:schemeClr val="dk1"/>
                </a:solidFill>
                <a:latin typeface="Calibri"/>
                <a:ea typeface="Calibri"/>
                <a:cs typeface="Calibri"/>
                <a:sym typeface="Calibri"/>
              </a:defRPr>
            </a:lvl2pPr>
            <a:lvl3pPr marL="1371600" marR="0" lvl="2" indent="-228600" algn="l" rtl="0">
              <a:spcBef>
                <a:spcPts val="860"/>
              </a:spcBef>
              <a:spcAft>
                <a:spcPts val="0"/>
              </a:spcAft>
              <a:buClr>
                <a:schemeClr val="dk1"/>
              </a:buClr>
              <a:buSzPts val="4300"/>
              <a:buFont typeface="Arial"/>
              <a:buNone/>
              <a:defRPr sz="4300" b="1" i="0" u="none" strike="noStrike" cap="none">
                <a:solidFill>
                  <a:schemeClr val="dk1"/>
                </a:solidFill>
                <a:latin typeface="Calibri"/>
                <a:ea typeface="Calibri"/>
                <a:cs typeface="Calibri"/>
                <a:sym typeface="Calibri"/>
              </a:defRPr>
            </a:lvl3pPr>
            <a:lvl4pPr marL="1828800" marR="0" lvl="3"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4pPr>
            <a:lvl5pPr marL="2286000" marR="0" lvl="4"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5pPr>
            <a:lvl6pPr marL="2743200" marR="0" lvl="5"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6pPr>
            <a:lvl7pPr marL="3200400" marR="0" lvl="6"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7pPr>
            <a:lvl8pPr marL="3657600" marR="0" lvl="7"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8pPr>
            <a:lvl9pPr marL="4114800" marR="0" lvl="8"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9pPr>
          </a:lstStyle>
          <a:p>
            <a:endParaRPr/>
          </a:p>
        </p:txBody>
      </p:sp>
      <p:sp>
        <p:nvSpPr>
          <p:cNvPr id="54" name="Google Shape;54;p22"/>
          <p:cNvSpPr txBox="1">
            <a:spLocks noGrp="1"/>
          </p:cNvSpPr>
          <p:nvPr>
            <p:ph type="body" idx="4"/>
          </p:nvPr>
        </p:nvSpPr>
        <p:spPr>
          <a:xfrm>
            <a:off x="12387541" y="4350254"/>
            <a:ext cx="10778769" cy="7903491"/>
          </a:xfrm>
          <a:prstGeom prst="rect">
            <a:avLst/>
          </a:prstGeom>
          <a:noFill/>
          <a:ln>
            <a:noFill/>
          </a:ln>
        </p:spPr>
        <p:txBody>
          <a:bodyPr spcFirstLastPara="1" wrap="square" lIns="91425" tIns="45700" rIns="91425" bIns="45700" anchor="t" anchorCtr="0">
            <a:noAutofit/>
          </a:bodyPr>
          <a:lstStyle>
            <a:lvl1pPr marL="457200" marR="0" lvl="0"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3pPr>
            <a:lvl4pPr marL="1828800" marR="0" lvl="3"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4pPr>
            <a:lvl5pPr marL="2286000" marR="0" lvl="4"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5pPr>
            <a:lvl6pPr marL="2743200" marR="0" lvl="5"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6pPr>
            <a:lvl7pPr marL="3200400" marR="0" lvl="6"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7pPr>
            <a:lvl8pPr marL="3657600" marR="0" lvl="7"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8pPr>
            <a:lvl9pPr marL="4114800" marR="0" lvl="8"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9pPr>
          </a:lstStyle>
          <a:p>
            <a:endParaRPr/>
          </a:p>
        </p:txBody>
      </p:sp>
      <p:sp>
        <p:nvSpPr>
          <p:cNvPr id="55" name="Google Shape;55;p22"/>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6" name="Google Shape;56;p22"/>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7" name="Google Shape;57;p22"/>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23"/>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23"/>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1" name="Google Shape;61;p23"/>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2" name="Google Shape;62;p23"/>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24"/>
          <p:cNvSpPr txBox="1">
            <a:spLocks noGrp="1"/>
          </p:cNvSpPr>
          <p:nvPr>
            <p:ph type="title"/>
          </p:nvPr>
        </p:nvSpPr>
        <p:spPr>
          <a:xfrm>
            <a:off x="1219281" y="546163"/>
            <a:ext cx="8022690" cy="2324369"/>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4800"/>
              <a:buFont typeface="Calibri"/>
              <a:buNone/>
              <a:defRPr sz="48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24"/>
          <p:cNvSpPr txBox="1">
            <a:spLocks noGrp="1"/>
          </p:cNvSpPr>
          <p:nvPr>
            <p:ph type="body" idx="1"/>
          </p:nvPr>
        </p:nvSpPr>
        <p:spPr>
          <a:xfrm>
            <a:off x="9534088" y="546164"/>
            <a:ext cx="13632221" cy="11707581"/>
          </a:xfrm>
          <a:prstGeom prst="rect">
            <a:avLst/>
          </a:prstGeom>
          <a:noFill/>
          <a:ln>
            <a:noFill/>
          </a:ln>
        </p:spPr>
        <p:txBody>
          <a:bodyPr spcFirstLastPara="1" wrap="square" lIns="91425" tIns="45700" rIns="91425" bIns="45700" anchor="t" anchorCtr="0">
            <a:noAutofit/>
          </a:bodyPr>
          <a:lstStyle>
            <a:lvl1pPr marL="457200" marR="0" lvl="0"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1pPr>
            <a:lvl2pPr marL="914400" marR="0" lvl="1"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2pPr>
            <a:lvl3pPr marL="1371600" marR="0" lvl="2"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3pPr>
            <a:lvl4pPr marL="1828800" marR="0" lvl="3"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4pPr>
            <a:lvl5pPr marL="2286000" marR="0" lvl="4"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5pPr>
            <a:lvl6pPr marL="2743200" marR="0" lvl="5"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L="3200400" marR="0" lvl="6"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L="3657600" marR="0" lvl="7"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L="4114800" marR="0" lvl="8"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66" name="Google Shape;66;p24"/>
          <p:cNvSpPr txBox="1">
            <a:spLocks noGrp="1"/>
          </p:cNvSpPr>
          <p:nvPr>
            <p:ph type="body" idx="2"/>
          </p:nvPr>
        </p:nvSpPr>
        <p:spPr>
          <a:xfrm>
            <a:off x="1219281" y="2870533"/>
            <a:ext cx="8022690" cy="93832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60"/>
              </a:spcBef>
              <a:spcAft>
                <a:spcPts val="0"/>
              </a:spcAft>
              <a:buClr>
                <a:schemeClr val="dk1"/>
              </a:buClr>
              <a:buSzPts val="3300"/>
              <a:buFont typeface="Arial"/>
              <a:buNone/>
              <a:defRPr sz="3300" b="0" i="0" u="none" strike="noStrike" cap="none">
                <a:solidFill>
                  <a:schemeClr val="dk1"/>
                </a:solidFill>
                <a:latin typeface="Calibri"/>
                <a:ea typeface="Calibri"/>
                <a:cs typeface="Calibri"/>
                <a:sym typeface="Calibri"/>
              </a:defRPr>
            </a:lvl1pPr>
            <a:lvl2pPr marL="914400" marR="0" lvl="1" indent="-228600" algn="l" rtl="0">
              <a:spcBef>
                <a:spcPts val="580"/>
              </a:spcBef>
              <a:spcAft>
                <a:spcPts val="0"/>
              </a:spcAft>
              <a:buClr>
                <a:schemeClr val="dk1"/>
              </a:buClr>
              <a:buSzPts val="2900"/>
              <a:buFont typeface="Arial"/>
              <a:buNone/>
              <a:defRPr sz="2900" b="0" i="0" u="none" strike="noStrike" cap="none">
                <a:solidFill>
                  <a:schemeClr val="dk1"/>
                </a:solidFill>
                <a:latin typeface="Calibri"/>
                <a:ea typeface="Calibri"/>
                <a:cs typeface="Calibri"/>
                <a:sym typeface="Calibri"/>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4pPr>
            <a:lvl5pPr marL="2286000" marR="0" lvl="4"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5pPr>
            <a:lvl6pPr marL="2743200" marR="0" lvl="5"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6pPr>
            <a:lvl7pPr marL="3200400" marR="0" lvl="6"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7pPr>
            <a:lvl8pPr marL="3657600" marR="0" lvl="7"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8pPr>
            <a:lvl9pPr marL="4114800" marR="0" lvl="8"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9pPr>
          </a:lstStyle>
          <a:p>
            <a:endParaRPr/>
          </a:p>
        </p:txBody>
      </p:sp>
      <p:sp>
        <p:nvSpPr>
          <p:cNvPr id="67" name="Google Shape;67;p24"/>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8" name="Google Shape;68;p24"/>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9" name="Google Shape;69;p24"/>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1000" t="-11000" r="19000" b="-9000"/>
          </a:stretch>
        </a:blipFill>
        <a:effectLst/>
      </p:bgPr>
    </p:bg>
    <p:spTree>
      <p:nvGrpSpPr>
        <p:cNvPr id="1" name="Shape 9"/>
        <p:cNvGrpSpPr/>
        <p:nvPr/>
      </p:nvGrpSpPr>
      <p:grpSpPr>
        <a:xfrm>
          <a:off x="0" y="0"/>
          <a:ext cx="0" cy="0"/>
          <a:chOff x="0" y="0"/>
          <a:chExt cx="0" cy="0"/>
        </a:xfrm>
      </p:grpSpPr>
      <p:pic>
        <p:nvPicPr>
          <p:cNvPr id="10" name="Google Shape;10;p15"/>
          <p:cNvPicPr preferRelativeResize="0"/>
          <p:nvPr/>
        </p:nvPicPr>
        <p:blipFill rotWithShape="1">
          <a:blip r:embed="rId15">
            <a:alphaModFix/>
            <a:extLst>
              <a:ext uri="{BEBA8EAE-BF5A-486C-A8C5-ECC9F3942E4B}">
                <a14:imgProps xmlns:a14="http://schemas.microsoft.com/office/drawing/2010/main">
                  <a14:imgLayer r:embed="rId16">
                    <a14:imgEffect>
                      <a14:colorTemperature colorTemp="4700"/>
                    </a14:imgEffect>
                  </a14:imgLayer>
                </a14:imgProps>
              </a:ext>
            </a:extLst>
          </a:blip>
          <a:srcRect l="7943" b="-4419"/>
          <a:stretch/>
        </p:blipFill>
        <p:spPr>
          <a:xfrm>
            <a:off x="1909482" y="46608"/>
            <a:ext cx="22449942" cy="1492065"/>
          </a:xfrm>
          <a:prstGeom prst="rect">
            <a:avLst/>
          </a:prstGeom>
          <a:noFill/>
          <a:ln>
            <a:noFill/>
          </a:ln>
        </p:spPr>
      </p:pic>
      <p:sp>
        <p:nvSpPr>
          <p:cNvPr id="11" name="Google Shape;11;p15"/>
          <p:cNvSpPr txBox="1"/>
          <p:nvPr/>
        </p:nvSpPr>
        <p:spPr>
          <a:xfrm>
            <a:off x="7306616" y="403441"/>
            <a:ext cx="17078971"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i="0" u="none" strike="noStrike" cap="none" dirty="0" smtClean="0">
                <a:solidFill>
                  <a:schemeClr val="lt1"/>
                </a:solidFill>
                <a:latin typeface="+mn-lt"/>
                <a:ea typeface="Questrial"/>
                <a:cs typeface="Questrial"/>
                <a:sym typeface="Questrial"/>
              </a:rPr>
              <a:t>CẤU</a:t>
            </a:r>
            <a:r>
              <a:rPr lang="en-US" sz="5400" b="1" i="0" u="none" strike="noStrike" cap="none" baseline="0" dirty="0" smtClean="0">
                <a:solidFill>
                  <a:schemeClr val="lt1"/>
                </a:solidFill>
                <a:latin typeface="+mn-lt"/>
                <a:ea typeface="Questrial"/>
                <a:cs typeface="Questrial"/>
                <a:sym typeface="Questrial"/>
              </a:rPr>
              <a:t> TẠO HÓA HỌC CỦA HỢP CHẤT HỮU CƠ</a:t>
            </a:r>
            <a:endParaRPr sz="5400" b="1" i="0" u="none" strike="noStrike" cap="none" dirty="0">
              <a:solidFill>
                <a:schemeClr val="lt1"/>
              </a:solidFill>
              <a:latin typeface="+mn-lt"/>
              <a:ea typeface="Tahoma"/>
              <a:cs typeface="Tahoma"/>
              <a:sym typeface="Tahoma"/>
            </a:endParaRPr>
          </a:p>
        </p:txBody>
      </p:sp>
      <p:sp>
        <p:nvSpPr>
          <p:cNvPr id="12" name="Google Shape;12;p15"/>
          <p:cNvSpPr txBox="1"/>
          <p:nvPr/>
        </p:nvSpPr>
        <p:spPr>
          <a:xfrm>
            <a:off x="3407067" y="338386"/>
            <a:ext cx="1791352"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err="1">
                <a:solidFill>
                  <a:schemeClr val="lt1"/>
                </a:solidFill>
                <a:latin typeface="Questrial"/>
                <a:ea typeface="Questrial"/>
                <a:cs typeface="Questrial"/>
                <a:sym typeface="Questrial"/>
              </a:rPr>
              <a:t>Chương</a:t>
            </a:r>
            <a:r>
              <a:rPr lang="en-US" sz="3600" b="1" i="0" u="none" strike="noStrike" cap="none" dirty="0">
                <a:solidFill>
                  <a:schemeClr val="lt1"/>
                </a:solidFill>
                <a:latin typeface="Questrial"/>
                <a:ea typeface="Questrial"/>
                <a:cs typeface="Questrial"/>
                <a:sym typeface="Questrial"/>
              </a:rPr>
              <a:t> </a:t>
            </a:r>
            <a:r>
              <a:rPr lang="en-US" sz="3600" b="1" i="0" u="none" strike="noStrike" cap="none" dirty="0" smtClean="0">
                <a:solidFill>
                  <a:schemeClr val="lt1"/>
                </a:solidFill>
                <a:latin typeface="Questrial"/>
                <a:ea typeface="Questrial"/>
                <a:cs typeface="Questrial"/>
                <a:sym typeface="Questrial"/>
              </a:rPr>
              <a:t>3</a:t>
            </a:r>
            <a:endParaRPr sz="3600" b="1" dirty="0"/>
          </a:p>
        </p:txBody>
      </p:sp>
      <p:sp>
        <p:nvSpPr>
          <p:cNvPr id="13" name="Google Shape;13;p15"/>
          <p:cNvSpPr txBox="1"/>
          <p:nvPr/>
        </p:nvSpPr>
        <p:spPr>
          <a:xfrm>
            <a:off x="2132321" y="121456"/>
            <a:ext cx="873957" cy="1480365"/>
          </a:xfrm>
          <a:prstGeom prst="rect">
            <a:avLst/>
          </a:prstGeom>
          <a:noFill/>
          <a:ln>
            <a:noFill/>
          </a:ln>
        </p:spPr>
        <p:txBody>
          <a:bodyPr spcFirstLastPara="1" wrap="square" lIns="91425" tIns="45700" rIns="91425" bIns="45700" anchor="t" anchorCtr="0">
            <a:spAutoFit/>
          </a:bodyPr>
          <a:lstStyle/>
          <a:p>
            <a:pPr marL="0" marR="0" lvl="0" indent="0" algn="ctr" rtl="0">
              <a:lnSpc>
                <a:spcPct val="160714"/>
              </a:lnSpc>
              <a:spcBef>
                <a:spcPts val="0"/>
              </a:spcBef>
              <a:spcAft>
                <a:spcPts val="0"/>
              </a:spcAft>
              <a:buNone/>
            </a:pPr>
            <a:r>
              <a:rPr lang="en-US" sz="2800" b="1" i="0" u="none" strike="noStrike" cap="none" dirty="0">
                <a:solidFill>
                  <a:schemeClr val="lt1"/>
                </a:solidFill>
                <a:latin typeface="Questrial"/>
                <a:ea typeface="Questrial"/>
                <a:cs typeface="Questrial"/>
                <a:sym typeface="Questrial"/>
              </a:rPr>
              <a:t>LỚP</a:t>
            </a:r>
            <a:endParaRPr b="1" dirty="0"/>
          </a:p>
          <a:p>
            <a:pPr marL="0" marR="0" lvl="0" indent="0" algn="ctr" rtl="0">
              <a:lnSpc>
                <a:spcPct val="93750"/>
              </a:lnSpc>
              <a:spcBef>
                <a:spcPts val="0"/>
              </a:spcBef>
              <a:spcAft>
                <a:spcPts val="0"/>
              </a:spcAft>
              <a:buNone/>
            </a:pPr>
            <a:r>
              <a:rPr lang="en-US" sz="4800" b="1" i="0" u="none" strike="noStrike" cap="none" dirty="0">
                <a:solidFill>
                  <a:schemeClr val="lt1"/>
                </a:solidFill>
                <a:latin typeface="Questrial"/>
                <a:ea typeface="Questrial"/>
                <a:cs typeface="Questrial"/>
                <a:sym typeface="Questrial"/>
              </a:rPr>
              <a:t>11</a:t>
            </a:r>
            <a:endParaRPr sz="4800" b="1" i="0" u="none" strike="noStrike" cap="none" dirty="0">
              <a:solidFill>
                <a:schemeClr val="lt1"/>
              </a:solidFill>
              <a:latin typeface="Questrial"/>
              <a:ea typeface="Questrial"/>
              <a:cs typeface="Questrial"/>
              <a:sym typeface="Questrial"/>
            </a:endParaRPr>
          </a:p>
        </p:txBody>
      </p:sp>
      <p:sp>
        <p:nvSpPr>
          <p:cNvPr id="14" name="Google Shape;14;p15"/>
          <p:cNvSpPr txBox="1"/>
          <p:nvPr/>
        </p:nvSpPr>
        <p:spPr>
          <a:xfrm>
            <a:off x="5296129" y="403441"/>
            <a:ext cx="2010487"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lt1"/>
                </a:solidFill>
                <a:latin typeface="Questrial"/>
                <a:ea typeface="Questrial"/>
                <a:cs typeface="Questrial"/>
                <a:sym typeface="Questrial"/>
              </a:rPr>
              <a:t>BÀI </a:t>
            </a:r>
            <a:r>
              <a:rPr lang="en-US" sz="3600" b="1" i="0" u="none" strike="noStrike" cap="none" dirty="0" smtClean="0">
                <a:solidFill>
                  <a:schemeClr val="lt1"/>
                </a:solidFill>
                <a:latin typeface="Questrial"/>
                <a:ea typeface="Questrial"/>
                <a:cs typeface="Questrial"/>
                <a:sym typeface="Questrial"/>
              </a:rPr>
              <a:t>11</a:t>
            </a:r>
            <a:endParaRPr sz="3600" b="1" i="0" u="none" strike="noStrike" cap="none" dirty="0">
              <a:solidFill>
                <a:schemeClr val="lt1"/>
              </a:solidFill>
              <a:latin typeface="Questrial"/>
              <a:ea typeface="Questrial"/>
              <a:cs typeface="Questrial"/>
              <a:sym typeface="Questrial"/>
            </a:endParaRPr>
          </a:p>
        </p:txBody>
      </p:sp>
      <p:pic>
        <p:nvPicPr>
          <p:cNvPr id="15" name="Google Shape;15;p15"/>
          <p:cNvPicPr preferRelativeResize="0"/>
          <p:nvPr/>
        </p:nvPicPr>
        <p:blipFill rotWithShape="1">
          <a:blip r:embed="rId17">
            <a:alphaModFix/>
          </a:blip>
          <a:srcRect/>
          <a:stretch/>
        </p:blipFill>
        <p:spPr>
          <a:xfrm>
            <a:off x="33363147" y="0"/>
            <a:ext cx="24387047" cy="13717882"/>
          </a:xfrm>
          <a:prstGeom prst="rect">
            <a:avLst/>
          </a:prstGeom>
          <a:noFill/>
          <a:ln>
            <a:noFill/>
          </a:ln>
        </p:spPr>
      </p:pic>
      <p:pic>
        <p:nvPicPr>
          <p:cNvPr id="1026" name="Picture 2" descr="Nhà">
            <a:extLst>
              <a:ext uri="{FF2B5EF4-FFF2-40B4-BE49-F238E27FC236}">
                <a16:creationId xmlns="" xmlns:a16="http://schemas.microsoft.com/office/drawing/2014/main" id="{258E3CC1-FC5B-F1EC-77BA-8C025B5E8141}"/>
              </a:ext>
            </a:extLst>
          </p:cNvPr>
          <p:cNvPicPr>
            <a:picLocks noChangeAspect="1" noChangeArrowheads="1"/>
          </p:cNvPicPr>
          <p:nvPr/>
        </p:nvPicPr>
        <p:blipFill>
          <a:blip r:embed="rId18">
            <a:alphaModFix amt="35000"/>
            <a:extLst>
              <a:ext uri="{28A0092B-C50C-407E-A947-70E740481C1C}">
                <a14:useLocalDpi xmlns:a14="http://schemas.microsoft.com/office/drawing/2010/main" val="0"/>
              </a:ext>
            </a:extLst>
          </a:blip>
          <a:srcRect/>
          <a:stretch>
            <a:fillRect/>
          </a:stretch>
        </p:blipFill>
        <p:spPr bwMode="auto">
          <a:xfrm>
            <a:off x="372017" y="13066326"/>
            <a:ext cx="3520608" cy="6257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Logo&#10;&#10;Description automatically generated">
            <a:extLst>
              <a:ext uri="{FF2B5EF4-FFF2-40B4-BE49-F238E27FC236}">
                <a16:creationId xmlns="" xmlns:a16="http://schemas.microsoft.com/office/drawing/2014/main" id="{B652FE73-5F5E-7C96-7C0C-C56EB06F3E8A}"/>
              </a:ext>
            </a:extLst>
          </p:cNvPr>
          <p:cNvPicPr>
            <a:picLocks noChangeAspect="1"/>
          </p:cNvPicPr>
          <p:nvPr/>
        </p:nvPicPr>
        <p:blipFill>
          <a:blip r:embed="rId19"/>
          <a:stretch>
            <a:fillRect/>
          </a:stretch>
        </p:blipFill>
        <p:spPr>
          <a:xfrm>
            <a:off x="709717" y="25513"/>
            <a:ext cx="1173602" cy="1492066"/>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mod="1">
    <p:ext uri="{27BBF7A9-308A-43DC-89C8-2F10F3537804}">
      <p15:sldGuideLst xmlns="" xmlns:p15="http://schemas.microsoft.com/office/powerpoint/2012/main">
        <p15:guide id="1" orient="horz" pos="4345" userDrawn="1">
          <p15:clr>
            <a:srgbClr val="F26B43"/>
          </p15:clr>
        </p15:guide>
        <p15:guide id="2" pos="76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18.xml"/><Relationship Id="rId3" Type="http://schemas.openxmlformats.org/officeDocument/2006/relationships/slide" Target="slide11.xml"/><Relationship Id="rId7" Type="http://schemas.openxmlformats.org/officeDocument/2006/relationships/slide" Target="slide5.xml"/><Relationship Id="rId12" Type="http://schemas.openxmlformats.org/officeDocument/2006/relationships/slide" Target="slide17.xml"/><Relationship Id="rId2" Type="http://schemas.openxmlformats.org/officeDocument/2006/relationships/slide" Target="slide3.xml"/><Relationship Id="rId1" Type="http://schemas.openxmlformats.org/officeDocument/2006/relationships/slideLayout" Target="../slideLayouts/slideLayout3.xml"/><Relationship Id="rId6" Type="http://schemas.openxmlformats.org/officeDocument/2006/relationships/slide" Target="slide13.xml"/><Relationship Id="rId11" Type="http://schemas.openxmlformats.org/officeDocument/2006/relationships/slide" Target="slide9.xml"/><Relationship Id="rId5" Type="http://schemas.openxmlformats.org/officeDocument/2006/relationships/slide" Target="slide4.xml"/><Relationship Id="rId15" Type="http://schemas.openxmlformats.org/officeDocument/2006/relationships/slide" Target="slide19.xml"/><Relationship Id="rId10" Type="http://schemas.openxmlformats.org/officeDocument/2006/relationships/slide" Target="slide16.xml"/><Relationship Id="rId4" Type="http://schemas.openxmlformats.org/officeDocument/2006/relationships/slide" Target="slide12.xml"/><Relationship Id="rId9" Type="http://schemas.openxmlformats.org/officeDocument/2006/relationships/slide" Target="slide15.xml"/><Relationship Id="rId14" Type="http://schemas.openxmlformats.org/officeDocument/2006/relationships/slide" Target="sl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jpe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slide" Target="slide10.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jpe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slide" Target="slide10.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jpe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slide" Target="slide10.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jpe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slide" Target="slide10.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jpeg"/><Relationship Id="rId7"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slide" Target="slide10.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jpeg"/><Relationship Id="rId7"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slide" Target="slide10.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jpeg"/><Relationship Id="rId7"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slide" Target="slide10.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jpeg"/><Relationship Id="rId7"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slide" Target="slide10.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jpeg"/><Relationship Id="rId7"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slide" Target="slide10.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png"/><Relationship Id="rId26" Type="http://schemas.openxmlformats.org/officeDocument/2006/relationships/image" Target="../media/image46.png"/><Relationship Id="rId3" Type="http://schemas.openxmlformats.org/officeDocument/2006/relationships/image" Target="../media/image23.png"/><Relationship Id="rId21" Type="http://schemas.openxmlformats.org/officeDocument/2006/relationships/image" Target="../media/image41.png"/><Relationship Id="rId34" Type="http://schemas.openxmlformats.org/officeDocument/2006/relationships/image" Target="../media/image54.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5" Type="http://schemas.openxmlformats.org/officeDocument/2006/relationships/image" Target="../media/image45.png"/><Relationship Id="rId33" Type="http://schemas.openxmlformats.org/officeDocument/2006/relationships/image" Target="../media/image53.png"/><Relationship Id="rId38" Type="http://schemas.openxmlformats.org/officeDocument/2006/relationships/image" Target="../media/image58.png"/><Relationship Id="rId2" Type="http://schemas.openxmlformats.org/officeDocument/2006/relationships/image" Target="../media/image22.png"/><Relationship Id="rId16" Type="http://schemas.openxmlformats.org/officeDocument/2006/relationships/image" Target="../media/image36.png"/><Relationship Id="rId20" Type="http://schemas.openxmlformats.org/officeDocument/2006/relationships/image" Target="../media/image40.png"/><Relationship Id="rId29"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24" Type="http://schemas.openxmlformats.org/officeDocument/2006/relationships/image" Target="../media/image44.png"/><Relationship Id="rId32" Type="http://schemas.openxmlformats.org/officeDocument/2006/relationships/image" Target="../media/image52.png"/><Relationship Id="rId37" Type="http://schemas.openxmlformats.org/officeDocument/2006/relationships/image" Target="../media/image57.png"/><Relationship Id="rId5" Type="http://schemas.openxmlformats.org/officeDocument/2006/relationships/image" Target="../media/image25.png"/><Relationship Id="rId15" Type="http://schemas.openxmlformats.org/officeDocument/2006/relationships/image" Target="../media/image35.png"/><Relationship Id="rId23" Type="http://schemas.openxmlformats.org/officeDocument/2006/relationships/image" Target="../media/image43.png"/><Relationship Id="rId28" Type="http://schemas.openxmlformats.org/officeDocument/2006/relationships/image" Target="../media/image48.png"/><Relationship Id="rId36" Type="http://schemas.openxmlformats.org/officeDocument/2006/relationships/image" Target="../media/image56.png"/><Relationship Id="rId10" Type="http://schemas.openxmlformats.org/officeDocument/2006/relationships/image" Target="../media/image30.png"/><Relationship Id="rId19" Type="http://schemas.openxmlformats.org/officeDocument/2006/relationships/image" Target="../media/image39.png"/><Relationship Id="rId31" Type="http://schemas.openxmlformats.org/officeDocument/2006/relationships/image" Target="../media/image51.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 Id="rId22" Type="http://schemas.openxmlformats.org/officeDocument/2006/relationships/image" Target="../media/image42.png"/><Relationship Id="rId27" Type="http://schemas.openxmlformats.org/officeDocument/2006/relationships/image" Target="../media/image47.png"/><Relationship Id="rId30" Type="http://schemas.openxmlformats.org/officeDocument/2006/relationships/image" Target="../media/image50.png"/><Relationship Id="rId35" Type="http://schemas.openxmlformats.org/officeDocument/2006/relationships/image" Target="../media/image55.png"/></Relationships>
</file>

<file path=ppt/slides/_rels/slide2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0" name="Google Shape;170;p1"/>
          <p:cNvSpPr/>
          <p:nvPr/>
        </p:nvSpPr>
        <p:spPr>
          <a:xfrm>
            <a:off x="1378949" y="5308217"/>
            <a:ext cx="22393796" cy="6721858"/>
          </a:xfrm>
          <a:prstGeom prst="roundRect">
            <a:avLst>
              <a:gd name="adj" fmla="val 4570"/>
            </a:avLst>
          </a:prstGeom>
          <a:noFill/>
          <a:ln w="25400" cap="flat" cmpd="sng">
            <a:solidFill>
              <a:srgbClr val="135F82"/>
            </a:solidFill>
            <a:prstDash val="solid"/>
            <a:round/>
            <a:headEnd type="none" w="sm" len="sm"/>
            <a:tailEnd type="none" w="sm" len="sm"/>
          </a:ln>
        </p:spPr>
        <p:txBody>
          <a:bodyPr spcFirstLastPara="1" wrap="square" lIns="91400" tIns="45700" rIns="91400"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172" name="Google Shape;172;p1"/>
          <p:cNvSpPr txBox="1"/>
          <p:nvPr/>
        </p:nvSpPr>
        <p:spPr>
          <a:xfrm>
            <a:off x="-13319" y="2437643"/>
            <a:ext cx="24398907" cy="786650"/>
          </a:xfrm>
          <a:prstGeom prst="rect">
            <a:avLst/>
          </a:prstGeom>
          <a:noFill/>
          <a:ln>
            <a:noFill/>
          </a:ln>
        </p:spPr>
        <p:txBody>
          <a:bodyPr spcFirstLastPara="1" wrap="square" lIns="91400" tIns="45700" rIns="91400" bIns="45700" anchor="t" anchorCtr="0">
            <a:spAutoFit/>
          </a:bodyPr>
          <a:lstStyle/>
          <a:p>
            <a:pPr marL="0" marR="0" lvl="0" indent="0" algn="ctr" rtl="0">
              <a:lnSpc>
                <a:spcPct val="93750"/>
              </a:lnSpc>
              <a:spcBef>
                <a:spcPts val="0"/>
              </a:spcBef>
              <a:spcAft>
                <a:spcPts val="0"/>
              </a:spcAft>
              <a:buNone/>
            </a:pPr>
            <a:r>
              <a:rPr lang="en-US" sz="4800" b="1" dirty="0" err="1">
                <a:solidFill>
                  <a:srgbClr val="776249"/>
                </a:solidFill>
                <a:latin typeface="+mj-lt"/>
                <a:ea typeface="Tahoma"/>
                <a:cs typeface="Tahoma"/>
                <a:sym typeface="Tahoma"/>
              </a:rPr>
              <a:t>Chương</a:t>
            </a:r>
            <a:r>
              <a:rPr lang="en-US" sz="4800" b="1" dirty="0">
                <a:solidFill>
                  <a:srgbClr val="776249"/>
                </a:solidFill>
                <a:latin typeface="+mj-lt"/>
                <a:ea typeface="Tahoma"/>
                <a:cs typeface="Tahoma"/>
                <a:sym typeface="Tahoma"/>
              </a:rPr>
              <a:t> </a:t>
            </a:r>
            <a:r>
              <a:rPr lang="en-US" sz="4800" b="1" dirty="0" smtClean="0">
                <a:solidFill>
                  <a:srgbClr val="776249"/>
                </a:solidFill>
                <a:latin typeface="+mj-lt"/>
                <a:ea typeface="Tahoma"/>
                <a:cs typeface="Tahoma"/>
                <a:sym typeface="Tahoma"/>
              </a:rPr>
              <a:t>3: ĐẠI CƯƠNG HÓA HỮU CƠ</a:t>
            </a:r>
            <a:endParaRPr dirty="0">
              <a:latin typeface="+mj-lt"/>
            </a:endParaRPr>
          </a:p>
        </p:txBody>
      </p:sp>
      <p:grpSp>
        <p:nvGrpSpPr>
          <p:cNvPr id="173" name="Google Shape;173;p1"/>
          <p:cNvGrpSpPr/>
          <p:nvPr/>
        </p:nvGrpSpPr>
        <p:grpSpPr>
          <a:xfrm>
            <a:off x="3267478" y="3846958"/>
            <a:ext cx="18975066" cy="2325468"/>
            <a:chOff x="3024409" y="3659657"/>
            <a:chExt cx="18976301" cy="2325620"/>
          </a:xfrm>
        </p:grpSpPr>
        <p:sp>
          <p:nvSpPr>
            <p:cNvPr id="174" name="Google Shape;174;p1"/>
            <p:cNvSpPr/>
            <p:nvPr/>
          </p:nvSpPr>
          <p:spPr>
            <a:xfrm>
              <a:off x="3344318" y="4469240"/>
              <a:ext cx="18438768" cy="833229"/>
            </a:xfrm>
            <a:prstGeom prst="rect">
              <a:avLst/>
            </a:prstGeom>
            <a:solidFill>
              <a:schemeClr val="lt1"/>
            </a:solid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175" name="Google Shape;175;p1"/>
            <p:cNvSpPr txBox="1"/>
            <p:nvPr/>
          </p:nvSpPr>
          <p:spPr>
            <a:xfrm>
              <a:off x="3024409" y="3659657"/>
              <a:ext cx="18976301" cy="2325620"/>
            </a:xfrm>
            <a:prstGeom prst="rect">
              <a:avLst/>
            </a:prstGeom>
            <a:noFill/>
            <a:ln>
              <a:noFill/>
            </a:ln>
          </p:spPr>
          <p:txBody>
            <a:bodyPr spcFirstLastPara="1" wrap="square" lIns="91400" tIns="45700" rIns="91400" bIns="45700" anchor="t" anchorCtr="0">
              <a:spAutoFit/>
            </a:bodyPr>
            <a:lstStyle/>
            <a:p>
              <a:pPr marL="0" marR="0" lvl="0" indent="0" algn="ctr" rtl="0">
                <a:lnSpc>
                  <a:spcPct val="90909"/>
                </a:lnSpc>
                <a:spcBef>
                  <a:spcPts val="0"/>
                </a:spcBef>
                <a:spcAft>
                  <a:spcPts val="0"/>
                </a:spcAft>
                <a:buNone/>
              </a:pPr>
              <a:r>
                <a:rPr lang="en-US" sz="6600" b="1" dirty="0" err="1">
                  <a:solidFill>
                    <a:srgbClr val="135F82"/>
                  </a:solidFill>
                  <a:latin typeface="Questrial"/>
                  <a:ea typeface="Questrial"/>
                  <a:cs typeface="Questrial"/>
                  <a:sym typeface="Questrial"/>
                </a:rPr>
                <a:t>Bài</a:t>
              </a:r>
              <a:r>
                <a:rPr lang="en-US" sz="6600" b="1" dirty="0">
                  <a:solidFill>
                    <a:srgbClr val="135F82"/>
                  </a:solidFill>
                  <a:latin typeface="Questrial"/>
                  <a:ea typeface="Questrial"/>
                  <a:cs typeface="Questrial"/>
                  <a:sym typeface="Questrial"/>
                </a:rPr>
                <a:t> </a:t>
              </a:r>
              <a:r>
                <a:rPr lang="en-US" sz="6600" b="1" dirty="0" smtClean="0">
                  <a:solidFill>
                    <a:srgbClr val="135F82"/>
                  </a:solidFill>
                  <a:latin typeface="Questrial"/>
                  <a:ea typeface="Questrial"/>
                  <a:cs typeface="Questrial"/>
                  <a:sym typeface="Questrial"/>
                </a:rPr>
                <a:t>11</a:t>
              </a:r>
              <a:endParaRPr sz="6600" b="1" dirty="0">
                <a:solidFill>
                  <a:srgbClr val="135F82"/>
                </a:solidFill>
                <a:latin typeface="Questrial"/>
                <a:ea typeface="Questrial"/>
                <a:cs typeface="Questrial"/>
                <a:sym typeface="Questrial"/>
              </a:endParaRPr>
            </a:p>
            <a:p>
              <a:pPr marL="0" marR="0" lvl="0" indent="0" algn="ctr" rtl="0">
                <a:lnSpc>
                  <a:spcPct val="90909"/>
                </a:lnSpc>
                <a:spcBef>
                  <a:spcPts val="3000"/>
                </a:spcBef>
                <a:spcAft>
                  <a:spcPts val="0"/>
                </a:spcAft>
                <a:buNone/>
              </a:pPr>
              <a:r>
                <a:rPr lang="en-US" sz="6600" dirty="0" smtClean="0">
                  <a:solidFill>
                    <a:srgbClr val="135F82"/>
                  </a:solidFill>
                  <a:latin typeface="+mj-lt"/>
                  <a:ea typeface="Questrial"/>
                  <a:cs typeface="Questrial"/>
                  <a:sym typeface="Questrial"/>
                </a:rPr>
                <a:t>CẤU TẠO HÓA HỌC CỦA HỢP CHẤT HỮU CƠ</a:t>
              </a:r>
              <a:endParaRPr sz="6600" dirty="0">
                <a:solidFill>
                  <a:srgbClr val="135F82"/>
                </a:solidFill>
                <a:latin typeface="+mj-lt"/>
                <a:ea typeface="Questrial"/>
                <a:cs typeface="Questrial"/>
                <a:sym typeface="Questrial"/>
              </a:endParaRPr>
            </a:p>
          </p:txBody>
        </p:sp>
      </p:grpSp>
      <p:grpSp>
        <p:nvGrpSpPr>
          <p:cNvPr id="185" name="Google Shape;185;p1"/>
          <p:cNvGrpSpPr/>
          <p:nvPr/>
        </p:nvGrpSpPr>
        <p:grpSpPr>
          <a:xfrm>
            <a:off x="1199439" y="6545354"/>
            <a:ext cx="20008033" cy="922567"/>
            <a:chOff x="7459670" y="7086599"/>
            <a:chExt cx="20011654" cy="922734"/>
          </a:xfrm>
        </p:grpSpPr>
        <p:sp>
          <p:nvSpPr>
            <p:cNvPr id="186" name="Google Shape;186;p1">
              <a:hlinkClick r:id="" action="ppaction://noaction"/>
            </p:cNvPr>
            <p:cNvSpPr/>
            <p:nvPr/>
          </p:nvSpPr>
          <p:spPr>
            <a:xfrm>
              <a:off x="9092456" y="7178187"/>
              <a:ext cx="18378868" cy="8311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dirty="0" err="1" smtClean="0">
                  <a:solidFill>
                    <a:srgbClr val="135F82"/>
                  </a:solidFill>
                  <a:latin typeface="Tahoma"/>
                  <a:ea typeface="Tahoma"/>
                  <a:cs typeface="Tahoma"/>
                  <a:sym typeface="Tahoma"/>
                </a:rPr>
                <a:t>Thuyết</a:t>
              </a:r>
              <a:r>
                <a:rPr lang="en-US" sz="4800" b="1" dirty="0" smtClean="0">
                  <a:solidFill>
                    <a:srgbClr val="135F82"/>
                  </a:solidFill>
                  <a:latin typeface="Tahoma"/>
                  <a:ea typeface="Tahoma"/>
                  <a:cs typeface="Tahoma"/>
                  <a:sym typeface="Tahoma"/>
                </a:rPr>
                <a:t> </a:t>
              </a:r>
              <a:r>
                <a:rPr lang="en-US" sz="4800" b="1" dirty="0" err="1" smtClean="0">
                  <a:solidFill>
                    <a:srgbClr val="135F82"/>
                  </a:solidFill>
                  <a:latin typeface="Tahoma"/>
                  <a:ea typeface="Tahoma"/>
                  <a:cs typeface="Tahoma"/>
                  <a:sym typeface="Tahoma"/>
                </a:rPr>
                <a:t>cấu</a:t>
              </a:r>
              <a:r>
                <a:rPr lang="en-US" sz="4800" b="1" dirty="0" smtClean="0">
                  <a:solidFill>
                    <a:srgbClr val="135F82"/>
                  </a:solidFill>
                  <a:latin typeface="Tahoma"/>
                  <a:ea typeface="Tahoma"/>
                  <a:cs typeface="Tahoma"/>
                  <a:sym typeface="Tahoma"/>
                </a:rPr>
                <a:t> </a:t>
              </a:r>
              <a:r>
                <a:rPr lang="en-US" sz="4800" b="1" dirty="0" err="1" smtClean="0">
                  <a:solidFill>
                    <a:srgbClr val="135F82"/>
                  </a:solidFill>
                  <a:latin typeface="Tahoma"/>
                  <a:ea typeface="Tahoma"/>
                  <a:cs typeface="Tahoma"/>
                  <a:sym typeface="Tahoma"/>
                </a:rPr>
                <a:t>tạo</a:t>
              </a:r>
              <a:r>
                <a:rPr lang="en-US" sz="4800" b="1" dirty="0" smtClean="0">
                  <a:solidFill>
                    <a:srgbClr val="135F82"/>
                  </a:solidFill>
                  <a:latin typeface="Tahoma"/>
                  <a:ea typeface="Tahoma"/>
                  <a:cs typeface="Tahoma"/>
                  <a:sym typeface="Tahoma"/>
                </a:rPr>
                <a:t> </a:t>
              </a:r>
              <a:r>
                <a:rPr lang="en-US" sz="4800" b="1" dirty="0" err="1" smtClean="0">
                  <a:solidFill>
                    <a:srgbClr val="135F82"/>
                  </a:solidFill>
                  <a:latin typeface="Tahoma"/>
                  <a:ea typeface="Tahoma"/>
                  <a:cs typeface="Tahoma"/>
                  <a:sym typeface="Tahoma"/>
                </a:rPr>
                <a:t>hóa</a:t>
              </a:r>
              <a:r>
                <a:rPr lang="en-US" sz="4800" b="1" dirty="0" smtClean="0">
                  <a:solidFill>
                    <a:srgbClr val="135F82"/>
                  </a:solidFill>
                  <a:latin typeface="Tahoma"/>
                  <a:ea typeface="Tahoma"/>
                  <a:cs typeface="Tahoma"/>
                  <a:sym typeface="Tahoma"/>
                </a:rPr>
                <a:t> </a:t>
              </a:r>
              <a:r>
                <a:rPr lang="en-US" sz="4800" b="1" dirty="0" err="1" smtClean="0">
                  <a:solidFill>
                    <a:srgbClr val="135F82"/>
                  </a:solidFill>
                  <a:latin typeface="Tahoma"/>
                  <a:ea typeface="Tahoma"/>
                  <a:cs typeface="Tahoma"/>
                  <a:sym typeface="Tahoma"/>
                </a:rPr>
                <a:t>học</a:t>
              </a:r>
              <a:endParaRPr sz="4800" b="1" dirty="0">
                <a:solidFill>
                  <a:srgbClr val="135F82"/>
                </a:solidFill>
                <a:latin typeface="Tahoma"/>
                <a:ea typeface="Tahoma"/>
                <a:cs typeface="Tahoma"/>
                <a:sym typeface="Tahoma"/>
              </a:endParaRPr>
            </a:p>
          </p:txBody>
        </p:sp>
        <p:grpSp>
          <p:nvGrpSpPr>
            <p:cNvPr id="187" name="Google Shape;187;p1"/>
            <p:cNvGrpSpPr/>
            <p:nvPr/>
          </p:nvGrpSpPr>
          <p:grpSpPr>
            <a:xfrm>
              <a:off x="7459670" y="7086599"/>
              <a:ext cx="1392614" cy="872846"/>
              <a:chOff x="7459670" y="7543799"/>
              <a:chExt cx="1381117" cy="872846"/>
            </a:xfrm>
          </p:grpSpPr>
          <p:sp>
            <p:nvSpPr>
              <p:cNvPr id="188" name="Google Shape;188;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grpSp>
            <p:nvGrpSpPr>
              <p:cNvPr id="189" name="Google Shape;189;p1"/>
              <p:cNvGrpSpPr/>
              <p:nvPr/>
            </p:nvGrpSpPr>
            <p:grpSpPr>
              <a:xfrm>
                <a:off x="7469187" y="7685126"/>
                <a:ext cx="1371600" cy="731520"/>
                <a:chOff x="7469187" y="7685126"/>
                <a:chExt cx="1371600" cy="731520"/>
              </a:xfrm>
            </p:grpSpPr>
            <p:sp>
              <p:nvSpPr>
                <p:cNvPr id="190" name="Google Shape;190;p1"/>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sp>
              <p:nvSpPr>
                <p:cNvPr id="191" name="Google Shape;191;p1"/>
                <p:cNvSpPr txBox="1"/>
                <p:nvPr/>
              </p:nvSpPr>
              <p:spPr>
                <a:xfrm>
                  <a:off x="7997786" y="7688759"/>
                  <a:ext cx="429556"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FFFFFF"/>
                      </a:solidFill>
                      <a:latin typeface="Tahoma"/>
                      <a:ea typeface="Tahoma"/>
                      <a:cs typeface="Tahoma"/>
                      <a:sym typeface="Tahoma"/>
                    </a:rPr>
                    <a:t>I</a:t>
                  </a:r>
                  <a:endParaRPr/>
                </a:p>
              </p:txBody>
            </p:sp>
          </p:grpSp>
        </p:grpSp>
      </p:grpSp>
      <p:grpSp>
        <p:nvGrpSpPr>
          <p:cNvPr id="192" name="Google Shape;192;p1"/>
          <p:cNvGrpSpPr/>
          <p:nvPr/>
        </p:nvGrpSpPr>
        <p:grpSpPr>
          <a:xfrm>
            <a:off x="1199439" y="7736307"/>
            <a:ext cx="16813248" cy="945156"/>
            <a:chOff x="7459670" y="8524495"/>
            <a:chExt cx="16816291" cy="945327"/>
          </a:xfrm>
        </p:grpSpPr>
        <p:sp>
          <p:nvSpPr>
            <p:cNvPr id="193" name="Google Shape;193;p1"/>
            <p:cNvSpPr/>
            <p:nvPr/>
          </p:nvSpPr>
          <p:spPr>
            <a:xfrm>
              <a:off x="9092456" y="8638675"/>
              <a:ext cx="15183505" cy="8311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dirty="0" err="1" smtClean="0">
                  <a:solidFill>
                    <a:srgbClr val="135F82"/>
                  </a:solidFill>
                  <a:latin typeface="Tahoma"/>
                  <a:ea typeface="Tahoma"/>
                  <a:cs typeface="Tahoma"/>
                  <a:sym typeface="Tahoma"/>
                </a:rPr>
                <a:t>Công</a:t>
              </a:r>
              <a:r>
                <a:rPr lang="en-US" sz="4800" b="1" dirty="0" smtClean="0">
                  <a:solidFill>
                    <a:srgbClr val="135F82"/>
                  </a:solidFill>
                  <a:latin typeface="Tahoma"/>
                  <a:ea typeface="Tahoma"/>
                  <a:cs typeface="Tahoma"/>
                  <a:sym typeface="Tahoma"/>
                </a:rPr>
                <a:t> </a:t>
              </a:r>
              <a:r>
                <a:rPr lang="en-US" sz="4800" b="1" dirty="0" err="1" smtClean="0">
                  <a:solidFill>
                    <a:srgbClr val="135F82"/>
                  </a:solidFill>
                  <a:latin typeface="Tahoma"/>
                  <a:ea typeface="Tahoma"/>
                  <a:cs typeface="Tahoma"/>
                  <a:sym typeface="Tahoma"/>
                </a:rPr>
                <a:t>thức</a:t>
              </a:r>
              <a:r>
                <a:rPr lang="en-US" sz="4800" b="1" dirty="0" smtClean="0">
                  <a:solidFill>
                    <a:srgbClr val="135F82"/>
                  </a:solidFill>
                  <a:latin typeface="Tahoma"/>
                  <a:ea typeface="Tahoma"/>
                  <a:cs typeface="Tahoma"/>
                  <a:sym typeface="Tahoma"/>
                </a:rPr>
                <a:t> </a:t>
              </a:r>
              <a:r>
                <a:rPr lang="en-US" sz="4800" b="1" dirty="0" err="1" smtClean="0">
                  <a:solidFill>
                    <a:srgbClr val="135F82"/>
                  </a:solidFill>
                  <a:latin typeface="Tahoma"/>
                  <a:ea typeface="Tahoma"/>
                  <a:cs typeface="Tahoma"/>
                  <a:sym typeface="Tahoma"/>
                </a:rPr>
                <a:t>cấu</a:t>
              </a:r>
              <a:r>
                <a:rPr lang="en-US" sz="4800" b="1" dirty="0" smtClean="0">
                  <a:solidFill>
                    <a:srgbClr val="135F82"/>
                  </a:solidFill>
                  <a:latin typeface="Tahoma"/>
                  <a:ea typeface="Tahoma"/>
                  <a:cs typeface="Tahoma"/>
                  <a:sym typeface="Tahoma"/>
                </a:rPr>
                <a:t> </a:t>
              </a:r>
              <a:r>
                <a:rPr lang="en-US" sz="4800" b="1" dirty="0" err="1" smtClean="0">
                  <a:solidFill>
                    <a:srgbClr val="135F82"/>
                  </a:solidFill>
                  <a:latin typeface="Tahoma"/>
                  <a:ea typeface="Tahoma"/>
                  <a:cs typeface="Tahoma"/>
                  <a:sym typeface="Tahoma"/>
                </a:rPr>
                <a:t>tạo</a:t>
              </a:r>
              <a:endParaRPr sz="4800" b="1" dirty="0">
                <a:solidFill>
                  <a:srgbClr val="135F82"/>
                </a:solidFill>
                <a:latin typeface="Tahoma"/>
                <a:ea typeface="Tahoma"/>
                <a:cs typeface="Tahoma"/>
                <a:sym typeface="Tahoma"/>
              </a:endParaRPr>
            </a:p>
          </p:txBody>
        </p:sp>
        <p:grpSp>
          <p:nvGrpSpPr>
            <p:cNvPr id="194" name="Google Shape;194;p1"/>
            <p:cNvGrpSpPr/>
            <p:nvPr/>
          </p:nvGrpSpPr>
          <p:grpSpPr>
            <a:xfrm>
              <a:off x="7459670" y="8524495"/>
              <a:ext cx="1392614" cy="872846"/>
              <a:chOff x="7459670" y="7543799"/>
              <a:chExt cx="1381117" cy="872846"/>
            </a:xfrm>
          </p:grpSpPr>
          <p:sp>
            <p:nvSpPr>
              <p:cNvPr id="195" name="Google Shape;195;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grpSp>
            <p:nvGrpSpPr>
              <p:cNvPr id="196" name="Google Shape;196;p1"/>
              <p:cNvGrpSpPr/>
              <p:nvPr/>
            </p:nvGrpSpPr>
            <p:grpSpPr>
              <a:xfrm>
                <a:off x="7469187" y="7685126"/>
                <a:ext cx="1371600" cy="731520"/>
                <a:chOff x="7469187" y="7685126"/>
                <a:chExt cx="1371600" cy="731520"/>
              </a:xfrm>
            </p:grpSpPr>
            <p:sp>
              <p:nvSpPr>
                <p:cNvPr id="197" name="Google Shape;197;p1"/>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sp>
              <p:nvSpPr>
                <p:cNvPr id="198" name="Google Shape;198;p1"/>
                <p:cNvSpPr txBox="1"/>
                <p:nvPr/>
              </p:nvSpPr>
              <p:spPr>
                <a:xfrm>
                  <a:off x="7874579" y="7688759"/>
                  <a:ext cx="67597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FFFFFF"/>
                      </a:solidFill>
                      <a:latin typeface="Tahoma"/>
                      <a:ea typeface="Tahoma"/>
                      <a:cs typeface="Tahoma"/>
                      <a:sym typeface="Tahoma"/>
                    </a:rPr>
                    <a:t>II</a:t>
                  </a:r>
                  <a:endParaRPr/>
                </a:p>
              </p:txBody>
            </p:sp>
          </p:grpSp>
        </p:grpSp>
      </p:grpSp>
      <p:grpSp>
        <p:nvGrpSpPr>
          <p:cNvPr id="199" name="Google Shape;199;p1"/>
          <p:cNvGrpSpPr/>
          <p:nvPr/>
        </p:nvGrpSpPr>
        <p:grpSpPr>
          <a:xfrm>
            <a:off x="1199439" y="8985055"/>
            <a:ext cx="22573303" cy="957490"/>
            <a:chOff x="7459670" y="9982199"/>
            <a:chExt cx="22577385" cy="957663"/>
          </a:xfrm>
        </p:grpSpPr>
        <p:sp>
          <p:nvSpPr>
            <p:cNvPr id="200" name="Google Shape;200;p1"/>
            <p:cNvSpPr/>
            <p:nvPr/>
          </p:nvSpPr>
          <p:spPr>
            <a:xfrm>
              <a:off x="9092455" y="10108716"/>
              <a:ext cx="20944601" cy="8311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dirty="0" err="1" smtClean="0">
                  <a:solidFill>
                    <a:srgbClr val="135F82"/>
                  </a:solidFill>
                  <a:latin typeface="Tahoma"/>
                  <a:ea typeface="Tahoma"/>
                  <a:cs typeface="Tahoma"/>
                  <a:sym typeface="Tahoma"/>
                </a:rPr>
                <a:t>Đồng</a:t>
              </a:r>
              <a:r>
                <a:rPr lang="en-US" sz="4800" b="1" dirty="0" smtClean="0">
                  <a:solidFill>
                    <a:srgbClr val="135F82"/>
                  </a:solidFill>
                  <a:latin typeface="Tahoma"/>
                  <a:ea typeface="Tahoma"/>
                  <a:cs typeface="Tahoma"/>
                  <a:sym typeface="Tahoma"/>
                </a:rPr>
                <a:t> </a:t>
              </a:r>
              <a:r>
                <a:rPr lang="en-US" sz="4800" b="1" dirty="0" err="1" smtClean="0">
                  <a:solidFill>
                    <a:srgbClr val="135F82"/>
                  </a:solidFill>
                  <a:latin typeface="Tahoma"/>
                  <a:ea typeface="Tahoma"/>
                  <a:cs typeface="Tahoma"/>
                  <a:sym typeface="Tahoma"/>
                </a:rPr>
                <a:t>phân</a:t>
              </a:r>
              <a:endParaRPr sz="4800" b="1" dirty="0">
                <a:solidFill>
                  <a:srgbClr val="135F82"/>
                </a:solidFill>
                <a:latin typeface="Tahoma"/>
                <a:ea typeface="Tahoma"/>
                <a:cs typeface="Tahoma"/>
                <a:sym typeface="Tahoma"/>
              </a:endParaRPr>
            </a:p>
          </p:txBody>
        </p:sp>
        <p:grpSp>
          <p:nvGrpSpPr>
            <p:cNvPr id="201" name="Google Shape;201;p1"/>
            <p:cNvGrpSpPr/>
            <p:nvPr/>
          </p:nvGrpSpPr>
          <p:grpSpPr>
            <a:xfrm>
              <a:off x="7459670" y="9982199"/>
              <a:ext cx="1392614" cy="872846"/>
              <a:chOff x="7459670" y="7543799"/>
              <a:chExt cx="1381117" cy="872846"/>
            </a:xfrm>
          </p:grpSpPr>
          <p:sp>
            <p:nvSpPr>
              <p:cNvPr id="202" name="Google Shape;202;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grpSp>
            <p:nvGrpSpPr>
              <p:cNvPr id="203" name="Google Shape;203;p1"/>
              <p:cNvGrpSpPr/>
              <p:nvPr/>
            </p:nvGrpSpPr>
            <p:grpSpPr>
              <a:xfrm>
                <a:off x="7469187" y="7685126"/>
                <a:ext cx="1371600" cy="731520"/>
                <a:chOff x="7469187" y="7685126"/>
                <a:chExt cx="1371600" cy="731520"/>
              </a:xfrm>
            </p:grpSpPr>
            <p:sp>
              <p:nvSpPr>
                <p:cNvPr id="204" name="Google Shape;204;p1"/>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sp>
              <p:nvSpPr>
                <p:cNvPr id="205" name="Google Shape;205;p1"/>
                <p:cNvSpPr txBox="1"/>
                <p:nvPr/>
              </p:nvSpPr>
              <p:spPr>
                <a:xfrm>
                  <a:off x="7751373" y="7688759"/>
                  <a:ext cx="922384"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FFFFFF"/>
                      </a:solidFill>
                      <a:latin typeface="Tahoma"/>
                      <a:ea typeface="Tahoma"/>
                      <a:cs typeface="Tahoma"/>
                      <a:sym typeface="Tahoma"/>
                    </a:rPr>
                    <a:t>III</a:t>
                  </a:r>
                  <a:endParaRPr/>
                </a:p>
              </p:txBody>
            </p:sp>
          </p:grpSp>
        </p:grpSp>
      </p:grpSp>
      <p:grpSp>
        <p:nvGrpSpPr>
          <p:cNvPr id="206" name="Google Shape;206;p1"/>
          <p:cNvGrpSpPr/>
          <p:nvPr/>
        </p:nvGrpSpPr>
        <p:grpSpPr>
          <a:xfrm>
            <a:off x="1199439" y="10246137"/>
            <a:ext cx="21339695" cy="957490"/>
            <a:chOff x="7459670" y="9982199"/>
            <a:chExt cx="21343553" cy="957663"/>
          </a:xfrm>
        </p:grpSpPr>
        <p:sp>
          <p:nvSpPr>
            <p:cNvPr id="207" name="Google Shape;207;p1"/>
            <p:cNvSpPr/>
            <p:nvPr/>
          </p:nvSpPr>
          <p:spPr>
            <a:xfrm>
              <a:off x="9092456" y="10108716"/>
              <a:ext cx="19710767" cy="8311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dirty="0" err="1" smtClean="0">
                  <a:solidFill>
                    <a:srgbClr val="135F82"/>
                  </a:solidFill>
                  <a:latin typeface="Tahoma"/>
                  <a:ea typeface="Tahoma"/>
                  <a:cs typeface="Tahoma"/>
                  <a:sym typeface="Tahoma"/>
                </a:rPr>
                <a:t>Đồng</a:t>
              </a:r>
              <a:r>
                <a:rPr lang="en-US" sz="4800" b="1" dirty="0" smtClean="0">
                  <a:solidFill>
                    <a:srgbClr val="135F82"/>
                  </a:solidFill>
                  <a:latin typeface="Tahoma"/>
                  <a:ea typeface="Tahoma"/>
                  <a:cs typeface="Tahoma"/>
                  <a:sym typeface="Tahoma"/>
                </a:rPr>
                <a:t> </a:t>
              </a:r>
              <a:r>
                <a:rPr lang="en-US" sz="4800" b="1" dirty="0" err="1" smtClean="0">
                  <a:solidFill>
                    <a:srgbClr val="135F82"/>
                  </a:solidFill>
                  <a:latin typeface="Tahoma"/>
                  <a:ea typeface="Tahoma"/>
                  <a:cs typeface="Tahoma"/>
                  <a:sym typeface="Tahoma"/>
                </a:rPr>
                <a:t>đẳng</a:t>
              </a:r>
              <a:endParaRPr sz="4800" b="1" dirty="0">
                <a:solidFill>
                  <a:srgbClr val="135F82"/>
                </a:solidFill>
                <a:latin typeface="Tahoma"/>
                <a:ea typeface="Tahoma"/>
                <a:cs typeface="Tahoma"/>
                <a:sym typeface="Tahoma"/>
              </a:endParaRPr>
            </a:p>
          </p:txBody>
        </p:sp>
        <p:grpSp>
          <p:nvGrpSpPr>
            <p:cNvPr id="208" name="Google Shape;208;p1"/>
            <p:cNvGrpSpPr/>
            <p:nvPr/>
          </p:nvGrpSpPr>
          <p:grpSpPr>
            <a:xfrm>
              <a:off x="7459670" y="9982199"/>
              <a:ext cx="1392614" cy="872846"/>
              <a:chOff x="7459670" y="7543799"/>
              <a:chExt cx="1381117" cy="872846"/>
            </a:xfrm>
          </p:grpSpPr>
          <p:sp>
            <p:nvSpPr>
              <p:cNvPr id="209" name="Google Shape;209;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grpSp>
            <p:nvGrpSpPr>
              <p:cNvPr id="210" name="Google Shape;210;p1"/>
              <p:cNvGrpSpPr/>
              <p:nvPr/>
            </p:nvGrpSpPr>
            <p:grpSpPr>
              <a:xfrm>
                <a:off x="7469187" y="7685126"/>
                <a:ext cx="1371600" cy="731520"/>
                <a:chOff x="7469187" y="7685126"/>
                <a:chExt cx="1371600" cy="731520"/>
              </a:xfrm>
            </p:grpSpPr>
            <p:sp>
              <p:nvSpPr>
                <p:cNvPr id="211" name="Google Shape;211;p1"/>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sp>
              <p:nvSpPr>
                <p:cNvPr id="212" name="Google Shape;212;p1"/>
                <p:cNvSpPr txBox="1"/>
                <p:nvPr/>
              </p:nvSpPr>
              <p:spPr>
                <a:xfrm>
                  <a:off x="7826023" y="7688759"/>
                  <a:ext cx="773086" cy="7080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FFFFFF"/>
                      </a:solidFill>
                      <a:latin typeface="Tahoma"/>
                      <a:ea typeface="Tahoma"/>
                      <a:cs typeface="Tahoma"/>
                      <a:sym typeface="Tahoma"/>
                    </a:rPr>
                    <a:t>IV</a:t>
                  </a:r>
                  <a:endParaRPr sz="4000" b="1">
                    <a:solidFill>
                      <a:srgbClr val="FFFFFF"/>
                    </a:solidFill>
                    <a:latin typeface="Tahoma"/>
                    <a:ea typeface="Tahoma"/>
                    <a:cs typeface="Tahoma"/>
                    <a:sym typeface="Tahoma"/>
                  </a:endParaRPr>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500"/>
                                        <p:tgtEl>
                                          <p:spTgt spid="1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3"/>
                                        </p:tgtEl>
                                        <p:attrNameLst>
                                          <p:attrName>style.visibility</p:attrName>
                                        </p:attrNameLst>
                                      </p:cBhvr>
                                      <p:to>
                                        <p:strVal val="visible"/>
                                      </p:to>
                                    </p:set>
                                    <p:animEffect transition="in" filter="fade">
                                      <p:cBhvr>
                                        <p:cTn id="12" dur="500"/>
                                        <p:tgtEl>
                                          <p:spTgt spid="17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0"/>
                                        </p:tgtEl>
                                        <p:attrNameLst>
                                          <p:attrName>style.visibility</p:attrName>
                                        </p:attrNameLst>
                                      </p:cBhvr>
                                      <p:to>
                                        <p:strVal val="visible"/>
                                      </p:to>
                                    </p:set>
                                    <p:animEffect transition="in" filter="fade">
                                      <p:cBhvr>
                                        <p:cTn id="17" dur="500"/>
                                        <p:tgtEl>
                                          <p:spTgt spid="170"/>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85"/>
                                        </p:tgtEl>
                                        <p:attrNameLst>
                                          <p:attrName>style.visibility</p:attrName>
                                        </p:attrNameLst>
                                      </p:cBhvr>
                                      <p:to>
                                        <p:strVal val="visible"/>
                                      </p:to>
                                    </p:set>
                                    <p:animEffect transition="in" filter="fade">
                                      <p:cBhvr>
                                        <p:cTn id="21" dur="500"/>
                                        <p:tgtEl>
                                          <p:spTgt spid="18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92"/>
                                        </p:tgtEl>
                                        <p:attrNameLst>
                                          <p:attrName>style.visibility</p:attrName>
                                        </p:attrNameLst>
                                      </p:cBhvr>
                                      <p:to>
                                        <p:strVal val="visible"/>
                                      </p:to>
                                    </p:set>
                                    <p:animEffect transition="in" filter="fade">
                                      <p:cBhvr>
                                        <p:cTn id="26" dur="500"/>
                                        <p:tgtEl>
                                          <p:spTgt spid="19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9"/>
                                        </p:tgtEl>
                                        <p:attrNameLst>
                                          <p:attrName>style.visibility</p:attrName>
                                        </p:attrNameLst>
                                      </p:cBhvr>
                                      <p:to>
                                        <p:strVal val="visible"/>
                                      </p:to>
                                    </p:set>
                                    <p:animEffect transition="in" filter="fade">
                                      <p:cBhvr>
                                        <p:cTn id="31" dur="500"/>
                                        <p:tgtEl>
                                          <p:spTgt spid="19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06"/>
                                        </p:tgtEl>
                                        <p:attrNameLst>
                                          <p:attrName>style.visibility</p:attrName>
                                        </p:attrNameLst>
                                      </p:cBhvr>
                                      <p:to>
                                        <p:strVal val="visible"/>
                                      </p:to>
                                    </p:set>
                                    <p:animEffect transition="in" filter="fade">
                                      <p:cBhvr>
                                        <p:cTn id="36" dur="50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WordArt 2"/>
          <p:cNvSpPr>
            <a:spLocks noChangeArrowheads="1" noChangeShapeType="1" noTextEdit="1"/>
          </p:cNvSpPr>
          <p:nvPr/>
        </p:nvSpPr>
        <p:spPr bwMode="auto">
          <a:xfrm>
            <a:off x="5080331" y="457255"/>
            <a:ext cx="14936173" cy="2152899"/>
          </a:xfrm>
          <a:prstGeom prst="rect">
            <a:avLst/>
          </a:prstGeom>
        </p:spPr>
        <p:txBody>
          <a:bodyPr wrap="none" lIns="243825" tIns="121912" rIns="243825" bIns="121912" fromWordArt="1">
            <a:prstTxWarp prst="textPlain">
              <a:avLst>
                <a:gd name="adj" fmla="val 50000"/>
              </a:avLst>
            </a:prstTxWarp>
          </a:bodyPr>
          <a:lstStyle/>
          <a:p>
            <a:pPr algn="ctr"/>
            <a:r>
              <a:rPr lang="en-US" sz="16000" b="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Lucky Numer</a:t>
            </a:r>
          </a:p>
        </p:txBody>
      </p:sp>
      <p:graphicFrame>
        <p:nvGraphicFramePr>
          <p:cNvPr id="172035" name="Group 3"/>
          <p:cNvGraphicFramePr>
            <a:graphicFrameLocks noGrp="1"/>
          </p:cNvGraphicFramePr>
          <p:nvPr/>
        </p:nvGraphicFramePr>
        <p:xfrm>
          <a:off x="3251412" y="2743516"/>
          <a:ext cx="17679552" cy="10059563"/>
        </p:xfrm>
        <a:graphic>
          <a:graphicData uri="http://schemas.openxmlformats.org/drawingml/2006/table">
            <a:tbl>
              <a:tblPr/>
              <a:tblGrid>
                <a:gridCol w="5893184"/>
                <a:gridCol w="5893184"/>
                <a:gridCol w="5893184"/>
              </a:tblGrid>
              <a:tr h="33341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pitchFamily="34" charset="0"/>
                        <a:cs typeface="Arial" pitchFamily="34" charset="0"/>
                      </a:endParaRPr>
                    </a:p>
                  </a:txBody>
                  <a:tcPr marL="243856" marR="243856" marT="91452" marB="914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pitchFamily="34" charset="0"/>
                        <a:cs typeface="Arial" pitchFamily="34" charset="0"/>
                      </a:endParaRPr>
                    </a:p>
                  </a:txBody>
                  <a:tcPr marL="243856" marR="243856" marT="91452" marB="91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pitchFamily="34" charset="0"/>
                        <a:cs typeface="Arial" pitchFamily="34" charset="0"/>
                      </a:endParaRPr>
                    </a:p>
                  </a:txBody>
                  <a:tcPr marL="243856" marR="243856" marT="91452" marB="9145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72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pitchFamily="34" charset="0"/>
                        <a:cs typeface="Arial" pitchFamily="34" charset="0"/>
                      </a:endParaRPr>
                    </a:p>
                  </a:txBody>
                  <a:tcPr marL="243856" marR="243856" marT="91452" marB="914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pitchFamily="34" charset="0"/>
                        <a:cs typeface="Arial" pitchFamily="34" charset="0"/>
                      </a:endParaRPr>
                    </a:p>
                  </a:txBody>
                  <a:tcPr marL="243856" marR="243856" marT="91452" marB="91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pitchFamily="34" charset="0"/>
                        <a:cs typeface="Arial" pitchFamily="34" charset="0"/>
                      </a:endParaRPr>
                    </a:p>
                  </a:txBody>
                  <a:tcPr marL="243856" marR="243856" marT="91452" marB="9145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pitchFamily="34" charset="0"/>
                        <a:cs typeface="Arial" pitchFamily="34" charset="0"/>
                      </a:endParaRPr>
                    </a:p>
                  </a:txBody>
                  <a:tcPr marL="243856" marR="243856" marT="91452" marB="914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pitchFamily="34" charset="0"/>
                        <a:cs typeface="Arial" pitchFamily="34" charset="0"/>
                      </a:endParaRPr>
                    </a:p>
                  </a:txBody>
                  <a:tcPr marL="243856" marR="243856" marT="91452" marB="91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pitchFamily="34" charset="0"/>
                        <a:cs typeface="Arial" pitchFamily="34" charset="0"/>
                      </a:endParaRPr>
                    </a:p>
                  </a:txBody>
                  <a:tcPr marL="243856" marR="243856" marT="91452" marB="9145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2053" name="Rectangle 21">
            <a:hlinkClick r:id="rId2" action="ppaction://hlinksldjump"/>
          </p:cNvPr>
          <p:cNvSpPr>
            <a:spLocks noChangeArrowheads="1"/>
          </p:cNvSpPr>
          <p:nvPr/>
        </p:nvSpPr>
        <p:spPr bwMode="auto">
          <a:xfrm>
            <a:off x="3251412" y="2743519"/>
            <a:ext cx="5893184" cy="33531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43825" tIns="121912" rIns="243825" bIns="121912" anchor="ctr"/>
          <a:lstStyle/>
          <a:p>
            <a:pPr algn="ctr" eaLnBrk="0" hangingPunct="0"/>
            <a:r>
              <a:rPr lang="en-US" sz="23500" dirty="0" smtClean="0">
                <a:solidFill>
                  <a:srgbClr val="FF3300"/>
                </a:solidFill>
                <a:hlinkClick r:id="rId3" action="ppaction://hlinksldjump"/>
              </a:rPr>
              <a:t>1</a:t>
            </a:r>
            <a:endParaRPr lang="en-US" sz="23500" dirty="0">
              <a:solidFill>
                <a:srgbClr val="FF3300"/>
              </a:solidFill>
            </a:endParaRPr>
          </a:p>
        </p:txBody>
      </p:sp>
      <p:sp>
        <p:nvSpPr>
          <p:cNvPr id="172054" name="Rectangle 22">
            <a:hlinkClick r:id="rId3" action="ppaction://hlinksldjump"/>
          </p:cNvPr>
          <p:cNvSpPr>
            <a:spLocks noChangeArrowheads="1"/>
          </p:cNvSpPr>
          <p:nvPr/>
        </p:nvSpPr>
        <p:spPr bwMode="auto">
          <a:xfrm>
            <a:off x="9144595" y="2743519"/>
            <a:ext cx="5893184" cy="3353188"/>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43825" tIns="121912" rIns="243825" bIns="121912" anchor="ctr"/>
          <a:lstStyle/>
          <a:p>
            <a:pPr algn="ctr" eaLnBrk="0" hangingPunct="0"/>
            <a:r>
              <a:rPr lang="en-US" sz="23500" dirty="0">
                <a:solidFill>
                  <a:srgbClr val="0000FF"/>
                </a:solidFill>
                <a:hlinkClick r:id="rId4" action="ppaction://hlinksldjump"/>
              </a:rPr>
              <a:t>2</a:t>
            </a:r>
            <a:endParaRPr lang="en-US" sz="23500" dirty="0">
              <a:solidFill>
                <a:srgbClr val="0000FF"/>
              </a:solidFill>
            </a:endParaRPr>
          </a:p>
        </p:txBody>
      </p:sp>
      <p:sp>
        <p:nvSpPr>
          <p:cNvPr id="172055" name="Rectangle 23">
            <a:hlinkClick r:id="rId5" action="ppaction://hlinksldjump"/>
          </p:cNvPr>
          <p:cNvSpPr>
            <a:spLocks noChangeArrowheads="1"/>
          </p:cNvSpPr>
          <p:nvPr/>
        </p:nvSpPr>
        <p:spPr bwMode="auto">
          <a:xfrm>
            <a:off x="15037779" y="2743519"/>
            <a:ext cx="5893184" cy="33531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43825" tIns="121912" rIns="243825" bIns="121912" anchor="ctr"/>
          <a:lstStyle/>
          <a:p>
            <a:pPr algn="ctr" eaLnBrk="0" hangingPunct="0"/>
            <a:r>
              <a:rPr lang="en-US" sz="23500" dirty="0">
                <a:solidFill>
                  <a:srgbClr val="FFFF00"/>
                </a:solidFill>
                <a:hlinkClick r:id="rId6" action="ppaction://hlinksldjump"/>
              </a:rPr>
              <a:t>3</a:t>
            </a:r>
            <a:endParaRPr lang="en-US" sz="23500" dirty="0">
              <a:solidFill>
                <a:srgbClr val="FFFF00"/>
              </a:solidFill>
            </a:endParaRPr>
          </a:p>
        </p:txBody>
      </p:sp>
      <p:sp>
        <p:nvSpPr>
          <p:cNvPr id="172056" name="Rectangle 24">
            <a:hlinkClick r:id="rId7" action="ppaction://hlinksldjump"/>
          </p:cNvPr>
          <p:cNvSpPr>
            <a:spLocks noChangeArrowheads="1"/>
          </p:cNvSpPr>
          <p:nvPr/>
        </p:nvSpPr>
        <p:spPr bwMode="auto">
          <a:xfrm>
            <a:off x="3251412" y="6096706"/>
            <a:ext cx="5893184" cy="3353188"/>
          </a:xfrm>
          <a:prstGeom prst="rect">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43825" tIns="121912" rIns="243825" bIns="121912" anchor="ctr"/>
          <a:lstStyle/>
          <a:p>
            <a:pPr algn="ctr" eaLnBrk="0" hangingPunct="0"/>
            <a:r>
              <a:rPr lang="en-US" sz="23500" dirty="0">
                <a:hlinkClick r:id="rId8" action="ppaction://hlinksldjump"/>
              </a:rPr>
              <a:t>4</a:t>
            </a:r>
            <a:endParaRPr lang="en-US" sz="23500" dirty="0"/>
          </a:p>
        </p:txBody>
      </p:sp>
      <p:sp>
        <p:nvSpPr>
          <p:cNvPr id="172057" name="Rectangle 25">
            <a:hlinkClick r:id="" action="ppaction://noaction"/>
          </p:cNvPr>
          <p:cNvSpPr>
            <a:spLocks noChangeArrowheads="1"/>
          </p:cNvSpPr>
          <p:nvPr/>
        </p:nvSpPr>
        <p:spPr bwMode="auto">
          <a:xfrm>
            <a:off x="9144595" y="6096706"/>
            <a:ext cx="5893184" cy="3353188"/>
          </a:xfrm>
          <a:prstGeom prst="rect">
            <a:avLst/>
          </a:prstGeom>
          <a:solidFill>
            <a:srgbClr val="3333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43825" tIns="121912" rIns="243825" bIns="121912" anchor="ctr"/>
          <a:lstStyle/>
          <a:p>
            <a:pPr algn="ctr" eaLnBrk="0" hangingPunct="0"/>
            <a:r>
              <a:rPr lang="en-US" sz="23500" dirty="0">
                <a:solidFill>
                  <a:srgbClr val="800000"/>
                </a:solidFill>
                <a:hlinkClick r:id="rId9" action="ppaction://hlinksldjump"/>
              </a:rPr>
              <a:t>5</a:t>
            </a:r>
            <a:endParaRPr lang="en-US" sz="23500" dirty="0">
              <a:solidFill>
                <a:srgbClr val="800000"/>
              </a:solidFill>
            </a:endParaRPr>
          </a:p>
        </p:txBody>
      </p:sp>
      <p:sp>
        <p:nvSpPr>
          <p:cNvPr id="172058" name="Rectangle 26">
            <a:hlinkClick r:id="" action="ppaction://noaction"/>
          </p:cNvPr>
          <p:cNvSpPr>
            <a:spLocks noChangeArrowheads="1"/>
          </p:cNvSpPr>
          <p:nvPr/>
        </p:nvSpPr>
        <p:spPr bwMode="auto">
          <a:xfrm>
            <a:off x="15037779" y="6096706"/>
            <a:ext cx="5893184" cy="335318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43825" tIns="121912" rIns="243825" bIns="121912" anchor="ctr"/>
          <a:lstStyle/>
          <a:p>
            <a:pPr algn="ctr" eaLnBrk="0" hangingPunct="0"/>
            <a:r>
              <a:rPr lang="en-US" sz="23500" dirty="0">
                <a:solidFill>
                  <a:srgbClr val="00FFFF"/>
                </a:solidFill>
                <a:hlinkClick r:id="rId10" action="ppaction://hlinksldjump"/>
              </a:rPr>
              <a:t>6</a:t>
            </a:r>
            <a:endParaRPr lang="en-US" sz="23500" dirty="0">
              <a:solidFill>
                <a:srgbClr val="00FFFF"/>
              </a:solidFill>
            </a:endParaRPr>
          </a:p>
        </p:txBody>
      </p:sp>
      <p:sp>
        <p:nvSpPr>
          <p:cNvPr id="172059" name="Rectangle 27">
            <a:hlinkClick r:id="rId11" action="ppaction://hlinksldjump"/>
          </p:cNvPr>
          <p:cNvSpPr>
            <a:spLocks noChangeArrowheads="1"/>
          </p:cNvSpPr>
          <p:nvPr/>
        </p:nvSpPr>
        <p:spPr bwMode="auto">
          <a:xfrm>
            <a:off x="3251412" y="9449894"/>
            <a:ext cx="5893184" cy="3353188"/>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43825" tIns="121912" rIns="243825" bIns="121912" anchor="ctr"/>
          <a:lstStyle/>
          <a:p>
            <a:pPr algn="ctr" eaLnBrk="0" hangingPunct="0"/>
            <a:r>
              <a:rPr lang="en-US" sz="23500" dirty="0">
                <a:solidFill>
                  <a:srgbClr val="9900CC"/>
                </a:solidFill>
                <a:hlinkClick r:id="rId12" action="ppaction://hlinksldjump"/>
              </a:rPr>
              <a:t>7</a:t>
            </a:r>
            <a:endParaRPr lang="en-US" sz="23500" dirty="0">
              <a:solidFill>
                <a:srgbClr val="9900CC"/>
              </a:solidFill>
            </a:endParaRPr>
          </a:p>
        </p:txBody>
      </p:sp>
      <p:sp>
        <p:nvSpPr>
          <p:cNvPr id="172060" name="Rectangle 28">
            <a:hlinkClick r:id="rId12" action="ppaction://hlinksldjump"/>
          </p:cNvPr>
          <p:cNvSpPr>
            <a:spLocks noChangeArrowheads="1"/>
          </p:cNvSpPr>
          <p:nvPr/>
        </p:nvSpPr>
        <p:spPr bwMode="auto">
          <a:xfrm>
            <a:off x="9144595" y="9449894"/>
            <a:ext cx="5893184" cy="3353188"/>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43825" tIns="121912" rIns="243825" bIns="121912" anchor="ctr"/>
          <a:lstStyle/>
          <a:p>
            <a:pPr algn="ctr" eaLnBrk="0" hangingPunct="0"/>
            <a:r>
              <a:rPr lang="en-US" sz="23500" dirty="0">
                <a:solidFill>
                  <a:schemeClr val="bg1"/>
                </a:solidFill>
                <a:hlinkClick r:id="rId13" action="ppaction://hlinksldjump"/>
              </a:rPr>
              <a:t>8</a:t>
            </a:r>
            <a:endParaRPr lang="en-US" sz="23500" dirty="0">
              <a:solidFill>
                <a:schemeClr val="bg1"/>
              </a:solidFill>
            </a:endParaRPr>
          </a:p>
        </p:txBody>
      </p:sp>
      <p:sp>
        <p:nvSpPr>
          <p:cNvPr id="172061" name="Rectangle 29">
            <a:hlinkClick r:id="rId14" action="ppaction://hlinksldjump"/>
          </p:cNvPr>
          <p:cNvSpPr>
            <a:spLocks noChangeArrowheads="1"/>
          </p:cNvSpPr>
          <p:nvPr/>
        </p:nvSpPr>
        <p:spPr bwMode="auto">
          <a:xfrm>
            <a:off x="15037779" y="9449894"/>
            <a:ext cx="5893184" cy="3353188"/>
          </a:xfrm>
          <a:prstGeom prst="rect">
            <a:avLst/>
          </a:prstGeom>
          <a:solidFill>
            <a:srgbClr val="00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43825" tIns="121912" rIns="243825" bIns="121912" anchor="ctr"/>
          <a:lstStyle/>
          <a:p>
            <a:pPr algn="ctr" eaLnBrk="0" hangingPunct="0"/>
            <a:r>
              <a:rPr lang="en-US" sz="23500" dirty="0">
                <a:solidFill>
                  <a:srgbClr val="FF66FF"/>
                </a:solidFill>
                <a:hlinkClick r:id="rId15" action="ppaction://hlinksldjump"/>
              </a:rPr>
              <a:t>9</a:t>
            </a:r>
            <a:endParaRPr lang="en-US" sz="23500" dirty="0">
              <a:solidFill>
                <a:srgbClr val="FF66FF"/>
              </a:solidFill>
            </a:endParaRPr>
          </a:p>
        </p:txBody>
      </p:sp>
      <p:sp>
        <p:nvSpPr>
          <p:cNvPr id="172062" name="DownRibbonSharp"/>
          <p:cNvSpPr>
            <a:spLocks noEditPoints="1" noChangeArrowheads="1"/>
          </p:cNvSpPr>
          <p:nvPr/>
        </p:nvSpPr>
        <p:spPr bwMode="auto">
          <a:xfrm>
            <a:off x="0" y="1981430"/>
            <a:ext cx="3251412" cy="1219341"/>
          </a:xfrm>
          <a:custGeom>
            <a:avLst/>
            <a:gdLst>
              <a:gd name="G0" fmla="+- 0 0 0"/>
              <a:gd name="G1" fmla="+- 5400 0 0"/>
              <a:gd name="G2" fmla="+- 5400 2700 0"/>
              <a:gd name="G3" fmla="+- 21600 0 G2"/>
              <a:gd name="G4" fmla="+- 21600 0 G1"/>
              <a:gd name="G5" fmla="+- 21600 0 2700"/>
              <a:gd name="G6" fmla="*/ G5 1 2"/>
              <a:gd name="G7" fmla="+- 2700 0 0"/>
              <a:gd name="T0" fmla="*/ 10800 w 21600"/>
              <a:gd name="T1" fmla="*/ 2700 h 21600"/>
              <a:gd name="T2" fmla="*/ 2700 w 21600"/>
              <a:gd name="T3" fmla="*/ 9450 h 21600"/>
              <a:gd name="T4" fmla="*/ 10800 w 21600"/>
              <a:gd name="T5" fmla="*/ 21600 h 21600"/>
              <a:gd name="T6" fmla="*/ 18900 w 21600"/>
              <a:gd name="T7" fmla="*/ 9450 h 21600"/>
              <a:gd name="T8" fmla="*/ 17694720 60000 65536"/>
              <a:gd name="T9" fmla="*/ 11796480 60000 65536"/>
              <a:gd name="T10" fmla="*/ 5898240 60000 65536"/>
              <a:gd name="T11" fmla="*/ 0 60000 65536"/>
              <a:gd name="T12" fmla="*/ G1 w 21600"/>
              <a:gd name="T13" fmla="*/ G7 h 21600"/>
              <a:gd name="T14" fmla="*/ G4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lnTo>
                  <a:pt x="8100" y="0"/>
                </a:lnTo>
                <a:lnTo>
                  <a:pt x="8100" y="2700"/>
                </a:lnTo>
                <a:lnTo>
                  <a:pt x="13500" y="2700"/>
                </a:lnTo>
                <a:lnTo>
                  <a:pt x="13500" y="0"/>
                </a:lnTo>
                <a:lnTo>
                  <a:pt x="21600" y="0"/>
                </a:lnTo>
                <a:lnTo>
                  <a:pt x="18900" y="9450"/>
                </a:lnTo>
                <a:lnTo>
                  <a:pt x="21600" y="18900"/>
                </a:lnTo>
                <a:lnTo>
                  <a:pt x="16200" y="18900"/>
                </a:lnTo>
                <a:lnTo>
                  <a:pt x="16200" y="21600"/>
                </a:lnTo>
                <a:lnTo>
                  <a:pt x="5400" y="21600"/>
                </a:lnTo>
                <a:lnTo>
                  <a:pt x="5400" y="18900"/>
                </a:lnTo>
                <a:lnTo>
                  <a:pt x="0" y="18900"/>
                </a:lnTo>
                <a:lnTo>
                  <a:pt x="2700" y="9450"/>
                </a:lnTo>
                <a:close/>
              </a:path>
              <a:path w="21600" h="21600" fill="none" extrusionOk="0">
                <a:moveTo>
                  <a:pt x="8100" y="2700"/>
                </a:moveTo>
                <a:lnTo>
                  <a:pt x="5400" y="2700"/>
                </a:lnTo>
                <a:lnTo>
                  <a:pt x="5400" y="18900"/>
                </a:lnTo>
              </a:path>
              <a:path w="21600" h="21600" fill="none" extrusionOk="0">
                <a:moveTo>
                  <a:pt x="5400" y="2700"/>
                </a:moveTo>
                <a:lnTo>
                  <a:pt x="8100" y="0"/>
                </a:lnTo>
              </a:path>
              <a:path w="21600" h="21600" fill="none" extrusionOk="0">
                <a:moveTo>
                  <a:pt x="13500" y="2700"/>
                </a:moveTo>
                <a:lnTo>
                  <a:pt x="16200" y="2700"/>
                </a:lnTo>
                <a:lnTo>
                  <a:pt x="16200" y="18900"/>
                </a:lnTo>
              </a:path>
              <a:path w="21600" h="21600" fill="none" extrusionOk="0">
                <a:moveTo>
                  <a:pt x="16200" y="2700"/>
                </a:moveTo>
                <a:lnTo>
                  <a:pt x="13500" y="0"/>
                </a:lnTo>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lIns="243825" tIns="121912" rIns="243825" bIns="121912"/>
          <a:lstStyle/>
          <a:p>
            <a:pPr algn="ctr" eaLnBrk="0" hangingPunct="0"/>
            <a:r>
              <a:rPr lang="en-US" sz="7500" b="1" dirty="0">
                <a:solidFill>
                  <a:srgbClr val="FF0066"/>
                </a:solidFill>
              </a:rPr>
              <a:t>A</a:t>
            </a:r>
          </a:p>
        </p:txBody>
      </p:sp>
      <p:sp>
        <p:nvSpPr>
          <p:cNvPr id="172063" name="DownRibbonSharp"/>
          <p:cNvSpPr>
            <a:spLocks noEditPoints="1" noChangeArrowheads="1"/>
          </p:cNvSpPr>
          <p:nvPr/>
        </p:nvSpPr>
        <p:spPr bwMode="auto">
          <a:xfrm>
            <a:off x="21134176" y="1981430"/>
            <a:ext cx="3251412" cy="1219341"/>
          </a:xfrm>
          <a:custGeom>
            <a:avLst/>
            <a:gdLst>
              <a:gd name="G0" fmla="+- 0 0 0"/>
              <a:gd name="G1" fmla="+- 5400 0 0"/>
              <a:gd name="G2" fmla="+- 5400 2700 0"/>
              <a:gd name="G3" fmla="+- 21600 0 G2"/>
              <a:gd name="G4" fmla="+- 21600 0 G1"/>
              <a:gd name="G5" fmla="+- 21600 0 2700"/>
              <a:gd name="G6" fmla="*/ G5 1 2"/>
              <a:gd name="G7" fmla="+- 2700 0 0"/>
              <a:gd name="T0" fmla="*/ 10800 w 21600"/>
              <a:gd name="T1" fmla="*/ 2700 h 21600"/>
              <a:gd name="T2" fmla="*/ 2700 w 21600"/>
              <a:gd name="T3" fmla="*/ 9450 h 21600"/>
              <a:gd name="T4" fmla="*/ 10800 w 21600"/>
              <a:gd name="T5" fmla="*/ 21600 h 21600"/>
              <a:gd name="T6" fmla="*/ 18900 w 21600"/>
              <a:gd name="T7" fmla="*/ 9450 h 21600"/>
              <a:gd name="T8" fmla="*/ 17694720 60000 65536"/>
              <a:gd name="T9" fmla="*/ 11796480 60000 65536"/>
              <a:gd name="T10" fmla="*/ 5898240 60000 65536"/>
              <a:gd name="T11" fmla="*/ 0 60000 65536"/>
              <a:gd name="T12" fmla="*/ G1 w 21600"/>
              <a:gd name="T13" fmla="*/ G7 h 21600"/>
              <a:gd name="T14" fmla="*/ G4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lnTo>
                  <a:pt x="8100" y="0"/>
                </a:lnTo>
                <a:lnTo>
                  <a:pt x="8100" y="2700"/>
                </a:lnTo>
                <a:lnTo>
                  <a:pt x="13500" y="2700"/>
                </a:lnTo>
                <a:lnTo>
                  <a:pt x="13500" y="0"/>
                </a:lnTo>
                <a:lnTo>
                  <a:pt x="21600" y="0"/>
                </a:lnTo>
                <a:lnTo>
                  <a:pt x="18900" y="9450"/>
                </a:lnTo>
                <a:lnTo>
                  <a:pt x="21600" y="18900"/>
                </a:lnTo>
                <a:lnTo>
                  <a:pt x="16200" y="18900"/>
                </a:lnTo>
                <a:lnTo>
                  <a:pt x="16200" y="21600"/>
                </a:lnTo>
                <a:lnTo>
                  <a:pt x="5400" y="21600"/>
                </a:lnTo>
                <a:lnTo>
                  <a:pt x="5400" y="18900"/>
                </a:lnTo>
                <a:lnTo>
                  <a:pt x="0" y="18900"/>
                </a:lnTo>
                <a:lnTo>
                  <a:pt x="2700" y="9450"/>
                </a:lnTo>
                <a:close/>
              </a:path>
              <a:path w="21600" h="21600" fill="none" extrusionOk="0">
                <a:moveTo>
                  <a:pt x="8100" y="2700"/>
                </a:moveTo>
                <a:lnTo>
                  <a:pt x="5400" y="2700"/>
                </a:lnTo>
                <a:lnTo>
                  <a:pt x="5400" y="18900"/>
                </a:lnTo>
              </a:path>
              <a:path w="21600" h="21600" fill="none" extrusionOk="0">
                <a:moveTo>
                  <a:pt x="5400" y="2700"/>
                </a:moveTo>
                <a:lnTo>
                  <a:pt x="8100" y="0"/>
                </a:lnTo>
              </a:path>
              <a:path w="21600" h="21600" fill="none" extrusionOk="0">
                <a:moveTo>
                  <a:pt x="13500" y="2700"/>
                </a:moveTo>
                <a:lnTo>
                  <a:pt x="16200" y="2700"/>
                </a:lnTo>
                <a:lnTo>
                  <a:pt x="16200" y="18900"/>
                </a:lnTo>
              </a:path>
              <a:path w="21600" h="21600" fill="none" extrusionOk="0">
                <a:moveTo>
                  <a:pt x="16200" y="2700"/>
                </a:moveTo>
                <a:lnTo>
                  <a:pt x="13500" y="0"/>
                </a:lnTo>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lIns="243825" tIns="121912" rIns="243825" bIns="121912"/>
          <a:lstStyle/>
          <a:p>
            <a:pPr algn="ctr" eaLnBrk="0" hangingPunct="0"/>
            <a:r>
              <a:rPr lang="en-US" sz="7500" b="1">
                <a:solidFill>
                  <a:srgbClr val="FF0066"/>
                </a:solidFill>
              </a:rPr>
              <a:t>B</a:t>
            </a:r>
          </a:p>
        </p:txBody>
      </p:sp>
      <p:graphicFrame>
        <p:nvGraphicFramePr>
          <p:cNvPr id="172064" name="Group 32"/>
          <p:cNvGraphicFramePr>
            <a:graphicFrameLocks noGrp="1"/>
          </p:cNvGraphicFramePr>
          <p:nvPr/>
        </p:nvGraphicFramePr>
        <p:xfrm>
          <a:off x="406426" y="3353189"/>
          <a:ext cx="2438559" cy="1473372"/>
        </p:xfrm>
        <a:graphic>
          <a:graphicData uri="http://schemas.openxmlformats.org/drawingml/2006/table">
            <a:tbl>
              <a:tblPr/>
              <a:tblGrid>
                <a:gridCol w="2438559"/>
              </a:tblGrid>
              <a:tr h="14733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5600" b="0" i="0" u="none" strike="noStrike" cap="none" normalizeH="0" baseline="0" dirty="0" smtClean="0">
                        <a:ln>
                          <a:noFill/>
                        </a:ln>
                        <a:solidFill>
                          <a:schemeClr val="tx1"/>
                        </a:solidFill>
                        <a:effectLst/>
                        <a:latin typeface="Arial" pitchFamily="34" charset="0"/>
                        <a:cs typeface="Arial" pitchFamily="34" charset="0"/>
                      </a:endParaRPr>
                    </a:p>
                  </a:txBody>
                  <a:tcPr marL="243856" marR="243856" marT="91452" marB="9145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72070" name="Group 38"/>
          <p:cNvGraphicFramePr>
            <a:graphicFrameLocks noGrp="1"/>
          </p:cNvGraphicFramePr>
          <p:nvPr/>
        </p:nvGraphicFramePr>
        <p:xfrm>
          <a:off x="21540603" y="3353189"/>
          <a:ext cx="2438559" cy="1473372"/>
        </p:xfrm>
        <a:graphic>
          <a:graphicData uri="http://schemas.openxmlformats.org/drawingml/2006/table">
            <a:tbl>
              <a:tblPr/>
              <a:tblGrid>
                <a:gridCol w="2438559"/>
              </a:tblGrid>
              <a:tr h="14733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pitchFamily="34" charset="0"/>
                        <a:cs typeface="Arial" pitchFamily="34" charset="0"/>
                      </a:endParaRPr>
                    </a:p>
                  </a:txBody>
                  <a:tcPr marL="243856" marR="243856" marT="91452" marB="9145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2076" name="Text Box 44"/>
          <p:cNvSpPr txBox="1">
            <a:spLocks noChangeArrowheads="1"/>
          </p:cNvSpPr>
          <p:nvPr/>
        </p:nvSpPr>
        <p:spPr bwMode="auto">
          <a:xfrm>
            <a:off x="1219283" y="3591343"/>
            <a:ext cx="944096" cy="1230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43825" tIns="121912" rIns="243825" bIns="121912">
            <a:spAutoFit/>
          </a:bodyPr>
          <a:lstStyle/>
          <a:p>
            <a:pPr eaLnBrk="0" hangingPunct="0"/>
            <a:r>
              <a:rPr lang="en-US" sz="6400" b="1"/>
              <a:t>1</a:t>
            </a:r>
          </a:p>
        </p:txBody>
      </p:sp>
      <p:sp>
        <p:nvSpPr>
          <p:cNvPr id="172077" name="Text Box 45"/>
          <p:cNvSpPr txBox="1">
            <a:spLocks noChangeArrowheads="1"/>
          </p:cNvSpPr>
          <p:nvPr/>
        </p:nvSpPr>
        <p:spPr bwMode="auto">
          <a:xfrm>
            <a:off x="1219283" y="3658024"/>
            <a:ext cx="944096" cy="1230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43825" tIns="121912" rIns="243825" bIns="121912">
            <a:spAutoFit/>
          </a:bodyPr>
          <a:lstStyle/>
          <a:p>
            <a:pPr eaLnBrk="0" hangingPunct="0"/>
            <a:r>
              <a:rPr lang="en-US" sz="6400" b="1"/>
              <a:t>2</a:t>
            </a:r>
          </a:p>
        </p:txBody>
      </p:sp>
      <p:sp>
        <p:nvSpPr>
          <p:cNvPr id="172078" name="Text Box 46"/>
          <p:cNvSpPr txBox="1">
            <a:spLocks noChangeArrowheads="1"/>
          </p:cNvSpPr>
          <p:nvPr/>
        </p:nvSpPr>
        <p:spPr bwMode="auto">
          <a:xfrm>
            <a:off x="1219283" y="3658024"/>
            <a:ext cx="944096" cy="1230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43825" tIns="121912" rIns="243825" bIns="121912">
            <a:spAutoFit/>
          </a:bodyPr>
          <a:lstStyle/>
          <a:p>
            <a:pPr eaLnBrk="0" hangingPunct="0"/>
            <a:r>
              <a:rPr lang="en-US" sz="6400" b="1"/>
              <a:t>3</a:t>
            </a:r>
          </a:p>
        </p:txBody>
      </p:sp>
      <p:sp>
        <p:nvSpPr>
          <p:cNvPr id="172079" name="Text Box 47"/>
          <p:cNvSpPr txBox="1">
            <a:spLocks noChangeArrowheads="1"/>
          </p:cNvSpPr>
          <p:nvPr/>
        </p:nvSpPr>
        <p:spPr bwMode="auto">
          <a:xfrm>
            <a:off x="1219283" y="3658024"/>
            <a:ext cx="944096" cy="1230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43825" tIns="121912" rIns="243825" bIns="121912">
            <a:spAutoFit/>
          </a:bodyPr>
          <a:lstStyle/>
          <a:p>
            <a:pPr eaLnBrk="0" hangingPunct="0"/>
            <a:r>
              <a:rPr lang="en-US" sz="6400" b="1"/>
              <a:t>4</a:t>
            </a:r>
          </a:p>
        </p:txBody>
      </p:sp>
      <p:sp>
        <p:nvSpPr>
          <p:cNvPr id="172080" name="Text Box 48"/>
          <p:cNvSpPr txBox="1">
            <a:spLocks noChangeArrowheads="1"/>
          </p:cNvSpPr>
          <p:nvPr/>
        </p:nvSpPr>
        <p:spPr bwMode="auto">
          <a:xfrm>
            <a:off x="1219283" y="3658024"/>
            <a:ext cx="944096" cy="1230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43825" tIns="121912" rIns="243825" bIns="121912">
            <a:spAutoFit/>
          </a:bodyPr>
          <a:lstStyle/>
          <a:p>
            <a:pPr eaLnBrk="0" hangingPunct="0"/>
            <a:r>
              <a:rPr lang="en-US" sz="6400" b="1"/>
              <a:t>5</a:t>
            </a:r>
          </a:p>
        </p:txBody>
      </p:sp>
      <p:sp>
        <p:nvSpPr>
          <p:cNvPr id="172082" name="Text Box 50"/>
          <p:cNvSpPr txBox="1">
            <a:spLocks noChangeArrowheads="1"/>
          </p:cNvSpPr>
          <p:nvPr/>
        </p:nvSpPr>
        <p:spPr bwMode="auto">
          <a:xfrm>
            <a:off x="22353460" y="3658024"/>
            <a:ext cx="944096" cy="1230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43825" tIns="121912" rIns="243825" bIns="121912">
            <a:spAutoFit/>
          </a:bodyPr>
          <a:lstStyle/>
          <a:p>
            <a:pPr eaLnBrk="0" hangingPunct="0"/>
            <a:r>
              <a:rPr lang="en-US" sz="6400" b="1"/>
              <a:t>1</a:t>
            </a:r>
          </a:p>
        </p:txBody>
      </p:sp>
      <p:sp>
        <p:nvSpPr>
          <p:cNvPr id="172083" name="Text Box 51"/>
          <p:cNvSpPr txBox="1">
            <a:spLocks noChangeArrowheads="1"/>
          </p:cNvSpPr>
          <p:nvPr/>
        </p:nvSpPr>
        <p:spPr bwMode="auto">
          <a:xfrm>
            <a:off x="22353460" y="3658024"/>
            <a:ext cx="944096" cy="1230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43825" tIns="121912" rIns="243825" bIns="121912">
            <a:spAutoFit/>
          </a:bodyPr>
          <a:lstStyle/>
          <a:p>
            <a:pPr eaLnBrk="0" hangingPunct="0"/>
            <a:r>
              <a:rPr lang="en-US" sz="6400" b="1"/>
              <a:t>2</a:t>
            </a:r>
          </a:p>
        </p:txBody>
      </p:sp>
      <p:sp>
        <p:nvSpPr>
          <p:cNvPr id="172084" name="Text Box 52"/>
          <p:cNvSpPr txBox="1">
            <a:spLocks noChangeArrowheads="1"/>
          </p:cNvSpPr>
          <p:nvPr/>
        </p:nvSpPr>
        <p:spPr bwMode="auto">
          <a:xfrm>
            <a:off x="22353460" y="3658024"/>
            <a:ext cx="944096" cy="1230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43825" tIns="121912" rIns="243825" bIns="121912">
            <a:spAutoFit/>
          </a:bodyPr>
          <a:lstStyle/>
          <a:p>
            <a:pPr eaLnBrk="0" hangingPunct="0"/>
            <a:r>
              <a:rPr lang="en-US" sz="6400" b="1"/>
              <a:t>3</a:t>
            </a:r>
          </a:p>
        </p:txBody>
      </p:sp>
      <p:sp>
        <p:nvSpPr>
          <p:cNvPr id="172085" name="Text Box 53"/>
          <p:cNvSpPr txBox="1">
            <a:spLocks noChangeArrowheads="1"/>
          </p:cNvSpPr>
          <p:nvPr/>
        </p:nvSpPr>
        <p:spPr bwMode="auto">
          <a:xfrm>
            <a:off x="22353460" y="3658024"/>
            <a:ext cx="944096" cy="1230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43825" tIns="121912" rIns="243825" bIns="121912">
            <a:spAutoFit/>
          </a:bodyPr>
          <a:lstStyle/>
          <a:p>
            <a:pPr eaLnBrk="0" hangingPunct="0"/>
            <a:r>
              <a:rPr lang="en-US" sz="6400" b="1"/>
              <a:t>4</a:t>
            </a:r>
          </a:p>
        </p:txBody>
      </p:sp>
      <p:sp>
        <p:nvSpPr>
          <p:cNvPr id="172086" name="Text Box 54"/>
          <p:cNvSpPr txBox="1">
            <a:spLocks noChangeArrowheads="1"/>
          </p:cNvSpPr>
          <p:nvPr/>
        </p:nvSpPr>
        <p:spPr bwMode="auto">
          <a:xfrm>
            <a:off x="22353460" y="3658024"/>
            <a:ext cx="944096" cy="1230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43825" tIns="121912" rIns="243825" bIns="121912">
            <a:spAutoFit/>
          </a:bodyPr>
          <a:lstStyle/>
          <a:p>
            <a:pPr eaLnBrk="0" hangingPunct="0"/>
            <a:r>
              <a:rPr lang="en-US" sz="6400" b="1"/>
              <a:t>5</a:t>
            </a:r>
          </a:p>
        </p:txBody>
      </p:sp>
      <p:sp>
        <p:nvSpPr>
          <p:cNvPr id="42" name="DownRibbonSharp"/>
          <p:cNvSpPr>
            <a:spLocks noEditPoints="1" noChangeArrowheads="1"/>
          </p:cNvSpPr>
          <p:nvPr/>
        </p:nvSpPr>
        <p:spPr bwMode="auto">
          <a:xfrm>
            <a:off x="21199799" y="9846499"/>
            <a:ext cx="3251412" cy="1219341"/>
          </a:xfrm>
          <a:custGeom>
            <a:avLst/>
            <a:gdLst>
              <a:gd name="G0" fmla="+- 0 0 0"/>
              <a:gd name="G1" fmla="+- 5400 0 0"/>
              <a:gd name="G2" fmla="+- 5400 2700 0"/>
              <a:gd name="G3" fmla="+- 21600 0 G2"/>
              <a:gd name="G4" fmla="+- 21600 0 G1"/>
              <a:gd name="G5" fmla="+- 21600 0 2700"/>
              <a:gd name="G6" fmla="*/ G5 1 2"/>
              <a:gd name="G7" fmla="+- 2700 0 0"/>
              <a:gd name="T0" fmla="*/ 10800 w 21600"/>
              <a:gd name="T1" fmla="*/ 2700 h 21600"/>
              <a:gd name="T2" fmla="*/ 2700 w 21600"/>
              <a:gd name="T3" fmla="*/ 9450 h 21600"/>
              <a:gd name="T4" fmla="*/ 10800 w 21600"/>
              <a:gd name="T5" fmla="*/ 21600 h 21600"/>
              <a:gd name="T6" fmla="*/ 18900 w 21600"/>
              <a:gd name="T7" fmla="*/ 9450 h 21600"/>
              <a:gd name="T8" fmla="*/ 17694720 60000 65536"/>
              <a:gd name="T9" fmla="*/ 11796480 60000 65536"/>
              <a:gd name="T10" fmla="*/ 5898240 60000 65536"/>
              <a:gd name="T11" fmla="*/ 0 60000 65536"/>
              <a:gd name="T12" fmla="*/ G1 w 21600"/>
              <a:gd name="T13" fmla="*/ G7 h 21600"/>
              <a:gd name="T14" fmla="*/ G4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lnTo>
                  <a:pt x="8100" y="0"/>
                </a:lnTo>
                <a:lnTo>
                  <a:pt x="8100" y="2700"/>
                </a:lnTo>
                <a:lnTo>
                  <a:pt x="13500" y="2700"/>
                </a:lnTo>
                <a:lnTo>
                  <a:pt x="13500" y="0"/>
                </a:lnTo>
                <a:lnTo>
                  <a:pt x="21600" y="0"/>
                </a:lnTo>
                <a:lnTo>
                  <a:pt x="18900" y="9450"/>
                </a:lnTo>
                <a:lnTo>
                  <a:pt x="21600" y="18900"/>
                </a:lnTo>
                <a:lnTo>
                  <a:pt x="16200" y="18900"/>
                </a:lnTo>
                <a:lnTo>
                  <a:pt x="16200" y="21600"/>
                </a:lnTo>
                <a:lnTo>
                  <a:pt x="5400" y="21600"/>
                </a:lnTo>
                <a:lnTo>
                  <a:pt x="5400" y="18900"/>
                </a:lnTo>
                <a:lnTo>
                  <a:pt x="0" y="18900"/>
                </a:lnTo>
                <a:lnTo>
                  <a:pt x="2700" y="9450"/>
                </a:lnTo>
                <a:close/>
              </a:path>
              <a:path w="21600" h="21600" fill="none" extrusionOk="0">
                <a:moveTo>
                  <a:pt x="8100" y="2700"/>
                </a:moveTo>
                <a:lnTo>
                  <a:pt x="5400" y="2700"/>
                </a:lnTo>
                <a:lnTo>
                  <a:pt x="5400" y="18900"/>
                </a:lnTo>
              </a:path>
              <a:path w="21600" h="21600" fill="none" extrusionOk="0">
                <a:moveTo>
                  <a:pt x="5400" y="2700"/>
                </a:moveTo>
                <a:lnTo>
                  <a:pt x="8100" y="0"/>
                </a:lnTo>
              </a:path>
              <a:path w="21600" h="21600" fill="none" extrusionOk="0">
                <a:moveTo>
                  <a:pt x="13500" y="2700"/>
                </a:moveTo>
                <a:lnTo>
                  <a:pt x="16200" y="2700"/>
                </a:lnTo>
                <a:lnTo>
                  <a:pt x="16200" y="18900"/>
                </a:lnTo>
              </a:path>
              <a:path w="21600" h="21600" fill="none" extrusionOk="0">
                <a:moveTo>
                  <a:pt x="16200" y="2700"/>
                </a:moveTo>
                <a:lnTo>
                  <a:pt x="13500" y="0"/>
                </a:lnTo>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lIns="243825" tIns="121912" rIns="243825" bIns="121912"/>
          <a:lstStyle/>
          <a:p>
            <a:pPr algn="ctr" eaLnBrk="0" hangingPunct="0"/>
            <a:r>
              <a:rPr lang="en-US" sz="7500" b="1" dirty="0">
                <a:solidFill>
                  <a:srgbClr val="FF0066"/>
                </a:solidFill>
              </a:rPr>
              <a:t>D</a:t>
            </a:r>
          </a:p>
        </p:txBody>
      </p:sp>
      <p:graphicFrame>
        <p:nvGraphicFramePr>
          <p:cNvPr id="43" name="Group 32"/>
          <p:cNvGraphicFramePr>
            <a:graphicFrameLocks noGrp="1"/>
          </p:cNvGraphicFramePr>
          <p:nvPr>
            <p:extLst>
              <p:ext uri="{D42A27DB-BD31-4B8C-83A1-F6EECF244321}">
                <p14:modId xmlns:p14="http://schemas.microsoft.com/office/powerpoint/2010/main" val="1206826973"/>
              </p:ext>
            </p:extLst>
          </p:nvPr>
        </p:nvGraphicFramePr>
        <p:xfrm>
          <a:off x="21606226" y="11218258"/>
          <a:ext cx="2438559" cy="1473372"/>
        </p:xfrm>
        <a:graphic>
          <a:graphicData uri="http://schemas.openxmlformats.org/drawingml/2006/table">
            <a:tbl>
              <a:tblPr/>
              <a:tblGrid>
                <a:gridCol w="2438559"/>
              </a:tblGrid>
              <a:tr h="14733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pitchFamily="34" charset="0"/>
                        <a:cs typeface="Arial" pitchFamily="34" charset="0"/>
                      </a:endParaRPr>
                    </a:p>
                  </a:txBody>
                  <a:tcPr marL="243856" marR="243856" marT="91452" marB="9145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4" name="Text Box 44"/>
          <p:cNvSpPr txBox="1">
            <a:spLocks noChangeArrowheads="1"/>
          </p:cNvSpPr>
          <p:nvPr/>
        </p:nvSpPr>
        <p:spPr bwMode="auto">
          <a:xfrm>
            <a:off x="22419083" y="11456412"/>
            <a:ext cx="944096" cy="1230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43825" tIns="121912" rIns="243825" bIns="121912">
            <a:spAutoFit/>
          </a:bodyPr>
          <a:lstStyle/>
          <a:p>
            <a:pPr eaLnBrk="0" hangingPunct="0"/>
            <a:r>
              <a:rPr lang="en-US" sz="6400" b="1"/>
              <a:t>1</a:t>
            </a:r>
          </a:p>
        </p:txBody>
      </p:sp>
      <p:sp>
        <p:nvSpPr>
          <p:cNvPr id="45" name="Text Box 45"/>
          <p:cNvSpPr txBox="1">
            <a:spLocks noChangeArrowheads="1"/>
          </p:cNvSpPr>
          <p:nvPr/>
        </p:nvSpPr>
        <p:spPr bwMode="auto">
          <a:xfrm>
            <a:off x="22419083" y="11523093"/>
            <a:ext cx="944096" cy="1230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43825" tIns="121912" rIns="243825" bIns="121912">
            <a:spAutoFit/>
          </a:bodyPr>
          <a:lstStyle/>
          <a:p>
            <a:pPr eaLnBrk="0" hangingPunct="0"/>
            <a:r>
              <a:rPr lang="en-US" sz="6400" b="1"/>
              <a:t>2</a:t>
            </a:r>
          </a:p>
        </p:txBody>
      </p:sp>
      <p:sp>
        <p:nvSpPr>
          <p:cNvPr id="46" name="Text Box 46"/>
          <p:cNvSpPr txBox="1">
            <a:spLocks noChangeArrowheads="1"/>
          </p:cNvSpPr>
          <p:nvPr/>
        </p:nvSpPr>
        <p:spPr bwMode="auto">
          <a:xfrm>
            <a:off x="22419083" y="11523093"/>
            <a:ext cx="944096" cy="1230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43825" tIns="121912" rIns="243825" bIns="121912">
            <a:spAutoFit/>
          </a:bodyPr>
          <a:lstStyle/>
          <a:p>
            <a:pPr eaLnBrk="0" hangingPunct="0"/>
            <a:r>
              <a:rPr lang="en-US" sz="6400" b="1"/>
              <a:t>3</a:t>
            </a:r>
          </a:p>
        </p:txBody>
      </p:sp>
      <p:sp>
        <p:nvSpPr>
          <p:cNvPr id="47" name="Text Box 47"/>
          <p:cNvSpPr txBox="1">
            <a:spLocks noChangeArrowheads="1"/>
          </p:cNvSpPr>
          <p:nvPr/>
        </p:nvSpPr>
        <p:spPr bwMode="auto">
          <a:xfrm>
            <a:off x="22419083" y="11523093"/>
            <a:ext cx="944096" cy="1230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43825" tIns="121912" rIns="243825" bIns="121912">
            <a:spAutoFit/>
          </a:bodyPr>
          <a:lstStyle/>
          <a:p>
            <a:pPr eaLnBrk="0" hangingPunct="0"/>
            <a:r>
              <a:rPr lang="en-US" sz="6400" b="1"/>
              <a:t>4</a:t>
            </a:r>
          </a:p>
        </p:txBody>
      </p:sp>
      <p:sp>
        <p:nvSpPr>
          <p:cNvPr id="48" name="Text Box 48"/>
          <p:cNvSpPr txBox="1">
            <a:spLocks noChangeArrowheads="1"/>
          </p:cNvSpPr>
          <p:nvPr/>
        </p:nvSpPr>
        <p:spPr bwMode="auto">
          <a:xfrm>
            <a:off x="22419083" y="11523093"/>
            <a:ext cx="944096" cy="1230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43825" tIns="121912" rIns="243825" bIns="121912">
            <a:spAutoFit/>
          </a:bodyPr>
          <a:lstStyle/>
          <a:p>
            <a:pPr eaLnBrk="0" hangingPunct="0"/>
            <a:r>
              <a:rPr lang="en-US" sz="6400" b="1"/>
              <a:t>5</a:t>
            </a:r>
          </a:p>
        </p:txBody>
      </p:sp>
      <p:sp>
        <p:nvSpPr>
          <p:cNvPr id="50" name="DownRibbonSharp"/>
          <p:cNvSpPr>
            <a:spLocks noEditPoints="1" noChangeArrowheads="1"/>
          </p:cNvSpPr>
          <p:nvPr/>
        </p:nvSpPr>
        <p:spPr bwMode="auto">
          <a:xfrm>
            <a:off x="0" y="9846499"/>
            <a:ext cx="3251412" cy="1219341"/>
          </a:xfrm>
          <a:custGeom>
            <a:avLst/>
            <a:gdLst>
              <a:gd name="G0" fmla="+- 0 0 0"/>
              <a:gd name="G1" fmla="+- 5400 0 0"/>
              <a:gd name="G2" fmla="+- 5400 2700 0"/>
              <a:gd name="G3" fmla="+- 21600 0 G2"/>
              <a:gd name="G4" fmla="+- 21600 0 G1"/>
              <a:gd name="G5" fmla="+- 21600 0 2700"/>
              <a:gd name="G6" fmla="*/ G5 1 2"/>
              <a:gd name="G7" fmla="+- 2700 0 0"/>
              <a:gd name="T0" fmla="*/ 10800 w 21600"/>
              <a:gd name="T1" fmla="*/ 2700 h 21600"/>
              <a:gd name="T2" fmla="*/ 2700 w 21600"/>
              <a:gd name="T3" fmla="*/ 9450 h 21600"/>
              <a:gd name="T4" fmla="*/ 10800 w 21600"/>
              <a:gd name="T5" fmla="*/ 21600 h 21600"/>
              <a:gd name="T6" fmla="*/ 18900 w 21600"/>
              <a:gd name="T7" fmla="*/ 9450 h 21600"/>
              <a:gd name="T8" fmla="*/ 17694720 60000 65536"/>
              <a:gd name="T9" fmla="*/ 11796480 60000 65536"/>
              <a:gd name="T10" fmla="*/ 5898240 60000 65536"/>
              <a:gd name="T11" fmla="*/ 0 60000 65536"/>
              <a:gd name="T12" fmla="*/ G1 w 21600"/>
              <a:gd name="T13" fmla="*/ G7 h 21600"/>
              <a:gd name="T14" fmla="*/ G4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lnTo>
                  <a:pt x="8100" y="0"/>
                </a:lnTo>
                <a:lnTo>
                  <a:pt x="8100" y="2700"/>
                </a:lnTo>
                <a:lnTo>
                  <a:pt x="13500" y="2700"/>
                </a:lnTo>
                <a:lnTo>
                  <a:pt x="13500" y="0"/>
                </a:lnTo>
                <a:lnTo>
                  <a:pt x="21600" y="0"/>
                </a:lnTo>
                <a:lnTo>
                  <a:pt x="18900" y="9450"/>
                </a:lnTo>
                <a:lnTo>
                  <a:pt x="21600" y="18900"/>
                </a:lnTo>
                <a:lnTo>
                  <a:pt x="16200" y="18900"/>
                </a:lnTo>
                <a:lnTo>
                  <a:pt x="16200" y="21600"/>
                </a:lnTo>
                <a:lnTo>
                  <a:pt x="5400" y="21600"/>
                </a:lnTo>
                <a:lnTo>
                  <a:pt x="5400" y="18900"/>
                </a:lnTo>
                <a:lnTo>
                  <a:pt x="0" y="18900"/>
                </a:lnTo>
                <a:lnTo>
                  <a:pt x="2700" y="9450"/>
                </a:lnTo>
                <a:close/>
              </a:path>
              <a:path w="21600" h="21600" fill="none" extrusionOk="0">
                <a:moveTo>
                  <a:pt x="8100" y="2700"/>
                </a:moveTo>
                <a:lnTo>
                  <a:pt x="5400" y="2700"/>
                </a:lnTo>
                <a:lnTo>
                  <a:pt x="5400" y="18900"/>
                </a:lnTo>
              </a:path>
              <a:path w="21600" h="21600" fill="none" extrusionOk="0">
                <a:moveTo>
                  <a:pt x="5400" y="2700"/>
                </a:moveTo>
                <a:lnTo>
                  <a:pt x="8100" y="0"/>
                </a:lnTo>
              </a:path>
              <a:path w="21600" h="21600" fill="none" extrusionOk="0">
                <a:moveTo>
                  <a:pt x="13500" y="2700"/>
                </a:moveTo>
                <a:lnTo>
                  <a:pt x="16200" y="2700"/>
                </a:lnTo>
                <a:lnTo>
                  <a:pt x="16200" y="18900"/>
                </a:lnTo>
              </a:path>
              <a:path w="21600" h="21600" fill="none" extrusionOk="0">
                <a:moveTo>
                  <a:pt x="16200" y="2700"/>
                </a:moveTo>
                <a:lnTo>
                  <a:pt x="13500" y="0"/>
                </a:lnTo>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lIns="243825" tIns="121912" rIns="243825" bIns="121912"/>
          <a:lstStyle/>
          <a:p>
            <a:pPr algn="ctr" eaLnBrk="0" hangingPunct="0"/>
            <a:r>
              <a:rPr lang="en-US" sz="7500" b="1" dirty="0">
                <a:solidFill>
                  <a:srgbClr val="FF0066"/>
                </a:solidFill>
              </a:rPr>
              <a:t>c</a:t>
            </a:r>
          </a:p>
        </p:txBody>
      </p:sp>
      <p:graphicFrame>
        <p:nvGraphicFramePr>
          <p:cNvPr id="51" name="Group 32"/>
          <p:cNvGraphicFramePr>
            <a:graphicFrameLocks noGrp="1"/>
          </p:cNvGraphicFramePr>
          <p:nvPr>
            <p:extLst>
              <p:ext uri="{D42A27DB-BD31-4B8C-83A1-F6EECF244321}">
                <p14:modId xmlns:p14="http://schemas.microsoft.com/office/powerpoint/2010/main" val="294995654"/>
              </p:ext>
            </p:extLst>
          </p:nvPr>
        </p:nvGraphicFramePr>
        <p:xfrm>
          <a:off x="406426" y="11218258"/>
          <a:ext cx="2438559" cy="1473372"/>
        </p:xfrm>
        <a:graphic>
          <a:graphicData uri="http://schemas.openxmlformats.org/drawingml/2006/table">
            <a:tbl>
              <a:tblPr/>
              <a:tblGrid>
                <a:gridCol w="2438559"/>
              </a:tblGrid>
              <a:tr h="14733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5600" b="0" i="0" u="none" strike="noStrike" cap="none" normalizeH="0" baseline="0" dirty="0" smtClean="0">
                        <a:ln>
                          <a:noFill/>
                        </a:ln>
                        <a:solidFill>
                          <a:schemeClr val="tx1"/>
                        </a:solidFill>
                        <a:effectLst/>
                        <a:latin typeface="Arial" pitchFamily="34" charset="0"/>
                        <a:cs typeface="Arial" pitchFamily="34" charset="0"/>
                      </a:endParaRPr>
                    </a:p>
                  </a:txBody>
                  <a:tcPr marL="243856" marR="243856" marT="91452" marB="9145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2" name="Text Box 44"/>
          <p:cNvSpPr txBox="1">
            <a:spLocks noChangeArrowheads="1"/>
          </p:cNvSpPr>
          <p:nvPr/>
        </p:nvSpPr>
        <p:spPr bwMode="auto">
          <a:xfrm>
            <a:off x="1219283" y="11456412"/>
            <a:ext cx="944096" cy="1230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43825" tIns="121912" rIns="243825" bIns="121912">
            <a:spAutoFit/>
          </a:bodyPr>
          <a:lstStyle/>
          <a:p>
            <a:pPr eaLnBrk="0" hangingPunct="0"/>
            <a:r>
              <a:rPr lang="en-US" sz="6400" b="1"/>
              <a:t>1</a:t>
            </a:r>
          </a:p>
        </p:txBody>
      </p:sp>
      <p:sp>
        <p:nvSpPr>
          <p:cNvPr id="53" name="Text Box 45"/>
          <p:cNvSpPr txBox="1">
            <a:spLocks noChangeArrowheads="1"/>
          </p:cNvSpPr>
          <p:nvPr/>
        </p:nvSpPr>
        <p:spPr bwMode="auto">
          <a:xfrm>
            <a:off x="1219283" y="11523093"/>
            <a:ext cx="944096" cy="1230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43825" tIns="121912" rIns="243825" bIns="121912">
            <a:spAutoFit/>
          </a:bodyPr>
          <a:lstStyle/>
          <a:p>
            <a:pPr eaLnBrk="0" hangingPunct="0"/>
            <a:r>
              <a:rPr lang="en-US" sz="6400" b="1"/>
              <a:t>2</a:t>
            </a:r>
          </a:p>
        </p:txBody>
      </p:sp>
      <p:sp>
        <p:nvSpPr>
          <p:cNvPr id="54" name="Text Box 46"/>
          <p:cNvSpPr txBox="1">
            <a:spLocks noChangeArrowheads="1"/>
          </p:cNvSpPr>
          <p:nvPr/>
        </p:nvSpPr>
        <p:spPr bwMode="auto">
          <a:xfrm>
            <a:off x="1219283" y="11523093"/>
            <a:ext cx="944096" cy="1230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43825" tIns="121912" rIns="243825" bIns="121912">
            <a:spAutoFit/>
          </a:bodyPr>
          <a:lstStyle/>
          <a:p>
            <a:pPr eaLnBrk="0" hangingPunct="0"/>
            <a:r>
              <a:rPr lang="en-US" sz="6400" b="1"/>
              <a:t>3</a:t>
            </a:r>
          </a:p>
        </p:txBody>
      </p:sp>
      <p:sp>
        <p:nvSpPr>
          <p:cNvPr id="55" name="Text Box 47"/>
          <p:cNvSpPr txBox="1">
            <a:spLocks noChangeArrowheads="1"/>
          </p:cNvSpPr>
          <p:nvPr/>
        </p:nvSpPr>
        <p:spPr bwMode="auto">
          <a:xfrm>
            <a:off x="1219283" y="11523093"/>
            <a:ext cx="944096" cy="1230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43825" tIns="121912" rIns="243825" bIns="121912">
            <a:spAutoFit/>
          </a:bodyPr>
          <a:lstStyle/>
          <a:p>
            <a:pPr eaLnBrk="0" hangingPunct="0"/>
            <a:r>
              <a:rPr lang="en-US" sz="6400" b="1"/>
              <a:t>4</a:t>
            </a:r>
          </a:p>
        </p:txBody>
      </p:sp>
      <p:sp>
        <p:nvSpPr>
          <p:cNvPr id="56" name="Text Box 48"/>
          <p:cNvSpPr txBox="1">
            <a:spLocks noChangeArrowheads="1"/>
          </p:cNvSpPr>
          <p:nvPr/>
        </p:nvSpPr>
        <p:spPr bwMode="auto">
          <a:xfrm>
            <a:off x="1219283" y="11523093"/>
            <a:ext cx="944096" cy="1230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43825" tIns="121912" rIns="243825" bIns="121912">
            <a:spAutoFit/>
          </a:bodyPr>
          <a:lstStyle/>
          <a:p>
            <a:pPr eaLnBrk="0" hangingPunct="0"/>
            <a:r>
              <a:rPr lang="en-US" sz="6400" b="1"/>
              <a:t>5</a:t>
            </a:r>
          </a:p>
        </p:txBody>
      </p:sp>
    </p:spTree>
    <p:extLst>
      <p:ext uri="{BB962C8B-B14F-4D97-AF65-F5344CB8AC3E}">
        <p14:creationId xmlns:p14="http://schemas.microsoft.com/office/powerpoint/2010/main" val="10929178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10" repeatCount="indefinite" fill="hold" grpId="0" nodeType="withEffect">
                                  <p:stCondLst>
                                    <p:cond delay="0"/>
                                  </p:stCondLst>
                                  <p:childTnLst>
                                    <p:animClr clrSpc="hsl" dir="ccw">
                                      <p:cBhvr>
                                        <p:cTn id="6" dur="2000" fill="hold"/>
                                        <p:tgtEl>
                                          <p:spTgt spid="172034"/>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72053"/>
                    </p:tgtEl>
                  </p:cond>
                </p:stCondLst>
                <p:endSync evt="end" delay="0">
                  <p:rtn val="all"/>
                </p:endSync>
                <p:childTnLst>
                  <p:par>
                    <p:cTn id="8" fill="hold" nodeType="clickPar">
                      <p:stCondLst>
                        <p:cond delay="0"/>
                      </p:stCondLst>
                      <p:childTnLst>
                        <p:par>
                          <p:cTn id="9" fill="hold" nodeType="withGroup">
                            <p:stCondLst>
                              <p:cond delay="0"/>
                            </p:stCondLst>
                            <p:childTnLst>
                              <p:par>
                                <p:cTn id="10" presetID="24" presetClass="exit" presetSubtype="0" fill="hold" grpId="0" nodeType="clickEffect">
                                  <p:stCondLst>
                                    <p:cond delay="0"/>
                                  </p:stCondLst>
                                  <p:childTnLst>
                                    <p:anim to="" calcmode="lin" valueType="num">
                                      <p:cBhvr>
                                        <p:cTn id="11" dur="1"/>
                                        <p:tgtEl>
                                          <p:spTgt spid="172053"/>
                                        </p:tgtEl>
                                        <p:attrNameLst>
                                          <p:attrName/>
                                        </p:attrNameLst>
                                      </p:cBhvr>
                                    </p:anim>
                                    <p:set>
                                      <p:cBhvr>
                                        <p:cTn id="12" dur="1" fill="hold">
                                          <p:stCondLst>
                                            <p:cond delay="0"/>
                                          </p:stCondLst>
                                        </p:cTn>
                                        <p:tgtEl>
                                          <p:spTgt spid="172053"/>
                                        </p:tgtEl>
                                        <p:attrNameLst>
                                          <p:attrName>style.visibility</p:attrName>
                                        </p:attrNameLst>
                                      </p:cBhvr>
                                      <p:to>
                                        <p:strVal val="hidden"/>
                                      </p:to>
                                    </p:set>
                                  </p:childTnLst>
                                </p:cTn>
                              </p:par>
                            </p:childTnLst>
                          </p:cTn>
                        </p:par>
                      </p:childTnLst>
                    </p:cTn>
                  </p:par>
                </p:childTnLst>
              </p:cTn>
              <p:nextCondLst>
                <p:cond evt="onClick" delay="0">
                  <p:tgtEl>
                    <p:spTgt spid="172053"/>
                  </p:tgtEl>
                </p:cond>
              </p:nextCondLst>
            </p:seq>
            <p:seq concurrent="1" nextAc="seek">
              <p:cTn id="13" restart="whenNotActive" fill="hold" evtFilter="cancelBubble" nodeType="interactiveSeq">
                <p:stCondLst>
                  <p:cond evt="onClick" delay="0">
                    <p:tgtEl>
                      <p:spTgt spid="172054"/>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31" presetClass="exit" presetSubtype="0" fill="hold" grpId="0" nodeType="clickEffect">
                                  <p:stCondLst>
                                    <p:cond delay="0"/>
                                  </p:stCondLst>
                                  <p:iterate type="lt">
                                    <p:tmPct val="5000"/>
                                  </p:iterate>
                                  <p:childTnLst>
                                    <p:anim calcmode="lin" valueType="num">
                                      <p:cBhvr>
                                        <p:cTn id="17" dur="1000"/>
                                        <p:tgtEl>
                                          <p:spTgt spid="172054"/>
                                        </p:tgtEl>
                                        <p:attrNameLst>
                                          <p:attrName>ppt_w</p:attrName>
                                        </p:attrNameLst>
                                      </p:cBhvr>
                                      <p:tavLst>
                                        <p:tav tm="0">
                                          <p:val>
                                            <p:strVal val="ppt_w"/>
                                          </p:val>
                                        </p:tav>
                                        <p:tav tm="100000">
                                          <p:val>
                                            <p:fltVal val="0"/>
                                          </p:val>
                                        </p:tav>
                                      </p:tavLst>
                                    </p:anim>
                                    <p:anim calcmode="lin" valueType="num">
                                      <p:cBhvr>
                                        <p:cTn id="18" dur="1000"/>
                                        <p:tgtEl>
                                          <p:spTgt spid="172054"/>
                                        </p:tgtEl>
                                        <p:attrNameLst>
                                          <p:attrName>ppt_h</p:attrName>
                                        </p:attrNameLst>
                                      </p:cBhvr>
                                      <p:tavLst>
                                        <p:tav tm="0">
                                          <p:val>
                                            <p:strVal val="ppt_h"/>
                                          </p:val>
                                        </p:tav>
                                        <p:tav tm="100000">
                                          <p:val>
                                            <p:fltVal val="0"/>
                                          </p:val>
                                        </p:tav>
                                      </p:tavLst>
                                    </p:anim>
                                    <p:anim calcmode="lin" valueType="num">
                                      <p:cBhvr>
                                        <p:cTn id="19" dur="1000"/>
                                        <p:tgtEl>
                                          <p:spTgt spid="172054"/>
                                        </p:tgtEl>
                                        <p:attrNameLst>
                                          <p:attrName>style.rotation</p:attrName>
                                        </p:attrNameLst>
                                      </p:cBhvr>
                                      <p:tavLst>
                                        <p:tav tm="0">
                                          <p:val>
                                            <p:fltVal val="0"/>
                                          </p:val>
                                        </p:tav>
                                        <p:tav tm="100000">
                                          <p:val>
                                            <p:fltVal val="90"/>
                                          </p:val>
                                        </p:tav>
                                      </p:tavLst>
                                    </p:anim>
                                    <p:animEffect transition="out" filter="fade">
                                      <p:cBhvr>
                                        <p:cTn id="20" dur="1000"/>
                                        <p:tgtEl>
                                          <p:spTgt spid="172054"/>
                                        </p:tgtEl>
                                      </p:cBhvr>
                                    </p:animEffect>
                                    <p:set>
                                      <p:cBhvr>
                                        <p:cTn id="21" dur="1" fill="hold">
                                          <p:stCondLst>
                                            <p:cond delay="999"/>
                                          </p:stCondLst>
                                        </p:cTn>
                                        <p:tgtEl>
                                          <p:spTgt spid="172054"/>
                                        </p:tgtEl>
                                        <p:attrNameLst>
                                          <p:attrName>style.visibility</p:attrName>
                                        </p:attrNameLst>
                                      </p:cBhvr>
                                      <p:to>
                                        <p:strVal val="hidden"/>
                                      </p:to>
                                    </p:set>
                                  </p:childTnLst>
                                </p:cTn>
                              </p:par>
                            </p:childTnLst>
                          </p:cTn>
                        </p:par>
                      </p:childTnLst>
                    </p:cTn>
                  </p:par>
                </p:childTnLst>
              </p:cTn>
              <p:nextCondLst>
                <p:cond evt="onClick" delay="0">
                  <p:tgtEl>
                    <p:spTgt spid="172054"/>
                  </p:tgtEl>
                </p:cond>
              </p:nextCondLst>
            </p:seq>
            <p:seq concurrent="1" nextAc="seek">
              <p:cTn id="22" restart="whenNotActive" fill="hold" evtFilter="cancelBubble" nodeType="interactiveSeq">
                <p:stCondLst>
                  <p:cond evt="onClick" delay="0">
                    <p:tgtEl>
                      <p:spTgt spid="172055"/>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17" presetClass="exit" presetSubtype="10" fill="hold" grpId="0" nodeType="clickEffect">
                                  <p:stCondLst>
                                    <p:cond delay="0"/>
                                  </p:stCondLst>
                                  <p:childTnLst>
                                    <p:anim calcmode="lin" valueType="num">
                                      <p:cBhvr>
                                        <p:cTn id="26" dur="500"/>
                                        <p:tgtEl>
                                          <p:spTgt spid="172055"/>
                                        </p:tgtEl>
                                        <p:attrNameLst>
                                          <p:attrName>ppt_w</p:attrName>
                                        </p:attrNameLst>
                                      </p:cBhvr>
                                      <p:tavLst>
                                        <p:tav tm="0">
                                          <p:val>
                                            <p:strVal val="ppt_w"/>
                                          </p:val>
                                        </p:tav>
                                        <p:tav tm="100000">
                                          <p:val>
                                            <p:fltVal val="0"/>
                                          </p:val>
                                        </p:tav>
                                      </p:tavLst>
                                    </p:anim>
                                    <p:anim calcmode="lin" valueType="num">
                                      <p:cBhvr>
                                        <p:cTn id="27" dur="500"/>
                                        <p:tgtEl>
                                          <p:spTgt spid="172055"/>
                                        </p:tgtEl>
                                        <p:attrNameLst>
                                          <p:attrName>ppt_h</p:attrName>
                                        </p:attrNameLst>
                                      </p:cBhvr>
                                      <p:tavLst>
                                        <p:tav tm="0">
                                          <p:val>
                                            <p:strVal val="ppt_h"/>
                                          </p:val>
                                        </p:tav>
                                        <p:tav tm="100000">
                                          <p:val>
                                            <p:strVal val="ppt_h"/>
                                          </p:val>
                                        </p:tav>
                                      </p:tavLst>
                                    </p:anim>
                                    <p:set>
                                      <p:cBhvr>
                                        <p:cTn id="28" dur="1" fill="hold">
                                          <p:stCondLst>
                                            <p:cond delay="499"/>
                                          </p:stCondLst>
                                        </p:cTn>
                                        <p:tgtEl>
                                          <p:spTgt spid="172055"/>
                                        </p:tgtEl>
                                        <p:attrNameLst>
                                          <p:attrName>style.visibility</p:attrName>
                                        </p:attrNameLst>
                                      </p:cBhvr>
                                      <p:to>
                                        <p:strVal val="hidden"/>
                                      </p:to>
                                    </p:set>
                                  </p:childTnLst>
                                </p:cTn>
                              </p:par>
                            </p:childTnLst>
                          </p:cTn>
                        </p:par>
                      </p:childTnLst>
                    </p:cTn>
                  </p:par>
                </p:childTnLst>
              </p:cTn>
              <p:nextCondLst>
                <p:cond evt="onClick" delay="0">
                  <p:tgtEl>
                    <p:spTgt spid="172055"/>
                  </p:tgtEl>
                </p:cond>
              </p:nextCondLst>
            </p:seq>
            <p:seq concurrent="1" nextAc="seek">
              <p:cTn id="29" restart="whenNotActive" fill="hold" evtFilter="cancelBubble" nodeType="interactiveSeq">
                <p:stCondLst>
                  <p:cond evt="onClick" delay="0">
                    <p:tgtEl>
                      <p:spTgt spid="172056"/>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37" presetClass="exit" presetSubtype="0" fill="hold" grpId="0" nodeType="clickEffect">
                                  <p:stCondLst>
                                    <p:cond delay="0"/>
                                  </p:stCondLst>
                                  <p:childTnLst>
                                    <p:animEffect transition="out" filter="fade">
                                      <p:cBhvr>
                                        <p:cTn id="33" dur="1000"/>
                                        <p:tgtEl>
                                          <p:spTgt spid="172056"/>
                                        </p:tgtEl>
                                      </p:cBhvr>
                                    </p:animEffect>
                                    <p:anim calcmode="lin" valueType="num">
                                      <p:cBhvr>
                                        <p:cTn id="34" dur="1000"/>
                                        <p:tgtEl>
                                          <p:spTgt spid="172056"/>
                                        </p:tgtEl>
                                        <p:attrNameLst>
                                          <p:attrName>ppt_x</p:attrName>
                                        </p:attrNameLst>
                                      </p:cBhvr>
                                      <p:tavLst>
                                        <p:tav tm="0">
                                          <p:val>
                                            <p:strVal val="ppt_x"/>
                                          </p:val>
                                        </p:tav>
                                        <p:tav tm="100000">
                                          <p:val>
                                            <p:strVal val="ppt_x"/>
                                          </p:val>
                                        </p:tav>
                                      </p:tavLst>
                                    </p:anim>
                                    <p:anim calcmode="lin" valueType="num">
                                      <p:cBhvr>
                                        <p:cTn id="35" dur="100" decel="100000"/>
                                        <p:tgtEl>
                                          <p:spTgt spid="172056"/>
                                        </p:tgtEl>
                                        <p:attrNameLst>
                                          <p:attrName>ppt_y</p:attrName>
                                        </p:attrNameLst>
                                      </p:cBhvr>
                                      <p:tavLst>
                                        <p:tav tm="0">
                                          <p:val>
                                            <p:strVal val="ppt_y"/>
                                          </p:val>
                                        </p:tav>
                                        <p:tav tm="100000">
                                          <p:val>
                                            <p:strVal val="ppt_y-.03"/>
                                          </p:val>
                                        </p:tav>
                                      </p:tavLst>
                                    </p:anim>
                                    <p:anim calcmode="lin" valueType="num">
                                      <p:cBhvr>
                                        <p:cTn id="36" dur="900" accel="100000">
                                          <p:stCondLst>
                                            <p:cond delay="100"/>
                                          </p:stCondLst>
                                        </p:cTn>
                                        <p:tgtEl>
                                          <p:spTgt spid="172056"/>
                                        </p:tgtEl>
                                        <p:attrNameLst>
                                          <p:attrName>ppt_y</p:attrName>
                                        </p:attrNameLst>
                                      </p:cBhvr>
                                      <p:tavLst>
                                        <p:tav tm="0">
                                          <p:val>
                                            <p:strVal val="ppt_y"/>
                                          </p:val>
                                        </p:tav>
                                        <p:tav tm="100000">
                                          <p:val>
                                            <p:strVal val="ppt_y+1"/>
                                          </p:val>
                                        </p:tav>
                                      </p:tavLst>
                                    </p:anim>
                                    <p:set>
                                      <p:cBhvr>
                                        <p:cTn id="37" dur="1" fill="hold">
                                          <p:stCondLst>
                                            <p:cond delay="999"/>
                                          </p:stCondLst>
                                        </p:cTn>
                                        <p:tgtEl>
                                          <p:spTgt spid="172056"/>
                                        </p:tgtEl>
                                        <p:attrNameLst>
                                          <p:attrName>style.visibility</p:attrName>
                                        </p:attrNameLst>
                                      </p:cBhvr>
                                      <p:to>
                                        <p:strVal val="hidden"/>
                                      </p:to>
                                    </p:set>
                                  </p:childTnLst>
                                </p:cTn>
                              </p:par>
                            </p:childTnLst>
                          </p:cTn>
                        </p:par>
                      </p:childTnLst>
                    </p:cTn>
                  </p:par>
                </p:childTnLst>
              </p:cTn>
              <p:nextCondLst>
                <p:cond evt="onClick" delay="0">
                  <p:tgtEl>
                    <p:spTgt spid="172056"/>
                  </p:tgtEl>
                </p:cond>
              </p:nextCondLst>
            </p:seq>
            <p:seq concurrent="1" nextAc="seek">
              <p:cTn id="38" restart="whenNotActive" fill="hold" evtFilter="cancelBubble" nodeType="interactiveSeq">
                <p:stCondLst>
                  <p:cond evt="onClick" delay="0">
                    <p:tgtEl>
                      <p:spTgt spid="172057"/>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26" presetClass="exit" presetSubtype="0" fill="hold" grpId="0" nodeType="clickEffect">
                                  <p:stCondLst>
                                    <p:cond delay="0"/>
                                  </p:stCondLst>
                                  <p:childTnLst>
                                    <p:animEffect transition="out" filter="wipe(down)">
                                      <p:cBhvr>
                                        <p:cTn id="42" dur="180" accel="50000">
                                          <p:stCondLst>
                                            <p:cond delay="1820"/>
                                          </p:stCondLst>
                                        </p:cTn>
                                        <p:tgtEl>
                                          <p:spTgt spid="172057"/>
                                        </p:tgtEl>
                                      </p:cBhvr>
                                    </p:animEffect>
                                    <p:anim calcmode="lin" valueType="num">
                                      <p:cBhvr>
                                        <p:cTn id="43" dur="1822" tmFilter="0,0; 0.14,0.31; 0.43,0.73; 0.71,0.91; 1.0,1.0">
                                          <p:stCondLst>
                                            <p:cond delay="0"/>
                                          </p:stCondLst>
                                        </p:cTn>
                                        <p:tgtEl>
                                          <p:spTgt spid="172057"/>
                                        </p:tgtEl>
                                        <p:attrNameLst>
                                          <p:attrName>ppt_x</p:attrName>
                                        </p:attrNameLst>
                                      </p:cBhvr>
                                      <p:tavLst>
                                        <p:tav tm="0">
                                          <p:val>
                                            <p:strVal val="ppt_x"/>
                                          </p:val>
                                        </p:tav>
                                        <p:tav tm="100000">
                                          <p:val>
                                            <p:strVal val="#ppt_x+0.25"/>
                                          </p:val>
                                        </p:tav>
                                      </p:tavLst>
                                    </p:anim>
                                    <p:anim calcmode="lin" valueType="num">
                                      <p:cBhvr>
                                        <p:cTn id="44" dur="178">
                                          <p:stCondLst>
                                            <p:cond delay="1822"/>
                                          </p:stCondLst>
                                        </p:cTn>
                                        <p:tgtEl>
                                          <p:spTgt spid="172057"/>
                                        </p:tgtEl>
                                        <p:attrNameLst>
                                          <p:attrName>ppt_x</p:attrName>
                                        </p:attrNameLst>
                                      </p:cBhvr>
                                      <p:tavLst>
                                        <p:tav tm="0">
                                          <p:val>
                                            <p:strVal val="ppt_x"/>
                                          </p:val>
                                        </p:tav>
                                        <p:tav tm="100000">
                                          <p:val>
                                            <p:strVal val="ppt_x"/>
                                          </p:val>
                                        </p:tav>
                                      </p:tavLst>
                                    </p:anim>
                                    <p:anim calcmode="lin" valueType="num">
                                      <p:cBhvr>
                                        <p:cTn id="45" dur="664" tmFilter="0.0,0.0;0.25,0.07;0.50,0.2;0.75,0.467;1.0,1.0">
                                          <p:stCondLst>
                                            <p:cond delay="0"/>
                                          </p:stCondLst>
                                        </p:cTn>
                                        <p:tgtEl>
                                          <p:spTgt spid="172057"/>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46" dur="664" tmFilter="0, 0; 0.125,0.2665; 0.25,0.4; 0.375,0.465; 0.5,0.5;  0.625,0.535; 0.75,0.6; 0.875,0.7335; 1,1">
                                          <p:stCondLst>
                                            <p:cond delay="664"/>
                                          </p:stCondLst>
                                        </p:cTn>
                                        <p:tgtEl>
                                          <p:spTgt spid="172057"/>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47" dur="332" tmFilter="0, 0; 0.125,0.2665; 0.25,0.4; 0.375,0.465; 0.5,0.5;  0.625,0.535; 0.75,0.6; 0.875,0.7335; 1,1">
                                          <p:stCondLst>
                                            <p:cond delay="1324"/>
                                          </p:stCondLst>
                                        </p:cTn>
                                        <p:tgtEl>
                                          <p:spTgt spid="172057"/>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48" dur="164" tmFilter="0, 0; 0.125,0.2665; 0.25,0.4; 0.375,0.465; 0.5,0.5;  0.625,0.535; 0.75,0.6; 0.875,0.7335; 1,1">
                                          <p:stCondLst>
                                            <p:cond delay="1656"/>
                                          </p:stCondLst>
                                        </p:cTn>
                                        <p:tgtEl>
                                          <p:spTgt spid="172057"/>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49" dur="180" accel="50000">
                                          <p:stCondLst>
                                            <p:cond delay="1820"/>
                                          </p:stCondLst>
                                        </p:cTn>
                                        <p:tgtEl>
                                          <p:spTgt spid="172057"/>
                                        </p:tgtEl>
                                        <p:attrNameLst>
                                          <p:attrName>ppt_y</p:attrName>
                                        </p:attrNameLst>
                                      </p:cBhvr>
                                      <p:tavLst>
                                        <p:tav tm="0">
                                          <p:val>
                                            <p:strVal val="ppt_y"/>
                                          </p:val>
                                        </p:tav>
                                        <p:tav tm="100000">
                                          <p:val>
                                            <p:strVal val="ppt_y+ppt_h"/>
                                          </p:val>
                                        </p:tav>
                                      </p:tavLst>
                                    </p:anim>
                                    <p:animScale>
                                      <p:cBhvr>
                                        <p:cTn id="50" dur="26">
                                          <p:stCondLst>
                                            <p:cond delay="620"/>
                                          </p:stCondLst>
                                        </p:cTn>
                                        <p:tgtEl>
                                          <p:spTgt spid="172057"/>
                                        </p:tgtEl>
                                      </p:cBhvr>
                                      <p:to x="100000" y="60000"/>
                                    </p:animScale>
                                    <p:animScale>
                                      <p:cBhvr>
                                        <p:cTn id="51" dur="166" decel="50000">
                                          <p:stCondLst>
                                            <p:cond delay="646"/>
                                          </p:stCondLst>
                                        </p:cTn>
                                        <p:tgtEl>
                                          <p:spTgt spid="172057"/>
                                        </p:tgtEl>
                                      </p:cBhvr>
                                      <p:to x="100000" y="100000"/>
                                    </p:animScale>
                                    <p:animScale>
                                      <p:cBhvr>
                                        <p:cTn id="52" dur="26">
                                          <p:stCondLst>
                                            <p:cond delay="1312"/>
                                          </p:stCondLst>
                                        </p:cTn>
                                        <p:tgtEl>
                                          <p:spTgt spid="172057"/>
                                        </p:tgtEl>
                                      </p:cBhvr>
                                      <p:to x="100000" y="80000"/>
                                    </p:animScale>
                                    <p:animScale>
                                      <p:cBhvr>
                                        <p:cTn id="53" dur="166" decel="50000">
                                          <p:stCondLst>
                                            <p:cond delay="1338"/>
                                          </p:stCondLst>
                                        </p:cTn>
                                        <p:tgtEl>
                                          <p:spTgt spid="172057"/>
                                        </p:tgtEl>
                                      </p:cBhvr>
                                      <p:to x="100000" y="100000"/>
                                    </p:animScale>
                                    <p:animScale>
                                      <p:cBhvr>
                                        <p:cTn id="54" dur="26">
                                          <p:stCondLst>
                                            <p:cond delay="1642"/>
                                          </p:stCondLst>
                                        </p:cTn>
                                        <p:tgtEl>
                                          <p:spTgt spid="172057"/>
                                        </p:tgtEl>
                                      </p:cBhvr>
                                      <p:to x="100000" y="90000"/>
                                    </p:animScale>
                                    <p:animScale>
                                      <p:cBhvr>
                                        <p:cTn id="55" dur="166" decel="50000">
                                          <p:stCondLst>
                                            <p:cond delay="1668"/>
                                          </p:stCondLst>
                                        </p:cTn>
                                        <p:tgtEl>
                                          <p:spTgt spid="172057"/>
                                        </p:tgtEl>
                                      </p:cBhvr>
                                      <p:to x="100000" y="100000"/>
                                    </p:animScale>
                                    <p:animScale>
                                      <p:cBhvr>
                                        <p:cTn id="56" dur="26">
                                          <p:stCondLst>
                                            <p:cond delay="1808"/>
                                          </p:stCondLst>
                                        </p:cTn>
                                        <p:tgtEl>
                                          <p:spTgt spid="172057"/>
                                        </p:tgtEl>
                                      </p:cBhvr>
                                      <p:to x="100000" y="95000"/>
                                    </p:animScale>
                                    <p:animScale>
                                      <p:cBhvr>
                                        <p:cTn id="57" dur="166" decel="50000">
                                          <p:stCondLst>
                                            <p:cond delay="1834"/>
                                          </p:stCondLst>
                                        </p:cTn>
                                        <p:tgtEl>
                                          <p:spTgt spid="172057"/>
                                        </p:tgtEl>
                                      </p:cBhvr>
                                      <p:to x="100000" y="100000"/>
                                    </p:animScale>
                                    <p:set>
                                      <p:cBhvr>
                                        <p:cTn id="58" dur="1" fill="hold">
                                          <p:stCondLst>
                                            <p:cond delay="1999"/>
                                          </p:stCondLst>
                                        </p:cTn>
                                        <p:tgtEl>
                                          <p:spTgt spid="172057"/>
                                        </p:tgtEl>
                                        <p:attrNameLst>
                                          <p:attrName>style.visibility</p:attrName>
                                        </p:attrNameLst>
                                      </p:cBhvr>
                                      <p:to>
                                        <p:strVal val="hidden"/>
                                      </p:to>
                                    </p:set>
                                  </p:childTnLst>
                                </p:cTn>
                              </p:par>
                            </p:childTnLst>
                          </p:cTn>
                        </p:par>
                      </p:childTnLst>
                    </p:cTn>
                  </p:par>
                </p:childTnLst>
              </p:cTn>
              <p:nextCondLst>
                <p:cond evt="onClick" delay="0">
                  <p:tgtEl>
                    <p:spTgt spid="172057"/>
                  </p:tgtEl>
                </p:cond>
              </p:nextCondLst>
            </p:seq>
            <p:seq concurrent="1" nextAc="seek">
              <p:cTn id="59" restart="whenNotActive" fill="hold" evtFilter="cancelBubble" nodeType="interactiveSeq">
                <p:stCondLst>
                  <p:cond evt="onClick" delay="0">
                    <p:tgtEl>
                      <p:spTgt spid="172058"/>
                    </p:tgtEl>
                  </p:cond>
                </p:stCondLst>
                <p:endSync evt="end" delay="0">
                  <p:rtn val="all"/>
                </p:endSync>
                <p:childTnLst>
                  <p:par>
                    <p:cTn id="60" fill="hold" nodeType="clickPar">
                      <p:stCondLst>
                        <p:cond delay="0"/>
                      </p:stCondLst>
                      <p:childTnLst>
                        <p:par>
                          <p:cTn id="61" fill="hold" nodeType="withGroup">
                            <p:stCondLst>
                              <p:cond delay="0"/>
                            </p:stCondLst>
                            <p:childTnLst>
                              <p:par>
                                <p:cTn id="62" presetID="30" presetClass="exit" presetSubtype="0" fill="hold" grpId="0" nodeType="clickEffect">
                                  <p:stCondLst>
                                    <p:cond delay="0"/>
                                  </p:stCondLst>
                                  <p:childTnLst>
                                    <p:animEffect transition="out" filter="fade">
                                      <p:cBhvr>
                                        <p:cTn id="63" dur="800" accel="100000">
                                          <p:stCondLst>
                                            <p:cond delay="200"/>
                                          </p:stCondLst>
                                        </p:cTn>
                                        <p:tgtEl>
                                          <p:spTgt spid="172058"/>
                                        </p:tgtEl>
                                      </p:cBhvr>
                                    </p:animEffect>
                                    <p:anim calcmode="lin" valueType="num">
                                      <p:cBhvr>
                                        <p:cTn id="64" dur="800" accel="100000">
                                          <p:stCondLst>
                                            <p:cond delay="200"/>
                                          </p:stCondLst>
                                        </p:cTn>
                                        <p:tgtEl>
                                          <p:spTgt spid="172058"/>
                                        </p:tgtEl>
                                        <p:attrNameLst>
                                          <p:attrName>style.rotation</p:attrName>
                                        </p:attrNameLst>
                                      </p:cBhvr>
                                      <p:tavLst>
                                        <p:tav tm="0">
                                          <p:val>
                                            <p:fltVal val="0"/>
                                          </p:val>
                                        </p:tav>
                                        <p:tav tm="100000">
                                          <p:val>
                                            <p:fltVal val="-90"/>
                                          </p:val>
                                        </p:tav>
                                      </p:tavLst>
                                    </p:anim>
                                    <p:anim calcmode="lin" valueType="num">
                                      <p:cBhvr>
                                        <p:cTn id="65" dur="200" decel="100000"/>
                                        <p:tgtEl>
                                          <p:spTgt spid="172058"/>
                                        </p:tgtEl>
                                        <p:attrNameLst>
                                          <p:attrName>ppt_x</p:attrName>
                                        </p:attrNameLst>
                                      </p:cBhvr>
                                      <p:tavLst>
                                        <p:tav tm="0">
                                          <p:val>
                                            <p:strVal val="ppt_x"/>
                                          </p:val>
                                        </p:tav>
                                        <p:tav tm="100000">
                                          <p:val>
                                            <p:strVal val="ppt_x-0.05"/>
                                          </p:val>
                                        </p:tav>
                                      </p:tavLst>
                                    </p:anim>
                                    <p:anim calcmode="lin" valueType="num">
                                      <p:cBhvr>
                                        <p:cTn id="66" dur="200" decel="100000"/>
                                        <p:tgtEl>
                                          <p:spTgt spid="172058"/>
                                        </p:tgtEl>
                                        <p:attrNameLst>
                                          <p:attrName>ppt_y</p:attrName>
                                        </p:attrNameLst>
                                      </p:cBhvr>
                                      <p:tavLst>
                                        <p:tav tm="0">
                                          <p:val>
                                            <p:strVal val="ppt_y"/>
                                          </p:val>
                                        </p:tav>
                                        <p:tav tm="100000">
                                          <p:val>
                                            <p:strVal val="ppt_y+0.1"/>
                                          </p:val>
                                        </p:tav>
                                      </p:tavLst>
                                    </p:anim>
                                    <p:anim calcmode="lin" valueType="num">
                                      <p:cBhvr>
                                        <p:cTn id="67" dur="800" accel="100000">
                                          <p:stCondLst>
                                            <p:cond delay="200"/>
                                          </p:stCondLst>
                                        </p:cTn>
                                        <p:tgtEl>
                                          <p:spTgt spid="172058"/>
                                        </p:tgtEl>
                                        <p:attrNameLst>
                                          <p:attrName>ppt_x</p:attrName>
                                        </p:attrNameLst>
                                      </p:cBhvr>
                                      <p:tavLst>
                                        <p:tav tm="0">
                                          <p:val>
                                            <p:strVal val="ppt_x"/>
                                          </p:val>
                                        </p:tav>
                                        <p:tav tm="100000">
                                          <p:val>
                                            <p:strVal val="ppt_x+0.4+0.05"/>
                                          </p:val>
                                        </p:tav>
                                      </p:tavLst>
                                    </p:anim>
                                    <p:anim calcmode="lin" valueType="num">
                                      <p:cBhvr>
                                        <p:cTn id="68" dur="800" accel="100000">
                                          <p:stCondLst>
                                            <p:cond delay="200"/>
                                          </p:stCondLst>
                                        </p:cTn>
                                        <p:tgtEl>
                                          <p:spTgt spid="172058"/>
                                        </p:tgtEl>
                                        <p:attrNameLst>
                                          <p:attrName>ppt_y</p:attrName>
                                        </p:attrNameLst>
                                      </p:cBhvr>
                                      <p:tavLst>
                                        <p:tav tm="0">
                                          <p:val>
                                            <p:strVal val="ppt_y"/>
                                          </p:val>
                                        </p:tav>
                                        <p:tav tm="100000">
                                          <p:val>
                                            <p:strVal val="ppt_y-0.4-0.1"/>
                                          </p:val>
                                        </p:tav>
                                      </p:tavLst>
                                    </p:anim>
                                    <p:set>
                                      <p:cBhvr>
                                        <p:cTn id="69" dur="1" fill="hold">
                                          <p:stCondLst>
                                            <p:cond delay="999"/>
                                          </p:stCondLst>
                                        </p:cTn>
                                        <p:tgtEl>
                                          <p:spTgt spid="172058"/>
                                        </p:tgtEl>
                                        <p:attrNameLst>
                                          <p:attrName>style.visibility</p:attrName>
                                        </p:attrNameLst>
                                      </p:cBhvr>
                                      <p:to>
                                        <p:strVal val="hidden"/>
                                      </p:to>
                                    </p:set>
                                  </p:childTnLst>
                                </p:cTn>
                              </p:par>
                            </p:childTnLst>
                          </p:cTn>
                        </p:par>
                      </p:childTnLst>
                    </p:cTn>
                  </p:par>
                </p:childTnLst>
              </p:cTn>
              <p:nextCondLst>
                <p:cond evt="onClick" delay="0">
                  <p:tgtEl>
                    <p:spTgt spid="172058"/>
                  </p:tgtEl>
                </p:cond>
              </p:nextCondLst>
            </p:seq>
            <p:seq concurrent="1" nextAc="seek">
              <p:cTn id="70" restart="whenNotActive" fill="hold" evtFilter="cancelBubble" nodeType="interactiveSeq">
                <p:stCondLst>
                  <p:cond evt="onClick" delay="0">
                    <p:tgtEl>
                      <p:spTgt spid="172060"/>
                    </p:tgtEl>
                  </p:cond>
                </p:stCondLst>
                <p:endSync evt="end" delay="0">
                  <p:rtn val="all"/>
                </p:endSync>
                <p:childTnLst>
                  <p:par>
                    <p:cTn id="71" fill="hold" nodeType="clickPar">
                      <p:stCondLst>
                        <p:cond delay="0"/>
                      </p:stCondLst>
                      <p:childTnLst>
                        <p:par>
                          <p:cTn id="72" fill="hold" nodeType="withGroup">
                            <p:stCondLst>
                              <p:cond delay="0"/>
                            </p:stCondLst>
                            <p:childTnLst>
                              <p:par>
                                <p:cTn id="73" presetID="50" presetClass="exit" presetSubtype="0" accel="100000" fill="hold" grpId="0" nodeType="clickEffect">
                                  <p:stCondLst>
                                    <p:cond delay="0"/>
                                  </p:stCondLst>
                                  <p:childTnLst>
                                    <p:anim calcmode="lin" valueType="num">
                                      <p:cBhvr>
                                        <p:cTn id="74" dur="1000"/>
                                        <p:tgtEl>
                                          <p:spTgt spid="172060"/>
                                        </p:tgtEl>
                                        <p:attrNameLst>
                                          <p:attrName>ppt_w</p:attrName>
                                        </p:attrNameLst>
                                      </p:cBhvr>
                                      <p:tavLst>
                                        <p:tav tm="0">
                                          <p:val>
                                            <p:strVal val="ppt_w"/>
                                          </p:val>
                                        </p:tav>
                                        <p:tav tm="100000">
                                          <p:val>
                                            <p:strVal val="ppt_w+.3"/>
                                          </p:val>
                                        </p:tav>
                                      </p:tavLst>
                                    </p:anim>
                                    <p:anim calcmode="lin" valueType="num">
                                      <p:cBhvr>
                                        <p:cTn id="75" dur="1000"/>
                                        <p:tgtEl>
                                          <p:spTgt spid="172060"/>
                                        </p:tgtEl>
                                        <p:attrNameLst>
                                          <p:attrName>ppt_h</p:attrName>
                                        </p:attrNameLst>
                                      </p:cBhvr>
                                      <p:tavLst>
                                        <p:tav tm="0">
                                          <p:val>
                                            <p:strVal val="ppt_h"/>
                                          </p:val>
                                        </p:tav>
                                        <p:tav tm="100000">
                                          <p:val>
                                            <p:strVal val="ppt_h"/>
                                          </p:val>
                                        </p:tav>
                                      </p:tavLst>
                                    </p:anim>
                                    <p:animEffect transition="out" filter="fade">
                                      <p:cBhvr>
                                        <p:cTn id="76" dur="1000"/>
                                        <p:tgtEl>
                                          <p:spTgt spid="172060"/>
                                        </p:tgtEl>
                                      </p:cBhvr>
                                    </p:animEffect>
                                    <p:set>
                                      <p:cBhvr>
                                        <p:cTn id="77" dur="1" fill="hold">
                                          <p:stCondLst>
                                            <p:cond delay="999"/>
                                          </p:stCondLst>
                                        </p:cTn>
                                        <p:tgtEl>
                                          <p:spTgt spid="172060"/>
                                        </p:tgtEl>
                                        <p:attrNameLst>
                                          <p:attrName>style.visibility</p:attrName>
                                        </p:attrNameLst>
                                      </p:cBhvr>
                                      <p:to>
                                        <p:strVal val="hidden"/>
                                      </p:to>
                                    </p:set>
                                  </p:childTnLst>
                                </p:cTn>
                              </p:par>
                            </p:childTnLst>
                          </p:cTn>
                        </p:par>
                      </p:childTnLst>
                    </p:cTn>
                  </p:par>
                </p:childTnLst>
              </p:cTn>
              <p:nextCondLst>
                <p:cond evt="onClick" delay="0">
                  <p:tgtEl>
                    <p:spTgt spid="172060"/>
                  </p:tgtEl>
                </p:cond>
              </p:nextCondLst>
            </p:seq>
            <p:seq concurrent="1" nextAc="seek">
              <p:cTn id="78" restart="whenNotActive" fill="hold" evtFilter="cancelBubble" nodeType="interactiveSeq">
                <p:stCondLst>
                  <p:cond evt="onClick" delay="0">
                    <p:tgtEl>
                      <p:spTgt spid="172061"/>
                    </p:tgtEl>
                  </p:cond>
                </p:stCondLst>
                <p:endSync evt="end" delay="0">
                  <p:rtn val="all"/>
                </p:endSync>
                <p:childTnLst>
                  <p:par>
                    <p:cTn id="79" fill="hold" nodeType="clickPar">
                      <p:stCondLst>
                        <p:cond delay="0"/>
                      </p:stCondLst>
                      <p:childTnLst>
                        <p:par>
                          <p:cTn id="80" fill="hold" nodeType="withGroup">
                            <p:stCondLst>
                              <p:cond delay="0"/>
                            </p:stCondLst>
                            <p:childTnLst>
                              <p:par>
                                <p:cTn id="81" presetID="5" presetClass="exit" presetSubtype="10" fill="hold" grpId="0" nodeType="clickEffect">
                                  <p:stCondLst>
                                    <p:cond delay="0"/>
                                  </p:stCondLst>
                                  <p:childTnLst>
                                    <p:animEffect transition="out" filter="checkerboard(across)">
                                      <p:cBhvr>
                                        <p:cTn id="82" dur="500"/>
                                        <p:tgtEl>
                                          <p:spTgt spid="172061"/>
                                        </p:tgtEl>
                                      </p:cBhvr>
                                    </p:animEffect>
                                    <p:set>
                                      <p:cBhvr>
                                        <p:cTn id="83" dur="1" fill="hold">
                                          <p:stCondLst>
                                            <p:cond delay="499"/>
                                          </p:stCondLst>
                                        </p:cTn>
                                        <p:tgtEl>
                                          <p:spTgt spid="172061"/>
                                        </p:tgtEl>
                                        <p:attrNameLst>
                                          <p:attrName>style.visibility</p:attrName>
                                        </p:attrNameLst>
                                      </p:cBhvr>
                                      <p:to>
                                        <p:strVal val="hidden"/>
                                      </p:to>
                                    </p:set>
                                  </p:childTnLst>
                                </p:cTn>
                              </p:par>
                            </p:childTnLst>
                          </p:cTn>
                        </p:par>
                      </p:childTnLst>
                    </p:cTn>
                  </p:par>
                </p:childTnLst>
              </p:cTn>
              <p:nextCondLst>
                <p:cond evt="onClick" delay="0">
                  <p:tgtEl>
                    <p:spTgt spid="172061"/>
                  </p:tgtEl>
                </p:cond>
              </p:nextCondLst>
            </p:seq>
            <p:seq concurrent="1" nextAc="seek">
              <p:cTn id="84" restart="whenNotActive" fill="hold" evtFilter="cancelBubble" nodeType="interactiveSeq">
                <p:stCondLst>
                  <p:cond evt="onClick" delay="0">
                    <p:tgtEl>
                      <p:spTgt spid="172062"/>
                    </p:tgtEl>
                  </p:cond>
                </p:stCondLst>
                <p:endSync evt="end" delay="0">
                  <p:rtn val="all"/>
                </p:endSync>
                <p:childTnLst>
                  <p:par>
                    <p:cTn id="85" fill="hold" nodeType="clickPar">
                      <p:stCondLst>
                        <p:cond delay="0"/>
                      </p:stCondLst>
                      <p:childTnLst>
                        <p:par>
                          <p:cTn id="86" fill="hold" nodeType="withGroup">
                            <p:stCondLst>
                              <p:cond delay="0"/>
                            </p:stCondLst>
                            <p:childTnLst>
                              <p:par>
                                <p:cTn id="87" presetID="24" presetClass="entr" presetSubtype="0" fill="hold" grpId="0" nodeType="clickEffect">
                                  <p:stCondLst>
                                    <p:cond delay="0"/>
                                  </p:stCondLst>
                                  <p:childTnLst>
                                    <p:set>
                                      <p:cBhvr>
                                        <p:cTn id="88" dur="1" fill="hold">
                                          <p:stCondLst>
                                            <p:cond delay="0"/>
                                          </p:stCondLst>
                                        </p:cTn>
                                        <p:tgtEl>
                                          <p:spTgt spid="172076"/>
                                        </p:tgtEl>
                                        <p:attrNameLst>
                                          <p:attrName>style.visibility</p:attrName>
                                        </p:attrNameLst>
                                      </p:cBhvr>
                                      <p:to>
                                        <p:strVal val="visible"/>
                                      </p:to>
                                    </p:set>
                                    <p:anim to="" calcmode="lin" valueType="num">
                                      <p:cBhvr>
                                        <p:cTn id="89" dur="1" fill="hold"/>
                                        <p:tgtEl>
                                          <p:spTgt spid="172076"/>
                                        </p:tgtEl>
                                        <p:attrNameLst>
                                          <p:attrName/>
                                        </p:attrNameLst>
                                      </p:cBhvr>
                                    </p:anim>
                                  </p:childTnLst>
                                </p:cTn>
                              </p:par>
                            </p:childTnLst>
                          </p:cTn>
                        </p:par>
                      </p:childTnLst>
                    </p:cTn>
                  </p:par>
                  <p:par>
                    <p:cTn id="90" fill="hold" nodeType="clickPar">
                      <p:stCondLst>
                        <p:cond delay="indefinite"/>
                      </p:stCondLst>
                      <p:childTnLst>
                        <p:par>
                          <p:cTn id="91" fill="hold" nodeType="withGroup">
                            <p:stCondLst>
                              <p:cond delay="0"/>
                            </p:stCondLst>
                            <p:childTnLst>
                              <p:par>
                                <p:cTn id="92" presetID="24" presetClass="exit" presetSubtype="0" fill="hold" grpId="1" nodeType="clickEffect">
                                  <p:stCondLst>
                                    <p:cond delay="0"/>
                                  </p:stCondLst>
                                  <p:childTnLst>
                                    <p:anim to="" calcmode="lin" valueType="num">
                                      <p:cBhvr>
                                        <p:cTn id="93" dur="1"/>
                                        <p:tgtEl>
                                          <p:spTgt spid="172076"/>
                                        </p:tgtEl>
                                        <p:attrNameLst>
                                          <p:attrName/>
                                        </p:attrNameLst>
                                      </p:cBhvr>
                                    </p:anim>
                                    <p:set>
                                      <p:cBhvr>
                                        <p:cTn id="94" dur="1" fill="hold">
                                          <p:stCondLst>
                                            <p:cond delay="0"/>
                                          </p:stCondLst>
                                        </p:cTn>
                                        <p:tgtEl>
                                          <p:spTgt spid="172076"/>
                                        </p:tgtEl>
                                        <p:attrNameLst>
                                          <p:attrName>style.visibility</p:attrName>
                                        </p:attrNameLst>
                                      </p:cBhvr>
                                      <p:to>
                                        <p:strVal val="hidden"/>
                                      </p:to>
                                    </p:set>
                                  </p:childTnLst>
                                </p:cTn>
                              </p:par>
                            </p:childTnLst>
                          </p:cTn>
                        </p:par>
                        <p:par>
                          <p:cTn id="95" fill="hold" nodeType="afterGroup">
                            <p:stCondLst>
                              <p:cond delay="0"/>
                            </p:stCondLst>
                            <p:childTnLst>
                              <p:par>
                                <p:cTn id="96" presetID="24" presetClass="entr" presetSubtype="0" fill="hold" grpId="0" nodeType="afterEffect">
                                  <p:stCondLst>
                                    <p:cond delay="0"/>
                                  </p:stCondLst>
                                  <p:childTnLst>
                                    <p:set>
                                      <p:cBhvr>
                                        <p:cTn id="97" dur="1" fill="hold">
                                          <p:stCondLst>
                                            <p:cond delay="0"/>
                                          </p:stCondLst>
                                        </p:cTn>
                                        <p:tgtEl>
                                          <p:spTgt spid="172077"/>
                                        </p:tgtEl>
                                        <p:attrNameLst>
                                          <p:attrName>style.visibility</p:attrName>
                                        </p:attrNameLst>
                                      </p:cBhvr>
                                      <p:to>
                                        <p:strVal val="visible"/>
                                      </p:to>
                                    </p:set>
                                    <p:anim to="" calcmode="lin" valueType="num">
                                      <p:cBhvr>
                                        <p:cTn id="98" dur="1" fill="hold"/>
                                        <p:tgtEl>
                                          <p:spTgt spid="172077"/>
                                        </p:tgtEl>
                                        <p:attrNameLst>
                                          <p:attrName/>
                                        </p:attrNameLst>
                                      </p:cBhvr>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4" presetClass="exit" presetSubtype="0" fill="hold" grpId="1" nodeType="clickEffect">
                                  <p:stCondLst>
                                    <p:cond delay="0"/>
                                  </p:stCondLst>
                                  <p:childTnLst>
                                    <p:anim to="" calcmode="lin" valueType="num">
                                      <p:cBhvr>
                                        <p:cTn id="102" dur="1"/>
                                        <p:tgtEl>
                                          <p:spTgt spid="172077"/>
                                        </p:tgtEl>
                                        <p:attrNameLst>
                                          <p:attrName/>
                                        </p:attrNameLst>
                                      </p:cBhvr>
                                    </p:anim>
                                    <p:set>
                                      <p:cBhvr>
                                        <p:cTn id="103" dur="1" fill="hold">
                                          <p:stCondLst>
                                            <p:cond delay="0"/>
                                          </p:stCondLst>
                                        </p:cTn>
                                        <p:tgtEl>
                                          <p:spTgt spid="172077"/>
                                        </p:tgtEl>
                                        <p:attrNameLst>
                                          <p:attrName>style.visibility</p:attrName>
                                        </p:attrNameLst>
                                      </p:cBhvr>
                                      <p:to>
                                        <p:strVal val="hidden"/>
                                      </p:to>
                                    </p:set>
                                  </p:childTnLst>
                                </p:cTn>
                              </p:par>
                            </p:childTnLst>
                          </p:cTn>
                        </p:par>
                        <p:par>
                          <p:cTn id="104" fill="hold" nodeType="afterGroup">
                            <p:stCondLst>
                              <p:cond delay="0"/>
                            </p:stCondLst>
                            <p:childTnLst>
                              <p:par>
                                <p:cTn id="105" presetID="24" presetClass="entr" presetSubtype="0" fill="hold" grpId="0" nodeType="afterEffect">
                                  <p:stCondLst>
                                    <p:cond delay="0"/>
                                  </p:stCondLst>
                                  <p:childTnLst>
                                    <p:set>
                                      <p:cBhvr>
                                        <p:cTn id="106" dur="1" fill="hold">
                                          <p:stCondLst>
                                            <p:cond delay="0"/>
                                          </p:stCondLst>
                                        </p:cTn>
                                        <p:tgtEl>
                                          <p:spTgt spid="172078"/>
                                        </p:tgtEl>
                                        <p:attrNameLst>
                                          <p:attrName>style.visibility</p:attrName>
                                        </p:attrNameLst>
                                      </p:cBhvr>
                                      <p:to>
                                        <p:strVal val="visible"/>
                                      </p:to>
                                    </p:set>
                                    <p:anim to="" calcmode="lin" valueType="num">
                                      <p:cBhvr>
                                        <p:cTn id="107" dur="1" fill="hold"/>
                                        <p:tgtEl>
                                          <p:spTgt spid="172078"/>
                                        </p:tgtEl>
                                        <p:attrNameLst>
                                          <p:attrName/>
                                        </p:attrNameLst>
                                      </p:cBhvr>
                                    </p:anim>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4" presetClass="exit" presetSubtype="0" fill="hold" grpId="1" nodeType="clickEffect">
                                  <p:stCondLst>
                                    <p:cond delay="0"/>
                                  </p:stCondLst>
                                  <p:childTnLst>
                                    <p:anim to="" calcmode="lin" valueType="num">
                                      <p:cBhvr>
                                        <p:cTn id="111" dur="1"/>
                                        <p:tgtEl>
                                          <p:spTgt spid="172078"/>
                                        </p:tgtEl>
                                        <p:attrNameLst>
                                          <p:attrName/>
                                        </p:attrNameLst>
                                      </p:cBhvr>
                                    </p:anim>
                                    <p:set>
                                      <p:cBhvr>
                                        <p:cTn id="112" dur="1" fill="hold">
                                          <p:stCondLst>
                                            <p:cond delay="0"/>
                                          </p:stCondLst>
                                        </p:cTn>
                                        <p:tgtEl>
                                          <p:spTgt spid="172078"/>
                                        </p:tgtEl>
                                        <p:attrNameLst>
                                          <p:attrName>style.visibility</p:attrName>
                                        </p:attrNameLst>
                                      </p:cBhvr>
                                      <p:to>
                                        <p:strVal val="hidden"/>
                                      </p:to>
                                    </p:set>
                                  </p:childTnLst>
                                </p:cTn>
                              </p:par>
                            </p:childTnLst>
                          </p:cTn>
                        </p:par>
                        <p:par>
                          <p:cTn id="113" fill="hold" nodeType="afterGroup">
                            <p:stCondLst>
                              <p:cond delay="0"/>
                            </p:stCondLst>
                            <p:childTnLst>
                              <p:par>
                                <p:cTn id="114" presetID="24" presetClass="entr" presetSubtype="0" fill="hold" grpId="0" nodeType="afterEffect">
                                  <p:stCondLst>
                                    <p:cond delay="0"/>
                                  </p:stCondLst>
                                  <p:childTnLst>
                                    <p:set>
                                      <p:cBhvr>
                                        <p:cTn id="115" dur="1" fill="hold">
                                          <p:stCondLst>
                                            <p:cond delay="0"/>
                                          </p:stCondLst>
                                        </p:cTn>
                                        <p:tgtEl>
                                          <p:spTgt spid="172079"/>
                                        </p:tgtEl>
                                        <p:attrNameLst>
                                          <p:attrName>style.visibility</p:attrName>
                                        </p:attrNameLst>
                                      </p:cBhvr>
                                      <p:to>
                                        <p:strVal val="visible"/>
                                      </p:to>
                                    </p:set>
                                    <p:anim to="" calcmode="lin" valueType="num">
                                      <p:cBhvr>
                                        <p:cTn id="116" dur="1" fill="hold"/>
                                        <p:tgtEl>
                                          <p:spTgt spid="172079"/>
                                        </p:tgtEl>
                                        <p:attrNameLst>
                                          <p:attrName/>
                                        </p:attrNameLst>
                                      </p:cBhvr>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4" presetClass="exit" presetSubtype="0" fill="hold" grpId="1" nodeType="clickEffect">
                                  <p:stCondLst>
                                    <p:cond delay="0"/>
                                  </p:stCondLst>
                                  <p:childTnLst>
                                    <p:anim to="" calcmode="lin" valueType="num">
                                      <p:cBhvr>
                                        <p:cTn id="120" dur="1"/>
                                        <p:tgtEl>
                                          <p:spTgt spid="172079"/>
                                        </p:tgtEl>
                                        <p:attrNameLst>
                                          <p:attrName/>
                                        </p:attrNameLst>
                                      </p:cBhvr>
                                    </p:anim>
                                    <p:set>
                                      <p:cBhvr>
                                        <p:cTn id="121" dur="1" fill="hold">
                                          <p:stCondLst>
                                            <p:cond delay="0"/>
                                          </p:stCondLst>
                                        </p:cTn>
                                        <p:tgtEl>
                                          <p:spTgt spid="172079"/>
                                        </p:tgtEl>
                                        <p:attrNameLst>
                                          <p:attrName>style.visibility</p:attrName>
                                        </p:attrNameLst>
                                      </p:cBhvr>
                                      <p:to>
                                        <p:strVal val="hidden"/>
                                      </p:to>
                                    </p:set>
                                  </p:childTnLst>
                                </p:cTn>
                              </p:par>
                            </p:childTnLst>
                          </p:cTn>
                        </p:par>
                        <p:par>
                          <p:cTn id="122" fill="hold" nodeType="afterGroup">
                            <p:stCondLst>
                              <p:cond delay="0"/>
                            </p:stCondLst>
                            <p:childTnLst>
                              <p:par>
                                <p:cTn id="123" presetID="24" presetClass="entr" presetSubtype="0" fill="hold" grpId="0" nodeType="afterEffect">
                                  <p:stCondLst>
                                    <p:cond delay="0"/>
                                  </p:stCondLst>
                                  <p:childTnLst>
                                    <p:set>
                                      <p:cBhvr>
                                        <p:cTn id="124" dur="1" fill="hold">
                                          <p:stCondLst>
                                            <p:cond delay="0"/>
                                          </p:stCondLst>
                                        </p:cTn>
                                        <p:tgtEl>
                                          <p:spTgt spid="172080"/>
                                        </p:tgtEl>
                                        <p:attrNameLst>
                                          <p:attrName>style.visibility</p:attrName>
                                        </p:attrNameLst>
                                      </p:cBhvr>
                                      <p:to>
                                        <p:strVal val="visible"/>
                                      </p:to>
                                    </p:set>
                                    <p:anim to="" calcmode="lin" valueType="num">
                                      <p:cBhvr>
                                        <p:cTn id="125" dur="1" fill="hold"/>
                                        <p:tgtEl>
                                          <p:spTgt spid="172080"/>
                                        </p:tgtEl>
                                        <p:attrNameLst>
                                          <p:attrName/>
                                        </p:attrNameLst>
                                      </p:cBhvr>
                                    </p:anim>
                                  </p:childTnLst>
                                </p:cTn>
                              </p:par>
                            </p:childTnLst>
                          </p:cTn>
                        </p:par>
                      </p:childTnLst>
                    </p:cTn>
                  </p:par>
                  <p:par>
                    <p:cTn id="126" fill="hold" nodeType="clickPar">
                      <p:stCondLst>
                        <p:cond delay="indefinite"/>
                      </p:stCondLst>
                      <p:childTnLst>
                        <p:par>
                          <p:cTn id="127" fill="hold" nodeType="withGroup">
                            <p:stCondLst>
                              <p:cond delay="0"/>
                            </p:stCondLst>
                            <p:childTnLst>
                              <p:par>
                                <p:cTn id="128" presetID="24" presetClass="exit" presetSubtype="0" fill="hold" grpId="1" nodeType="clickEffect">
                                  <p:stCondLst>
                                    <p:cond delay="0"/>
                                  </p:stCondLst>
                                  <p:childTnLst>
                                    <p:anim to="" calcmode="lin" valueType="num">
                                      <p:cBhvr>
                                        <p:cTn id="129" dur="1"/>
                                        <p:tgtEl>
                                          <p:spTgt spid="172080"/>
                                        </p:tgtEl>
                                        <p:attrNameLst>
                                          <p:attrName/>
                                        </p:attrNameLst>
                                      </p:cBhvr>
                                    </p:anim>
                                    <p:set>
                                      <p:cBhvr>
                                        <p:cTn id="130" dur="1" fill="hold">
                                          <p:stCondLst>
                                            <p:cond delay="0"/>
                                          </p:stCondLst>
                                        </p:cTn>
                                        <p:tgtEl>
                                          <p:spTgt spid="172080"/>
                                        </p:tgtEl>
                                        <p:attrNameLst>
                                          <p:attrName>style.visibility</p:attrName>
                                        </p:attrNameLst>
                                      </p:cBhvr>
                                      <p:to>
                                        <p:strVal val="hidden"/>
                                      </p:to>
                                    </p:set>
                                  </p:childTnLst>
                                </p:cTn>
                              </p:par>
                            </p:childTnLst>
                          </p:cTn>
                        </p:par>
                      </p:childTnLst>
                    </p:cTn>
                  </p:par>
                </p:childTnLst>
              </p:cTn>
              <p:nextCondLst>
                <p:cond evt="onClick" delay="0">
                  <p:tgtEl>
                    <p:spTgt spid="172062"/>
                  </p:tgtEl>
                </p:cond>
              </p:nextCondLst>
            </p:seq>
            <p:seq concurrent="1" nextAc="seek">
              <p:cTn id="131" restart="whenNotActive" fill="hold" evtFilter="cancelBubble" nodeType="interactiveSeq">
                <p:stCondLst>
                  <p:cond evt="onClick" delay="0">
                    <p:tgtEl>
                      <p:spTgt spid="172063"/>
                    </p:tgtEl>
                  </p:cond>
                </p:stCondLst>
                <p:endSync evt="end" delay="0">
                  <p:rtn val="all"/>
                </p:endSync>
                <p:childTnLst>
                  <p:par>
                    <p:cTn id="132" fill="hold" nodeType="clickPar">
                      <p:stCondLst>
                        <p:cond delay="0"/>
                      </p:stCondLst>
                      <p:childTnLst>
                        <p:par>
                          <p:cTn id="133" fill="hold" nodeType="withGroup">
                            <p:stCondLst>
                              <p:cond delay="0"/>
                            </p:stCondLst>
                            <p:childTnLst>
                              <p:par>
                                <p:cTn id="134" presetID="24" presetClass="entr" presetSubtype="0" fill="hold" grpId="0" nodeType="clickEffect">
                                  <p:stCondLst>
                                    <p:cond delay="0"/>
                                  </p:stCondLst>
                                  <p:childTnLst>
                                    <p:set>
                                      <p:cBhvr>
                                        <p:cTn id="135" dur="1" fill="hold">
                                          <p:stCondLst>
                                            <p:cond delay="0"/>
                                          </p:stCondLst>
                                        </p:cTn>
                                        <p:tgtEl>
                                          <p:spTgt spid="172082"/>
                                        </p:tgtEl>
                                        <p:attrNameLst>
                                          <p:attrName>style.visibility</p:attrName>
                                        </p:attrNameLst>
                                      </p:cBhvr>
                                      <p:to>
                                        <p:strVal val="visible"/>
                                      </p:to>
                                    </p:set>
                                    <p:anim to="" calcmode="lin" valueType="num">
                                      <p:cBhvr>
                                        <p:cTn id="136" dur="1" fill="hold"/>
                                        <p:tgtEl>
                                          <p:spTgt spid="172082"/>
                                        </p:tgtEl>
                                        <p:attrNameLst>
                                          <p:attrName/>
                                        </p:attrNameLst>
                                      </p:cBhvr>
                                    </p:anim>
                                  </p:childTnLst>
                                </p:cTn>
                              </p:par>
                            </p:childTnLst>
                          </p:cTn>
                        </p:par>
                      </p:childTnLst>
                    </p:cTn>
                  </p:par>
                  <p:par>
                    <p:cTn id="137" fill="hold" nodeType="clickPar">
                      <p:stCondLst>
                        <p:cond delay="indefinite"/>
                      </p:stCondLst>
                      <p:childTnLst>
                        <p:par>
                          <p:cTn id="138" fill="hold" nodeType="withGroup">
                            <p:stCondLst>
                              <p:cond delay="0"/>
                            </p:stCondLst>
                            <p:childTnLst>
                              <p:par>
                                <p:cTn id="139" presetID="24" presetClass="exit" presetSubtype="0" fill="hold" grpId="1" nodeType="clickEffect">
                                  <p:stCondLst>
                                    <p:cond delay="0"/>
                                  </p:stCondLst>
                                  <p:childTnLst>
                                    <p:anim to="" calcmode="lin" valueType="num">
                                      <p:cBhvr>
                                        <p:cTn id="140" dur="1"/>
                                        <p:tgtEl>
                                          <p:spTgt spid="172082"/>
                                        </p:tgtEl>
                                        <p:attrNameLst>
                                          <p:attrName/>
                                        </p:attrNameLst>
                                      </p:cBhvr>
                                    </p:anim>
                                    <p:set>
                                      <p:cBhvr>
                                        <p:cTn id="141" dur="1" fill="hold">
                                          <p:stCondLst>
                                            <p:cond delay="0"/>
                                          </p:stCondLst>
                                        </p:cTn>
                                        <p:tgtEl>
                                          <p:spTgt spid="172082"/>
                                        </p:tgtEl>
                                        <p:attrNameLst>
                                          <p:attrName>style.visibility</p:attrName>
                                        </p:attrNameLst>
                                      </p:cBhvr>
                                      <p:to>
                                        <p:strVal val="hidden"/>
                                      </p:to>
                                    </p:set>
                                  </p:childTnLst>
                                </p:cTn>
                              </p:par>
                            </p:childTnLst>
                          </p:cTn>
                        </p:par>
                        <p:par>
                          <p:cTn id="142" fill="hold" nodeType="afterGroup">
                            <p:stCondLst>
                              <p:cond delay="0"/>
                            </p:stCondLst>
                            <p:childTnLst>
                              <p:par>
                                <p:cTn id="143" presetID="24" presetClass="entr" presetSubtype="0" fill="hold" grpId="0" nodeType="afterEffect">
                                  <p:stCondLst>
                                    <p:cond delay="0"/>
                                  </p:stCondLst>
                                  <p:childTnLst>
                                    <p:set>
                                      <p:cBhvr>
                                        <p:cTn id="144" dur="1" fill="hold">
                                          <p:stCondLst>
                                            <p:cond delay="0"/>
                                          </p:stCondLst>
                                        </p:cTn>
                                        <p:tgtEl>
                                          <p:spTgt spid="172083"/>
                                        </p:tgtEl>
                                        <p:attrNameLst>
                                          <p:attrName>style.visibility</p:attrName>
                                        </p:attrNameLst>
                                      </p:cBhvr>
                                      <p:to>
                                        <p:strVal val="visible"/>
                                      </p:to>
                                    </p:set>
                                    <p:anim to="" calcmode="lin" valueType="num">
                                      <p:cBhvr>
                                        <p:cTn id="145" dur="1" fill="hold"/>
                                        <p:tgtEl>
                                          <p:spTgt spid="172083"/>
                                        </p:tgtEl>
                                        <p:attrNameLst>
                                          <p:attrName/>
                                        </p:attrNameLst>
                                      </p:cBhvr>
                                    </p:anim>
                                  </p:childTnLst>
                                </p:cTn>
                              </p:par>
                            </p:childTnLst>
                          </p:cTn>
                        </p:par>
                      </p:childTnLst>
                    </p:cTn>
                  </p:par>
                  <p:par>
                    <p:cTn id="146" fill="hold" nodeType="clickPar">
                      <p:stCondLst>
                        <p:cond delay="indefinite"/>
                      </p:stCondLst>
                      <p:childTnLst>
                        <p:par>
                          <p:cTn id="147" fill="hold" nodeType="withGroup">
                            <p:stCondLst>
                              <p:cond delay="0"/>
                            </p:stCondLst>
                            <p:childTnLst>
                              <p:par>
                                <p:cTn id="148" presetID="24" presetClass="exit" presetSubtype="0" fill="hold" grpId="1" nodeType="clickEffect">
                                  <p:stCondLst>
                                    <p:cond delay="0"/>
                                  </p:stCondLst>
                                  <p:childTnLst>
                                    <p:anim to="" calcmode="lin" valueType="num">
                                      <p:cBhvr>
                                        <p:cTn id="149" dur="1"/>
                                        <p:tgtEl>
                                          <p:spTgt spid="172083"/>
                                        </p:tgtEl>
                                        <p:attrNameLst>
                                          <p:attrName/>
                                        </p:attrNameLst>
                                      </p:cBhvr>
                                    </p:anim>
                                    <p:set>
                                      <p:cBhvr>
                                        <p:cTn id="150" dur="1" fill="hold">
                                          <p:stCondLst>
                                            <p:cond delay="0"/>
                                          </p:stCondLst>
                                        </p:cTn>
                                        <p:tgtEl>
                                          <p:spTgt spid="172083"/>
                                        </p:tgtEl>
                                        <p:attrNameLst>
                                          <p:attrName>style.visibility</p:attrName>
                                        </p:attrNameLst>
                                      </p:cBhvr>
                                      <p:to>
                                        <p:strVal val="hidden"/>
                                      </p:to>
                                    </p:set>
                                  </p:childTnLst>
                                </p:cTn>
                              </p:par>
                            </p:childTnLst>
                          </p:cTn>
                        </p:par>
                        <p:par>
                          <p:cTn id="151" fill="hold" nodeType="afterGroup">
                            <p:stCondLst>
                              <p:cond delay="0"/>
                            </p:stCondLst>
                            <p:childTnLst>
                              <p:par>
                                <p:cTn id="152" presetID="24" presetClass="entr" presetSubtype="0" fill="hold" grpId="0" nodeType="afterEffect">
                                  <p:stCondLst>
                                    <p:cond delay="0"/>
                                  </p:stCondLst>
                                  <p:childTnLst>
                                    <p:set>
                                      <p:cBhvr>
                                        <p:cTn id="153" dur="1" fill="hold">
                                          <p:stCondLst>
                                            <p:cond delay="0"/>
                                          </p:stCondLst>
                                        </p:cTn>
                                        <p:tgtEl>
                                          <p:spTgt spid="172084"/>
                                        </p:tgtEl>
                                        <p:attrNameLst>
                                          <p:attrName>style.visibility</p:attrName>
                                        </p:attrNameLst>
                                      </p:cBhvr>
                                      <p:to>
                                        <p:strVal val="visible"/>
                                      </p:to>
                                    </p:set>
                                    <p:anim to="" calcmode="lin" valueType="num">
                                      <p:cBhvr>
                                        <p:cTn id="154" dur="1" fill="hold"/>
                                        <p:tgtEl>
                                          <p:spTgt spid="172084"/>
                                        </p:tgtEl>
                                        <p:attrNameLst>
                                          <p:attrName/>
                                        </p:attrNameLst>
                                      </p:cBhvr>
                                    </p:anim>
                                  </p:childTnLst>
                                </p:cTn>
                              </p:par>
                            </p:childTnLst>
                          </p:cTn>
                        </p:par>
                      </p:childTnLst>
                    </p:cTn>
                  </p:par>
                  <p:par>
                    <p:cTn id="155" fill="hold" nodeType="clickPar">
                      <p:stCondLst>
                        <p:cond delay="indefinite"/>
                      </p:stCondLst>
                      <p:childTnLst>
                        <p:par>
                          <p:cTn id="156" fill="hold" nodeType="withGroup">
                            <p:stCondLst>
                              <p:cond delay="0"/>
                            </p:stCondLst>
                            <p:childTnLst>
                              <p:par>
                                <p:cTn id="157" presetID="24" presetClass="exit" presetSubtype="0" fill="hold" grpId="1" nodeType="clickEffect">
                                  <p:stCondLst>
                                    <p:cond delay="0"/>
                                  </p:stCondLst>
                                  <p:childTnLst>
                                    <p:anim to="" calcmode="lin" valueType="num">
                                      <p:cBhvr>
                                        <p:cTn id="158" dur="1"/>
                                        <p:tgtEl>
                                          <p:spTgt spid="172084"/>
                                        </p:tgtEl>
                                        <p:attrNameLst>
                                          <p:attrName/>
                                        </p:attrNameLst>
                                      </p:cBhvr>
                                    </p:anim>
                                    <p:set>
                                      <p:cBhvr>
                                        <p:cTn id="159" dur="1" fill="hold">
                                          <p:stCondLst>
                                            <p:cond delay="0"/>
                                          </p:stCondLst>
                                        </p:cTn>
                                        <p:tgtEl>
                                          <p:spTgt spid="172084"/>
                                        </p:tgtEl>
                                        <p:attrNameLst>
                                          <p:attrName>style.visibility</p:attrName>
                                        </p:attrNameLst>
                                      </p:cBhvr>
                                      <p:to>
                                        <p:strVal val="hidden"/>
                                      </p:to>
                                    </p:set>
                                  </p:childTnLst>
                                </p:cTn>
                              </p:par>
                            </p:childTnLst>
                          </p:cTn>
                        </p:par>
                        <p:par>
                          <p:cTn id="160" fill="hold" nodeType="afterGroup">
                            <p:stCondLst>
                              <p:cond delay="0"/>
                            </p:stCondLst>
                            <p:childTnLst>
                              <p:par>
                                <p:cTn id="161" presetID="24" presetClass="entr" presetSubtype="0" fill="hold" grpId="0" nodeType="afterEffect">
                                  <p:stCondLst>
                                    <p:cond delay="0"/>
                                  </p:stCondLst>
                                  <p:childTnLst>
                                    <p:set>
                                      <p:cBhvr>
                                        <p:cTn id="162" dur="1" fill="hold">
                                          <p:stCondLst>
                                            <p:cond delay="0"/>
                                          </p:stCondLst>
                                        </p:cTn>
                                        <p:tgtEl>
                                          <p:spTgt spid="172085"/>
                                        </p:tgtEl>
                                        <p:attrNameLst>
                                          <p:attrName>style.visibility</p:attrName>
                                        </p:attrNameLst>
                                      </p:cBhvr>
                                      <p:to>
                                        <p:strVal val="visible"/>
                                      </p:to>
                                    </p:set>
                                    <p:anim to="" calcmode="lin" valueType="num">
                                      <p:cBhvr>
                                        <p:cTn id="163" dur="1" fill="hold"/>
                                        <p:tgtEl>
                                          <p:spTgt spid="172085"/>
                                        </p:tgtEl>
                                        <p:attrNameLst>
                                          <p:attrName/>
                                        </p:attrNameLst>
                                      </p:cBhvr>
                                    </p:anim>
                                  </p:childTnLst>
                                </p:cTn>
                              </p:par>
                            </p:childTnLst>
                          </p:cTn>
                        </p:par>
                      </p:childTnLst>
                    </p:cTn>
                  </p:par>
                  <p:par>
                    <p:cTn id="164" fill="hold" nodeType="clickPar">
                      <p:stCondLst>
                        <p:cond delay="indefinite"/>
                      </p:stCondLst>
                      <p:childTnLst>
                        <p:par>
                          <p:cTn id="165" fill="hold" nodeType="withGroup">
                            <p:stCondLst>
                              <p:cond delay="0"/>
                            </p:stCondLst>
                            <p:childTnLst>
                              <p:par>
                                <p:cTn id="166" presetID="24" presetClass="exit" presetSubtype="0" fill="hold" grpId="1" nodeType="clickEffect">
                                  <p:stCondLst>
                                    <p:cond delay="0"/>
                                  </p:stCondLst>
                                  <p:childTnLst>
                                    <p:anim to="" calcmode="lin" valueType="num">
                                      <p:cBhvr>
                                        <p:cTn id="167" dur="1"/>
                                        <p:tgtEl>
                                          <p:spTgt spid="172085"/>
                                        </p:tgtEl>
                                        <p:attrNameLst>
                                          <p:attrName/>
                                        </p:attrNameLst>
                                      </p:cBhvr>
                                    </p:anim>
                                    <p:set>
                                      <p:cBhvr>
                                        <p:cTn id="168" dur="1" fill="hold">
                                          <p:stCondLst>
                                            <p:cond delay="0"/>
                                          </p:stCondLst>
                                        </p:cTn>
                                        <p:tgtEl>
                                          <p:spTgt spid="172085"/>
                                        </p:tgtEl>
                                        <p:attrNameLst>
                                          <p:attrName>style.visibility</p:attrName>
                                        </p:attrNameLst>
                                      </p:cBhvr>
                                      <p:to>
                                        <p:strVal val="hidden"/>
                                      </p:to>
                                    </p:set>
                                  </p:childTnLst>
                                </p:cTn>
                              </p:par>
                            </p:childTnLst>
                          </p:cTn>
                        </p:par>
                        <p:par>
                          <p:cTn id="169" fill="hold" nodeType="afterGroup">
                            <p:stCondLst>
                              <p:cond delay="0"/>
                            </p:stCondLst>
                            <p:childTnLst>
                              <p:par>
                                <p:cTn id="170" presetID="24" presetClass="entr" presetSubtype="0" fill="hold" grpId="0" nodeType="afterEffect">
                                  <p:stCondLst>
                                    <p:cond delay="0"/>
                                  </p:stCondLst>
                                  <p:childTnLst>
                                    <p:set>
                                      <p:cBhvr>
                                        <p:cTn id="171" dur="1" fill="hold">
                                          <p:stCondLst>
                                            <p:cond delay="0"/>
                                          </p:stCondLst>
                                        </p:cTn>
                                        <p:tgtEl>
                                          <p:spTgt spid="172086"/>
                                        </p:tgtEl>
                                        <p:attrNameLst>
                                          <p:attrName>style.visibility</p:attrName>
                                        </p:attrNameLst>
                                      </p:cBhvr>
                                      <p:to>
                                        <p:strVal val="visible"/>
                                      </p:to>
                                    </p:set>
                                    <p:anim to="" calcmode="lin" valueType="num">
                                      <p:cBhvr>
                                        <p:cTn id="172" dur="1" fill="hold"/>
                                        <p:tgtEl>
                                          <p:spTgt spid="172086"/>
                                        </p:tgtEl>
                                        <p:attrNameLst>
                                          <p:attrName/>
                                        </p:attrNameLst>
                                      </p:cBhvr>
                                    </p:anim>
                                  </p:childTnLst>
                                </p:cTn>
                              </p:par>
                            </p:childTnLst>
                          </p:cTn>
                        </p:par>
                      </p:childTnLst>
                    </p:cTn>
                  </p:par>
                  <p:par>
                    <p:cTn id="173" fill="hold" nodeType="clickPar">
                      <p:stCondLst>
                        <p:cond delay="indefinite"/>
                      </p:stCondLst>
                      <p:childTnLst>
                        <p:par>
                          <p:cTn id="174" fill="hold" nodeType="withGroup">
                            <p:stCondLst>
                              <p:cond delay="0"/>
                            </p:stCondLst>
                            <p:childTnLst>
                              <p:par>
                                <p:cTn id="175" presetID="24" presetClass="exit" presetSubtype="0" fill="hold" grpId="1" nodeType="clickEffect">
                                  <p:stCondLst>
                                    <p:cond delay="0"/>
                                  </p:stCondLst>
                                  <p:childTnLst>
                                    <p:anim to="" calcmode="lin" valueType="num">
                                      <p:cBhvr>
                                        <p:cTn id="176" dur="1"/>
                                        <p:tgtEl>
                                          <p:spTgt spid="172086"/>
                                        </p:tgtEl>
                                        <p:attrNameLst>
                                          <p:attrName/>
                                        </p:attrNameLst>
                                      </p:cBhvr>
                                    </p:anim>
                                    <p:set>
                                      <p:cBhvr>
                                        <p:cTn id="177" dur="1" fill="hold">
                                          <p:stCondLst>
                                            <p:cond delay="0"/>
                                          </p:stCondLst>
                                        </p:cTn>
                                        <p:tgtEl>
                                          <p:spTgt spid="172086"/>
                                        </p:tgtEl>
                                        <p:attrNameLst>
                                          <p:attrName>style.visibility</p:attrName>
                                        </p:attrNameLst>
                                      </p:cBhvr>
                                      <p:to>
                                        <p:strVal val="hidden"/>
                                      </p:to>
                                    </p:set>
                                  </p:childTnLst>
                                </p:cTn>
                              </p:par>
                            </p:childTnLst>
                          </p:cTn>
                        </p:par>
                      </p:childTnLst>
                    </p:cTn>
                  </p:par>
                </p:childTnLst>
              </p:cTn>
              <p:nextCondLst>
                <p:cond evt="onClick" delay="0">
                  <p:tgtEl>
                    <p:spTgt spid="172063"/>
                  </p:tgtEl>
                </p:cond>
              </p:nextCondLst>
            </p:seq>
            <p:seq concurrent="1" nextAc="seek">
              <p:cTn id="178" restart="whenNotActive" fill="hold" evtFilter="cancelBubble" nodeType="interactiveSeq">
                <p:stCondLst>
                  <p:cond evt="onClick" delay="0">
                    <p:tgtEl>
                      <p:spTgt spid="172059"/>
                    </p:tgtEl>
                  </p:cond>
                </p:stCondLst>
                <p:endSync evt="end" delay="0">
                  <p:rtn val="all"/>
                </p:endSync>
                <p:childTnLst>
                  <p:par>
                    <p:cTn id="179" fill="hold" nodeType="clickPar">
                      <p:stCondLst>
                        <p:cond delay="0"/>
                      </p:stCondLst>
                      <p:childTnLst>
                        <p:par>
                          <p:cTn id="180" fill="hold" nodeType="withGroup">
                            <p:stCondLst>
                              <p:cond delay="0"/>
                            </p:stCondLst>
                            <p:childTnLst>
                              <p:par>
                                <p:cTn id="181" presetID="25" presetClass="exit" presetSubtype="0" fill="hold" grpId="0" nodeType="clickEffect">
                                  <p:stCondLst>
                                    <p:cond delay="0"/>
                                  </p:stCondLst>
                                  <p:childTnLst>
                                    <p:animEffect transition="out" filter="fade">
                                      <p:cBhvr>
                                        <p:cTn id="182" dur="1000" accel="50000">
                                          <p:stCondLst>
                                            <p:cond delay="0"/>
                                          </p:stCondLst>
                                        </p:cTn>
                                        <p:tgtEl>
                                          <p:spTgt spid="172059"/>
                                        </p:tgtEl>
                                      </p:cBhvr>
                                    </p:animEffect>
                                    <p:anim calcmode="lin" valueType="num">
                                      <p:cBhvr>
                                        <p:cTn id="183" dur="500" accel="50000">
                                          <p:stCondLst>
                                            <p:cond delay="0"/>
                                          </p:stCondLst>
                                        </p:cTn>
                                        <p:tgtEl>
                                          <p:spTgt spid="172059"/>
                                        </p:tgtEl>
                                        <p:attrNameLst>
                                          <p:attrName>ppt_y</p:attrName>
                                        </p:attrNameLst>
                                      </p:cBhvr>
                                      <p:tavLst>
                                        <p:tav tm="0">
                                          <p:val>
                                            <p:strVal val="ppt_y"/>
                                          </p:val>
                                        </p:tav>
                                        <p:tav tm="100000">
                                          <p:val>
                                            <p:strVal val="ppt_y+.1"/>
                                          </p:val>
                                        </p:tav>
                                      </p:tavLst>
                                    </p:anim>
                                    <p:anim calcmode="lin" valueType="num">
                                      <p:cBhvr>
                                        <p:cTn id="184" dur="500" decel="50000">
                                          <p:stCondLst>
                                            <p:cond delay="500"/>
                                          </p:stCondLst>
                                        </p:cTn>
                                        <p:tgtEl>
                                          <p:spTgt spid="172059"/>
                                        </p:tgtEl>
                                        <p:attrNameLst>
                                          <p:attrName>ppt_y</p:attrName>
                                        </p:attrNameLst>
                                      </p:cBhvr>
                                      <p:tavLst>
                                        <p:tav tm="0">
                                          <p:val>
                                            <p:strVal val="ppt_y"/>
                                          </p:val>
                                        </p:tav>
                                        <p:tav tm="100000">
                                          <p:val>
                                            <p:strVal val="ppt_y-.1"/>
                                          </p:val>
                                        </p:tav>
                                      </p:tavLst>
                                    </p:anim>
                                    <p:anim calcmode="lin" valueType="num">
                                      <p:cBhvr>
                                        <p:cTn id="185" dur="500" accel="50000">
                                          <p:stCondLst>
                                            <p:cond delay="500"/>
                                          </p:stCondLst>
                                        </p:cTn>
                                        <p:tgtEl>
                                          <p:spTgt spid="172059"/>
                                        </p:tgtEl>
                                        <p:attrNameLst>
                                          <p:attrName>ppt_x</p:attrName>
                                        </p:attrNameLst>
                                      </p:cBhvr>
                                      <p:tavLst>
                                        <p:tav tm="0">
                                          <p:val>
                                            <p:strVal val="ppt_x"/>
                                          </p:val>
                                        </p:tav>
                                        <p:tav tm="100000">
                                          <p:val>
                                            <p:strVal val="ppt_x+.4"/>
                                          </p:val>
                                        </p:tav>
                                      </p:tavLst>
                                    </p:anim>
                                    <p:anim calcmode="lin" valueType="num">
                                      <p:cBhvr>
                                        <p:cTn id="186" dur="1000"/>
                                        <p:tgtEl>
                                          <p:spTgt spid="172059"/>
                                        </p:tgtEl>
                                        <p:attrNameLst>
                                          <p:attrName>ppt_h</p:attrName>
                                        </p:attrNameLst>
                                      </p:cBhvr>
                                      <p:tavLst>
                                        <p:tav tm="0">
                                          <p:val>
                                            <p:strVal val="ppt_h"/>
                                          </p:val>
                                        </p:tav>
                                        <p:tav tm="100000">
                                          <p:val>
                                            <p:strVal val="ppt_h"/>
                                          </p:val>
                                        </p:tav>
                                      </p:tavLst>
                                    </p:anim>
                                    <p:anim calcmode="lin" valueType="num">
                                      <p:cBhvr>
                                        <p:cTn id="187" dur="500" accel="50000">
                                          <p:stCondLst>
                                            <p:cond delay="0"/>
                                          </p:stCondLst>
                                        </p:cTn>
                                        <p:tgtEl>
                                          <p:spTgt spid="172059"/>
                                        </p:tgtEl>
                                        <p:attrNameLst>
                                          <p:attrName>ppt_w</p:attrName>
                                        </p:attrNameLst>
                                      </p:cBhvr>
                                      <p:tavLst>
                                        <p:tav tm="0">
                                          <p:val>
                                            <p:strVal val="ppt_w"/>
                                          </p:val>
                                        </p:tav>
                                        <p:tav tm="100000">
                                          <p:val>
                                            <p:strVal val="ppt_w*.05"/>
                                          </p:val>
                                        </p:tav>
                                      </p:tavLst>
                                    </p:anim>
                                    <p:anim calcmode="lin" valueType="num">
                                      <p:cBhvr>
                                        <p:cTn id="188" dur="500" decel="50000">
                                          <p:stCondLst>
                                            <p:cond delay="500"/>
                                          </p:stCondLst>
                                        </p:cTn>
                                        <p:tgtEl>
                                          <p:spTgt spid="172059"/>
                                        </p:tgtEl>
                                        <p:attrNameLst>
                                          <p:attrName>ppt_w</p:attrName>
                                        </p:attrNameLst>
                                      </p:cBhvr>
                                      <p:tavLst>
                                        <p:tav tm="0">
                                          <p:val>
                                            <p:strVal val="ppt_w"/>
                                          </p:val>
                                        </p:tav>
                                        <p:tav tm="100000">
                                          <p:val>
                                            <p:strVal val="ppt_w/.05"/>
                                          </p:val>
                                        </p:tav>
                                      </p:tavLst>
                                    </p:anim>
                                    <p:anim calcmode="lin" valueType="num">
                                      <p:cBhvr>
                                        <p:cTn id="189" dur="500" accel="50000">
                                          <p:stCondLst>
                                            <p:cond delay="500"/>
                                          </p:stCondLst>
                                        </p:cTn>
                                        <p:tgtEl>
                                          <p:spTgt spid="172059"/>
                                        </p:tgtEl>
                                        <p:attrNameLst>
                                          <p:attrName>style.rotation</p:attrName>
                                        </p:attrNameLst>
                                      </p:cBhvr>
                                      <p:tavLst>
                                        <p:tav tm="0">
                                          <p:val>
                                            <p:fltVal val="0"/>
                                          </p:val>
                                        </p:tav>
                                        <p:tav tm="100000">
                                          <p:val>
                                            <p:fltVal val="-90"/>
                                          </p:val>
                                        </p:tav>
                                      </p:tavLst>
                                    </p:anim>
                                    <p:set>
                                      <p:cBhvr>
                                        <p:cTn id="190" dur="1" fill="hold">
                                          <p:stCondLst>
                                            <p:cond delay="999"/>
                                          </p:stCondLst>
                                        </p:cTn>
                                        <p:tgtEl>
                                          <p:spTgt spid="172059"/>
                                        </p:tgtEl>
                                        <p:attrNameLst>
                                          <p:attrName>style.visibility</p:attrName>
                                        </p:attrNameLst>
                                      </p:cBhvr>
                                      <p:to>
                                        <p:strVal val="hidden"/>
                                      </p:to>
                                    </p:set>
                                  </p:childTnLst>
                                </p:cTn>
                              </p:par>
                            </p:childTnLst>
                          </p:cTn>
                        </p:par>
                      </p:childTnLst>
                    </p:cTn>
                  </p:par>
                </p:childTnLst>
              </p:cTn>
              <p:nextCondLst>
                <p:cond evt="onClick" delay="0">
                  <p:tgtEl>
                    <p:spTgt spid="172059"/>
                  </p:tgtEl>
                </p:cond>
              </p:nextCondLst>
            </p:seq>
            <p:seq concurrent="1" nextAc="seek">
              <p:cTn id="191" restart="whenNotActive" fill="hold" evtFilter="cancelBubble" nodeType="interactiveSeq">
                <p:stCondLst>
                  <p:cond evt="onClick" delay="0">
                    <p:tgtEl>
                      <p:spTgt spid="42"/>
                    </p:tgtEl>
                  </p:cond>
                </p:stCondLst>
                <p:endSync evt="end" delay="0">
                  <p:rtn val="all"/>
                </p:endSync>
                <p:childTnLst>
                  <p:par>
                    <p:cTn id="192" fill="hold">
                      <p:stCondLst>
                        <p:cond delay="0"/>
                      </p:stCondLst>
                      <p:childTnLst>
                        <p:par>
                          <p:cTn id="193" fill="hold">
                            <p:stCondLst>
                              <p:cond delay="0"/>
                            </p:stCondLst>
                            <p:childTnLst>
                              <p:par>
                                <p:cTn id="194" presetID="24" presetClass="entr" presetSubtype="0" fill="hold" grpId="0" nodeType="clickEffect">
                                  <p:stCondLst>
                                    <p:cond delay="0"/>
                                  </p:stCondLst>
                                  <p:childTnLst>
                                    <p:set>
                                      <p:cBhvr>
                                        <p:cTn id="195" dur="1" fill="hold">
                                          <p:stCondLst>
                                            <p:cond delay="0"/>
                                          </p:stCondLst>
                                        </p:cTn>
                                        <p:tgtEl>
                                          <p:spTgt spid="44"/>
                                        </p:tgtEl>
                                        <p:attrNameLst>
                                          <p:attrName>style.visibility</p:attrName>
                                        </p:attrNameLst>
                                      </p:cBhvr>
                                      <p:to>
                                        <p:strVal val="visible"/>
                                      </p:to>
                                    </p:set>
                                    <p:anim to="" calcmode="lin" valueType="num">
                                      <p:cBhvr>
                                        <p:cTn id="196" dur="1" fill="hold"/>
                                        <p:tgtEl>
                                          <p:spTgt spid="44"/>
                                        </p:tgtEl>
                                        <p:attrNameLst>
                                          <p:attrName/>
                                        </p:attrNameLst>
                                      </p:cBhvr>
                                    </p:anim>
                                  </p:childTnLst>
                                </p:cTn>
                              </p:par>
                            </p:childTnLst>
                          </p:cTn>
                        </p:par>
                      </p:childTnLst>
                    </p:cTn>
                  </p:par>
                  <p:par>
                    <p:cTn id="197" fill="hold">
                      <p:stCondLst>
                        <p:cond delay="indefinite"/>
                      </p:stCondLst>
                      <p:childTnLst>
                        <p:par>
                          <p:cTn id="198" fill="hold">
                            <p:stCondLst>
                              <p:cond delay="0"/>
                            </p:stCondLst>
                            <p:childTnLst>
                              <p:par>
                                <p:cTn id="199" presetID="24" presetClass="exit" presetSubtype="0" fill="hold" grpId="1" nodeType="clickEffect">
                                  <p:stCondLst>
                                    <p:cond delay="0"/>
                                  </p:stCondLst>
                                  <p:childTnLst>
                                    <p:anim to="" calcmode="lin" valueType="num">
                                      <p:cBhvr>
                                        <p:cTn id="200" dur="1"/>
                                        <p:tgtEl>
                                          <p:spTgt spid="44"/>
                                        </p:tgtEl>
                                        <p:attrNameLst>
                                          <p:attrName/>
                                        </p:attrNameLst>
                                      </p:cBhvr>
                                    </p:anim>
                                    <p:set>
                                      <p:cBhvr>
                                        <p:cTn id="201" dur="1" fill="hold">
                                          <p:stCondLst>
                                            <p:cond delay="0"/>
                                          </p:stCondLst>
                                        </p:cTn>
                                        <p:tgtEl>
                                          <p:spTgt spid="44"/>
                                        </p:tgtEl>
                                        <p:attrNameLst>
                                          <p:attrName>style.visibility</p:attrName>
                                        </p:attrNameLst>
                                      </p:cBhvr>
                                      <p:to>
                                        <p:strVal val="hidden"/>
                                      </p:to>
                                    </p:set>
                                  </p:childTnLst>
                                </p:cTn>
                              </p:par>
                            </p:childTnLst>
                          </p:cTn>
                        </p:par>
                        <p:par>
                          <p:cTn id="202" fill="hold">
                            <p:stCondLst>
                              <p:cond delay="0"/>
                            </p:stCondLst>
                            <p:childTnLst>
                              <p:par>
                                <p:cTn id="203" presetID="24" presetClass="entr" presetSubtype="0" fill="hold" grpId="0" nodeType="afterEffect">
                                  <p:stCondLst>
                                    <p:cond delay="0"/>
                                  </p:stCondLst>
                                  <p:childTnLst>
                                    <p:set>
                                      <p:cBhvr>
                                        <p:cTn id="204" dur="1" fill="hold">
                                          <p:stCondLst>
                                            <p:cond delay="0"/>
                                          </p:stCondLst>
                                        </p:cTn>
                                        <p:tgtEl>
                                          <p:spTgt spid="45"/>
                                        </p:tgtEl>
                                        <p:attrNameLst>
                                          <p:attrName>style.visibility</p:attrName>
                                        </p:attrNameLst>
                                      </p:cBhvr>
                                      <p:to>
                                        <p:strVal val="visible"/>
                                      </p:to>
                                    </p:set>
                                    <p:anim to="" calcmode="lin" valueType="num">
                                      <p:cBhvr>
                                        <p:cTn id="205" dur="1" fill="hold"/>
                                        <p:tgtEl>
                                          <p:spTgt spid="45"/>
                                        </p:tgtEl>
                                        <p:attrNameLst>
                                          <p:attrName/>
                                        </p:attrNameLst>
                                      </p:cBhvr>
                                    </p:anim>
                                  </p:childTnLst>
                                </p:cTn>
                              </p:par>
                            </p:childTnLst>
                          </p:cTn>
                        </p:par>
                      </p:childTnLst>
                    </p:cTn>
                  </p:par>
                  <p:par>
                    <p:cTn id="206" fill="hold">
                      <p:stCondLst>
                        <p:cond delay="indefinite"/>
                      </p:stCondLst>
                      <p:childTnLst>
                        <p:par>
                          <p:cTn id="207" fill="hold">
                            <p:stCondLst>
                              <p:cond delay="0"/>
                            </p:stCondLst>
                            <p:childTnLst>
                              <p:par>
                                <p:cTn id="208" presetID="24" presetClass="exit" presetSubtype="0" fill="hold" grpId="1" nodeType="clickEffect">
                                  <p:stCondLst>
                                    <p:cond delay="0"/>
                                  </p:stCondLst>
                                  <p:childTnLst>
                                    <p:anim to="" calcmode="lin" valueType="num">
                                      <p:cBhvr>
                                        <p:cTn id="209" dur="1"/>
                                        <p:tgtEl>
                                          <p:spTgt spid="45"/>
                                        </p:tgtEl>
                                        <p:attrNameLst>
                                          <p:attrName/>
                                        </p:attrNameLst>
                                      </p:cBhvr>
                                    </p:anim>
                                    <p:set>
                                      <p:cBhvr>
                                        <p:cTn id="210" dur="1" fill="hold">
                                          <p:stCondLst>
                                            <p:cond delay="0"/>
                                          </p:stCondLst>
                                        </p:cTn>
                                        <p:tgtEl>
                                          <p:spTgt spid="45"/>
                                        </p:tgtEl>
                                        <p:attrNameLst>
                                          <p:attrName>style.visibility</p:attrName>
                                        </p:attrNameLst>
                                      </p:cBhvr>
                                      <p:to>
                                        <p:strVal val="hidden"/>
                                      </p:to>
                                    </p:set>
                                  </p:childTnLst>
                                </p:cTn>
                              </p:par>
                            </p:childTnLst>
                          </p:cTn>
                        </p:par>
                        <p:par>
                          <p:cTn id="211" fill="hold">
                            <p:stCondLst>
                              <p:cond delay="0"/>
                            </p:stCondLst>
                            <p:childTnLst>
                              <p:par>
                                <p:cTn id="212" presetID="24" presetClass="entr" presetSubtype="0" fill="hold" grpId="0" nodeType="afterEffect">
                                  <p:stCondLst>
                                    <p:cond delay="0"/>
                                  </p:stCondLst>
                                  <p:childTnLst>
                                    <p:set>
                                      <p:cBhvr>
                                        <p:cTn id="213" dur="1" fill="hold">
                                          <p:stCondLst>
                                            <p:cond delay="0"/>
                                          </p:stCondLst>
                                        </p:cTn>
                                        <p:tgtEl>
                                          <p:spTgt spid="46"/>
                                        </p:tgtEl>
                                        <p:attrNameLst>
                                          <p:attrName>style.visibility</p:attrName>
                                        </p:attrNameLst>
                                      </p:cBhvr>
                                      <p:to>
                                        <p:strVal val="visible"/>
                                      </p:to>
                                    </p:set>
                                    <p:anim to="" calcmode="lin" valueType="num">
                                      <p:cBhvr>
                                        <p:cTn id="214" dur="1" fill="hold"/>
                                        <p:tgtEl>
                                          <p:spTgt spid="46"/>
                                        </p:tgtEl>
                                        <p:attrNameLst>
                                          <p:attrName/>
                                        </p:attrNameLst>
                                      </p:cBhvr>
                                    </p:anim>
                                  </p:childTnLst>
                                </p:cTn>
                              </p:par>
                            </p:childTnLst>
                          </p:cTn>
                        </p:par>
                      </p:childTnLst>
                    </p:cTn>
                  </p:par>
                  <p:par>
                    <p:cTn id="215" fill="hold">
                      <p:stCondLst>
                        <p:cond delay="indefinite"/>
                      </p:stCondLst>
                      <p:childTnLst>
                        <p:par>
                          <p:cTn id="216" fill="hold">
                            <p:stCondLst>
                              <p:cond delay="0"/>
                            </p:stCondLst>
                            <p:childTnLst>
                              <p:par>
                                <p:cTn id="217" presetID="24" presetClass="exit" presetSubtype="0" fill="hold" grpId="1" nodeType="clickEffect">
                                  <p:stCondLst>
                                    <p:cond delay="0"/>
                                  </p:stCondLst>
                                  <p:childTnLst>
                                    <p:anim to="" calcmode="lin" valueType="num">
                                      <p:cBhvr>
                                        <p:cTn id="218" dur="1"/>
                                        <p:tgtEl>
                                          <p:spTgt spid="46"/>
                                        </p:tgtEl>
                                        <p:attrNameLst>
                                          <p:attrName/>
                                        </p:attrNameLst>
                                      </p:cBhvr>
                                    </p:anim>
                                    <p:set>
                                      <p:cBhvr>
                                        <p:cTn id="219" dur="1" fill="hold">
                                          <p:stCondLst>
                                            <p:cond delay="0"/>
                                          </p:stCondLst>
                                        </p:cTn>
                                        <p:tgtEl>
                                          <p:spTgt spid="46"/>
                                        </p:tgtEl>
                                        <p:attrNameLst>
                                          <p:attrName>style.visibility</p:attrName>
                                        </p:attrNameLst>
                                      </p:cBhvr>
                                      <p:to>
                                        <p:strVal val="hidden"/>
                                      </p:to>
                                    </p:set>
                                  </p:childTnLst>
                                </p:cTn>
                              </p:par>
                            </p:childTnLst>
                          </p:cTn>
                        </p:par>
                        <p:par>
                          <p:cTn id="220" fill="hold">
                            <p:stCondLst>
                              <p:cond delay="0"/>
                            </p:stCondLst>
                            <p:childTnLst>
                              <p:par>
                                <p:cTn id="221" presetID="24" presetClass="entr" presetSubtype="0" fill="hold" grpId="0" nodeType="afterEffect">
                                  <p:stCondLst>
                                    <p:cond delay="0"/>
                                  </p:stCondLst>
                                  <p:childTnLst>
                                    <p:set>
                                      <p:cBhvr>
                                        <p:cTn id="222" dur="1" fill="hold">
                                          <p:stCondLst>
                                            <p:cond delay="0"/>
                                          </p:stCondLst>
                                        </p:cTn>
                                        <p:tgtEl>
                                          <p:spTgt spid="47"/>
                                        </p:tgtEl>
                                        <p:attrNameLst>
                                          <p:attrName>style.visibility</p:attrName>
                                        </p:attrNameLst>
                                      </p:cBhvr>
                                      <p:to>
                                        <p:strVal val="visible"/>
                                      </p:to>
                                    </p:set>
                                    <p:anim to="" calcmode="lin" valueType="num">
                                      <p:cBhvr>
                                        <p:cTn id="223" dur="1" fill="hold"/>
                                        <p:tgtEl>
                                          <p:spTgt spid="47"/>
                                        </p:tgtEl>
                                        <p:attrNameLst>
                                          <p:attrName/>
                                        </p:attrNameLst>
                                      </p:cBhvr>
                                    </p:anim>
                                  </p:childTnLst>
                                </p:cTn>
                              </p:par>
                            </p:childTnLst>
                          </p:cTn>
                        </p:par>
                      </p:childTnLst>
                    </p:cTn>
                  </p:par>
                  <p:par>
                    <p:cTn id="224" fill="hold">
                      <p:stCondLst>
                        <p:cond delay="indefinite"/>
                      </p:stCondLst>
                      <p:childTnLst>
                        <p:par>
                          <p:cTn id="225" fill="hold">
                            <p:stCondLst>
                              <p:cond delay="0"/>
                            </p:stCondLst>
                            <p:childTnLst>
                              <p:par>
                                <p:cTn id="226" presetID="24" presetClass="exit" presetSubtype="0" fill="hold" grpId="1" nodeType="clickEffect">
                                  <p:stCondLst>
                                    <p:cond delay="0"/>
                                  </p:stCondLst>
                                  <p:childTnLst>
                                    <p:anim to="" calcmode="lin" valueType="num">
                                      <p:cBhvr>
                                        <p:cTn id="227" dur="1"/>
                                        <p:tgtEl>
                                          <p:spTgt spid="47"/>
                                        </p:tgtEl>
                                        <p:attrNameLst>
                                          <p:attrName/>
                                        </p:attrNameLst>
                                      </p:cBhvr>
                                    </p:anim>
                                    <p:set>
                                      <p:cBhvr>
                                        <p:cTn id="228" dur="1" fill="hold">
                                          <p:stCondLst>
                                            <p:cond delay="0"/>
                                          </p:stCondLst>
                                        </p:cTn>
                                        <p:tgtEl>
                                          <p:spTgt spid="47"/>
                                        </p:tgtEl>
                                        <p:attrNameLst>
                                          <p:attrName>style.visibility</p:attrName>
                                        </p:attrNameLst>
                                      </p:cBhvr>
                                      <p:to>
                                        <p:strVal val="hidden"/>
                                      </p:to>
                                    </p:set>
                                  </p:childTnLst>
                                </p:cTn>
                              </p:par>
                            </p:childTnLst>
                          </p:cTn>
                        </p:par>
                        <p:par>
                          <p:cTn id="229" fill="hold">
                            <p:stCondLst>
                              <p:cond delay="0"/>
                            </p:stCondLst>
                            <p:childTnLst>
                              <p:par>
                                <p:cTn id="230" presetID="24" presetClass="entr" presetSubtype="0"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 to="" calcmode="lin" valueType="num">
                                      <p:cBhvr>
                                        <p:cTn id="232" dur="1" fill="hold"/>
                                        <p:tgtEl>
                                          <p:spTgt spid="48"/>
                                        </p:tgtEl>
                                        <p:attrNameLst>
                                          <p:attrName/>
                                        </p:attrNameLst>
                                      </p:cBhvr>
                                    </p:anim>
                                  </p:childTnLst>
                                </p:cTn>
                              </p:par>
                            </p:childTnLst>
                          </p:cTn>
                        </p:par>
                      </p:childTnLst>
                    </p:cTn>
                  </p:par>
                  <p:par>
                    <p:cTn id="233" fill="hold">
                      <p:stCondLst>
                        <p:cond delay="indefinite"/>
                      </p:stCondLst>
                      <p:childTnLst>
                        <p:par>
                          <p:cTn id="234" fill="hold">
                            <p:stCondLst>
                              <p:cond delay="0"/>
                            </p:stCondLst>
                            <p:childTnLst>
                              <p:par>
                                <p:cTn id="235" presetID="24" presetClass="exit" presetSubtype="0" fill="hold" grpId="1" nodeType="clickEffect">
                                  <p:stCondLst>
                                    <p:cond delay="0"/>
                                  </p:stCondLst>
                                  <p:childTnLst>
                                    <p:anim to="" calcmode="lin" valueType="num">
                                      <p:cBhvr>
                                        <p:cTn id="236" dur="1"/>
                                        <p:tgtEl>
                                          <p:spTgt spid="48"/>
                                        </p:tgtEl>
                                        <p:attrNameLst>
                                          <p:attrName/>
                                        </p:attrNameLst>
                                      </p:cBhvr>
                                    </p:anim>
                                    <p:set>
                                      <p:cBhvr>
                                        <p:cTn id="237" dur="1" fill="hold">
                                          <p:stCondLst>
                                            <p:cond delay="0"/>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238" restart="whenNotActive" fill="hold" evtFilter="cancelBubble" nodeType="interactiveSeq">
                <p:stCondLst>
                  <p:cond evt="onClick" delay="0">
                    <p:tgtEl>
                      <p:spTgt spid="50"/>
                    </p:tgtEl>
                  </p:cond>
                </p:stCondLst>
                <p:endSync evt="end" delay="0">
                  <p:rtn val="all"/>
                </p:endSync>
                <p:childTnLst>
                  <p:par>
                    <p:cTn id="239" fill="hold">
                      <p:stCondLst>
                        <p:cond delay="0"/>
                      </p:stCondLst>
                      <p:childTnLst>
                        <p:par>
                          <p:cTn id="240" fill="hold">
                            <p:stCondLst>
                              <p:cond delay="0"/>
                            </p:stCondLst>
                            <p:childTnLst>
                              <p:par>
                                <p:cTn id="241" presetID="24" presetClass="entr" presetSubtype="0" fill="hold" grpId="0" nodeType="clickEffect">
                                  <p:stCondLst>
                                    <p:cond delay="0"/>
                                  </p:stCondLst>
                                  <p:childTnLst>
                                    <p:set>
                                      <p:cBhvr>
                                        <p:cTn id="242" dur="1" fill="hold">
                                          <p:stCondLst>
                                            <p:cond delay="0"/>
                                          </p:stCondLst>
                                        </p:cTn>
                                        <p:tgtEl>
                                          <p:spTgt spid="52"/>
                                        </p:tgtEl>
                                        <p:attrNameLst>
                                          <p:attrName>style.visibility</p:attrName>
                                        </p:attrNameLst>
                                      </p:cBhvr>
                                      <p:to>
                                        <p:strVal val="visible"/>
                                      </p:to>
                                    </p:set>
                                    <p:anim to="" calcmode="lin" valueType="num">
                                      <p:cBhvr>
                                        <p:cTn id="243" dur="1" fill="hold"/>
                                        <p:tgtEl>
                                          <p:spTgt spid="52"/>
                                        </p:tgtEl>
                                        <p:attrNameLst>
                                          <p:attrName/>
                                        </p:attrNameLst>
                                      </p:cBhvr>
                                    </p:anim>
                                  </p:childTnLst>
                                </p:cTn>
                              </p:par>
                            </p:childTnLst>
                          </p:cTn>
                        </p:par>
                      </p:childTnLst>
                    </p:cTn>
                  </p:par>
                  <p:par>
                    <p:cTn id="244" fill="hold">
                      <p:stCondLst>
                        <p:cond delay="indefinite"/>
                      </p:stCondLst>
                      <p:childTnLst>
                        <p:par>
                          <p:cTn id="245" fill="hold">
                            <p:stCondLst>
                              <p:cond delay="0"/>
                            </p:stCondLst>
                            <p:childTnLst>
                              <p:par>
                                <p:cTn id="246" presetID="24" presetClass="exit" presetSubtype="0" fill="hold" grpId="1" nodeType="clickEffect">
                                  <p:stCondLst>
                                    <p:cond delay="0"/>
                                  </p:stCondLst>
                                  <p:childTnLst>
                                    <p:anim to="" calcmode="lin" valueType="num">
                                      <p:cBhvr>
                                        <p:cTn id="247" dur="1"/>
                                        <p:tgtEl>
                                          <p:spTgt spid="52"/>
                                        </p:tgtEl>
                                        <p:attrNameLst>
                                          <p:attrName/>
                                        </p:attrNameLst>
                                      </p:cBhvr>
                                    </p:anim>
                                    <p:set>
                                      <p:cBhvr>
                                        <p:cTn id="248" dur="1" fill="hold">
                                          <p:stCondLst>
                                            <p:cond delay="0"/>
                                          </p:stCondLst>
                                        </p:cTn>
                                        <p:tgtEl>
                                          <p:spTgt spid="52"/>
                                        </p:tgtEl>
                                        <p:attrNameLst>
                                          <p:attrName>style.visibility</p:attrName>
                                        </p:attrNameLst>
                                      </p:cBhvr>
                                      <p:to>
                                        <p:strVal val="hidden"/>
                                      </p:to>
                                    </p:set>
                                  </p:childTnLst>
                                </p:cTn>
                              </p:par>
                            </p:childTnLst>
                          </p:cTn>
                        </p:par>
                        <p:par>
                          <p:cTn id="249" fill="hold">
                            <p:stCondLst>
                              <p:cond delay="0"/>
                            </p:stCondLst>
                            <p:childTnLst>
                              <p:par>
                                <p:cTn id="250" presetID="24" presetClass="entr" presetSubtype="0" fill="hold" grpId="0" nodeType="afterEffect">
                                  <p:stCondLst>
                                    <p:cond delay="0"/>
                                  </p:stCondLst>
                                  <p:childTnLst>
                                    <p:set>
                                      <p:cBhvr>
                                        <p:cTn id="251" dur="1" fill="hold">
                                          <p:stCondLst>
                                            <p:cond delay="0"/>
                                          </p:stCondLst>
                                        </p:cTn>
                                        <p:tgtEl>
                                          <p:spTgt spid="53"/>
                                        </p:tgtEl>
                                        <p:attrNameLst>
                                          <p:attrName>style.visibility</p:attrName>
                                        </p:attrNameLst>
                                      </p:cBhvr>
                                      <p:to>
                                        <p:strVal val="visible"/>
                                      </p:to>
                                    </p:set>
                                    <p:anim to="" calcmode="lin" valueType="num">
                                      <p:cBhvr>
                                        <p:cTn id="252" dur="1" fill="hold"/>
                                        <p:tgtEl>
                                          <p:spTgt spid="53"/>
                                        </p:tgtEl>
                                        <p:attrNameLst>
                                          <p:attrName/>
                                        </p:attrNameLst>
                                      </p:cBhvr>
                                    </p:anim>
                                  </p:childTnLst>
                                </p:cTn>
                              </p:par>
                            </p:childTnLst>
                          </p:cTn>
                        </p:par>
                      </p:childTnLst>
                    </p:cTn>
                  </p:par>
                  <p:par>
                    <p:cTn id="253" fill="hold">
                      <p:stCondLst>
                        <p:cond delay="indefinite"/>
                      </p:stCondLst>
                      <p:childTnLst>
                        <p:par>
                          <p:cTn id="254" fill="hold">
                            <p:stCondLst>
                              <p:cond delay="0"/>
                            </p:stCondLst>
                            <p:childTnLst>
                              <p:par>
                                <p:cTn id="255" presetID="24" presetClass="exit" presetSubtype="0" fill="hold" grpId="1" nodeType="clickEffect">
                                  <p:stCondLst>
                                    <p:cond delay="0"/>
                                  </p:stCondLst>
                                  <p:childTnLst>
                                    <p:anim to="" calcmode="lin" valueType="num">
                                      <p:cBhvr>
                                        <p:cTn id="256" dur="1"/>
                                        <p:tgtEl>
                                          <p:spTgt spid="53"/>
                                        </p:tgtEl>
                                        <p:attrNameLst>
                                          <p:attrName/>
                                        </p:attrNameLst>
                                      </p:cBhvr>
                                    </p:anim>
                                    <p:set>
                                      <p:cBhvr>
                                        <p:cTn id="257" dur="1" fill="hold">
                                          <p:stCondLst>
                                            <p:cond delay="0"/>
                                          </p:stCondLst>
                                        </p:cTn>
                                        <p:tgtEl>
                                          <p:spTgt spid="53"/>
                                        </p:tgtEl>
                                        <p:attrNameLst>
                                          <p:attrName>style.visibility</p:attrName>
                                        </p:attrNameLst>
                                      </p:cBhvr>
                                      <p:to>
                                        <p:strVal val="hidden"/>
                                      </p:to>
                                    </p:set>
                                  </p:childTnLst>
                                </p:cTn>
                              </p:par>
                            </p:childTnLst>
                          </p:cTn>
                        </p:par>
                        <p:par>
                          <p:cTn id="258" fill="hold">
                            <p:stCondLst>
                              <p:cond delay="0"/>
                            </p:stCondLst>
                            <p:childTnLst>
                              <p:par>
                                <p:cTn id="259" presetID="24" presetClass="entr" presetSubtype="0" fill="hold" grpId="0" nodeType="afterEffect">
                                  <p:stCondLst>
                                    <p:cond delay="0"/>
                                  </p:stCondLst>
                                  <p:childTnLst>
                                    <p:set>
                                      <p:cBhvr>
                                        <p:cTn id="260" dur="1" fill="hold">
                                          <p:stCondLst>
                                            <p:cond delay="0"/>
                                          </p:stCondLst>
                                        </p:cTn>
                                        <p:tgtEl>
                                          <p:spTgt spid="54"/>
                                        </p:tgtEl>
                                        <p:attrNameLst>
                                          <p:attrName>style.visibility</p:attrName>
                                        </p:attrNameLst>
                                      </p:cBhvr>
                                      <p:to>
                                        <p:strVal val="visible"/>
                                      </p:to>
                                    </p:set>
                                    <p:anim to="" calcmode="lin" valueType="num">
                                      <p:cBhvr>
                                        <p:cTn id="261" dur="1" fill="hold"/>
                                        <p:tgtEl>
                                          <p:spTgt spid="54"/>
                                        </p:tgtEl>
                                        <p:attrNameLst>
                                          <p:attrName/>
                                        </p:attrNameLst>
                                      </p:cBhvr>
                                    </p:anim>
                                  </p:childTnLst>
                                </p:cTn>
                              </p:par>
                            </p:childTnLst>
                          </p:cTn>
                        </p:par>
                      </p:childTnLst>
                    </p:cTn>
                  </p:par>
                  <p:par>
                    <p:cTn id="262" fill="hold">
                      <p:stCondLst>
                        <p:cond delay="indefinite"/>
                      </p:stCondLst>
                      <p:childTnLst>
                        <p:par>
                          <p:cTn id="263" fill="hold">
                            <p:stCondLst>
                              <p:cond delay="0"/>
                            </p:stCondLst>
                            <p:childTnLst>
                              <p:par>
                                <p:cTn id="264" presetID="24" presetClass="exit" presetSubtype="0" fill="hold" grpId="1" nodeType="clickEffect">
                                  <p:stCondLst>
                                    <p:cond delay="0"/>
                                  </p:stCondLst>
                                  <p:childTnLst>
                                    <p:anim to="" calcmode="lin" valueType="num">
                                      <p:cBhvr>
                                        <p:cTn id="265" dur="1"/>
                                        <p:tgtEl>
                                          <p:spTgt spid="54"/>
                                        </p:tgtEl>
                                        <p:attrNameLst>
                                          <p:attrName/>
                                        </p:attrNameLst>
                                      </p:cBhvr>
                                    </p:anim>
                                    <p:set>
                                      <p:cBhvr>
                                        <p:cTn id="266" dur="1" fill="hold">
                                          <p:stCondLst>
                                            <p:cond delay="0"/>
                                          </p:stCondLst>
                                        </p:cTn>
                                        <p:tgtEl>
                                          <p:spTgt spid="54"/>
                                        </p:tgtEl>
                                        <p:attrNameLst>
                                          <p:attrName>style.visibility</p:attrName>
                                        </p:attrNameLst>
                                      </p:cBhvr>
                                      <p:to>
                                        <p:strVal val="hidden"/>
                                      </p:to>
                                    </p:set>
                                  </p:childTnLst>
                                </p:cTn>
                              </p:par>
                            </p:childTnLst>
                          </p:cTn>
                        </p:par>
                        <p:par>
                          <p:cTn id="267" fill="hold">
                            <p:stCondLst>
                              <p:cond delay="0"/>
                            </p:stCondLst>
                            <p:childTnLst>
                              <p:par>
                                <p:cTn id="268" presetID="24" presetClass="entr" presetSubtype="0" fill="hold" grpId="0" nodeType="afterEffect">
                                  <p:stCondLst>
                                    <p:cond delay="0"/>
                                  </p:stCondLst>
                                  <p:childTnLst>
                                    <p:set>
                                      <p:cBhvr>
                                        <p:cTn id="269" dur="1" fill="hold">
                                          <p:stCondLst>
                                            <p:cond delay="0"/>
                                          </p:stCondLst>
                                        </p:cTn>
                                        <p:tgtEl>
                                          <p:spTgt spid="55"/>
                                        </p:tgtEl>
                                        <p:attrNameLst>
                                          <p:attrName>style.visibility</p:attrName>
                                        </p:attrNameLst>
                                      </p:cBhvr>
                                      <p:to>
                                        <p:strVal val="visible"/>
                                      </p:to>
                                    </p:set>
                                    <p:anim to="" calcmode="lin" valueType="num">
                                      <p:cBhvr>
                                        <p:cTn id="270" dur="1" fill="hold"/>
                                        <p:tgtEl>
                                          <p:spTgt spid="55"/>
                                        </p:tgtEl>
                                        <p:attrNameLst>
                                          <p:attrName/>
                                        </p:attrNameLst>
                                      </p:cBhvr>
                                    </p:anim>
                                  </p:childTnLst>
                                </p:cTn>
                              </p:par>
                            </p:childTnLst>
                          </p:cTn>
                        </p:par>
                      </p:childTnLst>
                    </p:cTn>
                  </p:par>
                  <p:par>
                    <p:cTn id="271" fill="hold">
                      <p:stCondLst>
                        <p:cond delay="indefinite"/>
                      </p:stCondLst>
                      <p:childTnLst>
                        <p:par>
                          <p:cTn id="272" fill="hold">
                            <p:stCondLst>
                              <p:cond delay="0"/>
                            </p:stCondLst>
                            <p:childTnLst>
                              <p:par>
                                <p:cTn id="273" presetID="24" presetClass="exit" presetSubtype="0" fill="hold" grpId="1" nodeType="clickEffect">
                                  <p:stCondLst>
                                    <p:cond delay="0"/>
                                  </p:stCondLst>
                                  <p:childTnLst>
                                    <p:anim to="" calcmode="lin" valueType="num">
                                      <p:cBhvr>
                                        <p:cTn id="274" dur="1"/>
                                        <p:tgtEl>
                                          <p:spTgt spid="55"/>
                                        </p:tgtEl>
                                        <p:attrNameLst>
                                          <p:attrName/>
                                        </p:attrNameLst>
                                      </p:cBhvr>
                                    </p:anim>
                                    <p:set>
                                      <p:cBhvr>
                                        <p:cTn id="275" dur="1" fill="hold">
                                          <p:stCondLst>
                                            <p:cond delay="0"/>
                                          </p:stCondLst>
                                        </p:cTn>
                                        <p:tgtEl>
                                          <p:spTgt spid="55"/>
                                        </p:tgtEl>
                                        <p:attrNameLst>
                                          <p:attrName>style.visibility</p:attrName>
                                        </p:attrNameLst>
                                      </p:cBhvr>
                                      <p:to>
                                        <p:strVal val="hidden"/>
                                      </p:to>
                                    </p:set>
                                  </p:childTnLst>
                                </p:cTn>
                              </p:par>
                            </p:childTnLst>
                          </p:cTn>
                        </p:par>
                        <p:par>
                          <p:cTn id="276" fill="hold">
                            <p:stCondLst>
                              <p:cond delay="0"/>
                            </p:stCondLst>
                            <p:childTnLst>
                              <p:par>
                                <p:cTn id="277" presetID="24" presetClass="entr" presetSubtype="0" fill="hold" grpId="0" nodeType="afterEffect">
                                  <p:stCondLst>
                                    <p:cond delay="0"/>
                                  </p:stCondLst>
                                  <p:childTnLst>
                                    <p:set>
                                      <p:cBhvr>
                                        <p:cTn id="278" dur="1" fill="hold">
                                          <p:stCondLst>
                                            <p:cond delay="0"/>
                                          </p:stCondLst>
                                        </p:cTn>
                                        <p:tgtEl>
                                          <p:spTgt spid="56"/>
                                        </p:tgtEl>
                                        <p:attrNameLst>
                                          <p:attrName>style.visibility</p:attrName>
                                        </p:attrNameLst>
                                      </p:cBhvr>
                                      <p:to>
                                        <p:strVal val="visible"/>
                                      </p:to>
                                    </p:set>
                                    <p:anim to="" calcmode="lin" valueType="num">
                                      <p:cBhvr>
                                        <p:cTn id="279" dur="1" fill="hold"/>
                                        <p:tgtEl>
                                          <p:spTgt spid="56"/>
                                        </p:tgtEl>
                                        <p:attrNameLst>
                                          <p:attrName/>
                                        </p:attrNameLst>
                                      </p:cBhvr>
                                    </p:anim>
                                  </p:childTnLst>
                                </p:cTn>
                              </p:par>
                            </p:childTnLst>
                          </p:cTn>
                        </p:par>
                      </p:childTnLst>
                    </p:cTn>
                  </p:par>
                  <p:par>
                    <p:cTn id="280" fill="hold">
                      <p:stCondLst>
                        <p:cond delay="indefinite"/>
                      </p:stCondLst>
                      <p:childTnLst>
                        <p:par>
                          <p:cTn id="281" fill="hold">
                            <p:stCondLst>
                              <p:cond delay="0"/>
                            </p:stCondLst>
                            <p:childTnLst>
                              <p:par>
                                <p:cTn id="282" presetID="24" presetClass="exit" presetSubtype="0" fill="hold" grpId="1" nodeType="clickEffect">
                                  <p:stCondLst>
                                    <p:cond delay="0"/>
                                  </p:stCondLst>
                                  <p:childTnLst>
                                    <p:anim to="" calcmode="lin" valueType="num">
                                      <p:cBhvr>
                                        <p:cTn id="283" dur="1"/>
                                        <p:tgtEl>
                                          <p:spTgt spid="56"/>
                                        </p:tgtEl>
                                        <p:attrNameLst>
                                          <p:attrName/>
                                        </p:attrNameLst>
                                      </p:cBhvr>
                                    </p:anim>
                                    <p:set>
                                      <p:cBhvr>
                                        <p:cTn id="284" dur="1" fill="hold">
                                          <p:stCondLst>
                                            <p:cond delay="0"/>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0"/>
                  </p:tgtEl>
                </p:cond>
              </p:nextCondLst>
            </p:seq>
          </p:childTnLst>
        </p:cTn>
      </p:par>
    </p:tnLst>
    <p:bldLst>
      <p:bldP spid="172034" grpId="0" animBg="1"/>
      <p:bldP spid="172053" grpId="0" animBg="1"/>
      <p:bldP spid="172054" grpId="0" animBg="1"/>
      <p:bldP spid="172055" grpId="0" animBg="1"/>
      <p:bldP spid="172056" grpId="0" animBg="1"/>
      <p:bldP spid="172057" grpId="0" animBg="1"/>
      <p:bldP spid="172058" grpId="0" animBg="1"/>
      <p:bldP spid="172059" grpId="0" animBg="1"/>
      <p:bldP spid="172060" grpId="0" animBg="1"/>
      <p:bldP spid="172061" grpId="0" animBg="1"/>
      <p:bldP spid="172076" grpId="0"/>
      <p:bldP spid="172076" grpId="1"/>
      <p:bldP spid="172077" grpId="0"/>
      <p:bldP spid="172077" grpId="1"/>
      <p:bldP spid="172078" grpId="0"/>
      <p:bldP spid="172078" grpId="1"/>
      <p:bldP spid="172079" grpId="0"/>
      <p:bldP spid="172079" grpId="1"/>
      <p:bldP spid="172080" grpId="0"/>
      <p:bldP spid="172080" grpId="1"/>
      <p:bldP spid="172082" grpId="0"/>
      <p:bldP spid="172082" grpId="1"/>
      <p:bldP spid="172083" grpId="0"/>
      <p:bldP spid="172083" grpId="1"/>
      <p:bldP spid="172084" grpId="0"/>
      <p:bldP spid="172084" grpId="1"/>
      <p:bldP spid="172085" grpId="0"/>
      <p:bldP spid="172085" grpId="1"/>
      <p:bldP spid="172086" grpId="0"/>
      <p:bldP spid="172086" grpId="1"/>
      <p:bldP spid="44" grpId="0"/>
      <p:bldP spid="44" grpId="1"/>
      <p:bldP spid="45" grpId="0"/>
      <p:bldP spid="45" grpId="1"/>
      <p:bldP spid="46" grpId="0"/>
      <p:bldP spid="46" grpId="1"/>
      <p:bldP spid="47" grpId="0"/>
      <p:bldP spid="47" grpId="1"/>
      <p:bldP spid="48" grpId="0"/>
      <p:bldP spid="48" grpId="1"/>
      <p:bldP spid="52" grpId="0"/>
      <p:bldP spid="52" grpId="1"/>
      <p:bldP spid="53" grpId="0"/>
      <p:bldP spid="53" grpId="1"/>
      <p:bldP spid="54" grpId="0"/>
      <p:bldP spid="54" grpId="1"/>
      <p:bldP spid="55" grpId="0"/>
      <p:bldP spid="55" grpId="1"/>
      <p:bldP spid="56" grpId="0"/>
      <p:bldP spid="56"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13" y="0"/>
            <a:ext cx="24588801" cy="13717588"/>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6288" y="481073"/>
            <a:ext cx="27179770" cy="13944936"/>
          </a:xfrm>
          <a:prstGeom prst="rect">
            <a:avLst/>
          </a:prstGeom>
        </p:spPr>
      </p:pic>
      <p:sp>
        <p:nvSpPr>
          <p:cNvPr id="20" name="矩形 19"/>
          <p:cNvSpPr/>
          <p:nvPr/>
        </p:nvSpPr>
        <p:spPr>
          <a:xfrm rot="20718769">
            <a:off x="8326725" y="4280445"/>
            <a:ext cx="492648" cy="1770093"/>
          </a:xfrm>
          <a:prstGeom prst="rect">
            <a:avLst/>
          </a:prstGeom>
        </p:spPr>
        <p:txBody>
          <a:bodyPr wrap="none" lIns="243825" tIns="121912" rIns="243825" bIns="121912">
            <a:spAutoFit/>
          </a:bodyPr>
          <a:lstStyle/>
          <a:p>
            <a:pPr defTabSz="1828686">
              <a:buClrTx/>
            </a:pPr>
            <a:endParaRPr lang="zh-CN" altLang="en-US" sz="9900" kern="1200" dirty="0">
              <a:solidFill>
                <a:srgbClr val="099F00"/>
              </a:solidFill>
              <a:latin typeface="Times New Roman" panose="02020603050405020304" pitchFamily="18" charset="0"/>
              <a:ea typeface="方正少儿简体" panose="03000509000000000000" pitchFamily="65" charset="-122"/>
              <a:cs typeface="Times New Roman" panose="02020603050405020304" pitchFamily="18" charset="0"/>
              <a:sym typeface="Times New Roman" panose="02020603050405020304" pitchFamily="18" charset="0"/>
            </a:endParaRPr>
          </a:p>
        </p:txBody>
      </p:sp>
      <p:pic>
        <p:nvPicPr>
          <p:cNvPr id="30" name="图片 29">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26568" y="1049248"/>
            <a:ext cx="2796121" cy="2371798"/>
          </a:xfrm>
          <a:prstGeom prst="rect">
            <a:avLst/>
          </a:prstGeom>
          <a:effectLst>
            <a:outerShdw blurRad="50800" dist="38100" dir="2700000" algn="tl" rotWithShape="0">
              <a:prstClr val="black">
                <a:alpha val="40000"/>
              </a:prstClr>
            </a:outerShdw>
          </a:effectLst>
        </p:spPr>
      </p:pic>
      <p:pic>
        <p:nvPicPr>
          <p:cNvPr id="29" name="图片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8198" y="12232285"/>
            <a:ext cx="18308243" cy="1505123"/>
          </a:xfrm>
          <a:prstGeom prst="rect">
            <a:avLst/>
          </a:prstGeom>
        </p:spPr>
      </p:pic>
      <p:pic>
        <p:nvPicPr>
          <p:cNvPr id="3" name="图片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3901174" y="10046686"/>
            <a:ext cx="1501116" cy="2427078"/>
          </a:xfrm>
          <a:prstGeom prst="rect">
            <a:avLst/>
          </a:prstGeom>
        </p:spPr>
      </p:pic>
      <p:sp>
        <p:nvSpPr>
          <p:cNvPr id="10" name="Decagon 9"/>
          <p:cNvSpPr/>
          <p:nvPr/>
        </p:nvSpPr>
        <p:spPr>
          <a:xfrm>
            <a:off x="11594058" y="2235145"/>
            <a:ext cx="1113494" cy="871336"/>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243825" tIns="121912" rIns="243825" bIns="121912" rtlCol="0" anchor="ctr"/>
          <a:lstStyle/>
          <a:p>
            <a:pPr algn="ctr" defTabSz="1828686">
              <a:buClrTx/>
            </a:pPr>
            <a:r>
              <a:rPr lang="en-US" sz="6400" kern="120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1</a:t>
            </a:r>
          </a:p>
        </p:txBody>
      </p:sp>
      <p:sp>
        <p:nvSpPr>
          <p:cNvPr id="11" name="Content Placeholder 2">
            <a:extLst>
              <a:ext uri="{FF2B5EF4-FFF2-40B4-BE49-F238E27FC236}">
                <a16:creationId xmlns="" xmlns:a16="http://schemas.microsoft.com/office/drawing/2014/main" id="{AE7FB11F-76CB-D1AF-30E2-AC36F305A874}"/>
              </a:ext>
            </a:extLst>
          </p:cNvPr>
          <p:cNvSpPr txBox="1">
            <a:spLocks/>
          </p:cNvSpPr>
          <p:nvPr/>
        </p:nvSpPr>
        <p:spPr>
          <a:xfrm>
            <a:off x="1478022" y="3566235"/>
            <a:ext cx="22410678" cy="6585119"/>
          </a:xfrm>
          <a:prstGeom prst="rect">
            <a:avLst/>
          </a:prstGeom>
        </p:spPr>
        <p:txBody>
          <a:bodyPr vert="horz" lIns="243825" tIns="121912" rIns="243825" bIns="121912" rtlCol="0" anchor="ctr">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buClrTx/>
            </a:pPr>
            <a:r>
              <a:rPr lang="en-US" sz="7500" b="1" dirty="0" err="1" smtClean="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Câu</a:t>
            </a:r>
            <a:r>
              <a:rPr lang="en-US" sz="7500" b="1" dirty="0" smtClean="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 1: </a:t>
            </a:r>
            <a:r>
              <a:rPr lang="pt-BR" sz="8000" dirty="0">
                <a:solidFill>
                  <a:schemeClr val="bg1"/>
                </a:solidFill>
              </a:rPr>
              <a:t>Cho chất </a:t>
            </a:r>
            <a:r>
              <a:rPr lang="pt-BR" sz="8000" dirty="0" smtClean="0">
                <a:solidFill>
                  <a:schemeClr val="bg1"/>
                </a:solidFill>
              </a:rPr>
              <a:t>acethylene </a:t>
            </a:r>
            <a:r>
              <a:rPr lang="pt-BR" sz="8000" dirty="0">
                <a:solidFill>
                  <a:schemeClr val="bg1"/>
                </a:solidFill>
              </a:rPr>
              <a:t>(C</a:t>
            </a:r>
            <a:r>
              <a:rPr lang="pt-BR" sz="8000" baseline="-25000" dirty="0">
                <a:solidFill>
                  <a:schemeClr val="bg1"/>
                </a:solidFill>
              </a:rPr>
              <a:t>2</a:t>
            </a:r>
            <a:r>
              <a:rPr lang="pt-BR" sz="8000" dirty="0">
                <a:solidFill>
                  <a:schemeClr val="bg1"/>
                </a:solidFill>
              </a:rPr>
              <a:t>H</a:t>
            </a:r>
            <a:r>
              <a:rPr lang="pt-BR" sz="8000" baseline="-25000" dirty="0">
                <a:solidFill>
                  <a:schemeClr val="bg1"/>
                </a:solidFill>
              </a:rPr>
              <a:t>2</a:t>
            </a:r>
            <a:r>
              <a:rPr lang="pt-BR" sz="8000" dirty="0">
                <a:solidFill>
                  <a:schemeClr val="bg1"/>
                </a:solidFill>
              </a:rPr>
              <a:t>) và </a:t>
            </a:r>
            <a:r>
              <a:rPr lang="pt-BR" sz="8000" dirty="0" smtClean="0">
                <a:solidFill>
                  <a:schemeClr val="bg1"/>
                </a:solidFill>
              </a:rPr>
              <a:t>benzene </a:t>
            </a:r>
            <a:r>
              <a:rPr lang="pt-BR" sz="8000" dirty="0">
                <a:solidFill>
                  <a:schemeClr val="bg1"/>
                </a:solidFill>
              </a:rPr>
              <a:t>(C</a:t>
            </a:r>
            <a:r>
              <a:rPr lang="pt-BR" sz="8000" baseline="-25000" dirty="0">
                <a:solidFill>
                  <a:schemeClr val="bg1"/>
                </a:solidFill>
              </a:rPr>
              <a:t>6</a:t>
            </a:r>
            <a:r>
              <a:rPr lang="pt-BR" sz="8000" dirty="0">
                <a:solidFill>
                  <a:schemeClr val="bg1"/>
                </a:solidFill>
              </a:rPr>
              <a:t>H</a:t>
            </a:r>
            <a:r>
              <a:rPr lang="pt-BR" sz="8000" baseline="-25000" dirty="0">
                <a:solidFill>
                  <a:schemeClr val="bg1"/>
                </a:solidFill>
              </a:rPr>
              <a:t>6</a:t>
            </a:r>
            <a:r>
              <a:rPr lang="pt-BR" sz="8000" dirty="0">
                <a:solidFill>
                  <a:schemeClr val="bg1"/>
                </a:solidFill>
              </a:rPr>
              <a:t>), hãy chọn nhận xét </a:t>
            </a:r>
            <a:r>
              <a:rPr lang="pt-BR" sz="8000" b="1" u="sng" dirty="0">
                <a:solidFill>
                  <a:schemeClr val="bg1"/>
                </a:solidFill>
              </a:rPr>
              <a:t>đúng</a:t>
            </a:r>
            <a:r>
              <a:rPr lang="pt-BR" sz="8000" dirty="0">
                <a:solidFill>
                  <a:schemeClr val="bg1"/>
                </a:solidFill>
              </a:rPr>
              <a:t> trong các nhận xét </a:t>
            </a:r>
            <a:r>
              <a:rPr lang="pt-BR" sz="8000" dirty="0" smtClean="0">
                <a:solidFill>
                  <a:schemeClr val="bg1"/>
                </a:solidFill>
              </a:rPr>
              <a:t>sau?</a:t>
            </a:r>
            <a:endParaRPr lang="en-US" sz="7500" b="1" dirty="0" smtClean="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endParaRPr>
          </a:p>
          <a:p>
            <a:pPr marL="1371514" indent="-1371514" algn="l">
              <a:buClrTx/>
              <a:buAutoNum type="alphaUcPeriod"/>
            </a:pPr>
            <a:r>
              <a:rPr lang="pt-BR" sz="8000" dirty="0" smtClean="0">
                <a:solidFill>
                  <a:schemeClr val="bg1"/>
                </a:solidFill>
              </a:rPr>
              <a:t>Cùng CTPT </a:t>
            </a:r>
            <a:r>
              <a:rPr lang="pt-BR" sz="8000" dirty="0">
                <a:solidFill>
                  <a:schemeClr val="bg1"/>
                </a:solidFill>
              </a:rPr>
              <a:t>và khác </a:t>
            </a:r>
            <a:r>
              <a:rPr lang="pt-BR" sz="8000" dirty="0" smtClean="0">
                <a:solidFill>
                  <a:schemeClr val="bg1"/>
                </a:solidFill>
              </a:rPr>
              <a:t>về CTĐGN</a:t>
            </a:r>
            <a:r>
              <a:rPr lang="en-US" sz="7500" b="1" dirty="0" smtClean="0">
                <a:solidFill>
                  <a:schemeClr val="bg1"/>
                </a:solidFill>
                <a:latin typeface="Times New Roman" pitchFamily="18" charset="0"/>
                <a:cs typeface="Times New Roman" pitchFamily="18" charset="0"/>
              </a:rPr>
              <a:t>.</a:t>
            </a:r>
          </a:p>
          <a:p>
            <a:pPr marL="1371514" indent="-1371514" algn="l">
              <a:buClrTx/>
              <a:buAutoNum type="alphaUcPeriod"/>
            </a:pPr>
            <a:r>
              <a:rPr lang="pt-BR" sz="8000" dirty="0" smtClean="0">
                <a:solidFill>
                  <a:schemeClr val="bg1"/>
                </a:solidFill>
              </a:rPr>
              <a:t>Khác nhau về CTPT </a:t>
            </a:r>
            <a:r>
              <a:rPr lang="pt-BR" sz="8000" dirty="0">
                <a:solidFill>
                  <a:schemeClr val="bg1"/>
                </a:solidFill>
              </a:rPr>
              <a:t>và giống nhau </a:t>
            </a:r>
            <a:r>
              <a:rPr lang="pt-BR" sz="8000" dirty="0" smtClean="0">
                <a:solidFill>
                  <a:schemeClr val="bg1"/>
                </a:solidFill>
              </a:rPr>
              <a:t>về CTĐGN</a:t>
            </a:r>
            <a:r>
              <a:rPr lang="en-US" sz="7500" dirty="0" smtClean="0">
                <a:solidFill>
                  <a:schemeClr val="bg1"/>
                </a:solidFill>
                <a:latin typeface="Times New Roman" pitchFamily="18" charset="0"/>
                <a:cs typeface="Times New Roman" pitchFamily="18" charset="0"/>
              </a:rPr>
              <a:t>.</a:t>
            </a:r>
            <a:endParaRPr lang="en-US" sz="7500" dirty="0" smtClean="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endParaRPr>
          </a:p>
          <a:p>
            <a:pPr algn="l">
              <a:buClrTx/>
            </a:pPr>
            <a:r>
              <a:rPr lang="en-US" sz="7500" b="1" dirty="0" smtClean="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C.  </a:t>
            </a:r>
            <a:r>
              <a:rPr lang="pt-BR" sz="7200" dirty="0" smtClean="0">
                <a:solidFill>
                  <a:schemeClr val="bg1"/>
                </a:solidFill>
              </a:rPr>
              <a:t>Khác </a:t>
            </a:r>
            <a:r>
              <a:rPr lang="pt-BR" sz="7200" dirty="0">
                <a:solidFill>
                  <a:schemeClr val="bg1"/>
                </a:solidFill>
              </a:rPr>
              <a:t>nhau về CTPT và </a:t>
            </a:r>
            <a:r>
              <a:rPr lang="pt-BR" sz="7200" dirty="0" smtClean="0">
                <a:solidFill>
                  <a:schemeClr val="bg1"/>
                </a:solidFill>
              </a:rPr>
              <a:t>về CTĐGN</a:t>
            </a:r>
            <a:r>
              <a:rPr lang="de-DE" sz="7500" b="1" dirty="0" smtClean="0">
                <a:solidFill>
                  <a:schemeClr val="bg1"/>
                </a:solidFill>
                <a:latin typeface="Times New Roman" pitchFamily="18" charset="0"/>
                <a:cs typeface="Times New Roman" pitchFamily="18" charset="0"/>
              </a:rPr>
              <a:t>.</a:t>
            </a:r>
            <a:endParaRPr lang="en-US" sz="7500" b="1" dirty="0" smtClean="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endParaRPr>
          </a:p>
          <a:p>
            <a:pPr algn="l">
              <a:buClrTx/>
            </a:pPr>
            <a:r>
              <a:rPr lang="en-US" sz="7500" b="1" dirty="0" smtClean="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D.  </a:t>
            </a:r>
            <a:r>
              <a:rPr lang="pt-BR" sz="7200" dirty="0" smtClean="0">
                <a:solidFill>
                  <a:schemeClr val="bg1"/>
                </a:solidFill>
              </a:rPr>
              <a:t>Cùng </a:t>
            </a:r>
            <a:r>
              <a:rPr lang="pt-BR" sz="7200" dirty="0">
                <a:solidFill>
                  <a:schemeClr val="bg1"/>
                </a:solidFill>
              </a:rPr>
              <a:t>CTPT và </a:t>
            </a:r>
            <a:r>
              <a:rPr lang="pt-BR" sz="7200" dirty="0" smtClean="0">
                <a:solidFill>
                  <a:schemeClr val="bg1"/>
                </a:solidFill>
              </a:rPr>
              <a:t> CTĐGN</a:t>
            </a:r>
            <a:r>
              <a:rPr lang="de-DE" sz="7500" b="1" dirty="0" smtClean="0">
                <a:solidFill>
                  <a:schemeClr val="bg1"/>
                </a:solidFill>
                <a:latin typeface="Times New Roman" pitchFamily="18" charset="0"/>
                <a:cs typeface="Times New Roman" pitchFamily="18" charset="0"/>
              </a:rPr>
              <a:t>.</a:t>
            </a:r>
            <a:endParaRPr lang="en-US" sz="7500" b="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Tree>
    <p:extLst>
      <p:ext uri="{BB962C8B-B14F-4D97-AF65-F5344CB8AC3E}">
        <p14:creationId xmlns:p14="http://schemas.microsoft.com/office/powerpoint/2010/main" val="205638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arn(inVertic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barn(inVertical)">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barn(inVertical)">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iterate type="lt">
                                    <p:tmPct val="0"/>
                                  </p:iterate>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barn(inVertical)">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mph" presetSubtype="0" fill="hold" nodeType="clickEffect">
                                  <p:stCondLst>
                                    <p:cond delay="0"/>
                                  </p:stCondLst>
                                  <p:iterate type="lt">
                                    <p:tmPct val="4000"/>
                                  </p:iterate>
                                  <p:childTnLst>
                                    <p:set>
                                      <p:cBhvr override="childStyle">
                                        <p:cTn id="31" dur="500" fill="hold"/>
                                        <p:tgtEl>
                                          <p:spTgt spid="11">
                                            <p:txEl>
                                              <p:pRg st="4" end="4"/>
                                            </p:txEl>
                                          </p:spTgt>
                                        </p:tgtEl>
                                        <p:attrNameLst>
                                          <p:attrName>style.color</p:attrName>
                                        </p:attrNameLst>
                                      </p:cBhvr>
                                      <p:to>
                                        <p:clrVal>
                                          <a:schemeClr val="accent2"/>
                                        </p:clrVal>
                                      </p:to>
                                    </p:set>
                                    <p:set>
                                      <p:cBhvr>
                                        <p:cTn id="32" dur="500" fill="hold"/>
                                        <p:tgtEl>
                                          <p:spTgt spid="11">
                                            <p:txEl>
                                              <p:pRg st="4" end="4"/>
                                            </p:txEl>
                                          </p:spTgt>
                                        </p:tgtEl>
                                        <p:attrNameLst>
                                          <p:attrName>fillcolor</p:attrName>
                                        </p:attrNameLst>
                                      </p:cBhvr>
                                      <p:to>
                                        <p:clrVal>
                                          <a:schemeClr val="accent2"/>
                                        </p:clrVal>
                                      </p:to>
                                    </p:set>
                                    <p:set>
                                      <p:cBhvr>
                                        <p:cTn id="33" dur="500" fill="hold"/>
                                        <p:tgtEl>
                                          <p:spTgt spid="11">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13" y="0"/>
            <a:ext cx="24588801" cy="13717588"/>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6288" y="481073"/>
            <a:ext cx="27179770" cy="13944936"/>
          </a:xfrm>
          <a:prstGeom prst="rect">
            <a:avLst/>
          </a:prstGeom>
        </p:spPr>
      </p:pic>
      <p:sp>
        <p:nvSpPr>
          <p:cNvPr id="20" name="矩形 19"/>
          <p:cNvSpPr/>
          <p:nvPr/>
        </p:nvSpPr>
        <p:spPr>
          <a:xfrm rot="20718769">
            <a:off x="8326725" y="4280445"/>
            <a:ext cx="492648" cy="1770093"/>
          </a:xfrm>
          <a:prstGeom prst="rect">
            <a:avLst/>
          </a:prstGeom>
        </p:spPr>
        <p:txBody>
          <a:bodyPr wrap="none" lIns="243825" tIns="121912" rIns="243825" bIns="121912">
            <a:spAutoFit/>
          </a:bodyPr>
          <a:lstStyle/>
          <a:p>
            <a:pPr defTabSz="1828686">
              <a:buClrTx/>
            </a:pPr>
            <a:endParaRPr lang="zh-CN" altLang="en-US" sz="9900" kern="1200" dirty="0">
              <a:solidFill>
                <a:srgbClr val="099F00"/>
              </a:solidFill>
              <a:latin typeface="Times New Roman" panose="02020603050405020304" pitchFamily="18" charset="0"/>
              <a:ea typeface="方正少儿简体" panose="03000509000000000000" pitchFamily="65" charset="-122"/>
              <a:cs typeface="Times New Roman" panose="02020603050405020304" pitchFamily="18" charset="0"/>
              <a:sym typeface="Times New Roman" panose="02020603050405020304" pitchFamily="18" charset="0"/>
            </a:endParaRPr>
          </a:p>
        </p:txBody>
      </p:sp>
      <p:pic>
        <p:nvPicPr>
          <p:cNvPr id="30" name="图片 29">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26568" y="1049248"/>
            <a:ext cx="2796121" cy="2371798"/>
          </a:xfrm>
          <a:prstGeom prst="rect">
            <a:avLst/>
          </a:prstGeom>
          <a:effectLst>
            <a:outerShdw blurRad="50800" dist="38100" dir="2700000" algn="tl" rotWithShape="0">
              <a:prstClr val="black">
                <a:alpha val="40000"/>
              </a:prstClr>
            </a:outerShdw>
          </a:effectLst>
        </p:spPr>
      </p:pic>
      <p:pic>
        <p:nvPicPr>
          <p:cNvPr id="29" name="图片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8198" y="12232285"/>
            <a:ext cx="18308243" cy="1505123"/>
          </a:xfrm>
          <a:prstGeom prst="rect">
            <a:avLst/>
          </a:prstGeom>
        </p:spPr>
      </p:pic>
      <p:pic>
        <p:nvPicPr>
          <p:cNvPr id="3" name="图片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3901174" y="10046686"/>
            <a:ext cx="1501116" cy="2427078"/>
          </a:xfrm>
          <a:prstGeom prst="rect">
            <a:avLst/>
          </a:prstGeom>
        </p:spPr>
      </p:pic>
      <p:sp>
        <p:nvSpPr>
          <p:cNvPr id="10" name="Decagon 9"/>
          <p:cNvSpPr/>
          <p:nvPr/>
        </p:nvSpPr>
        <p:spPr>
          <a:xfrm>
            <a:off x="11594058" y="2235145"/>
            <a:ext cx="1113494" cy="871336"/>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243825" tIns="121912" rIns="243825" bIns="121912" rtlCol="0" anchor="ctr"/>
          <a:lstStyle/>
          <a:p>
            <a:pPr algn="ctr" defTabSz="1828686">
              <a:buClrTx/>
            </a:pPr>
            <a:r>
              <a:rPr lang="en-US" sz="6400" kern="1200" dirty="0" smtClean="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2</a:t>
            </a:r>
            <a:endParaRPr lang="en-US" sz="6400" kern="120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1" name="Content Placeholder 2">
            <a:extLst>
              <a:ext uri="{FF2B5EF4-FFF2-40B4-BE49-F238E27FC236}">
                <a16:creationId xmlns="" xmlns:a16="http://schemas.microsoft.com/office/drawing/2014/main" id="{AE7FB11F-76CB-D1AF-30E2-AC36F305A874}"/>
              </a:ext>
            </a:extLst>
          </p:cNvPr>
          <p:cNvSpPr txBox="1">
            <a:spLocks/>
          </p:cNvSpPr>
          <p:nvPr/>
        </p:nvSpPr>
        <p:spPr>
          <a:xfrm>
            <a:off x="1473098" y="3336357"/>
            <a:ext cx="22428837" cy="7044873"/>
          </a:xfrm>
          <a:prstGeom prst="rect">
            <a:avLst/>
          </a:prstGeom>
        </p:spPr>
        <p:txBody>
          <a:bodyPr vert="horz" lIns="243825" tIns="121912" rIns="243825" bIns="121912" rtlCol="0">
            <a:normAutofit fontScale="92500" lnSpcReduction="1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buClrTx/>
            </a:pPr>
            <a:r>
              <a:rPr lang="en-US" sz="7500" b="1" dirty="0" err="1">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Câu</a:t>
            </a:r>
            <a:r>
              <a:rPr lang="en-US" sz="7500" b="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 2: </a:t>
            </a:r>
            <a:r>
              <a:rPr lang="pt-BR" sz="8000" dirty="0">
                <a:solidFill>
                  <a:schemeClr val="bg1"/>
                </a:solidFill>
              </a:rPr>
              <a:t>Phát biểu nào sau đây là </a:t>
            </a:r>
            <a:r>
              <a:rPr lang="pt-BR" sz="8000" b="1" i="1" dirty="0">
                <a:solidFill>
                  <a:srgbClr val="C00000"/>
                </a:solidFill>
              </a:rPr>
              <a:t>sai</a:t>
            </a:r>
            <a:r>
              <a:rPr lang="pt-BR" sz="8000" dirty="0">
                <a:solidFill>
                  <a:schemeClr val="bg1"/>
                </a:solidFill>
              </a:rPr>
              <a:t> </a:t>
            </a:r>
            <a:r>
              <a:rPr lang="pt-BR" sz="8000" dirty="0" smtClean="0">
                <a:solidFill>
                  <a:schemeClr val="bg1"/>
                </a:solidFill>
              </a:rPr>
              <a:t>?</a:t>
            </a:r>
            <a:endParaRPr lang="en-US" sz="7500" b="1" dirty="0">
              <a:solidFill>
                <a:schemeClr val="bg1"/>
              </a:solidFill>
              <a:latin typeface="Times New Roman" pitchFamily="18" charset="0"/>
              <a:cs typeface="Times New Roman" pitchFamily="18" charset="0"/>
            </a:endParaRPr>
          </a:p>
          <a:p>
            <a:pPr algn="l">
              <a:buClrTx/>
            </a:pPr>
            <a:r>
              <a:rPr lang="en-US" sz="7500" b="1" dirty="0" smtClean="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A. </a:t>
            </a:r>
            <a:r>
              <a:rPr lang="pt-BR" sz="8000" dirty="0" smtClean="0">
                <a:solidFill>
                  <a:schemeClr val="bg1"/>
                </a:solidFill>
              </a:rPr>
              <a:t>LK hóa </a:t>
            </a:r>
            <a:r>
              <a:rPr lang="pt-BR" sz="8000" dirty="0">
                <a:solidFill>
                  <a:schemeClr val="bg1"/>
                </a:solidFill>
              </a:rPr>
              <a:t>học chủ yếu trong </a:t>
            </a:r>
            <a:r>
              <a:rPr lang="pt-BR" sz="8000" dirty="0" smtClean="0">
                <a:solidFill>
                  <a:schemeClr val="bg1"/>
                </a:solidFill>
              </a:rPr>
              <a:t>HCHC </a:t>
            </a:r>
            <a:r>
              <a:rPr lang="pt-BR" sz="8000" dirty="0">
                <a:solidFill>
                  <a:schemeClr val="bg1"/>
                </a:solidFill>
              </a:rPr>
              <a:t>là </a:t>
            </a:r>
            <a:r>
              <a:rPr lang="pt-BR" sz="8000" dirty="0" smtClean="0">
                <a:solidFill>
                  <a:schemeClr val="bg1"/>
                </a:solidFill>
              </a:rPr>
              <a:t>LKCHT. </a:t>
            </a:r>
            <a:endParaRPr lang="en-US" sz="7500" b="1" dirty="0" smtClean="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endParaRPr>
          </a:p>
          <a:p>
            <a:pPr algn="l">
              <a:buClrTx/>
            </a:pPr>
            <a:r>
              <a:rPr lang="en-US" sz="7500" b="1" dirty="0" smtClean="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B. </a:t>
            </a:r>
            <a:r>
              <a:rPr lang="pt-BR" sz="8000" dirty="0">
                <a:solidFill>
                  <a:schemeClr val="bg1"/>
                </a:solidFill>
              </a:rPr>
              <a:t>Các chất </a:t>
            </a:r>
            <a:r>
              <a:rPr lang="pt-BR" sz="8000" dirty="0" smtClean="0">
                <a:solidFill>
                  <a:schemeClr val="bg1"/>
                </a:solidFill>
              </a:rPr>
              <a:t>hơn một </a:t>
            </a:r>
            <a:r>
              <a:rPr lang="pt-BR" sz="8000" dirty="0">
                <a:solidFill>
                  <a:schemeClr val="bg1"/>
                </a:solidFill>
              </a:rPr>
              <a:t>hay nhiều nhóm -CH</a:t>
            </a:r>
            <a:r>
              <a:rPr lang="pt-BR" sz="8000" baseline="-25000" dirty="0">
                <a:solidFill>
                  <a:schemeClr val="bg1"/>
                </a:solidFill>
              </a:rPr>
              <a:t>2</a:t>
            </a:r>
            <a:r>
              <a:rPr lang="pt-BR" sz="8000" dirty="0">
                <a:solidFill>
                  <a:schemeClr val="bg1"/>
                </a:solidFill>
              </a:rPr>
              <a:t>- là đồng đẳng của nhau</a:t>
            </a:r>
            <a:r>
              <a:rPr lang="en-US" sz="7500" b="1" dirty="0" smtClean="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a:t>
            </a:r>
          </a:p>
          <a:p>
            <a:pPr algn="l">
              <a:buClrTx/>
            </a:pPr>
            <a:r>
              <a:rPr lang="en-US" sz="7500" b="1" dirty="0" smtClean="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C. </a:t>
            </a:r>
            <a:r>
              <a:rPr lang="pt-BR" sz="8000" dirty="0">
                <a:solidFill>
                  <a:schemeClr val="bg1"/>
                </a:solidFill>
              </a:rPr>
              <a:t>Các chất có cùng khối lượng phân tử là đồng phân của nhau</a:t>
            </a:r>
            <a:r>
              <a:rPr lang="en-US" sz="7500" b="1" dirty="0" smtClean="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a:t>
            </a:r>
          </a:p>
          <a:p>
            <a:pPr algn="l">
              <a:buClrTx/>
            </a:pPr>
            <a:r>
              <a:rPr lang="en-US" sz="7500" b="1" dirty="0" smtClean="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D.</a:t>
            </a:r>
            <a:r>
              <a:rPr lang="de-DE" sz="7500" b="1" dirty="0" smtClean="0">
                <a:solidFill>
                  <a:schemeClr val="bg1"/>
                </a:solidFill>
                <a:latin typeface="Times New Roman" pitchFamily="18" charset="0"/>
                <a:cs typeface="Times New Roman" pitchFamily="18" charset="0"/>
              </a:rPr>
              <a:t> </a:t>
            </a:r>
            <a:r>
              <a:rPr lang="pt-BR" sz="8000" dirty="0">
                <a:solidFill>
                  <a:schemeClr val="bg1"/>
                </a:solidFill>
              </a:rPr>
              <a:t>Liên kết ba gồm hai liên kết </a:t>
            </a:r>
            <a:r>
              <a:rPr lang="nl-NL" sz="8000" dirty="0">
                <a:solidFill>
                  <a:schemeClr val="bg1"/>
                </a:solidFill>
                <a:sym typeface="Symbol"/>
              </a:rPr>
              <a:t></a:t>
            </a:r>
            <a:r>
              <a:rPr lang="pt-BR" sz="8000" dirty="0">
                <a:solidFill>
                  <a:schemeClr val="bg1"/>
                </a:solidFill>
              </a:rPr>
              <a:t> và một liên kết </a:t>
            </a:r>
            <a:r>
              <a:rPr lang="nl-NL" sz="8000" dirty="0">
                <a:solidFill>
                  <a:schemeClr val="bg1"/>
                </a:solidFill>
                <a:sym typeface="Symbol"/>
              </a:rPr>
              <a:t></a:t>
            </a:r>
            <a:r>
              <a:rPr lang="pt-BR" sz="8000" dirty="0">
                <a:solidFill>
                  <a:schemeClr val="bg1"/>
                </a:solidFill>
              </a:rPr>
              <a:t>.</a:t>
            </a:r>
            <a:r>
              <a:rPr lang="en-US" sz="7500" b="1" dirty="0" smtClean="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 </a:t>
            </a:r>
            <a:endParaRPr lang="en-US" sz="7500" b="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Tree>
    <p:extLst>
      <p:ext uri="{BB962C8B-B14F-4D97-AF65-F5344CB8AC3E}">
        <p14:creationId xmlns:p14="http://schemas.microsoft.com/office/powerpoint/2010/main" val="1037271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arn(inVertic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iterate type="lt">
                                    <p:tmPct val="0"/>
                                  </p:iterate>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barn(inVertical)">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iterate type="lt">
                                    <p:tmPct val="0"/>
                                  </p:iterate>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barn(inVertical)">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iterate type="lt">
                                    <p:tmPct val="0"/>
                                  </p:iterate>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barn(inVertical)">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mph" presetSubtype="0" fill="hold" nodeType="clickEffect">
                                  <p:stCondLst>
                                    <p:cond delay="0"/>
                                  </p:stCondLst>
                                  <p:iterate type="lt">
                                    <p:tmPct val="4000"/>
                                  </p:iterate>
                                  <p:childTnLst>
                                    <p:set>
                                      <p:cBhvr override="childStyle">
                                        <p:cTn id="31" dur="500" fill="hold"/>
                                        <p:tgtEl>
                                          <p:spTgt spid="11">
                                            <p:txEl>
                                              <p:pRg st="3" end="3"/>
                                            </p:txEl>
                                          </p:spTgt>
                                        </p:tgtEl>
                                        <p:attrNameLst>
                                          <p:attrName>style.color</p:attrName>
                                        </p:attrNameLst>
                                      </p:cBhvr>
                                      <p:to>
                                        <p:clrVal>
                                          <a:schemeClr val="accent2"/>
                                        </p:clrVal>
                                      </p:to>
                                    </p:set>
                                    <p:set>
                                      <p:cBhvr>
                                        <p:cTn id="32" dur="500" fill="hold"/>
                                        <p:tgtEl>
                                          <p:spTgt spid="11">
                                            <p:txEl>
                                              <p:pRg st="3" end="3"/>
                                            </p:txEl>
                                          </p:spTgt>
                                        </p:tgtEl>
                                        <p:attrNameLst>
                                          <p:attrName>fillcolor</p:attrName>
                                        </p:attrNameLst>
                                      </p:cBhvr>
                                      <p:to>
                                        <p:clrVal>
                                          <a:schemeClr val="accent2"/>
                                        </p:clrVal>
                                      </p:to>
                                    </p:set>
                                    <p:set>
                                      <p:cBhvr>
                                        <p:cTn id="33" dur="500" fill="hold"/>
                                        <p:tgtEl>
                                          <p:spTgt spid="11">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13" y="0"/>
            <a:ext cx="24588801" cy="13717588"/>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6288" y="481073"/>
            <a:ext cx="27179770" cy="13944936"/>
          </a:xfrm>
          <a:prstGeom prst="rect">
            <a:avLst/>
          </a:prstGeom>
        </p:spPr>
      </p:pic>
      <p:sp>
        <p:nvSpPr>
          <p:cNvPr id="20" name="矩形 19"/>
          <p:cNvSpPr/>
          <p:nvPr/>
        </p:nvSpPr>
        <p:spPr>
          <a:xfrm rot="20718769">
            <a:off x="8326725" y="4280445"/>
            <a:ext cx="492648" cy="1770093"/>
          </a:xfrm>
          <a:prstGeom prst="rect">
            <a:avLst/>
          </a:prstGeom>
        </p:spPr>
        <p:txBody>
          <a:bodyPr wrap="none" lIns="243825" tIns="121912" rIns="243825" bIns="121912">
            <a:spAutoFit/>
          </a:bodyPr>
          <a:lstStyle/>
          <a:p>
            <a:pPr defTabSz="1828686">
              <a:buClrTx/>
            </a:pPr>
            <a:endParaRPr lang="zh-CN" altLang="en-US" sz="9900" kern="1200" dirty="0">
              <a:solidFill>
                <a:srgbClr val="099F00"/>
              </a:solidFill>
              <a:latin typeface="Times New Roman" panose="02020603050405020304" pitchFamily="18" charset="0"/>
              <a:ea typeface="方正少儿简体" panose="03000509000000000000" pitchFamily="65" charset="-122"/>
              <a:cs typeface="Times New Roman" panose="02020603050405020304" pitchFamily="18" charset="0"/>
              <a:sym typeface="Times New Roman" panose="02020603050405020304" pitchFamily="18" charset="0"/>
            </a:endParaRPr>
          </a:p>
        </p:txBody>
      </p:sp>
      <p:pic>
        <p:nvPicPr>
          <p:cNvPr id="30" name="图片 29">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26568" y="1049248"/>
            <a:ext cx="2796121" cy="2371798"/>
          </a:xfrm>
          <a:prstGeom prst="rect">
            <a:avLst/>
          </a:prstGeom>
          <a:effectLst>
            <a:outerShdw blurRad="50800" dist="38100" dir="2700000" algn="tl" rotWithShape="0">
              <a:prstClr val="black">
                <a:alpha val="40000"/>
              </a:prstClr>
            </a:outerShdw>
          </a:effectLst>
        </p:spPr>
      </p:pic>
      <p:pic>
        <p:nvPicPr>
          <p:cNvPr id="29" name="图片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8198" y="12232285"/>
            <a:ext cx="18308243" cy="1505123"/>
          </a:xfrm>
          <a:prstGeom prst="rect">
            <a:avLst/>
          </a:prstGeom>
        </p:spPr>
      </p:pic>
      <p:pic>
        <p:nvPicPr>
          <p:cNvPr id="3" name="图片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3901174" y="10046686"/>
            <a:ext cx="1501116" cy="2427078"/>
          </a:xfrm>
          <a:prstGeom prst="rect">
            <a:avLst/>
          </a:prstGeom>
        </p:spPr>
      </p:pic>
      <p:sp>
        <p:nvSpPr>
          <p:cNvPr id="10" name="Decagon 9"/>
          <p:cNvSpPr/>
          <p:nvPr/>
        </p:nvSpPr>
        <p:spPr>
          <a:xfrm>
            <a:off x="11594058" y="2235145"/>
            <a:ext cx="1113494" cy="871336"/>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243825" tIns="121912" rIns="243825" bIns="121912" rtlCol="0" anchor="ctr"/>
          <a:lstStyle/>
          <a:p>
            <a:pPr algn="ctr" defTabSz="1828686">
              <a:buClrTx/>
            </a:pPr>
            <a:r>
              <a:rPr lang="en-US" sz="6400" kern="1200" dirty="0" smtClean="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3</a:t>
            </a:r>
            <a:endParaRPr lang="en-US" sz="6400" kern="120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1" name="Content Placeholder 2">
            <a:extLst>
              <a:ext uri="{FF2B5EF4-FFF2-40B4-BE49-F238E27FC236}">
                <a16:creationId xmlns="" xmlns:a16="http://schemas.microsoft.com/office/drawing/2014/main" id="{AE7FB11F-76CB-D1AF-30E2-AC36F305A874}"/>
              </a:ext>
            </a:extLst>
          </p:cNvPr>
          <p:cNvSpPr txBox="1">
            <a:spLocks/>
          </p:cNvSpPr>
          <p:nvPr/>
        </p:nvSpPr>
        <p:spPr>
          <a:xfrm>
            <a:off x="1478021" y="3566235"/>
            <a:ext cx="22428837" cy="6585119"/>
          </a:xfrm>
          <a:prstGeom prst="rect">
            <a:avLst/>
          </a:prstGeom>
        </p:spPr>
        <p:txBody>
          <a:bodyPr vert="horz" lIns="243825" tIns="121912" rIns="243825" bIns="121912" rtlCol="0">
            <a:normAutofit fontScale="85000" lnSpcReduction="1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buClrTx/>
            </a:pPr>
            <a:r>
              <a:rPr lang="en-US" sz="7500" b="1" dirty="0" err="1">
                <a:solidFill>
                  <a:schemeClr val="bg1"/>
                </a:solidFill>
                <a:cs typeface="Times New Roman" panose="02020603050405020304" pitchFamily="18" charset="0"/>
                <a:sym typeface="Times New Roman" panose="02020603050405020304" pitchFamily="18" charset="0"/>
              </a:rPr>
              <a:t>Câu</a:t>
            </a:r>
            <a:r>
              <a:rPr lang="en-US" sz="7500" b="1" dirty="0">
                <a:solidFill>
                  <a:schemeClr val="bg1"/>
                </a:solidFill>
                <a:cs typeface="Times New Roman" panose="02020603050405020304" pitchFamily="18" charset="0"/>
                <a:sym typeface="Times New Roman" panose="02020603050405020304" pitchFamily="18" charset="0"/>
              </a:rPr>
              <a:t> 3: </a:t>
            </a:r>
            <a:r>
              <a:rPr lang="pt-BR" sz="8000" dirty="0">
                <a:solidFill>
                  <a:schemeClr val="bg1"/>
                </a:solidFill>
              </a:rPr>
              <a:t>Hiện tượng các chất có cấu tạo và tính chất hoá học tương tự nhau, chúng chỉ hơn kém nhau một hay nhiều nhóm </a:t>
            </a:r>
            <a:r>
              <a:rPr lang="pt-BR" sz="8000" dirty="0" smtClean="0">
                <a:solidFill>
                  <a:schemeClr val="bg1"/>
                </a:solidFill>
              </a:rPr>
              <a:t>methylene </a:t>
            </a:r>
            <a:r>
              <a:rPr lang="pt-BR" sz="8000" dirty="0">
                <a:solidFill>
                  <a:schemeClr val="bg1"/>
                </a:solidFill>
              </a:rPr>
              <a:t>(-CH</a:t>
            </a:r>
            <a:r>
              <a:rPr lang="pt-BR" sz="8000" baseline="-25000" dirty="0">
                <a:solidFill>
                  <a:schemeClr val="bg1"/>
                </a:solidFill>
              </a:rPr>
              <a:t>2</a:t>
            </a:r>
            <a:r>
              <a:rPr lang="pt-BR" sz="8000" dirty="0">
                <a:solidFill>
                  <a:schemeClr val="bg1"/>
                </a:solidFill>
              </a:rPr>
              <a:t>-) được gọi là hiện tượng </a:t>
            </a:r>
            <a:r>
              <a:rPr lang="pl-PL" sz="7500" b="1" dirty="0" smtClean="0">
                <a:solidFill>
                  <a:schemeClr val="bg1"/>
                </a:solidFill>
                <a:cs typeface="Times New Roman" pitchFamily="18" charset="0"/>
              </a:rPr>
              <a:t>?</a:t>
            </a:r>
            <a:endParaRPr lang="en-US" sz="7500" b="1" dirty="0">
              <a:solidFill>
                <a:schemeClr val="bg1"/>
              </a:solidFill>
              <a:cs typeface="Times New Roman" panose="02020603050405020304" pitchFamily="18" charset="0"/>
              <a:sym typeface="Times New Roman" panose="02020603050405020304" pitchFamily="18" charset="0"/>
            </a:endParaRPr>
          </a:p>
          <a:p>
            <a:pPr algn="l">
              <a:buClrTx/>
            </a:pPr>
            <a:r>
              <a:rPr lang="en-US" sz="7500" b="1" dirty="0">
                <a:solidFill>
                  <a:schemeClr val="bg1"/>
                </a:solidFill>
                <a:cs typeface="Times New Roman" panose="02020603050405020304" pitchFamily="18" charset="0"/>
                <a:sym typeface="Times New Roman" panose="02020603050405020304" pitchFamily="18" charset="0"/>
              </a:rPr>
              <a:t>A. </a:t>
            </a:r>
            <a:r>
              <a:rPr lang="pt-BR" sz="7200" b="1" dirty="0" smtClean="0">
                <a:solidFill>
                  <a:schemeClr val="bg1"/>
                </a:solidFill>
              </a:rPr>
              <a:t>Đồng phân</a:t>
            </a:r>
            <a:r>
              <a:rPr lang="pt-BR" sz="8000" b="1" dirty="0" smtClean="0">
                <a:solidFill>
                  <a:schemeClr val="bg1"/>
                </a:solidFill>
              </a:rPr>
              <a:t>.</a:t>
            </a:r>
            <a:r>
              <a:rPr lang="pl-PL" sz="7500" b="1" dirty="0" smtClean="0">
                <a:solidFill>
                  <a:schemeClr val="bg1"/>
                </a:solidFill>
                <a:cs typeface="Times New Roman" pitchFamily="18" charset="0"/>
              </a:rPr>
              <a:t> </a:t>
            </a:r>
            <a:endParaRPr lang="en-US" sz="7500" b="1" dirty="0">
              <a:solidFill>
                <a:schemeClr val="bg1"/>
              </a:solidFill>
              <a:cs typeface="Times New Roman" pitchFamily="18" charset="0"/>
            </a:endParaRPr>
          </a:p>
          <a:p>
            <a:pPr algn="l">
              <a:buClrTx/>
            </a:pPr>
            <a:r>
              <a:rPr lang="en-US" sz="7500" b="1" dirty="0">
                <a:solidFill>
                  <a:schemeClr val="bg1"/>
                </a:solidFill>
                <a:cs typeface="Times New Roman" panose="02020603050405020304" pitchFamily="18" charset="0"/>
                <a:sym typeface="Times New Roman" panose="02020603050405020304" pitchFamily="18" charset="0"/>
              </a:rPr>
              <a:t>B. </a:t>
            </a:r>
            <a:r>
              <a:rPr lang="pt-BR" sz="7200" b="1" dirty="0" smtClean="0">
                <a:solidFill>
                  <a:schemeClr val="bg1"/>
                </a:solidFill>
              </a:rPr>
              <a:t>Đồng vị.</a:t>
            </a:r>
            <a:endParaRPr lang="en-US" sz="7500" b="1" dirty="0">
              <a:solidFill>
                <a:schemeClr val="bg1"/>
              </a:solidFill>
              <a:cs typeface="Times New Roman" panose="02020603050405020304" pitchFamily="18" charset="0"/>
              <a:sym typeface="Times New Roman" panose="02020603050405020304" pitchFamily="18" charset="0"/>
            </a:endParaRPr>
          </a:p>
          <a:p>
            <a:pPr algn="l">
              <a:buClrTx/>
            </a:pPr>
            <a:r>
              <a:rPr lang="en-US" sz="7500" b="1" dirty="0">
                <a:solidFill>
                  <a:schemeClr val="bg1"/>
                </a:solidFill>
                <a:cs typeface="Times New Roman" panose="02020603050405020304" pitchFamily="18" charset="0"/>
                <a:sym typeface="Times New Roman" panose="02020603050405020304" pitchFamily="18" charset="0"/>
              </a:rPr>
              <a:t>C. </a:t>
            </a:r>
            <a:r>
              <a:rPr lang="pt-BR" sz="7200" b="1" dirty="0" smtClean="0">
                <a:solidFill>
                  <a:schemeClr val="bg1"/>
                </a:solidFill>
              </a:rPr>
              <a:t>Đồng đẳng</a:t>
            </a:r>
            <a:r>
              <a:rPr lang="pl-PL" sz="7500" b="1" dirty="0" smtClean="0">
                <a:solidFill>
                  <a:schemeClr val="bg1"/>
                </a:solidFill>
                <a:cs typeface="Times New Roman" pitchFamily="18" charset="0"/>
              </a:rPr>
              <a:t>.</a:t>
            </a:r>
            <a:endParaRPr lang="en-US" sz="7500" b="1" dirty="0">
              <a:solidFill>
                <a:schemeClr val="bg1"/>
              </a:solidFill>
              <a:cs typeface="Times New Roman" panose="02020603050405020304" pitchFamily="18" charset="0"/>
              <a:sym typeface="Times New Roman" panose="02020603050405020304" pitchFamily="18" charset="0"/>
            </a:endParaRPr>
          </a:p>
          <a:p>
            <a:pPr algn="l">
              <a:buClrTx/>
            </a:pPr>
            <a:r>
              <a:rPr lang="en-US" sz="7500" b="1" dirty="0">
                <a:solidFill>
                  <a:schemeClr val="bg1"/>
                </a:solidFill>
                <a:cs typeface="Times New Roman" panose="02020603050405020304" pitchFamily="18" charset="0"/>
                <a:sym typeface="Times New Roman" panose="02020603050405020304" pitchFamily="18" charset="0"/>
              </a:rPr>
              <a:t>D. </a:t>
            </a:r>
            <a:r>
              <a:rPr lang="pt-BR" sz="7200" b="1" dirty="0" smtClean="0">
                <a:solidFill>
                  <a:schemeClr val="bg1"/>
                </a:solidFill>
              </a:rPr>
              <a:t>Đồng khối</a:t>
            </a:r>
            <a:r>
              <a:rPr lang="pl-PL" sz="7500" b="1" dirty="0" smtClean="0">
                <a:solidFill>
                  <a:schemeClr val="bg1"/>
                </a:solidFill>
                <a:cs typeface="Times New Roman" pitchFamily="18" charset="0"/>
              </a:rPr>
              <a:t>. </a:t>
            </a:r>
            <a:endParaRPr lang="en-US" sz="7500" b="1" dirty="0">
              <a:solidFill>
                <a:schemeClr val="bg1"/>
              </a:solidFill>
              <a:cs typeface="Times New Roman" panose="02020603050405020304" pitchFamily="18" charset="0"/>
              <a:sym typeface="Times New Roman" panose="02020603050405020304" pitchFamily="18" charset="0"/>
            </a:endParaRPr>
          </a:p>
        </p:txBody>
      </p:sp>
    </p:spTree>
    <p:extLst>
      <p:ext uri="{BB962C8B-B14F-4D97-AF65-F5344CB8AC3E}">
        <p14:creationId xmlns:p14="http://schemas.microsoft.com/office/powerpoint/2010/main" val="59510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iterate type="lt">
                                    <p:tmPct val="0"/>
                                  </p:iterate>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arn(inVertic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barn(inVertical)">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iterate type="lt">
                                    <p:tmPct val="0"/>
                                  </p:iterate>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barn(inVertical)">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barn(inVertical)">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mph" presetSubtype="0" fill="hold" nodeType="clickEffect">
                                  <p:stCondLst>
                                    <p:cond delay="0"/>
                                  </p:stCondLst>
                                  <p:iterate type="lt">
                                    <p:tmPct val="4000"/>
                                  </p:iterate>
                                  <p:childTnLst>
                                    <p:set>
                                      <p:cBhvr override="childStyle">
                                        <p:cTn id="31" dur="500" fill="hold"/>
                                        <p:tgtEl>
                                          <p:spTgt spid="11">
                                            <p:txEl>
                                              <p:pRg st="3" end="3"/>
                                            </p:txEl>
                                          </p:spTgt>
                                        </p:tgtEl>
                                        <p:attrNameLst>
                                          <p:attrName>style.color</p:attrName>
                                        </p:attrNameLst>
                                      </p:cBhvr>
                                      <p:to>
                                        <p:clrVal>
                                          <a:srgbClr val="C00000"/>
                                        </p:clrVal>
                                      </p:to>
                                    </p:set>
                                    <p:set>
                                      <p:cBhvr>
                                        <p:cTn id="32" dur="500" fill="hold"/>
                                        <p:tgtEl>
                                          <p:spTgt spid="11">
                                            <p:txEl>
                                              <p:pRg st="3" end="3"/>
                                            </p:txEl>
                                          </p:spTgt>
                                        </p:tgtEl>
                                        <p:attrNameLst>
                                          <p:attrName>fillcolor</p:attrName>
                                        </p:attrNameLst>
                                      </p:cBhvr>
                                      <p:to>
                                        <p:clrVal>
                                          <a:srgbClr val="C00000"/>
                                        </p:clrVal>
                                      </p:to>
                                    </p:set>
                                    <p:set>
                                      <p:cBhvr>
                                        <p:cTn id="33" dur="500" fill="hold"/>
                                        <p:tgtEl>
                                          <p:spTgt spid="11">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13" y="0"/>
            <a:ext cx="24588801" cy="13717588"/>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6288" y="481073"/>
            <a:ext cx="27179770" cy="13944936"/>
          </a:xfrm>
          <a:prstGeom prst="rect">
            <a:avLst/>
          </a:prstGeom>
        </p:spPr>
      </p:pic>
      <p:sp>
        <p:nvSpPr>
          <p:cNvPr id="20" name="矩形 19"/>
          <p:cNvSpPr/>
          <p:nvPr/>
        </p:nvSpPr>
        <p:spPr>
          <a:xfrm rot="20718769">
            <a:off x="8326725" y="4280445"/>
            <a:ext cx="492648" cy="1770093"/>
          </a:xfrm>
          <a:prstGeom prst="rect">
            <a:avLst/>
          </a:prstGeom>
        </p:spPr>
        <p:txBody>
          <a:bodyPr wrap="none" lIns="243825" tIns="121912" rIns="243825" bIns="121912">
            <a:spAutoFit/>
          </a:bodyPr>
          <a:lstStyle/>
          <a:p>
            <a:pPr defTabSz="1828686">
              <a:buClrTx/>
            </a:pPr>
            <a:endParaRPr lang="zh-CN" altLang="en-US" sz="9900" kern="1200" dirty="0">
              <a:solidFill>
                <a:srgbClr val="099F00"/>
              </a:solidFill>
              <a:latin typeface="Times New Roman" panose="02020603050405020304" pitchFamily="18" charset="0"/>
              <a:ea typeface="方正少儿简体" panose="03000509000000000000" pitchFamily="65" charset="-122"/>
              <a:cs typeface="Times New Roman" panose="02020603050405020304" pitchFamily="18" charset="0"/>
              <a:sym typeface="Times New Roman" panose="02020603050405020304" pitchFamily="18" charset="0"/>
            </a:endParaRPr>
          </a:p>
        </p:txBody>
      </p:sp>
      <p:pic>
        <p:nvPicPr>
          <p:cNvPr id="30" name="图片 29">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26568" y="1049248"/>
            <a:ext cx="2796121" cy="2371798"/>
          </a:xfrm>
          <a:prstGeom prst="rect">
            <a:avLst/>
          </a:prstGeom>
          <a:effectLst>
            <a:outerShdw blurRad="50800" dist="38100" dir="2700000" algn="tl" rotWithShape="0">
              <a:prstClr val="black">
                <a:alpha val="40000"/>
              </a:prstClr>
            </a:outerShdw>
          </a:effectLst>
        </p:spPr>
      </p:pic>
      <p:pic>
        <p:nvPicPr>
          <p:cNvPr id="29" name="图片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8198" y="12232285"/>
            <a:ext cx="18308243" cy="1505123"/>
          </a:xfrm>
          <a:prstGeom prst="rect">
            <a:avLst/>
          </a:prstGeom>
        </p:spPr>
      </p:pic>
      <p:pic>
        <p:nvPicPr>
          <p:cNvPr id="3" name="图片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3901174" y="10046686"/>
            <a:ext cx="1501116" cy="2427078"/>
          </a:xfrm>
          <a:prstGeom prst="rect">
            <a:avLst/>
          </a:prstGeom>
        </p:spPr>
      </p:pic>
      <p:sp>
        <p:nvSpPr>
          <p:cNvPr id="10" name="Decagon 9"/>
          <p:cNvSpPr/>
          <p:nvPr/>
        </p:nvSpPr>
        <p:spPr>
          <a:xfrm>
            <a:off x="11594058" y="2235145"/>
            <a:ext cx="1113494" cy="871336"/>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243825" tIns="121912" rIns="243825" bIns="121912" rtlCol="0" anchor="ctr"/>
          <a:lstStyle/>
          <a:p>
            <a:pPr algn="ctr" defTabSz="1828686">
              <a:buClrTx/>
            </a:pPr>
            <a:r>
              <a:rPr lang="en-US" sz="6400" kern="1200" dirty="0" smtClean="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4</a:t>
            </a:r>
            <a:endParaRPr lang="en-US" sz="6400" kern="120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1" name="Content Placeholder 2">
            <a:extLst>
              <a:ext uri="{FF2B5EF4-FFF2-40B4-BE49-F238E27FC236}">
                <a16:creationId xmlns="" xmlns:a16="http://schemas.microsoft.com/office/drawing/2014/main" id="{AE7FB11F-76CB-D1AF-30E2-AC36F305A874}"/>
              </a:ext>
            </a:extLst>
          </p:cNvPr>
          <p:cNvSpPr txBox="1">
            <a:spLocks/>
          </p:cNvSpPr>
          <p:nvPr/>
        </p:nvSpPr>
        <p:spPr>
          <a:xfrm>
            <a:off x="847161" y="3725734"/>
            <a:ext cx="23984514" cy="6266119"/>
          </a:xfrm>
          <a:prstGeom prst="rect">
            <a:avLst/>
          </a:prstGeom>
        </p:spPr>
        <p:txBody>
          <a:bodyPr vert="horz" lIns="243825" tIns="121912" rIns="243825" bIns="121912"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buClrTx/>
            </a:pPr>
            <a:r>
              <a:rPr lang="en-US" sz="5800" b="1" dirty="0" err="1">
                <a:solidFill>
                  <a:srgbClr val="FFC000"/>
                </a:solidFill>
                <a:latin typeface="Times New Roman" panose="02020603050405020304" pitchFamily="18" charset="0"/>
                <a:cs typeface="Times New Roman" panose="02020603050405020304" pitchFamily="18" charset="0"/>
                <a:sym typeface="Times New Roman" panose="02020603050405020304" pitchFamily="18" charset="0"/>
              </a:rPr>
              <a:t>Câu</a:t>
            </a:r>
            <a:r>
              <a:rPr lang="en-US" sz="5800" b="1" dirty="0">
                <a:solidFill>
                  <a:srgbClr val="FFC000"/>
                </a:solidFill>
                <a:latin typeface="Times New Roman" panose="02020603050405020304" pitchFamily="18" charset="0"/>
                <a:cs typeface="Times New Roman" panose="02020603050405020304" pitchFamily="18" charset="0"/>
                <a:sym typeface="Times New Roman" panose="02020603050405020304" pitchFamily="18" charset="0"/>
              </a:rPr>
              <a:t> 4: </a:t>
            </a:r>
            <a:r>
              <a:rPr lang="en-US" sz="5800" b="1" dirty="0" err="1" smtClean="0">
                <a:solidFill>
                  <a:schemeClr val="bg1"/>
                </a:solidFill>
              </a:rPr>
              <a:t>Đồng</a:t>
            </a:r>
            <a:r>
              <a:rPr lang="en-US" sz="5800" b="1" dirty="0" smtClean="0">
                <a:solidFill>
                  <a:schemeClr val="bg1"/>
                </a:solidFill>
              </a:rPr>
              <a:t> </a:t>
            </a:r>
            <a:r>
              <a:rPr lang="en-US" sz="5800" b="1" dirty="0" err="1" smtClean="0">
                <a:solidFill>
                  <a:schemeClr val="bg1"/>
                </a:solidFill>
              </a:rPr>
              <a:t>phân</a:t>
            </a:r>
            <a:r>
              <a:rPr lang="en-US" sz="5800" b="1" dirty="0" smtClean="0">
                <a:solidFill>
                  <a:schemeClr val="bg1"/>
                </a:solidFill>
              </a:rPr>
              <a:t> </a:t>
            </a:r>
            <a:r>
              <a:rPr lang="en-US" sz="5800" b="1" dirty="0" err="1" smtClean="0">
                <a:solidFill>
                  <a:schemeClr val="bg1"/>
                </a:solidFill>
              </a:rPr>
              <a:t>mạch</a:t>
            </a:r>
            <a:r>
              <a:rPr lang="en-US" sz="5800" b="1" dirty="0" smtClean="0">
                <a:solidFill>
                  <a:schemeClr val="bg1"/>
                </a:solidFill>
              </a:rPr>
              <a:t> C </a:t>
            </a:r>
            <a:r>
              <a:rPr lang="en-US" sz="5800" b="1" dirty="0" err="1" smtClean="0">
                <a:solidFill>
                  <a:schemeClr val="bg1"/>
                </a:solidFill>
              </a:rPr>
              <a:t>là</a:t>
            </a:r>
            <a:r>
              <a:rPr lang="en-US" sz="5800" b="1" dirty="0" smtClean="0">
                <a:solidFill>
                  <a:schemeClr val="bg1"/>
                </a:solidFill>
              </a:rPr>
              <a:t> </a:t>
            </a:r>
            <a:endParaRPr lang="it-IT" sz="5800" b="1" dirty="0">
              <a:solidFill>
                <a:schemeClr val="bg1"/>
              </a:solidFill>
            </a:endParaRPr>
          </a:p>
          <a:p>
            <a:pPr algn="l">
              <a:buClrTx/>
            </a:pPr>
            <a:r>
              <a:rPr lang="en-US" sz="5800" b="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A</a:t>
            </a:r>
            <a:r>
              <a:rPr lang="en-US" sz="5800"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 </a:t>
            </a:r>
            <a:r>
              <a:rPr lang="pt-BR" sz="5800" dirty="0" smtClean="0">
                <a:solidFill>
                  <a:schemeClr val="bg1"/>
                </a:solidFill>
              </a:rPr>
              <a:t>cách sắp xếp mạch C theo trật tự cấu tạo khác nhau</a:t>
            </a:r>
            <a:r>
              <a:rPr lang="it-IT" sz="5800" dirty="0" smtClean="0">
                <a:solidFill>
                  <a:schemeClr val="bg1"/>
                </a:solidFill>
              </a:rPr>
              <a:t>.</a:t>
            </a:r>
            <a:endParaRPr lang="en-US" sz="5800"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endParaRPr>
          </a:p>
          <a:p>
            <a:pPr algn="l">
              <a:buClrTx/>
            </a:pPr>
            <a:r>
              <a:rPr lang="en-US" sz="5800" b="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B. </a:t>
            </a:r>
            <a:r>
              <a:rPr lang="vi-VN" sz="5800" dirty="0" smtClean="0">
                <a:solidFill>
                  <a:schemeClr val="bg1"/>
                </a:solidFill>
              </a:rPr>
              <a:t>có </a:t>
            </a:r>
            <a:r>
              <a:rPr lang="vi-VN" sz="5800" dirty="0">
                <a:solidFill>
                  <a:schemeClr val="bg1"/>
                </a:solidFill>
              </a:rPr>
              <a:t>cùng nhóm chức, chỉ khác nhau về vị trí nhóm chức trên mạch C.</a:t>
            </a:r>
            <a:r>
              <a:rPr lang="it-IT" sz="5800" b="1" dirty="0" smtClean="0">
                <a:solidFill>
                  <a:schemeClr val="bg1"/>
                </a:solidFill>
              </a:rPr>
              <a:t>.</a:t>
            </a:r>
            <a:endParaRPr lang="en-US" sz="5800" b="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endParaRPr>
          </a:p>
          <a:p>
            <a:pPr algn="l">
              <a:buClrTx/>
            </a:pPr>
            <a:r>
              <a:rPr lang="en-US" sz="5800" b="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C. </a:t>
            </a:r>
            <a:r>
              <a:rPr lang="en-US" sz="5800" dirty="0" err="1">
                <a:solidFill>
                  <a:schemeClr val="bg1"/>
                </a:solidFill>
              </a:rPr>
              <a:t>tạo</a:t>
            </a:r>
            <a:r>
              <a:rPr lang="en-US" sz="5800" dirty="0">
                <a:solidFill>
                  <a:schemeClr val="bg1"/>
                </a:solidFill>
              </a:rPr>
              <a:t> </a:t>
            </a:r>
            <a:r>
              <a:rPr lang="en-US" sz="5800" dirty="0" err="1">
                <a:solidFill>
                  <a:schemeClr val="bg1"/>
                </a:solidFill>
              </a:rPr>
              <a:t>ra</a:t>
            </a:r>
            <a:r>
              <a:rPr lang="en-US" sz="5800" dirty="0">
                <a:solidFill>
                  <a:schemeClr val="bg1"/>
                </a:solidFill>
              </a:rPr>
              <a:t> </a:t>
            </a:r>
            <a:r>
              <a:rPr lang="en-US" sz="5800" dirty="0" err="1">
                <a:solidFill>
                  <a:schemeClr val="bg1"/>
                </a:solidFill>
              </a:rPr>
              <a:t>các</a:t>
            </a:r>
            <a:r>
              <a:rPr lang="en-US" sz="5800" dirty="0">
                <a:solidFill>
                  <a:schemeClr val="bg1"/>
                </a:solidFill>
              </a:rPr>
              <a:t> </a:t>
            </a:r>
            <a:r>
              <a:rPr lang="en-US" sz="5800" dirty="0" err="1">
                <a:solidFill>
                  <a:schemeClr val="bg1"/>
                </a:solidFill>
              </a:rPr>
              <a:t>nhóm</a:t>
            </a:r>
            <a:r>
              <a:rPr lang="en-US" sz="5800" dirty="0">
                <a:solidFill>
                  <a:schemeClr val="bg1"/>
                </a:solidFill>
              </a:rPr>
              <a:t> </a:t>
            </a:r>
            <a:r>
              <a:rPr lang="en-US" sz="5800" dirty="0" err="1">
                <a:solidFill>
                  <a:schemeClr val="bg1"/>
                </a:solidFill>
              </a:rPr>
              <a:t>chức</a:t>
            </a:r>
            <a:r>
              <a:rPr lang="en-US" sz="5800" dirty="0">
                <a:solidFill>
                  <a:schemeClr val="bg1"/>
                </a:solidFill>
              </a:rPr>
              <a:t> </a:t>
            </a:r>
            <a:r>
              <a:rPr lang="en-US" sz="5800" dirty="0" err="1">
                <a:solidFill>
                  <a:schemeClr val="bg1"/>
                </a:solidFill>
              </a:rPr>
              <a:t>khác</a:t>
            </a:r>
            <a:r>
              <a:rPr lang="en-US" sz="5800" dirty="0">
                <a:solidFill>
                  <a:schemeClr val="bg1"/>
                </a:solidFill>
              </a:rPr>
              <a:t> </a:t>
            </a:r>
            <a:r>
              <a:rPr lang="en-US" sz="5800" dirty="0" err="1">
                <a:solidFill>
                  <a:schemeClr val="bg1"/>
                </a:solidFill>
              </a:rPr>
              <a:t>nhau</a:t>
            </a:r>
            <a:r>
              <a:rPr lang="en-US" sz="5800" dirty="0">
                <a:solidFill>
                  <a:schemeClr val="bg1"/>
                </a:solidFill>
              </a:rPr>
              <a:t> </a:t>
            </a:r>
            <a:r>
              <a:rPr lang="en-US" sz="5800" dirty="0" err="1">
                <a:solidFill>
                  <a:schemeClr val="bg1"/>
                </a:solidFill>
              </a:rPr>
              <a:t>của</a:t>
            </a:r>
            <a:r>
              <a:rPr lang="en-US" sz="5800" dirty="0">
                <a:solidFill>
                  <a:schemeClr val="bg1"/>
                </a:solidFill>
              </a:rPr>
              <a:t> </a:t>
            </a:r>
            <a:r>
              <a:rPr lang="en-US" sz="5800" dirty="0" err="1">
                <a:solidFill>
                  <a:schemeClr val="bg1"/>
                </a:solidFill>
              </a:rPr>
              <a:t>hợp</a:t>
            </a:r>
            <a:r>
              <a:rPr lang="en-US" sz="5800" dirty="0">
                <a:solidFill>
                  <a:schemeClr val="bg1"/>
                </a:solidFill>
              </a:rPr>
              <a:t> </a:t>
            </a:r>
            <a:r>
              <a:rPr lang="en-US" sz="5800" dirty="0" err="1">
                <a:solidFill>
                  <a:schemeClr val="bg1"/>
                </a:solidFill>
              </a:rPr>
              <a:t>chất</a:t>
            </a:r>
            <a:r>
              <a:rPr lang="en-US" sz="5800" dirty="0">
                <a:solidFill>
                  <a:schemeClr val="bg1"/>
                </a:solidFill>
              </a:rPr>
              <a:t> </a:t>
            </a:r>
            <a:r>
              <a:rPr lang="en-US" sz="5800" dirty="0" err="1">
                <a:solidFill>
                  <a:schemeClr val="bg1"/>
                </a:solidFill>
              </a:rPr>
              <a:t>có</a:t>
            </a:r>
            <a:r>
              <a:rPr lang="en-US" sz="5800" dirty="0">
                <a:solidFill>
                  <a:schemeClr val="bg1"/>
                </a:solidFill>
              </a:rPr>
              <a:t> </a:t>
            </a:r>
            <a:r>
              <a:rPr lang="en-US" sz="5800" dirty="0" err="1">
                <a:solidFill>
                  <a:schemeClr val="bg1"/>
                </a:solidFill>
              </a:rPr>
              <a:t>cùng</a:t>
            </a:r>
            <a:r>
              <a:rPr lang="en-US" sz="5800" dirty="0">
                <a:solidFill>
                  <a:schemeClr val="bg1"/>
                </a:solidFill>
              </a:rPr>
              <a:t> </a:t>
            </a:r>
            <a:r>
              <a:rPr lang="en-US" sz="5800" dirty="0" err="1">
                <a:solidFill>
                  <a:schemeClr val="bg1"/>
                </a:solidFill>
              </a:rPr>
              <a:t>thành</a:t>
            </a:r>
            <a:r>
              <a:rPr lang="en-US" sz="5800" dirty="0">
                <a:solidFill>
                  <a:schemeClr val="bg1"/>
                </a:solidFill>
              </a:rPr>
              <a:t> </a:t>
            </a:r>
            <a:r>
              <a:rPr lang="en-US" sz="5800" dirty="0" err="1">
                <a:solidFill>
                  <a:schemeClr val="bg1"/>
                </a:solidFill>
              </a:rPr>
              <a:t>phần</a:t>
            </a:r>
            <a:r>
              <a:rPr lang="it-IT" sz="5800" b="1" dirty="0" smtClean="0">
                <a:solidFill>
                  <a:schemeClr val="bg1"/>
                </a:solidFill>
              </a:rPr>
              <a:t>.</a:t>
            </a:r>
            <a:endParaRPr lang="en-US" sz="5800" b="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endParaRPr>
          </a:p>
          <a:p>
            <a:pPr algn="l">
              <a:buClrTx/>
            </a:pPr>
            <a:r>
              <a:rPr lang="en-US" sz="5800" b="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D. </a:t>
            </a:r>
            <a:r>
              <a:rPr lang="vi-VN" sz="5800" dirty="0">
                <a:solidFill>
                  <a:schemeClr val="bg1"/>
                </a:solidFill>
              </a:rPr>
              <a:t>khác nhau về vị trí các nhóm thế </a:t>
            </a:r>
            <a:r>
              <a:rPr lang="vi-VN" sz="5800" dirty="0" smtClean="0">
                <a:solidFill>
                  <a:schemeClr val="bg1"/>
                </a:solidFill>
              </a:rPr>
              <a:t>đố</a:t>
            </a:r>
            <a:r>
              <a:rPr lang="en-US" sz="5800" dirty="0" smtClean="0">
                <a:solidFill>
                  <a:schemeClr val="bg1"/>
                </a:solidFill>
              </a:rPr>
              <a:t>i</a:t>
            </a:r>
            <a:r>
              <a:rPr lang="vi-VN" sz="5800" dirty="0" smtClean="0">
                <a:solidFill>
                  <a:schemeClr val="bg1"/>
                </a:solidFill>
              </a:rPr>
              <a:t> </a:t>
            </a:r>
            <a:r>
              <a:rPr lang="vi-VN" sz="5800" dirty="0">
                <a:solidFill>
                  <a:schemeClr val="bg1"/>
                </a:solidFill>
              </a:rPr>
              <a:t>vớI mặt phẳng liên kết đôi, </a:t>
            </a:r>
            <a:r>
              <a:rPr lang="en-US" sz="5800" dirty="0" err="1" smtClean="0">
                <a:solidFill>
                  <a:schemeClr val="bg1"/>
                </a:solidFill>
              </a:rPr>
              <a:t>vòng</a:t>
            </a:r>
            <a:endParaRPr lang="en-US" sz="5800" b="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Tree>
    <p:extLst>
      <p:ext uri="{BB962C8B-B14F-4D97-AF65-F5344CB8AC3E}">
        <p14:creationId xmlns:p14="http://schemas.microsoft.com/office/powerpoint/2010/main" val="67286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iterate type="lt">
                                    <p:tmPct val="0"/>
                                  </p:iterate>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arn(inVertic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iterate type="lt">
                                    <p:tmPct val="0"/>
                                  </p:iterate>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barn(inVertical)">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barn(inVertical)">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barn(inVertical)">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mph" presetSubtype="0" fill="hold" nodeType="clickEffect">
                                  <p:stCondLst>
                                    <p:cond delay="0"/>
                                  </p:stCondLst>
                                  <p:iterate type="lt">
                                    <p:tmPct val="4000"/>
                                  </p:iterate>
                                  <p:childTnLst>
                                    <p:set>
                                      <p:cBhvr override="childStyle">
                                        <p:cTn id="31" dur="500" fill="hold"/>
                                        <p:tgtEl>
                                          <p:spTgt spid="11">
                                            <p:txEl>
                                              <p:pRg st="1" end="1"/>
                                            </p:txEl>
                                          </p:spTgt>
                                        </p:tgtEl>
                                        <p:attrNameLst>
                                          <p:attrName>style.color</p:attrName>
                                        </p:attrNameLst>
                                      </p:cBhvr>
                                      <p:to>
                                        <p:clrVal>
                                          <a:srgbClr val="C00000"/>
                                        </p:clrVal>
                                      </p:to>
                                    </p:set>
                                    <p:set>
                                      <p:cBhvr>
                                        <p:cTn id="32" dur="500" fill="hold"/>
                                        <p:tgtEl>
                                          <p:spTgt spid="11">
                                            <p:txEl>
                                              <p:pRg st="1" end="1"/>
                                            </p:txEl>
                                          </p:spTgt>
                                        </p:tgtEl>
                                        <p:attrNameLst>
                                          <p:attrName>fillcolor</p:attrName>
                                        </p:attrNameLst>
                                      </p:cBhvr>
                                      <p:to>
                                        <p:clrVal>
                                          <a:srgbClr val="C00000"/>
                                        </p:clrVal>
                                      </p:to>
                                    </p:set>
                                    <p:set>
                                      <p:cBhvr>
                                        <p:cTn id="33" dur="500" fill="hold"/>
                                        <p:tgtEl>
                                          <p:spTgt spid="11">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13" y="0"/>
            <a:ext cx="24588801" cy="13717588"/>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6288" y="481073"/>
            <a:ext cx="27179770" cy="13944936"/>
          </a:xfrm>
          <a:prstGeom prst="rect">
            <a:avLst/>
          </a:prstGeom>
        </p:spPr>
      </p:pic>
      <p:sp>
        <p:nvSpPr>
          <p:cNvPr id="20" name="矩形 19"/>
          <p:cNvSpPr/>
          <p:nvPr/>
        </p:nvSpPr>
        <p:spPr>
          <a:xfrm rot="20718769">
            <a:off x="8326725" y="4280445"/>
            <a:ext cx="492648" cy="1770093"/>
          </a:xfrm>
          <a:prstGeom prst="rect">
            <a:avLst/>
          </a:prstGeom>
        </p:spPr>
        <p:txBody>
          <a:bodyPr wrap="none" lIns="243825" tIns="121912" rIns="243825" bIns="121912">
            <a:spAutoFit/>
          </a:bodyPr>
          <a:lstStyle/>
          <a:p>
            <a:pPr defTabSz="1828686">
              <a:buClrTx/>
            </a:pPr>
            <a:endParaRPr lang="zh-CN" altLang="en-US" sz="9900" kern="1200" dirty="0">
              <a:solidFill>
                <a:srgbClr val="099F00"/>
              </a:solidFill>
              <a:latin typeface="Times New Roman" panose="02020603050405020304" pitchFamily="18" charset="0"/>
              <a:ea typeface="方正少儿简体" panose="03000509000000000000" pitchFamily="65" charset="-122"/>
              <a:cs typeface="Times New Roman" panose="02020603050405020304" pitchFamily="18" charset="0"/>
              <a:sym typeface="Times New Roman" panose="02020603050405020304" pitchFamily="18" charset="0"/>
            </a:endParaRPr>
          </a:p>
        </p:txBody>
      </p:sp>
      <p:pic>
        <p:nvPicPr>
          <p:cNvPr id="30" name="图片 29">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26568" y="1049248"/>
            <a:ext cx="2796121" cy="2371798"/>
          </a:xfrm>
          <a:prstGeom prst="rect">
            <a:avLst/>
          </a:prstGeom>
          <a:effectLst>
            <a:outerShdw blurRad="50800" dist="38100" dir="2700000" algn="tl" rotWithShape="0">
              <a:prstClr val="black">
                <a:alpha val="40000"/>
              </a:prstClr>
            </a:outerShdw>
          </a:effectLst>
        </p:spPr>
      </p:pic>
      <p:pic>
        <p:nvPicPr>
          <p:cNvPr id="29" name="图片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8198" y="12232285"/>
            <a:ext cx="18308243" cy="1505123"/>
          </a:xfrm>
          <a:prstGeom prst="rect">
            <a:avLst/>
          </a:prstGeom>
        </p:spPr>
      </p:pic>
      <p:pic>
        <p:nvPicPr>
          <p:cNvPr id="3" name="图片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3901174" y="10046686"/>
            <a:ext cx="1501116" cy="2427078"/>
          </a:xfrm>
          <a:prstGeom prst="rect">
            <a:avLst/>
          </a:prstGeom>
        </p:spPr>
      </p:pic>
      <p:sp>
        <p:nvSpPr>
          <p:cNvPr id="10" name="Decagon 9"/>
          <p:cNvSpPr/>
          <p:nvPr/>
        </p:nvSpPr>
        <p:spPr>
          <a:xfrm>
            <a:off x="11594058" y="2235145"/>
            <a:ext cx="1113494" cy="871336"/>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243825" tIns="121912" rIns="243825" bIns="121912" rtlCol="0" anchor="ctr"/>
          <a:lstStyle/>
          <a:p>
            <a:pPr algn="ctr" defTabSz="1828686">
              <a:buClrTx/>
            </a:pPr>
            <a:r>
              <a:rPr lang="en-US" sz="6400" kern="1200" dirty="0" smtClean="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5</a:t>
            </a:r>
            <a:endParaRPr lang="en-US" sz="6400" kern="120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1" name="Content Placeholder 2">
            <a:extLst>
              <a:ext uri="{FF2B5EF4-FFF2-40B4-BE49-F238E27FC236}">
                <a16:creationId xmlns="" xmlns:a16="http://schemas.microsoft.com/office/drawing/2014/main" id="{AE7FB11F-76CB-D1AF-30E2-AC36F305A874}"/>
              </a:ext>
            </a:extLst>
          </p:cNvPr>
          <p:cNvSpPr txBox="1">
            <a:spLocks/>
          </p:cNvSpPr>
          <p:nvPr/>
        </p:nvSpPr>
        <p:spPr>
          <a:xfrm>
            <a:off x="1200150" y="3421046"/>
            <a:ext cx="23185438" cy="7151704"/>
          </a:xfrm>
          <a:prstGeom prst="rect">
            <a:avLst/>
          </a:prstGeom>
        </p:spPr>
        <p:txBody>
          <a:bodyPr vert="horz" lIns="243825" tIns="121912" rIns="243825" bIns="121912"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buClrTx/>
            </a:pPr>
            <a:r>
              <a:rPr lang="en-US" sz="6000" b="1" dirty="0" err="1">
                <a:solidFill>
                  <a:schemeClr val="bg1"/>
                </a:solidFill>
                <a:cs typeface="Times New Roman" panose="02020603050405020304" pitchFamily="18" charset="0"/>
                <a:sym typeface="Times New Roman" panose="02020603050405020304" pitchFamily="18" charset="0"/>
              </a:rPr>
              <a:t>Câu</a:t>
            </a:r>
            <a:r>
              <a:rPr lang="en-US" sz="6000" b="1" dirty="0">
                <a:solidFill>
                  <a:schemeClr val="bg1"/>
                </a:solidFill>
                <a:cs typeface="Times New Roman" panose="02020603050405020304" pitchFamily="18" charset="0"/>
                <a:sym typeface="Times New Roman" panose="02020603050405020304" pitchFamily="18" charset="0"/>
              </a:rPr>
              <a:t> 5: </a:t>
            </a:r>
            <a:r>
              <a:rPr lang="pt-BR" sz="6000" dirty="0">
                <a:solidFill>
                  <a:schemeClr val="bg1"/>
                </a:solidFill>
              </a:rPr>
              <a:t>Phát biểu </a:t>
            </a:r>
            <a:r>
              <a:rPr lang="pt-BR" sz="6000" b="1" i="1" dirty="0">
                <a:solidFill>
                  <a:srgbClr val="C00000"/>
                </a:solidFill>
              </a:rPr>
              <a:t>không</a:t>
            </a:r>
            <a:r>
              <a:rPr lang="pt-BR" sz="6000" dirty="0">
                <a:solidFill>
                  <a:schemeClr val="bg1"/>
                </a:solidFill>
              </a:rPr>
              <a:t> chính </a:t>
            </a:r>
            <a:r>
              <a:rPr lang="pt-BR" sz="6000" dirty="0" smtClean="0">
                <a:solidFill>
                  <a:schemeClr val="bg1"/>
                </a:solidFill>
              </a:rPr>
              <a:t>xác?</a:t>
            </a:r>
          </a:p>
          <a:p>
            <a:pPr algn="l">
              <a:buClrTx/>
            </a:pPr>
            <a:r>
              <a:rPr lang="en-US" sz="6000" b="1" dirty="0" smtClean="0">
                <a:solidFill>
                  <a:schemeClr val="bg1"/>
                </a:solidFill>
                <a:cs typeface="Times New Roman" panose="02020603050405020304" pitchFamily="18" charset="0"/>
                <a:sym typeface="Times New Roman" panose="02020603050405020304" pitchFamily="18" charset="0"/>
              </a:rPr>
              <a:t>A</a:t>
            </a:r>
            <a:r>
              <a:rPr lang="en-US" sz="6000" b="1" dirty="0">
                <a:solidFill>
                  <a:schemeClr val="bg1"/>
                </a:solidFill>
                <a:cs typeface="Times New Roman" panose="02020603050405020304" pitchFamily="18" charset="0"/>
                <a:sym typeface="Times New Roman" panose="02020603050405020304" pitchFamily="18" charset="0"/>
              </a:rPr>
              <a:t>. </a:t>
            </a:r>
            <a:r>
              <a:rPr lang="pt-BR" sz="6000" dirty="0">
                <a:solidFill>
                  <a:schemeClr val="bg1"/>
                </a:solidFill>
              </a:rPr>
              <a:t>Tính chất của các chất phụ thuộc vào thành phần phân tử và cấu tạo hóa học</a:t>
            </a:r>
            <a:r>
              <a:rPr lang="en-US" sz="6000" b="1" dirty="0" smtClean="0">
                <a:solidFill>
                  <a:schemeClr val="bg1"/>
                </a:solidFill>
                <a:cs typeface="Times New Roman" pitchFamily="18" charset="0"/>
              </a:rPr>
              <a:t>.</a:t>
            </a:r>
            <a:endParaRPr lang="en-US" sz="6000" b="1" dirty="0">
              <a:solidFill>
                <a:schemeClr val="bg1"/>
              </a:solidFill>
              <a:cs typeface="Times New Roman" panose="02020603050405020304" pitchFamily="18" charset="0"/>
              <a:sym typeface="Times New Roman" panose="02020603050405020304" pitchFamily="18" charset="0"/>
            </a:endParaRPr>
          </a:p>
          <a:p>
            <a:pPr algn="l">
              <a:buClrTx/>
            </a:pPr>
            <a:r>
              <a:rPr lang="en-US" sz="6000" b="1" dirty="0">
                <a:solidFill>
                  <a:schemeClr val="bg1"/>
                </a:solidFill>
                <a:cs typeface="Times New Roman" panose="02020603050405020304" pitchFamily="18" charset="0"/>
                <a:sym typeface="Times New Roman" panose="02020603050405020304" pitchFamily="18" charset="0"/>
              </a:rPr>
              <a:t>B. </a:t>
            </a:r>
            <a:r>
              <a:rPr lang="pt-BR" sz="6000" dirty="0">
                <a:solidFill>
                  <a:schemeClr val="bg1"/>
                </a:solidFill>
              </a:rPr>
              <a:t>Các chất có cùng khối lượng phân tử là đồng phân của nhau</a:t>
            </a:r>
            <a:r>
              <a:rPr lang="en-US" sz="6000" b="1" dirty="0" smtClean="0">
                <a:solidFill>
                  <a:schemeClr val="bg1"/>
                </a:solidFill>
                <a:cs typeface="Times New Roman" pitchFamily="18" charset="0"/>
              </a:rPr>
              <a:t>.</a:t>
            </a:r>
            <a:endParaRPr lang="en-US" sz="6000" b="1" dirty="0">
              <a:solidFill>
                <a:schemeClr val="bg1"/>
              </a:solidFill>
              <a:cs typeface="Times New Roman" panose="02020603050405020304" pitchFamily="18" charset="0"/>
              <a:sym typeface="Times New Roman" panose="02020603050405020304" pitchFamily="18" charset="0"/>
            </a:endParaRPr>
          </a:p>
          <a:p>
            <a:pPr algn="l">
              <a:buClrTx/>
            </a:pPr>
            <a:r>
              <a:rPr lang="en-US" sz="6000" b="1" dirty="0">
                <a:solidFill>
                  <a:schemeClr val="bg1"/>
                </a:solidFill>
                <a:cs typeface="Times New Roman" panose="02020603050405020304" pitchFamily="18" charset="0"/>
                <a:sym typeface="Times New Roman" panose="02020603050405020304" pitchFamily="18" charset="0"/>
              </a:rPr>
              <a:t>C. </a:t>
            </a:r>
            <a:r>
              <a:rPr lang="pt-BR" sz="6000" dirty="0">
                <a:solidFill>
                  <a:schemeClr val="bg1"/>
                </a:solidFill>
              </a:rPr>
              <a:t>Các chất là đồng phân của nhau thì có cùng công thức phân tử</a:t>
            </a:r>
            <a:r>
              <a:rPr lang="en-US" sz="6000" b="1" dirty="0" smtClean="0">
                <a:solidFill>
                  <a:schemeClr val="bg1"/>
                </a:solidFill>
                <a:cs typeface="Times New Roman" pitchFamily="18" charset="0"/>
              </a:rPr>
              <a:t>.</a:t>
            </a:r>
            <a:endParaRPr lang="en-US" sz="6000" b="1" dirty="0">
              <a:solidFill>
                <a:schemeClr val="bg1"/>
              </a:solidFill>
              <a:cs typeface="Times New Roman" panose="02020603050405020304" pitchFamily="18" charset="0"/>
              <a:sym typeface="Times New Roman" panose="02020603050405020304" pitchFamily="18" charset="0"/>
            </a:endParaRPr>
          </a:p>
          <a:p>
            <a:pPr algn="l">
              <a:buClrTx/>
            </a:pPr>
            <a:r>
              <a:rPr lang="en-US" sz="6000" b="1" dirty="0">
                <a:solidFill>
                  <a:schemeClr val="bg1"/>
                </a:solidFill>
                <a:cs typeface="Times New Roman" panose="02020603050405020304" pitchFamily="18" charset="0"/>
                <a:sym typeface="Times New Roman" panose="02020603050405020304" pitchFamily="18" charset="0"/>
              </a:rPr>
              <a:t>D. </a:t>
            </a:r>
            <a:r>
              <a:rPr lang="pt-BR" sz="6000" dirty="0">
                <a:solidFill>
                  <a:schemeClr val="bg1"/>
                </a:solidFill>
              </a:rPr>
              <a:t>Sự xen phủ trục tạo thành liên kết </a:t>
            </a:r>
            <a:r>
              <a:rPr lang="en-US" sz="6000" dirty="0">
                <a:solidFill>
                  <a:schemeClr val="bg1"/>
                </a:solidFill>
                <a:sym typeface="Symbol"/>
              </a:rPr>
              <a:t></a:t>
            </a:r>
            <a:r>
              <a:rPr lang="pt-BR" sz="6000" dirty="0">
                <a:solidFill>
                  <a:schemeClr val="bg1"/>
                </a:solidFill>
              </a:rPr>
              <a:t>, sự xen phủ bên tạo thành liên kết </a:t>
            </a:r>
            <a:r>
              <a:rPr lang="en-US" sz="6000" dirty="0">
                <a:solidFill>
                  <a:schemeClr val="bg1"/>
                </a:solidFill>
                <a:sym typeface="Symbol"/>
              </a:rPr>
              <a:t></a:t>
            </a:r>
            <a:r>
              <a:rPr lang="pt-BR" sz="6000" dirty="0">
                <a:solidFill>
                  <a:schemeClr val="bg1"/>
                </a:solidFill>
              </a:rPr>
              <a:t>.</a:t>
            </a:r>
            <a:endParaRPr lang="en-US" sz="6000" b="1" dirty="0">
              <a:solidFill>
                <a:schemeClr val="bg1"/>
              </a:solidFill>
              <a:cs typeface="Times New Roman" panose="02020603050405020304" pitchFamily="18" charset="0"/>
              <a:sym typeface="Times New Roman" panose="02020603050405020304" pitchFamily="18" charset="0"/>
            </a:endParaRPr>
          </a:p>
        </p:txBody>
      </p:sp>
    </p:spTree>
    <p:extLst>
      <p:ext uri="{BB962C8B-B14F-4D97-AF65-F5344CB8AC3E}">
        <p14:creationId xmlns:p14="http://schemas.microsoft.com/office/powerpoint/2010/main" val="23033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arn(inVertic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iterate type="lt">
                                    <p:tmPct val="0"/>
                                  </p:iterate>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barn(inVertical)">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barn(inVertical)">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barn(inVertical)">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mph" presetSubtype="0" fill="hold" nodeType="clickEffect">
                                  <p:stCondLst>
                                    <p:cond delay="0"/>
                                  </p:stCondLst>
                                  <p:iterate type="lt">
                                    <p:tmPct val="4000"/>
                                  </p:iterate>
                                  <p:childTnLst>
                                    <p:set>
                                      <p:cBhvr override="childStyle">
                                        <p:cTn id="31" dur="500" fill="hold"/>
                                        <p:tgtEl>
                                          <p:spTgt spid="11">
                                            <p:txEl>
                                              <p:pRg st="2" end="2"/>
                                            </p:txEl>
                                          </p:spTgt>
                                        </p:tgtEl>
                                        <p:attrNameLst>
                                          <p:attrName>style.color</p:attrName>
                                        </p:attrNameLst>
                                      </p:cBhvr>
                                      <p:to>
                                        <p:clrVal>
                                          <a:srgbClr val="C00000"/>
                                        </p:clrVal>
                                      </p:to>
                                    </p:set>
                                    <p:set>
                                      <p:cBhvr>
                                        <p:cTn id="32" dur="500" fill="hold"/>
                                        <p:tgtEl>
                                          <p:spTgt spid="11">
                                            <p:txEl>
                                              <p:pRg st="2" end="2"/>
                                            </p:txEl>
                                          </p:spTgt>
                                        </p:tgtEl>
                                        <p:attrNameLst>
                                          <p:attrName>fillcolor</p:attrName>
                                        </p:attrNameLst>
                                      </p:cBhvr>
                                      <p:to>
                                        <p:clrVal>
                                          <a:srgbClr val="C00000"/>
                                        </p:clrVal>
                                      </p:to>
                                    </p:set>
                                    <p:set>
                                      <p:cBhvr>
                                        <p:cTn id="33" dur="500" fill="hold"/>
                                        <p:tgtEl>
                                          <p:spTgt spid="11">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13" y="0"/>
            <a:ext cx="24588801" cy="13717588"/>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6288" y="481073"/>
            <a:ext cx="27179770" cy="13944936"/>
          </a:xfrm>
          <a:prstGeom prst="rect">
            <a:avLst/>
          </a:prstGeom>
        </p:spPr>
      </p:pic>
      <p:sp>
        <p:nvSpPr>
          <p:cNvPr id="20" name="矩形 19"/>
          <p:cNvSpPr/>
          <p:nvPr/>
        </p:nvSpPr>
        <p:spPr>
          <a:xfrm rot="20718769">
            <a:off x="8326725" y="4280445"/>
            <a:ext cx="492648" cy="1770093"/>
          </a:xfrm>
          <a:prstGeom prst="rect">
            <a:avLst/>
          </a:prstGeom>
        </p:spPr>
        <p:txBody>
          <a:bodyPr wrap="none" lIns="243825" tIns="121912" rIns="243825" bIns="121912">
            <a:spAutoFit/>
          </a:bodyPr>
          <a:lstStyle/>
          <a:p>
            <a:pPr defTabSz="1828686">
              <a:buClrTx/>
            </a:pPr>
            <a:endParaRPr lang="zh-CN" altLang="en-US" sz="9900" kern="1200" dirty="0">
              <a:solidFill>
                <a:srgbClr val="099F00"/>
              </a:solidFill>
              <a:latin typeface="Times New Roman" panose="02020603050405020304" pitchFamily="18" charset="0"/>
              <a:ea typeface="方正少儿简体" panose="03000509000000000000" pitchFamily="65" charset="-122"/>
              <a:cs typeface="Times New Roman" panose="02020603050405020304" pitchFamily="18" charset="0"/>
              <a:sym typeface="Times New Roman" panose="02020603050405020304" pitchFamily="18" charset="0"/>
            </a:endParaRPr>
          </a:p>
        </p:txBody>
      </p:sp>
      <p:pic>
        <p:nvPicPr>
          <p:cNvPr id="30" name="图片 29">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26568" y="1049248"/>
            <a:ext cx="2796121" cy="2371798"/>
          </a:xfrm>
          <a:prstGeom prst="rect">
            <a:avLst/>
          </a:prstGeom>
          <a:effectLst>
            <a:outerShdw blurRad="50800" dist="38100" dir="2700000" algn="tl" rotWithShape="0">
              <a:prstClr val="black">
                <a:alpha val="40000"/>
              </a:prstClr>
            </a:outerShdw>
          </a:effectLst>
        </p:spPr>
      </p:pic>
      <p:pic>
        <p:nvPicPr>
          <p:cNvPr id="29" name="图片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8198" y="12232285"/>
            <a:ext cx="18308243" cy="1505123"/>
          </a:xfrm>
          <a:prstGeom prst="rect">
            <a:avLst/>
          </a:prstGeom>
        </p:spPr>
      </p:pic>
      <p:pic>
        <p:nvPicPr>
          <p:cNvPr id="3" name="图片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3901174" y="10046686"/>
            <a:ext cx="1501116" cy="2427078"/>
          </a:xfrm>
          <a:prstGeom prst="rect">
            <a:avLst/>
          </a:prstGeom>
        </p:spPr>
      </p:pic>
      <p:sp>
        <p:nvSpPr>
          <p:cNvPr id="10" name="Decagon 9"/>
          <p:cNvSpPr/>
          <p:nvPr/>
        </p:nvSpPr>
        <p:spPr>
          <a:xfrm>
            <a:off x="11594058" y="2235145"/>
            <a:ext cx="1113494" cy="871336"/>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243825" tIns="121912" rIns="243825" bIns="121912" rtlCol="0" anchor="ctr"/>
          <a:lstStyle/>
          <a:p>
            <a:pPr algn="ctr" defTabSz="1828686">
              <a:buClrTx/>
            </a:pPr>
            <a:r>
              <a:rPr lang="en-US" sz="6400" kern="1200" dirty="0" smtClean="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6</a:t>
            </a:r>
            <a:endParaRPr lang="en-US" sz="6400" kern="120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1" name="Content Placeholder 2">
            <a:extLst>
              <a:ext uri="{FF2B5EF4-FFF2-40B4-BE49-F238E27FC236}">
                <a16:creationId xmlns="" xmlns:a16="http://schemas.microsoft.com/office/drawing/2014/main" id="{AE7FB11F-76CB-D1AF-30E2-AC36F305A874}"/>
              </a:ext>
            </a:extLst>
          </p:cNvPr>
          <p:cNvSpPr txBox="1">
            <a:spLocks/>
          </p:cNvSpPr>
          <p:nvPr/>
        </p:nvSpPr>
        <p:spPr>
          <a:xfrm>
            <a:off x="1478020" y="3106481"/>
            <a:ext cx="22467829" cy="7894894"/>
          </a:xfrm>
          <a:prstGeom prst="rect">
            <a:avLst/>
          </a:prstGeom>
        </p:spPr>
        <p:txBody>
          <a:bodyPr vert="horz" lIns="243825" tIns="121912" rIns="243825" bIns="121912" rtlCol="0">
            <a:normAutofit lnSpcReduction="1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US" sz="7500" b="1" dirty="0" err="1">
                <a:solidFill>
                  <a:schemeClr val="bg1"/>
                </a:solidFill>
                <a:latin typeface="Times New Roman" pitchFamily="18" charset="0"/>
                <a:cs typeface="Times New Roman" panose="02020603050405020304" pitchFamily="18" charset="0"/>
                <a:sym typeface="Times New Roman" panose="02020603050405020304" pitchFamily="18" charset="0"/>
              </a:rPr>
              <a:t>Câu</a:t>
            </a:r>
            <a:r>
              <a:rPr lang="en-US" sz="7500" b="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 6: </a:t>
            </a:r>
            <a:r>
              <a:rPr lang="pt-BR" sz="8000" dirty="0">
                <a:solidFill>
                  <a:schemeClr val="bg1"/>
                </a:solidFill>
              </a:rPr>
              <a:t>Cho các chất : </a:t>
            </a:r>
            <a:r>
              <a:rPr lang="pt-BR" sz="8000" dirty="0" smtClean="0">
                <a:solidFill>
                  <a:schemeClr val="bg1"/>
                </a:solidFill>
              </a:rPr>
              <a:t>C</a:t>
            </a:r>
            <a:r>
              <a:rPr lang="pt-BR" sz="8000" baseline="-25000" dirty="0" smtClean="0">
                <a:solidFill>
                  <a:schemeClr val="bg1"/>
                </a:solidFill>
              </a:rPr>
              <a:t>6</a:t>
            </a:r>
            <a:r>
              <a:rPr lang="pt-BR" sz="8000" dirty="0" smtClean="0">
                <a:solidFill>
                  <a:schemeClr val="bg1"/>
                </a:solidFill>
              </a:rPr>
              <a:t>H</a:t>
            </a:r>
            <a:r>
              <a:rPr lang="pt-BR" sz="8000" baseline="-25000" dirty="0" smtClean="0">
                <a:solidFill>
                  <a:schemeClr val="bg1"/>
                </a:solidFill>
              </a:rPr>
              <a:t>5</a:t>
            </a:r>
            <a:r>
              <a:rPr lang="pt-BR" sz="8000" dirty="0" smtClean="0">
                <a:solidFill>
                  <a:schemeClr val="bg1"/>
                </a:solidFill>
              </a:rPr>
              <a:t>OH </a:t>
            </a:r>
            <a:r>
              <a:rPr lang="pt-BR" sz="8000" dirty="0">
                <a:solidFill>
                  <a:schemeClr val="bg1"/>
                </a:solidFill>
              </a:rPr>
              <a:t>(X) ; C</a:t>
            </a:r>
            <a:r>
              <a:rPr lang="pt-BR" sz="8000" baseline="-25000" dirty="0">
                <a:solidFill>
                  <a:schemeClr val="bg1"/>
                </a:solidFill>
              </a:rPr>
              <a:t>6</a:t>
            </a:r>
            <a:r>
              <a:rPr lang="pt-BR" sz="8000" dirty="0">
                <a:solidFill>
                  <a:schemeClr val="bg1"/>
                </a:solidFill>
              </a:rPr>
              <a:t>H</a:t>
            </a:r>
            <a:r>
              <a:rPr lang="pt-BR" sz="8000" baseline="-25000" dirty="0">
                <a:solidFill>
                  <a:schemeClr val="bg1"/>
                </a:solidFill>
              </a:rPr>
              <a:t>5</a:t>
            </a:r>
            <a:r>
              <a:rPr lang="pt-BR" sz="8000" dirty="0">
                <a:solidFill>
                  <a:schemeClr val="bg1"/>
                </a:solidFill>
              </a:rPr>
              <a:t>CH</a:t>
            </a:r>
            <a:r>
              <a:rPr lang="pt-BR" sz="8000" baseline="-25000" dirty="0">
                <a:solidFill>
                  <a:schemeClr val="bg1"/>
                </a:solidFill>
              </a:rPr>
              <a:t>2</a:t>
            </a:r>
            <a:r>
              <a:rPr lang="pt-BR" sz="8000" dirty="0">
                <a:solidFill>
                  <a:schemeClr val="bg1"/>
                </a:solidFill>
              </a:rPr>
              <a:t>OH (Y) ; HOC</a:t>
            </a:r>
            <a:r>
              <a:rPr lang="pt-BR" sz="8000" baseline="-25000" dirty="0">
                <a:solidFill>
                  <a:schemeClr val="bg1"/>
                </a:solidFill>
              </a:rPr>
              <a:t>6</a:t>
            </a:r>
            <a:r>
              <a:rPr lang="pt-BR" sz="8000" dirty="0">
                <a:solidFill>
                  <a:schemeClr val="bg1"/>
                </a:solidFill>
              </a:rPr>
              <a:t>H</a:t>
            </a:r>
            <a:r>
              <a:rPr lang="pt-BR" sz="8000" baseline="-25000" dirty="0">
                <a:solidFill>
                  <a:schemeClr val="bg1"/>
                </a:solidFill>
              </a:rPr>
              <a:t>4­</a:t>
            </a:r>
            <a:r>
              <a:rPr lang="pt-BR" sz="8000" dirty="0">
                <a:solidFill>
                  <a:schemeClr val="bg1"/>
                </a:solidFill>
              </a:rPr>
              <a:t>OH (Z) ; C</a:t>
            </a:r>
            <a:r>
              <a:rPr lang="pt-BR" sz="8000" baseline="-25000" dirty="0">
                <a:solidFill>
                  <a:schemeClr val="bg1"/>
                </a:solidFill>
              </a:rPr>
              <a:t>6</a:t>
            </a:r>
            <a:r>
              <a:rPr lang="pt-BR" sz="8000" dirty="0">
                <a:solidFill>
                  <a:schemeClr val="bg1"/>
                </a:solidFill>
              </a:rPr>
              <a:t>H</a:t>
            </a:r>
            <a:r>
              <a:rPr lang="pt-BR" sz="8000" baseline="-25000" dirty="0">
                <a:solidFill>
                  <a:schemeClr val="bg1"/>
                </a:solidFill>
              </a:rPr>
              <a:t>5</a:t>
            </a:r>
            <a:r>
              <a:rPr lang="pt-BR" sz="8000" dirty="0">
                <a:solidFill>
                  <a:schemeClr val="bg1"/>
                </a:solidFill>
              </a:rPr>
              <a:t>CH</a:t>
            </a:r>
            <a:r>
              <a:rPr lang="pt-BR" sz="8000" baseline="-25000" dirty="0">
                <a:solidFill>
                  <a:schemeClr val="bg1"/>
                </a:solidFill>
              </a:rPr>
              <a:t>2</a:t>
            </a:r>
            <a:r>
              <a:rPr lang="pt-BR" sz="8000" dirty="0">
                <a:solidFill>
                  <a:schemeClr val="bg1"/>
                </a:solidFill>
              </a:rPr>
              <a:t>CH</a:t>
            </a:r>
            <a:r>
              <a:rPr lang="pt-BR" sz="8000" baseline="-25000" dirty="0">
                <a:solidFill>
                  <a:schemeClr val="bg1"/>
                </a:solidFill>
              </a:rPr>
              <a:t>2</a:t>
            </a:r>
            <a:r>
              <a:rPr lang="pt-BR" sz="8000" dirty="0">
                <a:solidFill>
                  <a:schemeClr val="bg1"/>
                </a:solidFill>
              </a:rPr>
              <a:t>OH (T).  Các chất đồng đẳng của nhau là</a:t>
            </a:r>
            <a:r>
              <a:rPr lang="en-US" sz="7500" b="1" dirty="0" smtClean="0">
                <a:solidFill>
                  <a:schemeClr val="bg1"/>
                </a:solidFill>
                <a:latin typeface="Times New Roman" pitchFamily="18" charset="0"/>
                <a:cs typeface="Times New Roman" pitchFamily="18" charset="0"/>
              </a:rPr>
              <a:t>?</a:t>
            </a:r>
            <a:endParaRPr lang="en-US" sz="7500" b="1" dirty="0">
              <a:solidFill>
                <a:schemeClr val="bg1"/>
              </a:solidFill>
              <a:latin typeface="Times New Roman" pitchFamily="18" charset="0"/>
              <a:cs typeface="Times New Roman" pitchFamily="18" charset="0"/>
            </a:endParaRPr>
          </a:p>
          <a:p>
            <a:pPr algn="l">
              <a:buClrTx/>
            </a:pPr>
            <a:r>
              <a:rPr lang="en-US" sz="7500" b="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A. </a:t>
            </a:r>
            <a:r>
              <a:rPr lang="pl-PL" sz="8000" b="1" dirty="0">
                <a:solidFill>
                  <a:schemeClr val="bg1"/>
                </a:solidFill>
              </a:rPr>
              <a:t>Y, T </a:t>
            </a:r>
            <a:r>
              <a:rPr lang="en-US" sz="7500" b="1" baseline="-25000" dirty="0" smtClean="0">
                <a:solidFill>
                  <a:schemeClr val="bg1"/>
                </a:solidFill>
                <a:latin typeface="Times New Roman" pitchFamily="18" charset="0"/>
                <a:cs typeface="Times New Roman" pitchFamily="18" charset="0"/>
              </a:rPr>
              <a:t>­</a:t>
            </a:r>
            <a:r>
              <a:rPr lang="en-US" sz="7500" b="1" dirty="0" smtClean="0">
                <a:solidFill>
                  <a:schemeClr val="bg1"/>
                </a:solidFill>
                <a:latin typeface="Times New Roman" pitchFamily="18" charset="0"/>
                <a:cs typeface="Times New Roman" pitchFamily="18" charset="0"/>
              </a:rPr>
              <a:t>.</a:t>
            </a:r>
            <a:endParaRPr lang="en-US" sz="7500" b="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endParaRPr>
          </a:p>
          <a:p>
            <a:pPr algn="l">
              <a:buClrTx/>
            </a:pPr>
            <a:r>
              <a:rPr lang="en-US" sz="7500" b="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B. </a:t>
            </a:r>
            <a:r>
              <a:rPr lang="pl-PL" sz="8000" dirty="0">
                <a:solidFill>
                  <a:schemeClr val="bg1"/>
                </a:solidFill>
              </a:rPr>
              <a:t>X, Z, T</a:t>
            </a:r>
            <a:r>
              <a:rPr lang="en-US" sz="7500" b="1" dirty="0" smtClean="0">
                <a:solidFill>
                  <a:schemeClr val="bg1"/>
                </a:solidFill>
                <a:latin typeface="Times New Roman" pitchFamily="18" charset="0"/>
                <a:cs typeface="Times New Roman" pitchFamily="18" charset="0"/>
              </a:rPr>
              <a:t>. </a:t>
            </a:r>
            <a:endParaRPr lang="en-US" sz="7500" b="1" dirty="0">
              <a:solidFill>
                <a:schemeClr val="bg1"/>
              </a:solidFill>
              <a:latin typeface="Times New Roman" pitchFamily="18" charset="0"/>
              <a:cs typeface="Times New Roman" pitchFamily="18" charset="0"/>
            </a:endParaRPr>
          </a:p>
          <a:p>
            <a:pPr algn="l">
              <a:buClrTx/>
            </a:pPr>
            <a:r>
              <a:rPr lang="en-US" sz="7500" b="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C. </a:t>
            </a:r>
            <a:r>
              <a:rPr lang="pl-PL" sz="8000" dirty="0">
                <a:solidFill>
                  <a:schemeClr val="bg1"/>
                </a:solidFill>
              </a:rPr>
              <a:t>X, Z</a:t>
            </a:r>
            <a:r>
              <a:rPr lang="en-US" sz="7500" b="1" dirty="0" smtClean="0">
                <a:solidFill>
                  <a:schemeClr val="bg1"/>
                </a:solidFill>
                <a:latin typeface="Times New Roman" pitchFamily="18" charset="0"/>
                <a:cs typeface="Times New Roman" pitchFamily="18" charset="0"/>
              </a:rPr>
              <a:t>.</a:t>
            </a:r>
            <a:r>
              <a:rPr lang="en-US" sz="7500" b="1" u="sng" dirty="0" smtClean="0">
                <a:solidFill>
                  <a:schemeClr val="bg1"/>
                </a:solidFill>
                <a:latin typeface="Times New Roman" pitchFamily="18" charset="0"/>
                <a:cs typeface="Times New Roman" pitchFamily="18" charset="0"/>
              </a:rPr>
              <a:t> </a:t>
            </a:r>
            <a:endParaRPr lang="en-US" sz="7500" b="1" u="sng" dirty="0">
              <a:solidFill>
                <a:schemeClr val="bg1"/>
              </a:solidFill>
              <a:latin typeface="Times New Roman" pitchFamily="18" charset="0"/>
              <a:cs typeface="Times New Roman" pitchFamily="18" charset="0"/>
            </a:endParaRPr>
          </a:p>
          <a:p>
            <a:pPr algn="l">
              <a:buClrTx/>
            </a:pPr>
            <a:r>
              <a:rPr lang="en-US" sz="7500" b="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D. </a:t>
            </a:r>
            <a:r>
              <a:rPr lang="pl-PL" sz="8000" dirty="0">
                <a:solidFill>
                  <a:schemeClr val="bg1"/>
                </a:solidFill>
              </a:rPr>
              <a:t>Y, Z</a:t>
            </a:r>
            <a:r>
              <a:rPr lang="en-US" sz="7500" b="1" dirty="0" smtClean="0">
                <a:solidFill>
                  <a:schemeClr val="bg1"/>
                </a:solidFill>
                <a:latin typeface="Times New Roman" pitchFamily="18" charset="0"/>
                <a:cs typeface="Times New Roman" pitchFamily="18" charset="0"/>
              </a:rPr>
              <a:t>.</a:t>
            </a:r>
            <a:endParaRPr lang="en-US" sz="7500" b="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Tree>
    <p:extLst>
      <p:ext uri="{BB962C8B-B14F-4D97-AF65-F5344CB8AC3E}">
        <p14:creationId xmlns:p14="http://schemas.microsoft.com/office/powerpoint/2010/main" val="20784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arn(inVertic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iterate type="lt">
                                    <p:tmPct val="0"/>
                                  </p:iterate>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barn(inVertical)">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iterate type="lt">
                                    <p:tmPct val="0"/>
                                  </p:iterate>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barn(inVertical)">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iterate type="lt">
                                    <p:tmPct val="0"/>
                                  </p:iterate>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barn(inVertical)">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mph" presetSubtype="0" fill="hold" nodeType="clickEffect">
                                  <p:stCondLst>
                                    <p:cond delay="0"/>
                                  </p:stCondLst>
                                  <p:iterate type="lt">
                                    <p:tmPct val="4000"/>
                                  </p:iterate>
                                  <p:childTnLst>
                                    <p:set>
                                      <p:cBhvr override="childStyle">
                                        <p:cTn id="31" dur="500" fill="hold"/>
                                        <p:tgtEl>
                                          <p:spTgt spid="11">
                                            <p:txEl>
                                              <p:pRg st="4" end="4"/>
                                            </p:txEl>
                                          </p:spTgt>
                                        </p:tgtEl>
                                        <p:attrNameLst>
                                          <p:attrName>style.color</p:attrName>
                                        </p:attrNameLst>
                                      </p:cBhvr>
                                      <p:to>
                                        <p:clrVal>
                                          <a:srgbClr val="C00000"/>
                                        </p:clrVal>
                                      </p:to>
                                    </p:set>
                                    <p:set>
                                      <p:cBhvr>
                                        <p:cTn id="32" dur="500" fill="hold"/>
                                        <p:tgtEl>
                                          <p:spTgt spid="11">
                                            <p:txEl>
                                              <p:pRg st="4" end="4"/>
                                            </p:txEl>
                                          </p:spTgt>
                                        </p:tgtEl>
                                        <p:attrNameLst>
                                          <p:attrName>fillcolor</p:attrName>
                                        </p:attrNameLst>
                                      </p:cBhvr>
                                      <p:to>
                                        <p:clrVal>
                                          <a:srgbClr val="C00000"/>
                                        </p:clrVal>
                                      </p:to>
                                    </p:set>
                                    <p:set>
                                      <p:cBhvr>
                                        <p:cTn id="33" dur="500" fill="hold"/>
                                        <p:tgtEl>
                                          <p:spTgt spid="11">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13" y="0"/>
            <a:ext cx="24588801" cy="13717588"/>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6288" y="481073"/>
            <a:ext cx="27179770" cy="13944936"/>
          </a:xfrm>
          <a:prstGeom prst="rect">
            <a:avLst/>
          </a:prstGeom>
        </p:spPr>
      </p:pic>
      <p:sp>
        <p:nvSpPr>
          <p:cNvPr id="20" name="矩形 19"/>
          <p:cNvSpPr/>
          <p:nvPr/>
        </p:nvSpPr>
        <p:spPr>
          <a:xfrm rot="20718769">
            <a:off x="8326725" y="4280445"/>
            <a:ext cx="492648" cy="1770093"/>
          </a:xfrm>
          <a:prstGeom prst="rect">
            <a:avLst/>
          </a:prstGeom>
        </p:spPr>
        <p:txBody>
          <a:bodyPr wrap="none" lIns="243825" tIns="121912" rIns="243825" bIns="121912">
            <a:spAutoFit/>
          </a:bodyPr>
          <a:lstStyle/>
          <a:p>
            <a:pPr defTabSz="1828686">
              <a:buClrTx/>
            </a:pPr>
            <a:endParaRPr lang="zh-CN" altLang="en-US" sz="9900" kern="1200" dirty="0">
              <a:solidFill>
                <a:srgbClr val="099F00"/>
              </a:solidFill>
              <a:latin typeface="Times New Roman" panose="02020603050405020304" pitchFamily="18" charset="0"/>
              <a:ea typeface="方正少儿简体" panose="03000509000000000000" pitchFamily="65" charset="-122"/>
              <a:cs typeface="Times New Roman" panose="02020603050405020304" pitchFamily="18" charset="0"/>
              <a:sym typeface="Times New Roman" panose="02020603050405020304" pitchFamily="18" charset="0"/>
            </a:endParaRPr>
          </a:p>
        </p:txBody>
      </p:sp>
      <p:pic>
        <p:nvPicPr>
          <p:cNvPr id="30" name="图片 29">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26568" y="1049248"/>
            <a:ext cx="2796121" cy="2371798"/>
          </a:xfrm>
          <a:prstGeom prst="rect">
            <a:avLst/>
          </a:prstGeom>
          <a:effectLst>
            <a:outerShdw blurRad="50800" dist="38100" dir="2700000" algn="tl" rotWithShape="0">
              <a:prstClr val="black">
                <a:alpha val="40000"/>
              </a:prstClr>
            </a:outerShdw>
          </a:effectLst>
        </p:spPr>
      </p:pic>
      <p:pic>
        <p:nvPicPr>
          <p:cNvPr id="29" name="图片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8198" y="12232285"/>
            <a:ext cx="18308243" cy="1505123"/>
          </a:xfrm>
          <a:prstGeom prst="rect">
            <a:avLst/>
          </a:prstGeom>
        </p:spPr>
      </p:pic>
      <p:pic>
        <p:nvPicPr>
          <p:cNvPr id="3" name="图片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3901174" y="10046686"/>
            <a:ext cx="1501116" cy="2427078"/>
          </a:xfrm>
          <a:prstGeom prst="rect">
            <a:avLst/>
          </a:prstGeom>
        </p:spPr>
      </p:pic>
      <p:sp>
        <p:nvSpPr>
          <p:cNvPr id="10" name="Decagon 9"/>
          <p:cNvSpPr/>
          <p:nvPr/>
        </p:nvSpPr>
        <p:spPr>
          <a:xfrm>
            <a:off x="11594058" y="2235145"/>
            <a:ext cx="1113494" cy="871336"/>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243825" tIns="121912" rIns="243825" bIns="121912" rtlCol="0" anchor="ctr"/>
          <a:lstStyle/>
          <a:p>
            <a:pPr algn="ctr" defTabSz="1828686">
              <a:buClrTx/>
            </a:pPr>
            <a:r>
              <a:rPr lang="en-US" sz="6400" kern="1200" dirty="0" smtClean="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7</a:t>
            </a:r>
            <a:endParaRPr lang="en-US" sz="6400" kern="120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1" name="Content Placeholder 2">
            <a:extLst>
              <a:ext uri="{FF2B5EF4-FFF2-40B4-BE49-F238E27FC236}">
                <a16:creationId xmlns="" xmlns:a16="http://schemas.microsoft.com/office/drawing/2014/main" id="{AE7FB11F-76CB-D1AF-30E2-AC36F305A874}"/>
              </a:ext>
            </a:extLst>
          </p:cNvPr>
          <p:cNvSpPr txBox="1">
            <a:spLocks/>
          </p:cNvSpPr>
          <p:nvPr/>
        </p:nvSpPr>
        <p:spPr>
          <a:xfrm>
            <a:off x="1478021" y="3566235"/>
            <a:ext cx="21032570" cy="6585119"/>
          </a:xfrm>
          <a:prstGeom prst="rect">
            <a:avLst/>
          </a:prstGeom>
        </p:spPr>
        <p:txBody>
          <a:bodyPr vert="horz" lIns="243825" tIns="121912" rIns="243825" bIns="121912"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buClrTx/>
            </a:pPr>
            <a:r>
              <a:rPr lang="en-US" sz="6600" b="1" dirty="0" err="1">
                <a:solidFill>
                  <a:srgbClr val="FFC000"/>
                </a:solidFill>
                <a:latin typeface="Times New Roman" pitchFamily="18" charset="0"/>
                <a:cs typeface="Times New Roman" panose="02020603050405020304" pitchFamily="18" charset="0"/>
                <a:sym typeface="Times New Roman" panose="02020603050405020304" pitchFamily="18" charset="0"/>
              </a:rPr>
              <a:t>Câu</a:t>
            </a:r>
            <a:r>
              <a:rPr lang="en-US" sz="6600" b="1" dirty="0">
                <a:solidFill>
                  <a:srgbClr val="FFC000"/>
                </a:solidFill>
                <a:latin typeface="Times New Roman" panose="02020603050405020304" pitchFamily="18" charset="0"/>
                <a:cs typeface="Times New Roman" panose="02020603050405020304" pitchFamily="18" charset="0"/>
                <a:sym typeface="Times New Roman" panose="02020603050405020304" pitchFamily="18" charset="0"/>
              </a:rPr>
              <a:t> 7: </a:t>
            </a:r>
            <a:r>
              <a:rPr lang="pl-PL" sz="6600" b="1" dirty="0">
                <a:solidFill>
                  <a:schemeClr val="bg1"/>
                </a:solidFill>
              </a:rPr>
              <a:t>Trong những dãy chất sau đây, dãy nào có các chất là đồng phân của nhau </a:t>
            </a:r>
            <a:r>
              <a:rPr lang="pl-PL" sz="6600" b="1" dirty="0" smtClean="0">
                <a:solidFill>
                  <a:schemeClr val="bg1"/>
                </a:solidFill>
              </a:rPr>
              <a:t>?</a:t>
            </a:r>
            <a:endParaRPr lang="en-US" sz="6600" b="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endParaRPr>
          </a:p>
          <a:p>
            <a:pPr marL="1371514" indent="-1371514" algn="l">
              <a:buClrTx/>
              <a:buAutoNum type="alphaUcPeriod"/>
            </a:pPr>
            <a:r>
              <a:rPr lang="en-US" sz="6600" b="1" dirty="0">
                <a:solidFill>
                  <a:schemeClr val="bg1"/>
                </a:solidFill>
              </a:rPr>
              <a:t>C</a:t>
            </a:r>
            <a:r>
              <a:rPr lang="en-US" sz="6600" b="1" baseline="-25000" dirty="0">
                <a:solidFill>
                  <a:schemeClr val="bg1"/>
                </a:solidFill>
              </a:rPr>
              <a:t>2</a:t>
            </a:r>
            <a:r>
              <a:rPr lang="en-US" sz="6600" b="1" dirty="0">
                <a:solidFill>
                  <a:schemeClr val="bg1"/>
                </a:solidFill>
              </a:rPr>
              <a:t>H</a:t>
            </a:r>
            <a:r>
              <a:rPr lang="en-US" sz="6600" b="1" baseline="-25000" dirty="0">
                <a:solidFill>
                  <a:schemeClr val="bg1"/>
                </a:solidFill>
              </a:rPr>
              <a:t>5</a:t>
            </a:r>
            <a:r>
              <a:rPr lang="en-US" sz="6600" b="1" dirty="0">
                <a:solidFill>
                  <a:schemeClr val="bg1"/>
                </a:solidFill>
              </a:rPr>
              <a:t>OH, CH</a:t>
            </a:r>
            <a:r>
              <a:rPr lang="en-US" sz="6600" b="1" baseline="-25000" dirty="0">
                <a:solidFill>
                  <a:schemeClr val="bg1"/>
                </a:solidFill>
              </a:rPr>
              <a:t>3</a:t>
            </a:r>
            <a:r>
              <a:rPr lang="en-US" sz="6600" b="1" dirty="0">
                <a:solidFill>
                  <a:schemeClr val="bg1"/>
                </a:solidFill>
              </a:rPr>
              <a:t>OCH</a:t>
            </a:r>
            <a:r>
              <a:rPr lang="en-US" sz="6600" b="1" baseline="-25000" dirty="0">
                <a:solidFill>
                  <a:schemeClr val="bg1"/>
                </a:solidFill>
              </a:rPr>
              <a:t>3</a:t>
            </a:r>
            <a:r>
              <a:rPr lang="en-US" sz="6600" b="1" dirty="0" smtClean="0">
                <a:solidFill>
                  <a:schemeClr val="bg1"/>
                </a:solidFill>
                <a:latin typeface="Times New Roman" pitchFamily="18" charset="0"/>
                <a:cs typeface="Times New Roman" pitchFamily="18" charset="0"/>
              </a:rPr>
              <a:t>. </a:t>
            </a:r>
            <a:endParaRPr lang="en-US" sz="6600" b="1" dirty="0">
              <a:solidFill>
                <a:schemeClr val="bg1"/>
              </a:solidFill>
              <a:latin typeface="Times New Roman" pitchFamily="18" charset="0"/>
              <a:cs typeface="Times New Roman" pitchFamily="18" charset="0"/>
            </a:endParaRPr>
          </a:p>
          <a:p>
            <a:pPr marL="1371514" indent="-1371514" algn="l">
              <a:buClrTx/>
              <a:buAutoNum type="alphaUcPeriod"/>
            </a:pPr>
            <a:r>
              <a:rPr lang="en-US" sz="6600" b="1" dirty="0">
                <a:solidFill>
                  <a:schemeClr val="bg1"/>
                </a:solidFill>
              </a:rPr>
              <a:t>CH</a:t>
            </a:r>
            <a:r>
              <a:rPr lang="en-US" sz="6600" b="1" baseline="-25000" dirty="0">
                <a:solidFill>
                  <a:schemeClr val="bg1"/>
                </a:solidFill>
              </a:rPr>
              <a:t>3</a:t>
            </a:r>
            <a:r>
              <a:rPr lang="en-US" sz="6600" b="1" dirty="0">
                <a:solidFill>
                  <a:schemeClr val="bg1"/>
                </a:solidFill>
              </a:rPr>
              <a:t>OCH</a:t>
            </a:r>
            <a:r>
              <a:rPr lang="en-US" sz="6600" b="1" baseline="-25000" dirty="0">
                <a:solidFill>
                  <a:schemeClr val="bg1"/>
                </a:solidFill>
              </a:rPr>
              <a:t>3</a:t>
            </a:r>
            <a:r>
              <a:rPr lang="en-US" sz="6600" b="1" dirty="0">
                <a:solidFill>
                  <a:schemeClr val="bg1"/>
                </a:solidFill>
              </a:rPr>
              <a:t>, CH</a:t>
            </a:r>
            <a:r>
              <a:rPr lang="en-US" sz="6600" b="1" baseline="-25000" dirty="0">
                <a:solidFill>
                  <a:schemeClr val="bg1"/>
                </a:solidFill>
              </a:rPr>
              <a:t>3</a:t>
            </a:r>
            <a:r>
              <a:rPr lang="en-US" sz="6600" b="1" dirty="0">
                <a:solidFill>
                  <a:schemeClr val="bg1"/>
                </a:solidFill>
              </a:rPr>
              <a:t>CHO</a:t>
            </a:r>
            <a:r>
              <a:rPr lang="en-US" sz="6600" b="1" dirty="0" smtClean="0">
                <a:solidFill>
                  <a:schemeClr val="bg1"/>
                </a:solidFill>
                <a:latin typeface="Times New Roman" pitchFamily="18" charset="0"/>
                <a:cs typeface="Times New Roman" pitchFamily="18" charset="0"/>
              </a:rPr>
              <a:t>.</a:t>
            </a:r>
            <a:endParaRPr lang="en-US" sz="6600" b="1" dirty="0">
              <a:solidFill>
                <a:schemeClr val="bg1"/>
              </a:solidFill>
              <a:latin typeface="Times New Roman" pitchFamily="18" charset="0"/>
              <a:cs typeface="Times New Roman" pitchFamily="18" charset="0"/>
            </a:endParaRPr>
          </a:p>
          <a:p>
            <a:pPr marL="1371514" indent="-1371514" algn="l">
              <a:buClrTx/>
              <a:buAutoNum type="alphaUcPeriod"/>
            </a:pPr>
            <a:r>
              <a:rPr lang="pt-BR" sz="6600" b="1" dirty="0">
                <a:solidFill>
                  <a:schemeClr val="bg1"/>
                </a:solidFill>
              </a:rPr>
              <a:t>CH</a:t>
            </a:r>
            <a:r>
              <a:rPr lang="pt-BR" sz="6600" b="1" baseline="-25000" dirty="0">
                <a:solidFill>
                  <a:schemeClr val="bg1"/>
                </a:solidFill>
              </a:rPr>
              <a:t>3</a:t>
            </a:r>
            <a:r>
              <a:rPr lang="pt-BR" sz="6600" b="1" dirty="0">
                <a:solidFill>
                  <a:schemeClr val="bg1"/>
                </a:solidFill>
              </a:rPr>
              <a:t>CH</a:t>
            </a:r>
            <a:r>
              <a:rPr lang="pt-BR" sz="6600" b="1" baseline="-25000" dirty="0">
                <a:solidFill>
                  <a:schemeClr val="bg1"/>
                </a:solidFill>
              </a:rPr>
              <a:t>2</a:t>
            </a:r>
            <a:r>
              <a:rPr lang="pt-BR" sz="6600" b="1" dirty="0">
                <a:solidFill>
                  <a:schemeClr val="bg1"/>
                </a:solidFill>
              </a:rPr>
              <a:t>CH</a:t>
            </a:r>
            <a:r>
              <a:rPr lang="pt-BR" sz="6600" b="1" baseline="-25000" dirty="0">
                <a:solidFill>
                  <a:schemeClr val="bg1"/>
                </a:solidFill>
              </a:rPr>
              <a:t>2</a:t>
            </a:r>
            <a:r>
              <a:rPr lang="pt-BR" sz="6600" b="1" dirty="0">
                <a:solidFill>
                  <a:schemeClr val="bg1"/>
                </a:solidFill>
              </a:rPr>
              <a:t>OH, C</a:t>
            </a:r>
            <a:r>
              <a:rPr lang="pt-BR" sz="6600" b="1" baseline="-25000" dirty="0">
                <a:solidFill>
                  <a:schemeClr val="bg1"/>
                </a:solidFill>
              </a:rPr>
              <a:t>2</a:t>
            </a:r>
            <a:r>
              <a:rPr lang="pt-BR" sz="6600" b="1" dirty="0">
                <a:solidFill>
                  <a:schemeClr val="bg1"/>
                </a:solidFill>
              </a:rPr>
              <a:t>H</a:t>
            </a:r>
            <a:r>
              <a:rPr lang="pt-BR" sz="6600" b="1" baseline="-25000" dirty="0">
                <a:solidFill>
                  <a:schemeClr val="bg1"/>
                </a:solidFill>
              </a:rPr>
              <a:t>5</a:t>
            </a:r>
            <a:r>
              <a:rPr lang="pt-BR" sz="6600" b="1" dirty="0">
                <a:solidFill>
                  <a:schemeClr val="bg1"/>
                </a:solidFill>
              </a:rPr>
              <a:t>OH</a:t>
            </a:r>
            <a:r>
              <a:rPr lang="en-US" sz="6600" b="1" dirty="0" smtClean="0">
                <a:solidFill>
                  <a:schemeClr val="bg1"/>
                </a:solidFill>
                <a:latin typeface="Times New Roman" pitchFamily="18" charset="0"/>
                <a:cs typeface="Times New Roman" pitchFamily="18" charset="0"/>
              </a:rPr>
              <a:t>.</a:t>
            </a:r>
            <a:endParaRPr lang="en-US" sz="6600" b="1" dirty="0">
              <a:solidFill>
                <a:schemeClr val="bg1"/>
              </a:solidFill>
              <a:latin typeface="Times New Roman" pitchFamily="18" charset="0"/>
              <a:cs typeface="Times New Roman" pitchFamily="18" charset="0"/>
            </a:endParaRPr>
          </a:p>
          <a:p>
            <a:pPr marL="1371514" indent="-1371514" algn="l">
              <a:buClrTx/>
              <a:buAutoNum type="alphaUcPeriod"/>
            </a:pPr>
            <a:r>
              <a:rPr lang="pt-BR" sz="6600" b="1" dirty="0">
                <a:solidFill>
                  <a:schemeClr val="bg1"/>
                </a:solidFill>
              </a:rPr>
              <a:t>C</a:t>
            </a:r>
            <a:r>
              <a:rPr lang="pt-BR" sz="6600" b="1" baseline="-25000" dirty="0">
                <a:solidFill>
                  <a:schemeClr val="bg1"/>
                </a:solidFill>
              </a:rPr>
              <a:t>4</a:t>
            </a:r>
            <a:r>
              <a:rPr lang="pt-BR" sz="6600" b="1" dirty="0">
                <a:solidFill>
                  <a:schemeClr val="bg1"/>
                </a:solidFill>
              </a:rPr>
              <a:t>H</a:t>
            </a:r>
            <a:r>
              <a:rPr lang="pt-BR" sz="6600" b="1" baseline="-25000" dirty="0">
                <a:solidFill>
                  <a:schemeClr val="bg1"/>
                </a:solidFill>
              </a:rPr>
              <a:t>10</a:t>
            </a:r>
            <a:r>
              <a:rPr lang="pt-BR" sz="6600" b="1" dirty="0">
                <a:solidFill>
                  <a:schemeClr val="bg1"/>
                </a:solidFill>
              </a:rPr>
              <a:t>­, C­</a:t>
            </a:r>
            <a:r>
              <a:rPr lang="pt-BR" sz="6600" b="1" baseline="-25000" dirty="0">
                <a:solidFill>
                  <a:schemeClr val="bg1"/>
                </a:solidFill>
              </a:rPr>
              <a:t>6</a:t>
            </a:r>
            <a:r>
              <a:rPr lang="pt-BR" sz="6600" b="1" dirty="0">
                <a:solidFill>
                  <a:schemeClr val="bg1"/>
                </a:solidFill>
              </a:rPr>
              <a:t>H</a:t>
            </a:r>
            <a:r>
              <a:rPr lang="pt-BR" sz="6600" b="1" baseline="-25000" dirty="0">
                <a:solidFill>
                  <a:schemeClr val="bg1"/>
                </a:solidFill>
              </a:rPr>
              <a:t>6</a:t>
            </a:r>
            <a:r>
              <a:rPr lang="en-US" sz="6600" b="1" dirty="0" smtClean="0">
                <a:solidFill>
                  <a:schemeClr val="bg1"/>
                </a:solidFill>
                <a:latin typeface="Times New Roman" pitchFamily="18" charset="0"/>
                <a:cs typeface="Times New Roman" pitchFamily="18" charset="0"/>
              </a:rPr>
              <a:t>.</a:t>
            </a:r>
            <a:endParaRPr lang="en-US" sz="6600" b="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Tree>
    <p:extLst>
      <p:ext uri="{BB962C8B-B14F-4D97-AF65-F5344CB8AC3E}">
        <p14:creationId xmlns:p14="http://schemas.microsoft.com/office/powerpoint/2010/main" val="512717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iterate type="lt">
                                    <p:tmPct val="0"/>
                                  </p:iterate>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arn(inVertic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barn(inVertical)">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iterate type="lt">
                                    <p:tmPct val="0"/>
                                  </p:iterate>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barn(inVertical)">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iterate type="lt">
                                    <p:tmPct val="0"/>
                                  </p:iterate>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barn(inVertical)">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mph" presetSubtype="0" fill="hold" nodeType="clickEffect">
                                  <p:stCondLst>
                                    <p:cond delay="0"/>
                                  </p:stCondLst>
                                  <p:iterate type="lt">
                                    <p:tmPct val="4000"/>
                                  </p:iterate>
                                  <p:childTnLst>
                                    <p:set>
                                      <p:cBhvr override="childStyle">
                                        <p:cTn id="31" dur="500" fill="hold"/>
                                        <p:tgtEl>
                                          <p:spTgt spid="11">
                                            <p:txEl>
                                              <p:pRg st="1" end="1"/>
                                            </p:txEl>
                                          </p:spTgt>
                                        </p:tgtEl>
                                        <p:attrNameLst>
                                          <p:attrName>style.color</p:attrName>
                                        </p:attrNameLst>
                                      </p:cBhvr>
                                      <p:to>
                                        <p:clrVal>
                                          <a:srgbClr val="C00000"/>
                                        </p:clrVal>
                                      </p:to>
                                    </p:set>
                                    <p:set>
                                      <p:cBhvr>
                                        <p:cTn id="32" dur="500" fill="hold"/>
                                        <p:tgtEl>
                                          <p:spTgt spid="11">
                                            <p:txEl>
                                              <p:pRg st="1" end="1"/>
                                            </p:txEl>
                                          </p:spTgt>
                                        </p:tgtEl>
                                        <p:attrNameLst>
                                          <p:attrName>fillcolor</p:attrName>
                                        </p:attrNameLst>
                                      </p:cBhvr>
                                      <p:to>
                                        <p:clrVal>
                                          <a:srgbClr val="C00000"/>
                                        </p:clrVal>
                                      </p:to>
                                    </p:set>
                                    <p:set>
                                      <p:cBhvr>
                                        <p:cTn id="33" dur="500" fill="hold"/>
                                        <p:tgtEl>
                                          <p:spTgt spid="11">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13" y="0"/>
            <a:ext cx="24588801" cy="13717588"/>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6288" y="481073"/>
            <a:ext cx="27179770" cy="13944936"/>
          </a:xfrm>
          <a:prstGeom prst="rect">
            <a:avLst/>
          </a:prstGeom>
        </p:spPr>
      </p:pic>
      <p:sp>
        <p:nvSpPr>
          <p:cNvPr id="20" name="矩形 19"/>
          <p:cNvSpPr/>
          <p:nvPr/>
        </p:nvSpPr>
        <p:spPr>
          <a:xfrm rot="20718769">
            <a:off x="8326725" y="4280445"/>
            <a:ext cx="492648" cy="1770093"/>
          </a:xfrm>
          <a:prstGeom prst="rect">
            <a:avLst/>
          </a:prstGeom>
        </p:spPr>
        <p:txBody>
          <a:bodyPr wrap="none" lIns="243825" tIns="121912" rIns="243825" bIns="121912">
            <a:spAutoFit/>
          </a:bodyPr>
          <a:lstStyle/>
          <a:p>
            <a:pPr defTabSz="1828686">
              <a:buClrTx/>
            </a:pPr>
            <a:endParaRPr lang="zh-CN" altLang="en-US" sz="9900" kern="1200" dirty="0">
              <a:solidFill>
                <a:srgbClr val="099F00"/>
              </a:solidFill>
              <a:latin typeface="Times New Roman" panose="02020603050405020304" pitchFamily="18" charset="0"/>
              <a:ea typeface="方正少儿简体" panose="03000509000000000000" pitchFamily="65" charset="-122"/>
              <a:cs typeface="Times New Roman" panose="02020603050405020304" pitchFamily="18" charset="0"/>
              <a:sym typeface="Times New Roman" panose="02020603050405020304" pitchFamily="18" charset="0"/>
            </a:endParaRPr>
          </a:p>
        </p:txBody>
      </p:sp>
      <p:pic>
        <p:nvPicPr>
          <p:cNvPr id="30" name="图片 29">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26568" y="1049248"/>
            <a:ext cx="2796121" cy="2371798"/>
          </a:xfrm>
          <a:prstGeom prst="rect">
            <a:avLst/>
          </a:prstGeom>
          <a:effectLst>
            <a:outerShdw blurRad="50800" dist="38100" dir="2700000" algn="tl" rotWithShape="0">
              <a:prstClr val="black">
                <a:alpha val="40000"/>
              </a:prstClr>
            </a:outerShdw>
          </a:effectLst>
        </p:spPr>
      </p:pic>
      <p:pic>
        <p:nvPicPr>
          <p:cNvPr id="29" name="图片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8198" y="12232285"/>
            <a:ext cx="18308243" cy="1505123"/>
          </a:xfrm>
          <a:prstGeom prst="rect">
            <a:avLst/>
          </a:prstGeom>
        </p:spPr>
      </p:pic>
      <p:pic>
        <p:nvPicPr>
          <p:cNvPr id="3" name="图片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3901174" y="10046686"/>
            <a:ext cx="1501116" cy="2427078"/>
          </a:xfrm>
          <a:prstGeom prst="rect">
            <a:avLst/>
          </a:prstGeom>
        </p:spPr>
      </p:pic>
      <p:sp>
        <p:nvSpPr>
          <p:cNvPr id="10" name="Decagon 9"/>
          <p:cNvSpPr/>
          <p:nvPr/>
        </p:nvSpPr>
        <p:spPr>
          <a:xfrm>
            <a:off x="11594058" y="2235145"/>
            <a:ext cx="1113494" cy="871336"/>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243825" tIns="121912" rIns="243825" bIns="121912" rtlCol="0" anchor="ctr"/>
          <a:lstStyle/>
          <a:p>
            <a:pPr algn="ctr" defTabSz="1828686">
              <a:buClrTx/>
            </a:pPr>
            <a:r>
              <a:rPr lang="en-US" sz="6400" kern="1200" dirty="0" smtClean="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8</a:t>
            </a:r>
            <a:endParaRPr lang="en-US" sz="6400" kern="120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1" name="Content Placeholder 2">
            <a:extLst>
              <a:ext uri="{FF2B5EF4-FFF2-40B4-BE49-F238E27FC236}">
                <a16:creationId xmlns="" xmlns:a16="http://schemas.microsoft.com/office/drawing/2014/main" id="{AE7FB11F-76CB-D1AF-30E2-AC36F305A874}"/>
              </a:ext>
            </a:extLst>
          </p:cNvPr>
          <p:cNvSpPr txBox="1">
            <a:spLocks/>
          </p:cNvSpPr>
          <p:nvPr/>
        </p:nvSpPr>
        <p:spPr>
          <a:xfrm>
            <a:off x="1253768" y="3566235"/>
            <a:ext cx="23131819" cy="6585119"/>
          </a:xfrm>
          <a:prstGeom prst="rect">
            <a:avLst/>
          </a:prstGeom>
        </p:spPr>
        <p:txBody>
          <a:bodyPr vert="horz" lIns="243825" tIns="121912" rIns="243825" bIns="121912" rtlCol="0">
            <a:normAutofit fontScale="925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buClrTx/>
            </a:pPr>
            <a:r>
              <a:rPr lang="en-US" sz="7500" b="1" dirty="0" err="1">
                <a:solidFill>
                  <a:srgbClr val="FFC000"/>
                </a:solidFill>
                <a:latin typeface="Times New Roman" panose="02020603050405020304" pitchFamily="18" charset="0"/>
                <a:cs typeface="Times New Roman" panose="02020603050405020304" pitchFamily="18" charset="0"/>
                <a:sym typeface="Times New Roman" panose="02020603050405020304" pitchFamily="18" charset="0"/>
              </a:rPr>
              <a:t>Câu</a:t>
            </a:r>
            <a:r>
              <a:rPr lang="en-US" sz="7500" b="1" dirty="0">
                <a:solidFill>
                  <a:srgbClr val="FFC000"/>
                </a:solidFill>
                <a:latin typeface="Times New Roman" panose="02020603050405020304" pitchFamily="18" charset="0"/>
                <a:cs typeface="Times New Roman" panose="02020603050405020304" pitchFamily="18" charset="0"/>
                <a:sym typeface="Times New Roman" panose="02020603050405020304" pitchFamily="18" charset="0"/>
              </a:rPr>
              <a:t> 8: </a:t>
            </a:r>
            <a:r>
              <a:rPr lang="pt-BR" sz="8000" dirty="0">
                <a:solidFill>
                  <a:schemeClr val="bg1"/>
                </a:solidFill>
              </a:rPr>
              <a:t>Cấu tạo hoá học </a:t>
            </a:r>
            <a:r>
              <a:rPr lang="pt-BR" sz="8000" dirty="0" smtClean="0">
                <a:solidFill>
                  <a:schemeClr val="bg1"/>
                </a:solidFill>
              </a:rPr>
              <a:t>là</a:t>
            </a:r>
            <a:endParaRPr lang="de-DE" sz="7500" b="1" dirty="0">
              <a:solidFill>
                <a:schemeClr val="bg1"/>
              </a:solidFill>
              <a:latin typeface="Times New Roman" pitchFamily="18" charset="0"/>
              <a:cs typeface="Times New Roman" pitchFamily="18" charset="0"/>
            </a:endParaRPr>
          </a:p>
          <a:p>
            <a:pPr algn="l">
              <a:buClrTx/>
            </a:pPr>
            <a:r>
              <a:rPr lang="en-US" sz="7500" b="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A. </a:t>
            </a:r>
            <a:r>
              <a:rPr lang="pt-BR" sz="8000" dirty="0">
                <a:solidFill>
                  <a:schemeClr val="bg1"/>
                </a:solidFill>
              </a:rPr>
              <a:t>số lượng liên kết giữa các nguyên tử trong phân tử</a:t>
            </a:r>
            <a:r>
              <a:rPr lang="pt-BR" sz="7500" b="1" dirty="0" smtClean="0">
                <a:solidFill>
                  <a:schemeClr val="bg1"/>
                </a:solidFill>
                <a:latin typeface="Times New Roman" pitchFamily="18" charset="0"/>
                <a:cs typeface="Times New Roman" pitchFamily="18" charset="0"/>
              </a:rPr>
              <a:t>.</a:t>
            </a:r>
            <a:endParaRPr lang="en-US" sz="7500" b="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endParaRPr>
          </a:p>
          <a:p>
            <a:pPr algn="l">
              <a:buClrTx/>
            </a:pPr>
            <a:r>
              <a:rPr lang="en-US" sz="7500" b="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B.</a:t>
            </a:r>
            <a:r>
              <a:rPr lang="pt-BR" sz="7500" b="1" dirty="0">
                <a:solidFill>
                  <a:schemeClr val="bg1"/>
                </a:solidFill>
                <a:latin typeface="Times New Roman" pitchFamily="18" charset="0"/>
                <a:cs typeface="Times New Roman" pitchFamily="18" charset="0"/>
              </a:rPr>
              <a:t> </a:t>
            </a:r>
            <a:r>
              <a:rPr lang="pt-BR" sz="8000" dirty="0">
                <a:solidFill>
                  <a:schemeClr val="bg1"/>
                </a:solidFill>
              </a:rPr>
              <a:t>các loại liên kết giữa các nguyên tử trong phân tử</a:t>
            </a:r>
            <a:r>
              <a:rPr lang="pt-BR" sz="7500" b="1" dirty="0" smtClean="0">
                <a:solidFill>
                  <a:schemeClr val="bg1"/>
                </a:solidFill>
                <a:latin typeface="Times New Roman" pitchFamily="18" charset="0"/>
                <a:cs typeface="Times New Roman" pitchFamily="18" charset="0"/>
              </a:rPr>
              <a:t>.</a:t>
            </a:r>
            <a:endParaRPr lang="en-US" sz="7500" b="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endParaRPr>
          </a:p>
          <a:p>
            <a:pPr algn="l">
              <a:buClrTx/>
            </a:pPr>
            <a:r>
              <a:rPr lang="en-US" sz="7500" b="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C. </a:t>
            </a:r>
            <a:r>
              <a:rPr lang="pt-BR" sz="8000" dirty="0" smtClean="0">
                <a:solidFill>
                  <a:schemeClr val="bg1"/>
                </a:solidFill>
              </a:rPr>
              <a:t>trật tự liên </a:t>
            </a:r>
            <a:r>
              <a:rPr lang="pt-BR" sz="8000" dirty="0">
                <a:solidFill>
                  <a:schemeClr val="bg1"/>
                </a:solidFill>
              </a:rPr>
              <a:t>kết giữa các nguyên tử trong phân tử</a:t>
            </a:r>
            <a:r>
              <a:rPr lang="pt-BR" sz="7500" dirty="0" smtClean="0">
                <a:solidFill>
                  <a:schemeClr val="bg1"/>
                </a:solidFill>
                <a:latin typeface="Times New Roman" pitchFamily="18" charset="0"/>
                <a:cs typeface="Times New Roman" pitchFamily="18" charset="0"/>
              </a:rPr>
              <a:t>.</a:t>
            </a:r>
            <a:endParaRPr lang="en-US" sz="7500"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endParaRPr>
          </a:p>
          <a:p>
            <a:pPr algn="l">
              <a:buClrTx/>
            </a:pPr>
            <a:r>
              <a:rPr lang="en-US" sz="7500" b="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D. </a:t>
            </a:r>
            <a:r>
              <a:rPr lang="pt-BR" sz="8000" dirty="0" smtClean="0">
                <a:solidFill>
                  <a:schemeClr val="bg1"/>
                </a:solidFill>
              </a:rPr>
              <a:t>loại nguyên tố của nguyên tử liên </a:t>
            </a:r>
            <a:r>
              <a:rPr lang="pt-BR" sz="8000" dirty="0">
                <a:solidFill>
                  <a:schemeClr val="bg1"/>
                </a:solidFill>
              </a:rPr>
              <a:t>kết </a:t>
            </a:r>
            <a:r>
              <a:rPr lang="pt-BR" sz="8000" dirty="0" smtClean="0">
                <a:solidFill>
                  <a:schemeClr val="bg1"/>
                </a:solidFill>
              </a:rPr>
              <a:t>trong </a:t>
            </a:r>
            <a:r>
              <a:rPr lang="pt-BR" sz="8000" dirty="0">
                <a:solidFill>
                  <a:schemeClr val="bg1"/>
                </a:solidFill>
              </a:rPr>
              <a:t>phân tử</a:t>
            </a:r>
            <a:r>
              <a:rPr lang="en-US" sz="7500" b="1" dirty="0" smtClean="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 </a:t>
            </a:r>
            <a:endParaRPr lang="en-US" sz="7500" b="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Tree>
    <p:extLst>
      <p:ext uri="{BB962C8B-B14F-4D97-AF65-F5344CB8AC3E}">
        <p14:creationId xmlns:p14="http://schemas.microsoft.com/office/powerpoint/2010/main" val="216968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arn(inVertic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iterate type="lt">
                                    <p:tmPct val="0"/>
                                  </p:iterate>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barn(inVertical)">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iterate type="lt">
                                    <p:tmPct val="0"/>
                                  </p:iterate>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barn(inVertical)">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barn(inVertical)">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mph" presetSubtype="0" fill="hold" nodeType="clickEffect">
                                  <p:stCondLst>
                                    <p:cond delay="0"/>
                                  </p:stCondLst>
                                  <p:iterate type="lt">
                                    <p:tmPct val="4000"/>
                                  </p:iterate>
                                  <p:childTnLst>
                                    <p:set>
                                      <p:cBhvr override="childStyle">
                                        <p:cTn id="31" dur="500" fill="hold"/>
                                        <p:tgtEl>
                                          <p:spTgt spid="11">
                                            <p:txEl>
                                              <p:pRg st="3" end="3"/>
                                            </p:txEl>
                                          </p:spTgt>
                                        </p:tgtEl>
                                        <p:attrNameLst>
                                          <p:attrName>style.color</p:attrName>
                                        </p:attrNameLst>
                                      </p:cBhvr>
                                      <p:to>
                                        <p:clrVal>
                                          <a:schemeClr val="accent2"/>
                                        </p:clrVal>
                                      </p:to>
                                    </p:set>
                                    <p:set>
                                      <p:cBhvr>
                                        <p:cTn id="32" dur="500" fill="hold"/>
                                        <p:tgtEl>
                                          <p:spTgt spid="11">
                                            <p:txEl>
                                              <p:pRg st="3" end="3"/>
                                            </p:txEl>
                                          </p:spTgt>
                                        </p:tgtEl>
                                        <p:attrNameLst>
                                          <p:attrName>fillcolor</p:attrName>
                                        </p:attrNameLst>
                                      </p:cBhvr>
                                      <p:to>
                                        <p:clrVal>
                                          <a:schemeClr val="accent2"/>
                                        </p:clrVal>
                                      </p:to>
                                    </p:set>
                                    <p:set>
                                      <p:cBhvr>
                                        <p:cTn id="33" dur="500" fill="hold"/>
                                        <p:tgtEl>
                                          <p:spTgt spid="11">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13" y="0"/>
            <a:ext cx="24588801" cy="13717588"/>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6288" y="481073"/>
            <a:ext cx="27179770" cy="13944936"/>
          </a:xfrm>
          <a:prstGeom prst="rect">
            <a:avLst/>
          </a:prstGeom>
        </p:spPr>
      </p:pic>
      <p:sp>
        <p:nvSpPr>
          <p:cNvPr id="20" name="矩形 19"/>
          <p:cNvSpPr/>
          <p:nvPr/>
        </p:nvSpPr>
        <p:spPr>
          <a:xfrm rot="20718769">
            <a:off x="8326725" y="4280445"/>
            <a:ext cx="492648" cy="1770093"/>
          </a:xfrm>
          <a:prstGeom prst="rect">
            <a:avLst/>
          </a:prstGeom>
        </p:spPr>
        <p:txBody>
          <a:bodyPr wrap="none" lIns="243825" tIns="121912" rIns="243825" bIns="121912">
            <a:spAutoFit/>
          </a:bodyPr>
          <a:lstStyle/>
          <a:p>
            <a:pPr defTabSz="1828686">
              <a:buClrTx/>
            </a:pPr>
            <a:endParaRPr lang="zh-CN" altLang="en-US" sz="9900" kern="1200" dirty="0">
              <a:solidFill>
                <a:srgbClr val="099F00"/>
              </a:solidFill>
              <a:latin typeface="Times New Roman" panose="02020603050405020304" pitchFamily="18" charset="0"/>
              <a:ea typeface="方正少儿简体" panose="03000509000000000000" pitchFamily="65" charset="-122"/>
              <a:cs typeface="Times New Roman" panose="02020603050405020304" pitchFamily="18" charset="0"/>
              <a:sym typeface="Times New Roman" panose="02020603050405020304" pitchFamily="18" charset="0"/>
            </a:endParaRPr>
          </a:p>
        </p:txBody>
      </p:sp>
      <p:pic>
        <p:nvPicPr>
          <p:cNvPr id="30" name="图片 29">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26568" y="1049248"/>
            <a:ext cx="2796121" cy="2371798"/>
          </a:xfrm>
          <a:prstGeom prst="rect">
            <a:avLst/>
          </a:prstGeom>
          <a:effectLst>
            <a:outerShdw blurRad="50800" dist="38100" dir="2700000" algn="tl" rotWithShape="0">
              <a:prstClr val="black">
                <a:alpha val="40000"/>
              </a:prstClr>
            </a:outerShdw>
          </a:effectLst>
        </p:spPr>
      </p:pic>
      <p:pic>
        <p:nvPicPr>
          <p:cNvPr id="29" name="图片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8198" y="12232285"/>
            <a:ext cx="18308243" cy="1505123"/>
          </a:xfrm>
          <a:prstGeom prst="rect">
            <a:avLst/>
          </a:prstGeom>
        </p:spPr>
      </p:pic>
      <p:pic>
        <p:nvPicPr>
          <p:cNvPr id="3" name="图片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3901174" y="10046686"/>
            <a:ext cx="1501116" cy="2427078"/>
          </a:xfrm>
          <a:prstGeom prst="rect">
            <a:avLst/>
          </a:prstGeom>
        </p:spPr>
      </p:pic>
      <p:sp>
        <p:nvSpPr>
          <p:cNvPr id="10" name="Decagon 9"/>
          <p:cNvSpPr/>
          <p:nvPr/>
        </p:nvSpPr>
        <p:spPr>
          <a:xfrm>
            <a:off x="11594058" y="2235145"/>
            <a:ext cx="1113494" cy="871336"/>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243825" tIns="121912" rIns="243825" bIns="121912" rtlCol="0" anchor="ctr"/>
          <a:lstStyle/>
          <a:p>
            <a:pPr algn="ctr" defTabSz="1828686">
              <a:buClrTx/>
            </a:pPr>
            <a:r>
              <a:rPr lang="en-US" sz="6400" kern="1200" dirty="0" smtClean="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9</a:t>
            </a:r>
            <a:endParaRPr lang="en-US" sz="6400" kern="120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1" name="Content Placeholder 2">
            <a:extLst>
              <a:ext uri="{FF2B5EF4-FFF2-40B4-BE49-F238E27FC236}">
                <a16:creationId xmlns="" xmlns:a16="http://schemas.microsoft.com/office/drawing/2014/main" id="{AE7FB11F-76CB-D1AF-30E2-AC36F305A874}"/>
              </a:ext>
            </a:extLst>
          </p:cNvPr>
          <p:cNvSpPr txBox="1">
            <a:spLocks/>
          </p:cNvSpPr>
          <p:nvPr/>
        </p:nvSpPr>
        <p:spPr>
          <a:xfrm>
            <a:off x="1478021" y="3566235"/>
            <a:ext cx="22428837" cy="6585119"/>
          </a:xfrm>
          <a:prstGeom prst="rect">
            <a:avLst/>
          </a:prstGeom>
        </p:spPr>
        <p:txBody>
          <a:bodyPr vert="horz" lIns="243825" tIns="121912" rIns="243825" bIns="121912"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buClrTx/>
            </a:pPr>
            <a:r>
              <a:rPr lang="en-US" sz="7500" b="1" dirty="0" err="1">
                <a:solidFill>
                  <a:srgbClr val="FFC000"/>
                </a:solidFill>
                <a:latin typeface="Times New Roman" pitchFamily="18" charset="0"/>
                <a:cs typeface="Times New Roman" panose="02020603050405020304" pitchFamily="18" charset="0"/>
                <a:sym typeface="Times New Roman" panose="02020603050405020304" pitchFamily="18" charset="0"/>
              </a:rPr>
              <a:t>Câu</a:t>
            </a:r>
            <a:r>
              <a:rPr lang="en-US" sz="7500" b="1" dirty="0">
                <a:solidFill>
                  <a:srgbClr val="FFC000"/>
                </a:solidFill>
                <a:latin typeface="Times New Roman" panose="02020603050405020304" pitchFamily="18" charset="0"/>
                <a:cs typeface="Times New Roman" panose="02020603050405020304" pitchFamily="18" charset="0"/>
                <a:sym typeface="Times New Roman" panose="02020603050405020304" pitchFamily="18" charset="0"/>
              </a:rPr>
              <a:t> 9: </a:t>
            </a:r>
            <a:r>
              <a:rPr lang="en-US" sz="7500" b="1" dirty="0" err="1" smtClean="0">
                <a:solidFill>
                  <a:schemeClr val="bg1"/>
                </a:solidFill>
                <a:latin typeface="Times New Roman" pitchFamily="18" charset="0"/>
                <a:cs typeface="Times New Roman" pitchFamily="18" charset="0"/>
              </a:rPr>
              <a:t>Có</a:t>
            </a:r>
            <a:r>
              <a:rPr lang="en-US" sz="7500" b="1" dirty="0" smtClean="0">
                <a:solidFill>
                  <a:schemeClr val="bg1"/>
                </a:solidFill>
                <a:latin typeface="Times New Roman" pitchFamily="18" charset="0"/>
                <a:cs typeface="Times New Roman" pitchFamily="18" charset="0"/>
              </a:rPr>
              <a:t> </a:t>
            </a:r>
            <a:r>
              <a:rPr lang="en-US" sz="7500" b="1" dirty="0" err="1" smtClean="0">
                <a:solidFill>
                  <a:schemeClr val="bg1"/>
                </a:solidFill>
                <a:latin typeface="Times New Roman" pitchFamily="18" charset="0"/>
                <a:cs typeface="Times New Roman" pitchFamily="18" charset="0"/>
              </a:rPr>
              <a:t>mấy</a:t>
            </a:r>
            <a:r>
              <a:rPr lang="en-US" sz="7500" b="1" dirty="0" smtClean="0">
                <a:solidFill>
                  <a:schemeClr val="bg1"/>
                </a:solidFill>
                <a:latin typeface="Times New Roman" pitchFamily="18" charset="0"/>
                <a:cs typeface="Times New Roman" pitchFamily="18" charset="0"/>
              </a:rPr>
              <a:t> </a:t>
            </a:r>
            <a:r>
              <a:rPr lang="en-US" sz="7500" b="1" dirty="0" err="1" smtClean="0">
                <a:solidFill>
                  <a:schemeClr val="bg1"/>
                </a:solidFill>
                <a:latin typeface="Times New Roman" pitchFamily="18" charset="0"/>
                <a:cs typeface="Times New Roman" pitchFamily="18" charset="0"/>
              </a:rPr>
              <a:t>cách</a:t>
            </a:r>
            <a:r>
              <a:rPr lang="en-US" sz="7500" b="1" dirty="0" smtClean="0">
                <a:solidFill>
                  <a:schemeClr val="bg1"/>
                </a:solidFill>
                <a:latin typeface="Times New Roman" pitchFamily="18" charset="0"/>
                <a:cs typeface="Times New Roman" pitchFamily="18" charset="0"/>
              </a:rPr>
              <a:t> </a:t>
            </a:r>
            <a:r>
              <a:rPr lang="en-US" sz="7500" b="1" dirty="0" err="1" smtClean="0">
                <a:solidFill>
                  <a:schemeClr val="bg1"/>
                </a:solidFill>
                <a:latin typeface="Times New Roman" pitchFamily="18" charset="0"/>
                <a:cs typeface="Times New Roman" pitchFamily="18" charset="0"/>
              </a:rPr>
              <a:t>biểu</a:t>
            </a:r>
            <a:r>
              <a:rPr lang="en-US" sz="7500" b="1" dirty="0" smtClean="0">
                <a:solidFill>
                  <a:schemeClr val="bg1"/>
                </a:solidFill>
                <a:latin typeface="Times New Roman" pitchFamily="18" charset="0"/>
                <a:cs typeface="Times New Roman" pitchFamily="18" charset="0"/>
              </a:rPr>
              <a:t> </a:t>
            </a:r>
            <a:r>
              <a:rPr lang="en-US" sz="7500" b="1" dirty="0" err="1" smtClean="0">
                <a:solidFill>
                  <a:schemeClr val="bg1"/>
                </a:solidFill>
                <a:latin typeface="Times New Roman" pitchFamily="18" charset="0"/>
                <a:cs typeface="Times New Roman" pitchFamily="18" charset="0"/>
              </a:rPr>
              <a:t>diễn</a:t>
            </a:r>
            <a:r>
              <a:rPr lang="en-US" sz="7500" b="1" dirty="0" smtClean="0">
                <a:solidFill>
                  <a:schemeClr val="bg1"/>
                </a:solidFill>
                <a:latin typeface="Times New Roman" pitchFamily="18" charset="0"/>
                <a:cs typeface="Times New Roman" pitchFamily="18" charset="0"/>
              </a:rPr>
              <a:t> CTCT? </a:t>
            </a:r>
            <a:endParaRPr lang="en-US" sz="7500" b="1" dirty="0">
              <a:solidFill>
                <a:schemeClr val="bg1"/>
              </a:solidFill>
              <a:latin typeface="Times New Roman" pitchFamily="18" charset="0"/>
              <a:cs typeface="Times New Roman" pitchFamily="18" charset="0"/>
            </a:endParaRPr>
          </a:p>
          <a:p>
            <a:pPr algn="l">
              <a:buClrTx/>
            </a:pPr>
            <a:r>
              <a:rPr lang="en-US" sz="7500" b="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A. </a:t>
            </a:r>
            <a:r>
              <a:rPr lang="en-US" sz="7500" b="1" dirty="0" smtClean="0">
                <a:solidFill>
                  <a:schemeClr val="bg1"/>
                </a:solidFill>
                <a:latin typeface="Times New Roman" pitchFamily="18" charset="0"/>
                <a:cs typeface="Times New Roman" pitchFamily="18" charset="0"/>
              </a:rPr>
              <a:t>1</a:t>
            </a:r>
            <a:r>
              <a:rPr lang="en-US" sz="7500" b="1" dirty="0" smtClean="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a:t>
            </a:r>
            <a:endParaRPr lang="en-US" sz="7500" b="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endParaRPr>
          </a:p>
          <a:p>
            <a:pPr algn="l">
              <a:buClrTx/>
            </a:pPr>
            <a:r>
              <a:rPr lang="en-US" sz="7500" b="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B. </a:t>
            </a:r>
            <a:r>
              <a:rPr lang="en-US" sz="7500" b="1" dirty="0" smtClean="0">
                <a:solidFill>
                  <a:schemeClr val="bg1"/>
                </a:solidFill>
                <a:latin typeface="Times New Roman" pitchFamily="18" charset="0"/>
                <a:cs typeface="Times New Roman" pitchFamily="18" charset="0"/>
              </a:rPr>
              <a:t>2. </a:t>
            </a:r>
            <a:endParaRPr lang="en-US" sz="7500" b="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endParaRPr>
          </a:p>
          <a:p>
            <a:pPr algn="l">
              <a:buClrTx/>
            </a:pPr>
            <a:r>
              <a:rPr lang="en-US" sz="7500" b="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C. </a:t>
            </a:r>
            <a:r>
              <a:rPr lang="en-US" sz="7500" b="1" dirty="0" smtClean="0">
                <a:solidFill>
                  <a:schemeClr val="bg1"/>
                </a:solidFill>
                <a:latin typeface="Times New Roman" pitchFamily="18" charset="0"/>
                <a:cs typeface="Times New Roman" pitchFamily="18" charset="0"/>
              </a:rPr>
              <a:t>3.</a:t>
            </a:r>
            <a:endParaRPr lang="en-US" sz="7500" b="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endParaRPr>
          </a:p>
          <a:p>
            <a:pPr algn="l">
              <a:buClrTx/>
            </a:pPr>
            <a:r>
              <a:rPr lang="en-US" sz="7500" b="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D. </a:t>
            </a:r>
            <a:r>
              <a:rPr lang="en-US" sz="7500" b="1" dirty="0" smtClean="0">
                <a:solidFill>
                  <a:schemeClr val="bg1"/>
                </a:solidFill>
                <a:latin typeface="Times New Roman" pitchFamily="18" charset="0"/>
                <a:cs typeface="Times New Roman" pitchFamily="18" charset="0"/>
              </a:rPr>
              <a:t>4</a:t>
            </a:r>
            <a:r>
              <a:rPr lang="en-US" sz="7500" b="1" dirty="0" smtClean="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a:t>
            </a:r>
            <a:endParaRPr lang="en-US" sz="7500" b="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Tree>
    <p:extLst>
      <p:ext uri="{BB962C8B-B14F-4D97-AF65-F5344CB8AC3E}">
        <p14:creationId xmlns:p14="http://schemas.microsoft.com/office/powerpoint/2010/main" val="68607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arn(inVertic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iterate type="lt">
                                    <p:tmPct val="0"/>
                                  </p:iterate>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barn(inVertical)">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iterate type="lt">
                                    <p:tmPct val="0"/>
                                  </p:iterate>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barn(inVertical)">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barn(inVertical)">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mph" presetSubtype="0" fill="hold" nodeType="clickEffect">
                                  <p:stCondLst>
                                    <p:cond delay="0"/>
                                  </p:stCondLst>
                                  <p:iterate type="lt">
                                    <p:tmPct val="4000"/>
                                  </p:iterate>
                                  <p:childTnLst>
                                    <p:set>
                                      <p:cBhvr override="childStyle">
                                        <p:cTn id="31" dur="500" fill="hold"/>
                                        <p:tgtEl>
                                          <p:spTgt spid="11">
                                            <p:txEl>
                                              <p:pRg st="3" end="3"/>
                                            </p:txEl>
                                          </p:spTgt>
                                        </p:tgtEl>
                                        <p:attrNameLst>
                                          <p:attrName>style.color</p:attrName>
                                        </p:attrNameLst>
                                      </p:cBhvr>
                                      <p:to>
                                        <p:clrVal>
                                          <a:srgbClr val="C00000"/>
                                        </p:clrVal>
                                      </p:to>
                                    </p:set>
                                    <p:set>
                                      <p:cBhvr>
                                        <p:cTn id="32" dur="500" fill="hold"/>
                                        <p:tgtEl>
                                          <p:spTgt spid="11">
                                            <p:txEl>
                                              <p:pRg st="3" end="3"/>
                                            </p:txEl>
                                          </p:spTgt>
                                        </p:tgtEl>
                                        <p:attrNameLst>
                                          <p:attrName>fillcolor</p:attrName>
                                        </p:attrNameLst>
                                      </p:cBhvr>
                                      <p:to>
                                        <p:clrVal>
                                          <a:srgbClr val="C00000"/>
                                        </p:clrVal>
                                      </p:to>
                                    </p:set>
                                    <p:set>
                                      <p:cBhvr>
                                        <p:cTn id="33" dur="500" fill="hold"/>
                                        <p:tgtEl>
                                          <p:spTgt spid="11">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
          <p:cNvGrpSpPr/>
          <p:nvPr/>
        </p:nvGrpSpPr>
        <p:grpSpPr>
          <a:xfrm>
            <a:off x="-455583" y="1563301"/>
            <a:ext cx="19658319" cy="830997"/>
            <a:chOff x="-288924" y="1892299"/>
            <a:chExt cx="19659598" cy="830899"/>
          </a:xfrm>
        </p:grpSpPr>
        <p:sp>
          <p:nvSpPr>
            <p:cNvPr id="244"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45" name="Google Shape;245;p3"/>
            <p:cNvSpPr txBox="1"/>
            <p:nvPr/>
          </p:nvSpPr>
          <p:spPr>
            <a:xfrm>
              <a:off x="1179622" y="1913523"/>
              <a:ext cx="822715" cy="7539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a:solidFill>
                    <a:schemeClr val="lt1"/>
                  </a:solidFill>
                  <a:latin typeface="Tahoma"/>
                  <a:ea typeface="Tahoma"/>
                  <a:cs typeface="Tahoma"/>
                  <a:sym typeface="Tahoma"/>
                </a:rPr>
                <a:t>I</a:t>
              </a:r>
              <a:endParaRPr sz="4300" b="1">
                <a:solidFill>
                  <a:schemeClr val="lt1"/>
                </a:solidFill>
                <a:latin typeface="Tahoma"/>
                <a:ea typeface="Tahoma"/>
                <a:cs typeface="Tahoma"/>
                <a:sym typeface="Tahoma"/>
              </a:endParaRPr>
            </a:p>
          </p:txBody>
        </p:sp>
        <p:sp>
          <p:nvSpPr>
            <p:cNvPr id="246"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dirty="0" err="1" smtClean="0">
                  <a:solidFill>
                    <a:srgbClr val="135F82"/>
                  </a:solidFill>
                  <a:latin typeface="Tahoma"/>
                  <a:ea typeface="Tahoma"/>
                  <a:cs typeface="Tahoma"/>
                  <a:sym typeface="Tahoma"/>
                </a:rPr>
                <a:t>Thuyết</a:t>
              </a:r>
              <a:r>
                <a:rPr lang="en-US" sz="4800" b="1" dirty="0" smtClean="0">
                  <a:solidFill>
                    <a:srgbClr val="135F82"/>
                  </a:solidFill>
                  <a:latin typeface="Tahoma"/>
                  <a:ea typeface="Tahoma"/>
                  <a:cs typeface="Tahoma"/>
                  <a:sym typeface="Tahoma"/>
                </a:rPr>
                <a:t> </a:t>
              </a:r>
              <a:r>
                <a:rPr lang="en-US" sz="4800" b="1" dirty="0" err="1" smtClean="0">
                  <a:solidFill>
                    <a:srgbClr val="135F82"/>
                  </a:solidFill>
                  <a:latin typeface="Tahoma"/>
                  <a:ea typeface="Tahoma"/>
                  <a:cs typeface="Tahoma"/>
                  <a:sym typeface="Tahoma"/>
                </a:rPr>
                <a:t>cấu</a:t>
              </a:r>
              <a:r>
                <a:rPr lang="en-US" sz="4800" b="1" dirty="0" smtClean="0">
                  <a:solidFill>
                    <a:srgbClr val="135F82"/>
                  </a:solidFill>
                  <a:latin typeface="Tahoma"/>
                  <a:ea typeface="Tahoma"/>
                  <a:cs typeface="Tahoma"/>
                  <a:sym typeface="Tahoma"/>
                </a:rPr>
                <a:t> </a:t>
              </a:r>
              <a:r>
                <a:rPr lang="en-US" sz="4800" b="1" dirty="0" err="1" smtClean="0">
                  <a:solidFill>
                    <a:srgbClr val="135F82"/>
                  </a:solidFill>
                  <a:latin typeface="Tahoma"/>
                  <a:ea typeface="Tahoma"/>
                  <a:cs typeface="Tahoma"/>
                  <a:sym typeface="Tahoma"/>
                </a:rPr>
                <a:t>tạo</a:t>
              </a:r>
              <a:r>
                <a:rPr lang="en-US" sz="4800" b="1" dirty="0" smtClean="0">
                  <a:solidFill>
                    <a:srgbClr val="135F82"/>
                  </a:solidFill>
                  <a:latin typeface="Tahoma"/>
                  <a:ea typeface="Tahoma"/>
                  <a:cs typeface="Tahoma"/>
                  <a:sym typeface="Tahoma"/>
                </a:rPr>
                <a:t> </a:t>
              </a:r>
              <a:r>
                <a:rPr lang="en-US" sz="4800" b="1" dirty="0" err="1" smtClean="0">
                  <a:solidFill>
                    <a:srgbClr val="135F82"/>
                  </a:solidFill>
                  <a:latin typeface="Tahoma"/>
                  <a:ea typeface="Tahoma"/>
                  <a:cs typeface="Tahoma"/>
                  <a:sym typeface="Tahoma"/>
                </a:rPr>
                <a:t>hóa</a:t>
              </a:r>
              <a:r>
                <a:rPr lang="en-US" sz="4800" b="1" dirty="0" smtClean="0">
                  <a:solidFill>
                    <a:srgbClr val="135F82"/>
                  </a:solidFill>
                  <a:latin typeface="Tahoma"/>
                  <a:ea typeface="Tahoma"/>
                  <a:cs typeface="Tahoma"/>
                  <a:sym typeface="Tahoma"/>
                </a:rPr>
                <a:t> </a:t>
              </a:r>
              <a:r>
                <a:rPr lang="en-US" sz="4800" b="1" dirty="0" err="1" smtClean="0">
                  <a:solidFill>
                    <a:srgbClr val="135F82"/>
                  </a:solidFill>
                  <a:latin typeface="Tahoma"/>
                  <a:ea typeface="Tahoma"/>
                  <a:cs typeface="Tahoma"/>
                  <a:sym typeface="Tahoma"/>
                </a:rPr>
                <a:t>học</a:t>
              </a:r>
              <a:endParaRPr sz="4800" b="1" dirty="0">
                <a:solidFill>
                  <a:srgbClr val="135F82"/>
                </a:solidFill>
                <a:latin typeface="Tahoma"/>
                <a:ea typeface="Tahoma"/>
                <a:cs typeface="Tahoma"/>
                <a:sym typeface="Tahoma"/>
              </a:endParaRPr>
            </a:p>
          </p:txBody>
        </p:sp>
      </p:grpSp>
      <p:grpSp>
        <p:nvGrpSpPr>
          <p:cNvPr id="247" name="Google Shape;247;p3"/>
          <p:cNvGrpSpPr/>
          <p:nvPr/>
        </p:nvGrpSpPr>
        <p:grpSpPr>
          <a:xfrm>
            <a:off x="1103562" y="2663779"/>
            <a:ext cx="5268663" cy="1526621"/>
            <a:chOff x="166396" y="8755081"/>
            <a:chExt cx="4167639" cy="1228995"/>
          </a:xfrm>
        </p:grpSpPr>
        <p:sp>
          <p:nvSpPr>
            <p:cNvPr id="248" name="Google Shape;248;p3"/>
            <p:cNvSpPr/>
            <p:nvPr/>
          </p:nvSpPr>
          <p:spPr>
            <a:xfrm>
              <a:off x="384522" y="8755081"/>
              <a:ext cx="3949513" cy="781943"/>
            </a:xfrm>
            <a:prstGeom prst="roundRect">
              <a:avLst>
                <a:gd name="adj" fmla="val 16667"/>
              </a:avLst>
            </a:prstGeom>
            <a:solidFill>
              <a:srgbClr val="0072B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nvGrpSpPr>
            <p:cNvPr id="249" name="Google Shape;249;p3"/>
            <p:cNvGrpSpPr/>
            <p:nvPr/>
          </p:nvGrpSpPr>
          <p:grpSpPr>
            <a:xfrm>
              <a:off x="166396" y="8780577"/>
              <a:ext cx="702538" cy="572229"/>
              <a:chOff x="-145995" y="8633545"/>
              <a:chExt cx="787401" cy="641352"/>
            </a:xfrm>
          </p:grpSpPr>
          <p:sp>
            <p:nvSpPr>
              <p:cNvPr id="250" name="Google Shape;250;p3"/>
              <p:cNvSpPr/>
              <p:nvPr/>
            </p:nvSpPr>
            <p:spPr>
              <a:xfrm>
                <a:off x="255643" y="9062171"/>
                <a:ext cx="363538" cy="88900"/>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1" name="Google Shape;251;p3"/>
              <p:cNvSpPr/>
              <p:nvPr/>
            </p:nvSpPr>
            <p:spPr>
              <a:xfrm>
                <a:off x="233418" y="9039946"/>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2" name="Google Shape;252;p3"/>
              <p:cNvSpPr/>
              <p:nvPr/>
            </p:nvSpPr>
            <p:spPr>
              <a:xfrm>
                <a:off x="255643" y="9136784"/>
                <a:ext cx="363538" cy="90488"/>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3" name="Google Shape;253;p3"/>
              <p:cNvSpPr/>
              <p:nvPr/>
            </p:nvSpPr>
            <p:spPr>
              <a:xfrm>
                <a:off x="233418" y="9114559"/>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4" name="Google Shape;254;p3"/>
              <p:cNvSpPr/>
              <p:nvPr/>
            </p:nvSpPr>
            <p:spPr>
              <a:xfrm>
                <a:off x="217543" y="8657358"/>
                <a:ext cx="263525" cy="254000"/>
              </a:xfrm>
              <a:custGeom>
                <a:avLst/>
                <a:gdLst/>
                <a:ahLst/>
                <a:cxnLst/>
                <a:rect l="l" t="t" r="r" b="b"/>
                <a:pathLst>
                  <a:path w="70" h="68" extrusionOk="0">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5" name="Google Shape;255;p3"/>
              <p:cNvSpPr/>
              <p:nvPr/>
            </p:nvSpPr>
            <p:spPr>
              <a:xfrm>
                <a:off x="192143" y="8633545"/>
                <a:ext cx="314325" cy="300038"/>
              </a:xfrm>
              <a:custGeom>
                <a:avLst/>
                <a:gdLst/>
                <a:ahLst/>
                <a:cxnLst/>
                <a:rect l="l" t="t" r="r" b="b"/>
                <a:pathLst>
                  <a:path w="84" h="80" extrusionOk="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6" name="Google Shape;256;p3"/>
              <p:cNvSpPr/>
              <p:nvPr/>
            </p:nvSpPr>
            <p:spPr>
              <a:xfrm>
                <a:off x="-123770" y="8724033"/>
                <a:ext cx="742950" cy="528639"/>
              </a:xfrm>
              <a:custGeom>
                <a:avLst/>
                <a:gdLst/>
                <a:ahLst/>
                <a:cxnLst/>
                <a:rect l="l" t="t" r="r" b="b"/>
                <a:pathLst>
                  <a:path w="198" h="141" extrusionOk="0">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7" name="Google Shape;257;p3"/>
              <p:cNvSpPr/>
              <p:nvPr/>
            </p:nvSpPr>
            <p:spPr>
              <a:xfrm>
                <a:off x="-145995" y="8701808"/>
                <a:ext cx="787400" cy="573089"/>
              </a:xfrm>
              <a:custGeom>
                <a:avLst/>
                <a:gdLst/>
                <a:ahLst/>
                <a:cxnLst/>
                <a:rect l="l" t="t" r="r" b="b"/>
                <a:pathLst>
                  <a:path w="210" h="153" extrusionOk="0">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8" name="Google Shape;258;p3"/>
              <p:cNvSpPr/>
              <p:nvPr/>
            </p:nvSpPr>
            <p:spPr>
              <a:xfrm>
                <a:off x="277868" y="9084396"/>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9" name="Google Shape;259;p3"/>
              <p:cNvSpPr/>
              <p:nvPr/>
            </p:nvSpPr>
            <p:spPr>
              <a:xfrm>
                <a:off x="277868" y="9159009"/>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0" name="Google Shape;260;p3"/>
              <p:cNvSpPr/>
              <p:nvPr/>
            </p:nvSpPr>
            <p:spPr>
              <a:xfrm>
                <a:off x="239768" y="8674820"/>
                <a:ext cx="217488" cy="214313"/>
              </a:xfrm>
              <a:custGeom>
                <a:avLst/>
                <a:gdLst/>
                <a:ahLst/>
                <a:cxnLst/>
                <a:rect l="l" t="t" r="r" b="b"/>
                <a:pathLst>
                  <a:path w="58" h="57" extrusionOk="0">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1" name="Google Shape;261;p3"/>
              <p:cNvSpPr/>
              <p:nvPr/>
            </p:nvSpPr>
            <p:spPr>
              <a:xfrm>
                <a:off x="-96782" y="8746258"/>
                <a:ext cx="693738" cy="484189"/>
              </a:xfrm>
              <a:custGeom>
                <a:avLst/>
                <a:gdLst/>
                <a:ahLst/>
                <a:cxnLst/>
                <a:rect l="l" t="t" r="r" b="b"/>
                <a:pathLst>
                  <a:path w="437" h="305" extrusionOk="0">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sp>
          <p:nvSpPr>
            <p:cNvPr id="262" name="Google Shape;262;p3"/>
            <p:cNvSpPr txBox="1"/>
            <p:nvPr/>
          </p:nvSpPr>
          <p:spPr>
            <a:xfrm>
              <a:off x="932118" y="8770019"/>
              <a:ext cx="3338734" cy="12140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600" b="1" dirty="0" err="1" smtClean="0">
                  <a:solidFill>
                    <a:schemeClr val="lt1"/>
                  </a:solidFill>
                  <a:latin typeface="Tahoma"/>
                  <a:ea typeface="Tahoma"/>
                  <a:cs typeface="Tahoma"/>
                  <a:sym typeface="Tahoma"/>
                </a:rPr>
                <a:t>Luận</a:t>
              </a:r>
              <a:r>
                <a:rPr lang="en-US" sz="4600" b="1" dirty="0" smtClean="0">
                  <a:solidFill>
                    <a:schemeClr val="lt1"/>
                  </a:solidFill>
                  <a:latin typeface="Tahoma"/>
                  <a:ea typeface="Tahoma"/>
                  <a:cs typeface="Tahoma"/>
                  <a:sym typeface="Tahoma"/>
                </a:rPr>
                <a:t> </a:t>
              </a:r>
              <a:r>
                <a:rPr lang="en-US" sz="4600" b="1" dirty="0" err="1" smtClean="0">
                  <a:solidFill>
                    <a:schemeClr val="lt1"/>
                  </a:solidFill>
                  <a:latin typeface="Tahoma"/>
                  <a:ea typeface="Tahoma"/>
                  <a:cs typeface="Tahoma"/>
                  <a:sym typeface="Tahoma"/>
                </a:rPr>
                <a:t>điểm</a:t>
              </a:r>
              <a:r>
                <a:rPr lang="en-US" sz="4600" b="1" dirty="0" smtClean="0">
                  <a:solidFill>
                    <a:schemeClr val="lt1"/>
                  </a:solidFill>
                  <a:latin typeface="Tahoma"/>
                  <a:ea typeface="Tahoma"/>
                  <a:cs typeface="Tahoma"/>
                  <a:sym typeface="Tahoma"/>
                </a:rPr>
                <a:t> 1</a:t>
              </a:r>
              <a:endParaRPr sz="4600" b="1" dirty="0">
                <a:solidFill>
                  <a:schemeClr val="lt1"/>
                </a:solidFill>
                <a:latin typeface="Tahoma"/>
                <a:ea typeface="Tahoma"/>
                <a:cs typeface="Tahoma"/>
                <a:sym typeface="Tahoma"/>
              </a:endParaRPr>
            </a:p>
          </p:txBody>
        </p:sp>
      </p:grpSp>
      <p:sp>
        <p:nvSpPr>
          <p:cNvPr id="4" name="Rectangle 3"/>
          <p:cNvSpPr/>
          <p:nvPr/>
        </p:nvSpPr>
        <p:spPr>
          <a:xfrm>
            <a:off x="1128629" y="3963943"/>
            <a:ext cx="21931395" cy="4524315"/>
          </a:xfrm>
          <a:prstGeom prst="rect">
            <a:avLst/>
          </a:prstGeom>
        </p:spPr>
        <p:txBody>
          <a:bodyPr wrap="square">
            <a:spAutoFit/>
          </a:bodyPr>
          <a:lstStyle/>
          <a:p>
            <a:pPr algn="just"/>
            <a:r>
              <a:rPr lang="vi-VN" sz="4800" dirty="0">
                <a:cs typeface="Times New Roman"/>
              </a:rPr>
              <a:t>Trong phân tử hợp chất hữu cơ, các nguyên tử liên kết với nhau theo đúng hoá trị và theo một </a:t>
            </a:r>
            <a:r>
              <a:rPr lang="en-US" sz="4800" dirty="0" err="1" smtClean="0">
                <a:cs typeface="Times New Roman"/>
              </a:rPr>
              <a:t>trật</a:t>
            </a:r>
            <a:r>
              <a:rPr lang="en-US" sz="4800" dirty="0" smtClean="0">
                <a:cs typeface="Times New Roman"/>
              </a:rPr>
              <a:t> </a:t>
            </a:r>
            <a:r>
              <a:rPr lang="en-US" sz="4800" dirty="0" err="1" smtClean="0">
                <a:cs typeface="Times New Roman"/>
              </a:rPr>
              <a:t>tự</a:t>
            </a:r>
            <a:r>
              <a:rPr lang="en-US" sz="4800" dirty="0" smtClean="0">
                <a:cs typeface="Times New Roman"/>
              </a:rPr>
              <a:t> </a:t>
            </a:r>
            <a:r>
              <a:rPr lang="vi-VN" sz="4800" dirty="0" smtClean="0">
                <a:cs typeface="Times New Roman"/>
              </a:rPr>
              <a:t>nhất </a:t>
            </a:r>
            <a:r>
              <a:rPr lang="vi-VN" sz="4800" dirty="0">
                <a:cs typeface="Times New Roman"/>
              </a:rPr>
              <a:t>định. </a:t>
            </a:r>
            <a:r>
              <a:rPr lang="en-US" sz="4800" dirty="0" err="1" smtClean="0">
                <a:cs typeface="Times New Roman"/>
              </a:rPr>
              <a:t>Trật</a:t>
            </a:r>
            <a:r>
              <a:rPr lang="en-US" sz="4800" dirty="0" smtClean="0">
                <a:cs typeface="Times New Roman"/>
              </a:rPr>
              <a:t> </a:t>
            </a:r>
            <a:r>
              <a:rPr lang="en-US" sz="4800" dirty="0" err="1" smtClean="0">
                <a:cs typeface="Times New Roman"/>
              </a:rPr>
              <a:t>tự</a:t>
            </a:r>
            <a:r>
              <a:rPr lang="en-US" sz="4800" dirty="0" smtClean="0">
                <a:cs typeface="Times New Roman"/>
              </a:rPr>
              <a:t> </a:t>
            </a:r>
            <a:r>
              <a:rPr lang="vi-VN" sz="4800" dirty="0" smtClean="0">
                <a:cs typeface="Times New Roman"/>
              </a:rPr>
              <a:t>liên </a:t>
            </a:r>
            <a:r>
              <a:rPr lang="vi-VN" sz="4800" dirty="0">
                <a:cs typeface="Times New Roman"/>
              </a:rPr>
              <a:t>kết đó gọi là cấu tạo hoá học. Sự thay đổi</a:t>
            </a:r>
            <a:r>
              <a:rPr lang="en-US" sz="4800" dirty="0">
                <a:cs typeface="Times New Roman"/>
              </a:rPr>
              <a:t> </a:t>
            </a:r>
            <a:r>
              <a:rPr lang="en-US" sz="4800" dirty="0" err="1">
                <a:cs typeface="Times New Roman"/>
              </a:rPr>
              <a:t>trật</a:t>
            </a:r>
            <a:r>
              <a:rPr lang="en-US" sz="4800" dirty="0">
                <a:cs typeface="Times New Roman"/>
              </a:rPr>
              <a:t> </a:t>
            </a:r>
            <a:r>
              <a:rPr lang="en-US" sz="4800" dirty="0" err="1">
                <a:cs typeface="Times New Roman"/>
              </a:rPr>
              <a:t>tự</a:t>
            </a:r>
            <a:r>
              <a:rPr lang="vi-VN" sz="4800" dirty="0">
                <a:cs typeface="Times New Roman"/>
              </a:rPr>
              <a:t> liên kết đó</a:t>
            </a:r>
            <a:r>
              <a:rPr lang="en-US" sz="4800" dirty="0">
                <a:cs typeface="Times New Roman"/>
              </a:rPr>
              <a:t>,</a:t>
            </a:r>
            <a:r>
              <a:rPr lang="vi-VN" sz="4800" dirty="0">
                <a:cs typeface="Times New Roman"/>
              </a:rPr>
              <a:t> tức là thay đổi cấu tạo hoá học</a:t>
            </a:r>
            <a:r>
              <a:rPr lang="en-US" sz="4800" dirty="0">
                <a:cs typeface="Times New Roman"/>
              </a:rPr>
              <a:t>,</a:t>
            </a:r>
            <a:r>
              <a:rPr lang="vi-VN" sz="4800" dirty="0">
                <a:cs typeface="Times New Roman"/>
              </a:rPr>
              <a:t> sẽ tạo ra</a:t>
            </a:r>
            <a:r>
              <a:rPr lang="en-US" sz="4800" dirty="0">
                <a:cs typeface="Times New Roman"/>
              </a:rPr>
              <a:t> </a:t>
            </a:r>
            <a:r>
              <a:rPr lang="en-US" sz="4800" dirty="0" err="1">
                <a:cs typeface="Times New Roman"/>
              </a:rPr>
              <a:t>hợp</a:t>
            </a:r>
            <a:r>
              <a:rPr lang="vi-VN" sz="4800" dirty="0">
                <a:cs typeface="Times New Roman"/>
              </a:rPr>
              <a:t> chất </a:t>
            </a:r>
            <a:r>
              <a:rPr lang="en-US" sz="4800" dirty="0" err="1">
                <a:cs typeface="Times New Roman"/>
              </a:rPr>
              <a:t>khác</a:t>
            </a:r>
            <a:r>
              <a:rPr lang="vi-VN" sz="4800" dirty="0">
                <a:cs typeface="Times New Roman"/>
              </a:rPr>
              <a:t>.</a:t>
            </a:r>
            <a:endParaRPr lang="en-US" sz="4800" dirty="0"/>
          </a:p>
          <a:p>
            <a:r>
              <a:rPr lang="pt-BR" sz="4800" dirty="0">
                <a:latin typeface="Times New Roman"/>
                <a:ea typeface="Calibri"/>
              </a:rPr>
              <a:t>VD: Hợp chất có CTPT C</a:t>
            </a:r>
            <a:r>
              <a:rPr lang="pt-BR" sz="4800" baseline="-25000" dirty="0">
                <a:latin typeface="Times New Roman"/>
                <a:ea typeface="Calibri"/>
              </a:rPr>
              <a:t>2</a:t>
            </a:r>
            <a:r>
              <a:rPr lang="pt-BR" sz="4800" dirty="0">
                <a:latin typeface="Times New Roman"/>
                <a:ea typeface="Calibri"/>
              </a:rPr>
              <a:t>H</a:t>
            </a:r>
            <a:r>
              <a:rPr lang="pt-BR" sz="4800" baseline="-25000" dirty="0">
                <a:latin typeface="Times New Roman"/>
                <a:ea typeface="Calibri"/>
              </a:rPr>
              <a:t>6</a:t>
            </a:r>
            <a:r>
              <a:rPr lang="pt-BR" sz="4800" dirty="0">
                <a:latin typeface="Times New Roman"/>
                <a:ea typeface="Calibri"/>
              </a:rPr>
              <a:t>O</a:t>
            </a:r>
            <a:r>
              <a:rPr lang="pt-BR" sz="4800" dirty="0" smtClean="0">
                <a:latin typeface="Times New Roman"/>
                <a:ea typeface="Calibri"/>
              </a:rPr>
              <a:t>:</a:t>
            </a:r>
          </a:p>
          <a:p>
            <a:endParaRPr lang="en-US" sz="4800" dirty="0"/>
          </a:p>
        </p:txBody>
      </p:sp>
      <p:graphicFrame>
        <p:nvGraphicFramePr>
          <p:cNvPr id="5" name="Table 4"/>
          <p:cNvGraphicFramePr>
            <a:graphicFrameLocks noGrp="1"/>
          </p:cNvGraphicFramePr>
          <p:nvPr>
            <p:extLst>
              <p:ext uri="{D42A27DB-BD31-4B8C-83A1-F6EECF244321}">
                <p14:modId xmlns:p14="http://schemas.microsoft.com/office/powerpoint/2010/main" val="3638219674"/>
              </p:ext>
            </p:extLst>
          </p:nvPr>
        </p:nvGraphicFramePr>
        <p:xfrm>
          <a:off x="2300176" y="7972425"/>
          <a:ext cx="19078087" cy="4914900"/>
        </p:xfrm>
        <a:graphic>
          <a:graphicData uri="http://schemas.openxmlformats.org/drawingml/2006/table">
            <a:tbl>
              <a:tblPr firstRow="1" firstCol="1" bandRow="1">
                <a:tableStyleId>{5C22544A-7EE6-4342-B048-85BDC9FD1C3A}</a:tableStyleId>
              </a:tblPr>
              <a:tblGrid>
                <a:gridCol w="7201021"/>
                <a:gridCol w="4671646"/>
                <a:gridCol w="7205420"/>
              </a:tblGrid>
              <a:tr h="2703195">
                <a:tc>
                  <a:txBody>
                    <a:bodyPr/>
                    <a:lstStyle/>
                    <a:p>
                      <a:pPr algn="just">
                        <a:lnSpc>
                          <a:spcPct val="107000"/>
                        </a:lnSpc>
                        <a:spcAft>
                          <a:spcPts val="0"/>
                        </a:spcAft>
                      </a:pPr>
                      <a:r>
                        <a:rPr lang="de-DE" sz="4800" b="1" dirty="0">
                          <a:effectLst/>
                        </a:rPr>
                        <a:t>CH</a:t>
                      </a:r>
                      <a:r>
                        <a:rPr lang="de-DE" sz="4800" b="1" baseline="-25000" dirty="0">
                          <a:effectLst/>
                        </a:rPr>
                        <a:t>3</a:t>
                      </a:r>
                      <a:r>
                        <a:rPr lang="de-DE" sz="4800" b="1" dirty="0">
                          <a:effectLst/>
                        </a:rPr>
                        <a:t>-CH</a:t>
                      </a:r>
                      <a:r>
                        <a:rPr lang="de-DE" sz="4800" b="1" baseline="-25000" dirty="0">
                          <a:effectLst/>
                        </a:rPr>
                        <a:t>2</a:t>
                      </a:r>
                      <a:r>
                        <a:rPr lang="de-DE" sz="4800" b="1" dirty="0">
                          <a:effectLst/>
                        </a:rPr>
                        <a:t>OH</a:t>
                      </a:r>
                      <a:endParaRPr lang="en-US" sz="4800" b="1" dirty="0">
                        <a:effectLst/>
                      </a:endParaRPr>
                    </a:p>
                    <a:p>
                      <a:pPr algn="just">
                        <a:lnSpc>
                          <a:spcPct val="107000"/>
                        </a:lnSpc>
                        <a:spcAft>
                          <a:spcPts val="0"/>
                        </a:spcAft>
                      </a:pPr>
                      <a:r>
                        <a:rPr lang="de-DE" sz="4800" b="1" dirty="0" smtClean="0">
                          <a:effectLst/>
                        </a:rPr>
                        <a:t>Ethanol</a:t>
                      </a:r>
                      <a:endParaRPr lang="en-US" sz="4800" b="1" dirty="0">
                        <a:effectLst/>
                        <a:latin typeface="Calibri"/>
                        <a:cs typeface="Times New Roman"/>
                      </a:endParaRPr>
                    </a:p>
                  </a:txBody>
                  <a:tcPr marL="68580" marR="68580" marT="0" marB="0">
                    <a:solidFill>
                      <a:srgbClr val="0070C0"/>
                    </a:solidFill>
                  </a:tcPr>
                </a:tc>
                <a:tc>
                  <a:txBody>
                    <a:bodyPr/>
                    <a:lstStyle/>
                    <a:p>
                      <a:pPr algn="just">
                        <a:lnSpc>
                          <a:spcPct val="107000"/>
                        </a:lnSpc>
                        <a:spcAft>
                          <a:spcPts val="0"/>
                        </a:spcAft>
                      </a:pPr>
                      <a:r>
                        <a:rPr lang="de-DE" sz="4800" b="1" dirty="0">
                          <a:effectLst/>
                        </a:rPr>
                        <a:t>t</a:t>
                      </a:r>
                      <a:r>
                        <a:rPr lang="de-DE" sz="4800" b="1" baseline="30000" dirty="0">
                          <a:effectLst/>
                        </a:rPr>
                        <a:t>0</a:t>
                      </a:r>
                      <a:r>
                        <a:rPr lang="de-DE" sz="4800" b="1" baseline="-25000" dirty="0">
                          <a:effectLst/>
                        </a:rPr>
                        <a:t>s</a:t>
                      </a:r>
                      <a:r>
                        <a:rPr lang="de-DE" sz="4800" b="1" dirty="0">
                          <a:effectLst/>
                        </a:rPr>
                        <a:t>=78,3</a:t>
                      </a:r>
                      <a:r>
                        <a:rPr lang="de-DE" sz="4800" b="1" baseline="30000" dirty="0">
                          <a:effectLst/>
                        </a:rPr>
                        <a:t>0</a:t>
                      </a:r>
                      <a:r>
                        <a:rPr lang="de-DE" sz="4800" b="1" dirty="0">
                          <a:effectLst/>
                        </a:rPr>
                        <a:t>C        </a:t>
                      </a:r>
                      <a:endParaRPr lang="en-US" sz="4800" b="1" dirty="0">
                        <a:effectLst/>
                        <a:latin typeface="Calibri"/>
                        <a:cs typeface="Times New Roman"/>
                      </a:endParaRPr>
                    </a:p>
                  </a:txBody>
                  <a:tcPr marL="68580" marR="68580" marT="0" marB="0">
                    <a:solidFill>
                      <a:srgbClr val="0070C0"/>
                    </a:solidFill>
                  </a:tcPr>
                </a:tc>
                <a:tc>
                  <a:txBody>
                    <a:bodyPr/>
                    <a:lstStyle/>
                    <a:p>
                      <a:pPr algn="just">
                        <a:lnSpc>
                          <a:spcPct val="107000"/>
                        </a:lnSpc>
                        <a:spcAft>
                          <a:spcPts val="0"/>
                        </a:spcAft>
                      </a:pPr>
                      <a:r>
                        <a:rPr lang="pt-BR" sz="4800" b="1" dirty="0">
                          <a:effectLst/>
                        </a:rPr>
                        <a:t>Tan tốt, t/d với Na tạo H</a:t>
                      </a:r>
                      <a:r>
                        <a:rPr lang="pt-BR" sz="4800" b="1" baseline="-25000" dirty="0">
                          <a:effectLst/>
                        </a:rPr>
                        <a:t>2</a:t>
                      </a:r>
                      <a:endParaRPr lang="en-US" sz="4800" b="1" dirty="0">
                        <a:effectLst/>
                        <a:latin typeface="Calibri"/>
                        <a:cs typeface="Times New Roman"/>
                      </a:endParaRPr>
                    </a:p>
                  </a:txBody>
                  <a:tcPr marL="68580" marR="68580" marT="0" marB="0">
                    <a:solidFill>
                      <a:srgbClr val="0070C0"/>
                    </a:solidFill>
                  </a:tcPr>
                </a:tc>
              </a:tr>
              <a:tr h="2211705">
                <a:tc>
                  <a:txBody>
                    <a:bodyPr/>
                    <a:lstStyle/>
                    <a:p>
                      <a:pPr algn="just">
                        <a:lnSpc>
                          <a:spcPct val="107000"/>
                        </a:lnSpc>
                        <a:spcAft>
                          <a:spcPts val="0"/>
                        </a:spcAft>
                      </a:pPr>
                      <a:r>
                        <a:rPr lang="de-DE" sz="4800" b="1" dirty="0">
                          <a:effectLst/>
                        </a:rPr>
                        <a:t>CH</a:t>
                      </a:r>
                      <a:r>
                        <a:rPr lang="de-DE" sz="4800" b="1" baseline="-25000" dirty="0">
                          <a:effectLst/>
                        </a:rPr>
                        <a:t>3</a:t>
                      </a:r>
                      <a:r>
                        <a:rPr lang="de-DE" sz="4800" b="1" dirty="0">
                          <a:effectLst/>
                        </a:rPr>
                        <a:t>-O-CH</a:t>
                      </a:r>
                      <a:r>
                        <a:rPr lang="de-DE" sz="4800" b="1" baseline="-25000" dirty="0">
                          <a:effectLst/>
                        </a:rPr>
                        <a:t>3</a:t>
                      </a:r>
                      <a:endParaRPr lang="en-US" sz="4800" b="1" dirty="0">
                        <a:effectLst/>
                      </a:endParaRPr>
                    </a:p>
                    <a:p>
                      <a:pPr algn="just">
                        <a:lnSpc>
                          <a:spcPct val="107000"/>
                        </a:lnSpc>
                        <a:spcAft>
                          <a:spcPts val="0"/>
                        </a:spcAft>
                      </a:pPr>
                      <a:r>
                        <a:rPr lang="de-DE" sz="4800" b="1" dirty="0" smtClean="0">
                          <a:effectLst/>
                        </a:rPr>
                        <a:t>Dimethyl ether</a:t>
                      </a:r>
                      <a:endParaRPr lang="en-US" sz="4800" b="1" dirty="0">
                        <a:effectLst/>
                        <a:latin typeface="Calibri"/>
                        <a:cs typeface="Times New Roman"/>
                      </a:endParaRPr>
                    </a:p>
                  </a:txBody>
                  <a:tcPr marL="68580" marR="68580" marT="0" marB="0">
                    <a:solidFill>
                      <a:srgbClr val="0070C0"/>
                    </a:solidFill>
                  </a:tcPr>
                </a:tc>
                <a:tc>
                  <a:txBody>
                    <a:bodyPr/>
                    <a:lstStyle/>
                    <a:p>
                      <a:pPr algn="just">
                        <a:lnSpc>
                          <a:spcPct val="107000"/>
                        </a:lnSpc>
                        <a:spcAft>
                          <a:spcPts val="0"/>
                        </a:spcAft>
                      </a:pPr>
                      <a:r>
                        <a:rPr lang="de-DE" sz="4800" b="1" dirty="0">
                          <a:solidFill>
                            <a:schemeClr val="bg1"/>
                          </a:solidFill>
                          <a:effectLst/>
                        </a:rPr>
                        <a:t>t</a:t>
                      </a:r>
                      <a:r>
                        <a:rPr lang="de-DE" sz="4800" b="1" baseline="30000" dirty="0">
                          <a:solidFill>
                            <a:schemeClr val="bg1"/>
                          </a:solidFill>
                          <a:effectLst/>
                        </a:rPr>
                        <a:t>0</a:t>
                      </a:r>
                      <a:r>
                        <a:rPr lang="de-DE" sz="4800" b="1" baseline="-25000" dirty="0">
                          <a:solidFill>
                            <a:schemeClr val="bg1"/>
                          </a:solidFill>
                          <a:effectLst/>
                        </a:rPr>
                        <a:t>s</a:t>
                      </a:r>
                      <a:r>
                        <a:rPr lang="de-DE" sz="4800" b="1" dirty="0">
                          <a:solidFill>
                            <a:schemeClr val="bg1"/>
                          </a:solidFill>
                          <a:effectLst/>
                        </a:rPr>
                        <a:t>=-23</a:t>
                      </a:r>
                      <a:r>
                        <a:rPr lang="de-DE" sz="4800" b="1" baseline="30000" dirty="0">
                          <a:solidFill>
                            <a:schemeClr val="bg1"/>
                          </a:solidFill>
                          <a:effectLst/>
                        </a:rPr>
                        <a:t>0</a:t>
                      </a:r>
                      <a:r>
                        <a:rPr lang="de-DE" sz="4800" b="1" dirty="0">
                          <a:solidFill>
                            <a:schemeClr val="bg1"/>
                          </a:solidFill>
                          <a:effectLst/>
                        </a:rPr>
                        <a:t>C</a:t>
                      </a:r>
                      <a:endParaRPr lang="en-US" sz="4800" b="1" dirty="0">
                        <a:solidFill>
                          <a:schemeClr val="bg1"/>
                        </a:solidFill>
                        <a:effectLst/>
                        <a:latin typeface="Calibri"/>
                        <a:cs typeface="Times New Roman"/>
                      </a:endParaRPr>
                    </a:p>
                  </a:txBody>
                  <a:tcPr marL="68580" marR="68580" marT="0" marB="0">
                    <a:solidFill>
                      <a:srgbClr val="0070C0"/>
                    </a:solidFill>
                  </a:tcPr>
                </a:tc>
                <a:tc>
                  <a:txBody>
                    <a:bodyPr/>
                    <a:lstStyle/>
                    <a:p>
                      <a:pPr algn="just">
                        <a:lnSpc>
                          <a:spcPct val="107000"/>
                        </a:lnSpc>
                        <a:spcAft>
                          <a:spcPts val="0"/>
                        </a:spcAft>
                      </a:pPr>
                      <a:r>
                        <a:rPr lang="pt-BR" sz="4800" b="1" dirty="0">
                          <a:solidFill>
                            <a:schemeClr val="bg1"/>
                          </a:solidFill>
                          <a:effectLst/>
                        </a:rPr>
                        <a:t>Ít tan, không t/d với Na</a:t>
                      </a:r>
                      <a:endParaRPr lang="en-US" sz="4800" b="1" dirty="0">
                        <a:solidFill>
                          <a:schemeClr val="bg1"/>
                        </a:solidFill>
                        <a:effectLst/>
                        <a:latin typeface="Calibri"/>
                        <a:cs typeface="Times New Roman"/>
                      </a:endParaRPr>
                    </a:p>
                  </a:txBody>
                  <a:tcPr marL="68580" marR="68580" marT="0" marB="0">
                    <a:solidFill>
                      <a:srgbClr val="0070C0"/>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200"/>
                                        <p:tgtEl>
                                          <p:spTgt spid="2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7"/>
                                        </p:tgtEl>
                                        <p:attrNameLst>
                                          <p:attrName>style.visibility</p:attrName>
                                        </p:attrNameLst>
                                      </p:cBhvr>
                                      <p:to>
                                        <p:strVal val="visible"/>
                                      </p:to>
                                    </p:set>
                                    <p:animEffect transition="in" filter="fade">
                                      <p:cBhvr>
                                        <p:cTn id="12" dur="200"/>
                                        <p:tgtEl>
                                          <p:spTgt spid="24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44" name="Picture 40"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4" y="8481409"/>
            <a:ext cx="3276813" cy="514410"/>
          </a:xfrm>
          <a:prstGeom prst="rect">
            <a:avLst/>
          </a:prstGeom>
          <a:noFill/>
          <a:extLst>
            <a:ext uri="{909E8E84-426E-40DD-AFC4-6F175D3DCCD1}">
              <a14:hiddenFill xmlns:a14="http://schemas.microsoft.com/office/drawing/2010/main">
                <a:solidFill>
                  <a:srgbClr val="FFFFFF"/>
                </a:solidFill>
              </a14:hiddenFill>
            </a:ext>
          </a:extLst>
        </p:spPr>
      </p:pic>
      <p:pic>
        <p:nvPicPr>
          <p:cNvPr id="21543" name="Picture 39"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919368"/>
            <a:ext cx="3835650" cy="797018"/>
          </a:xfrm>
          <a:prstGeom prst="rect">
            <a:avLst/>
          </a:prstGeom>
          <a:noFill/>
          <a:extLst>
            <a:ext uri="{909E8E84-426E-40DD-AFC4-6F175D3DCCD1}">
              <a14:hiddenFill xmlns:a14="http://schemas.microsoft.com/office/drawing/2010/main">
                <a:solidFill>
                  <a:srgbClr val="FFFFFF"/>
                </a:solidFill>
              </a14:hiddenFill>
            </a:ext>
          </a:extLst>
        </p:spPr>
      </p:pic>
      <p:pic>
        <p:nvPicPr>
          <p:cNvPr id="21542" name="Picture 38"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3166" y="8284535"/>
            <a:ext cx="2794182" cy="431850"/>
          </a:xfrm>
          <a:prstGeom prst="rect">
            <a:avLst/>
          </a:prstGeom>
          <a:noFill/>
          <a:extLst>
            <a:ext uri="{909E8E84-426E-40DD-AFC4-6F175D3DCCD1}">
              <a14:hiddenFill xmlns:a14="http://schemas.microsoft.com/office/drawing/2010/main">
                <a:solidFill>
                  <a:srgbClr val="FFFFFF"/>
                </a:solidFill>
              </a14:hiddenFill>
            </a:ext>
          </a:extLst>
        </p:spPr>
      </p:pic>
      <p:pic>
        <p:nvPicPr>
          <p:cNvPr id="21541" name="Picture 37"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5669" y="6430120"/>
            <a:ext cx="4140470" cy="2349772"/>
          </a:xfrm>
          <a:prstGeom prst="rect">
            <a:avLst/>
          </a:prstGeom>
          <a:noFill/>
          <a:extLst>
            <a:ext uri="{909E8E84-426E-40DD-AFC4-6F175D3DCCD1}">
              <a14:hiddenFill xmlns:a14="http://schemas.microsoft.com/office/drawing/2010/main">
                <a:solidFill>
                  <a:srgbClr val="FFFFFF"/>
                </a:solidFill>
              </a14:hiddenFill>
            </a:ext>
          </a:extLst>
        </p:spPr>
      </p:pic>
      <p:pic>
        <p:nvPicPr>
          <p:cNvPr id="21540" name="Picture 36"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9368" y="5502914"/>
            <a:ext cx="2214176" cy="425499"/>
          </a:xfrm>
          <a:prstGeom prst="rect">
            <a:avLst/>
          </a:prstGeom>
          <a:noFill/>
          <a:extLst>
            <a:ext uri="{909E8E84-426E-40DD-AFC4-6F175D3DCCD1}">
              <a14:hiddenFill xmlns:a14="http://schemas.microsoft.com/office/drawing/2010/main">
                <a:solidFill>
                  <a:srgbClr val="FFFFFF"/>
                </a:solidFill>
              </a14:hiddenFill>
            </a:ext>
          </a:extLst>
        </p:spPr>
      </p:pic>
      <p:pic>
        <p:nvPicPr>
          <p:cNvPr id="21539" name="Picture 35"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8187" y="5020258"/>
            <a:ext cx="1943225" cy="514410"/>
          </a:xfrm>
          <a:prstGeom prst="rect">
            <a:avLst/>
          </a:prstGeom>
          <a:noFill/>
          <a:extLst>
            <a:ext uri="{909E8E84-426E-40DD-AFC4-6F175D3DCCD1}">
              <a14:hiddenFill xmlns:a14="http://schemas.microsoft.com/office/drawing/2010/main">
                <a:solidFill>
                  <a:srgbClr val="FFFFFF"/>
                </a:solidFill>
              </a14:hiddenFill>
            </a:ext>
          </a:extLst>
        </p:spPr>
      </p:pic>
      <p:pic>
        <p:nvPicPr>
          <p:cNvPr id="21538" name="Picture 34"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91838" y="4794806"/>
            <a:ext cx="1668042" cy="454079"/>
          </a:xfrm>
          <a:prstGeom prst="rect">
            <a:avLst/>
          </a:prstGeom>
          <a:noFill/>
          <a:extLst>
            <a:ext uri="{909E8E84-426E-40DD-AFC4-6F175D3DCCD1}">
              <a14:hiddenFill xmlns:a14="http://schemas.microsoft.com/office/drawing/2010/main">
                <a:solidFill>
                  <a:srgbClr val="FFFFFF"/>
                </a:solidFill>
              </a14:hiddenFill>
            </a:ext>
          </a:extLst>
        </p:spPr>
      </p:pic>
      <p:pic>
        <p:nvPicPr>
          <p:cNvPr id="21537" name="Picture 33"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84976" y="4423288"/>
            <a:ext cx="1629941" cy="825596"/>
          </a:xfrm>
          <a:prstGeom prst="rect">
            <a:avLst/>
          </a:prstGeom>
          <a:noFill/>
          <a:extLst>
            <a:ext uri="{909E8E84-426E-40DD-AFC4-6F175D3DCCD1}">
              <a14:hiddenFill xmlns:a14="http://schemas.microsoft.com/office/drawing/2010/main">
                <a:solidFill>
                  <a:srgbClr val="FFFFFF"/>
                </a:solidFill>
              </a14:hiddenFill>
            </a:ext>
          </a:extLst>
        </p:spPr>
      </p:pic>
      <p:pic>
        <p:nvPicPr>
          <p:cNvPr id="21536" name="Picture 32"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22797" y="4877366"/>
            <a:ext cx="2307318" cy="873227"/>
          </a:xfrm>
          <a:prstGeom prst="rect">
            <a:avLst/>
          </a:prstGeom>
          <a:noFill/>
          <a:extLst>
            <a:ext uri="{909E8E84-426E-40DD-AFC4-6F175D3DCCD1}">
              <a14:hiddenFill xmlns:a14="http://schemas.microsoft.com/office/drawing/2010/main">
                <a:solidFill>
                  <a:srgbClr val="FFFFFF"/>
                </a:solidFill>
              </a14:hiddenFill>
            </a:ext>
          </a:extLst>
        </p:spPr>
      </p:pic>
      <p:pic>
        <p:nvPicPr>
          <p:cNvPr id="21535" name="Picture 31"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54929" y="5356847"/>
            <a:ext cx="1748482" cy="590618"/>
          </a:xfrm>
          <a:prstGeom prst="rect">
            <a:avLst/>
          </a:prstGeom>
          <a:noFill/>
          <a:extLst>
            <a:ext uri="{909E8E84-426E-40DD-AFC4-6F175D3DCCD1}">
              <a14:hiddenFill xmlns:a14="http://schemas.microsoft.com/office/drawing/2010/main">
                <a:solidFill>
                  <a:srgbClr val="FFFFFF"/>
                </a:solidFill>
              </a14:hiddenFill>
            </a:ext>
          </a:extLst>
        </p:spPr>
      </p:pic>
      <p:pic>
        <p:nvPicPr>
          <p:cNvPr id="21534" name="Picture 30"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05713" y="4080348"/>
            <a:ext cx="3069365" cy="885927"/>
          </a:xfrm>
          <a:prstGeom prst="rect">
            <a:avLst/>
          </a:prstGeom>
          <a:noFill/>
          <a:extLst>
            <a:ext uri="{909E8E84-426E-40DD-AFC4-6F175D3DCCD1}">
              <a14:hiddenFill xmlns:a14="http://schemas.microsoft.com/office/drawing/2010/main">
                <a:solidFill>
                  <a:srgbClr val="FFFFFF"/>
                </a:solidFill>
              </a14:hiddenFill>
            </a:ext>
          </a:extLst>
        </p:spPr>
      </p:pic>
      <p:pic>
        <p:nvPicPr>
          <p:cNvPr id="21533" name="Picture 29"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99895" y="4575706"/>
            <a:ext cx="1850086" cy="1381284"/>
          </a:xfrm>
          <a:prstGeom prst="rect">
            <a:avLst/>
          </a:prstGeom>
          <a:noFill/>
          <a:extLst>
            <a:ext uri="{909E8E84-426E-40DD-AFC4-6F175D3DCCD1}">
              <a14:hiddenFill xmlns:a14="http://schemas.microsoft.com/office/drawing/2010/main">
                <a:solidFill>
                  <a:srgbClr val="FFFFFF"/>
                </a:solidFill>
              </a14:hiddenFill>
            </a:ext>
          </a:extLst>
        </p:spPr>
      </p:pic>
      <p:pic>
        <p:nvPicPr>
          <p:cNvPr id="21532" name="Picture 28"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57862" y="5544193"/>
            <a:ext cx="3725576" cy="1276498"/>
          </a:xfrm>
          <a:prstGeom prst="rect">
            <a:avLst/>
          </a:prstGeom>
          <a:noFill/>
          <a:extLst>
            <a:ext uri="{909E8E84-426E-40DD-AFC4-6F175D3DCCD1}">
              <a14:hiddenFill xmlns:a14="http://schemas.microsoft.com/office/drawing/2010/main">
                <a:solidFill>
                  <a:srgbClr val="FFFFFF"/>
                </a:solidFill>
              </a14:hiddenFill>
            </a:ext>
          </a:extLst>
        </p:spPr>
      </p:pic>
      <p:pic>
        <p:nvPicPr>
          <p:cNvPr id="21531" name="Picture 27"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517806" y="10294543"/>
            <a:ext cx="2053302" cy="454079"/>
          </a:xfrm>
          <a:prstGeom prst="rect">
            <a:avLst/>
          </a:prstGeom>
          <a:noFill/>
          <a:extLst>
            <a:ext uri="{909E8E84-426E-40DD-AFC4-6F175D3DCCD1}">
              <a14:hiddenFill xmlns:a14="http://schemas.microsoft.com/office/drawing/2010/main">
                <a:solidFill>
                  <a:srgbClr val="FFFFFF"/>
                </a:solidFill>
              </a14:hiddenFill>
            </a:ext>
          </a:extLst>
        </p:spPr>
      </p:pic>
      <p:pic>
        <p:nvPicPr>
          <p:cNvPr id="21530" name="Picture 26" descr="Cov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488172" y="9980181"/>
            <a:ext cx="1604536" cy="542987"/>
          </a:xfrm>
          <a:prstGeom prst="rect">
            <a:avLst/>
          </a:prstGeom>
          <a:noFill/>
          <a:extLst>
            <a:ext uri="{909E8E84-426E-40DD-AFC4-6F175D3DCCD1}">
              <a14:hiddenFill xmlns:a14="http://schemas.microsoft.com/office/drawing/2010/main">
                <a:solidFill>
                  <a:srgbClr val="FFFFFF"/>
                </a:solidFill>
              </a14:hiddenFill>
            </a:ext>
          </a:extLst>
        </p:spPr>
      </p:pic>
      <p:pic>
        <p:nvPicPr>
          <p:cNvPr id="21529" name="Picture 25" descr="Cove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8441601" y="9580085"/>
            <a:ext cx="1557968" cy="939909"/>
          </a:xfrm>
          <a:prstGeom prst="rect">
            <a:avLst/>
          </a:prstGeom>
          <a:noFill/>
          <a:extLst>
            <a:ext uri="{909E8E84-426E-40DD-AFC4-6F175D3DCCD1}">
              <a14:hiddenFill xmlns:a14="http://schemas.microsoft.com/office/drawing/2010/main">
                <a:solidFill>
                  <a:srgbClr val="FFFFFF"/>
                </a:solidFill>
              </a14:hiddenFill>
            </a:ext>
          </a:extLst>
        </p:spPr>
      </p:pic>
      <p:pic>
        <p:nvPicPr>
          <p:cNvPr id="21528" name="Picture 24" descr="Cove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825232" y="8427427"/>
            <a:ext cx="2921190" cy="2102093"/>
          </a:xfrm>
          <a:prstGeom prst="rect">
            <a:avLst/>
          </a:prstGeom>
          <a:noFill/>
          <a:extLst>
            <a:ext uri="{909E8E84-426E-40DD-AFC4-6F175D3DCCD1}">
              <a14:hiddenFill xmlns:a14="http://schemas.microsoft.com/office/drawing/2010/main">
                <a:solidFill>
                  <a:srgbClr val="FFFFFF"/>
                </a:solidFill>
              </a14:hiddenFill>
            </a:ext>
          </a:extLst>
        </p:spPr>
      </p:pic>
      <p:pic>
        <p:nvPicPr>
          <p:cNvPr id="21527" name="Picture 23" descr="Cove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8441602" y="8373446"/>
            <a:ext cx="3276813" cy="692230"/>
          </a:xfrm>
          <a:prstGeom prst="rect">
            <a:avLst/>
          </a:prstGeom>
          <a:noFill/>
          <a:extLst>
            <a:ext uri="{909E8E84-426E-40DD-AFC4-6F175D3DCCD1}">
              <a14:hiddenFill xmlns:a14="http://schemas.microsoft.com/office/drawing/2010/main">
                <a:solidFill>
                  <a:srgbClr val="FFFFFF"/>
                </a:solidFill>
              </a14:hiddenFill>
            </a:ext>
          </a:extLst>
        </p:spPr>
      </p:pic>
      <p:pic>
        <p:nvPicPr>
          <p:cNvPr id="21526" name="Picture 22" descr="Cove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8395034" y="7906666"/>
            <a:ext cx="2040600" cy="1162185"/>
          </a:xfrm>
          <a:prstGeom prst="rect">
            <a:avLst/>
          </a:prstGeom>
          <a:noFill/>
          <a:extLst>
            <a:ext uri="{909E8E84-426E-40DD-AFC4-6F175D3DCCD1}">
              <a14:hiddenFill xmlns:a14="http://schemas.microsoft.com/office/drawing/2010/main">
                <a:solidFill>
                  <a:srgbClr val="FFFFFF"/>
                </a:solidFill>
              </a14:hiddenFill>
            </a:ext>
          </a:extLst>
        </p:spPr>
      </p:pic>
      <p:pic>
        <p:nvPicPr>
          <p:cNvPr id="21525" name="Picture 21" descr="Cove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5825230" y="8386148"/>
            <a:ext cx="2866155" cy="679529"/>
          </a:xfrm>
          <a:prstGeom prst="rect">
            <a:avLst/>
          </a:prstGeom>
          <a:noFill/>
          <a:extLst>
            <a:ext uri="{909E8E84-426E-40DD-AFC4-6F175D3DCCD1}">
              <a14:hiddenFill xmlns:a14="http://schemas.microsoft.com/office/drawing/2010/main">
                <a:solidFill>
                  <a:srgbClr val="FFFFFF"/>
                </a:solidFill>
              </a14:hiddenFill>
            </a:ext>
          </a:extLst>
        </p:spPr>
      </p:pic>
      <p:pic>
        <p:nvPicPr>
          <p:cNvPr id="21524" name="Picture 20" descr="Cove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779638" y="6395192"/>
            <a:ext cx="6244575" cy="2473612"/>
          </a:xfrm>
          <a:prstGeom prst="rect">
            <a:avLst/>
          </a:prstGeom>
          <a:noFill/>
          <a:extLst>
            <a:ext uri="{909E8E84-426E-40DD-AFC4-6F175D3DCCD1}">
              <a14:hiddenFill xmlns:a14="http://schemas.microsoft.com/office/drawing/2010/main">
                <a:solidFill>
                  <a:srgbClr val="FFFFFF"/>
                </a:solidFill>
              </a14:hiddenFill>
            </a:ext>
          </a:extLst>
        </p:spPr>
      </p:pic>
      <p:pic>
        <p:nvPicPr>
          <p:cNvPr id="21523" name="Picture 19" descr="Cove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9969936" y="7068369"/>
            <a:ext cx="3983825" cy="720809"/>
          </a:xfrm>
          <a:prstGeom prst="rect">
            <a:avLst/>
          </a:prstGeom>
          <a:noFill/>
          <a:extLst>
            <a:ext uri="{909E8E84-426E-40DD-AFC4-6F175D3DCCD1}">
              <a14:hiddenFill xmlns:a14="http://schemas.microsoft.com/office/drawing/2010/main">
                <a:solidFill>
                  <a:srgbClr val="FFFFFF"/>
                </a:solidFill>
              </a14:hiddenFill>
            </a:ext>
          </a:extLst>
        </p:spPr>
      </p:pic>
      <p:pic>
        <p:nvPicPr>
          <p:cNvPr id="21522" name="Picture 18" descr="Cove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9927600" y="6099882"/>
            <a:ext cx="4441055" cy="1193938"/>
          </a:xfrm>
          <a:prstGeom prst="rect">
            <a:avLst/>
          </a:prstGeom>
          <a:noFill/>
          <a:extLst>
            <a:ext uri="{909E8E84-426E-40DD-AFC4-6F175D3DCCD1}">
              <a14:hiddenFill xmlns:a14="http://schemas.microsoft.com/office/drawing/2010/main">
                <a:solidFill>
                  <a:srgbClr val="FFFFFF"/>
                </a:solidFill>
              </a14:hiddenFill>
            </a:ext>
          </a:extLst>
        </p:spPr>
      </p:pic>
      <p:pic>
        <p:nvPicPr>
          <p:cNvPr id="21521" name="Picture 17" descr="Cove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7510207" y="5887132"/>
            <a:ext cx="2692575" cy="1406689"/>
          </a:xfrm>
          <a:prstGeom prst="rect">
            <a:avLst/>
          </a:prstGeom>
          <a:noFill/>
          <a:extLst>
            <a:ext uri="{909E8E84-426E-40DD-AFC4-6F175D3DCCD1}">
              <a14:hiddenFill xmlns:a14="http://schemas.microsoft.com/office/drawing/2010/main">
                <a:solidFill>
                  <a:srgbClr val="FFFFFF"/>
                </a:solidFill>
              </a14:hiddenFill>
            </a:ext>
          </a:extLst>
        </p:spPr>
      </p:pic>
      <p:pic>
        <p:nvPicPr>
          <p:cNvPr id="21520" name="Picture 16" descr="Cove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4182592" y="5220305"/>
            <a:ext cx="3518130" cy="1092326"/>
          </a:xfrm>
          <a:prstGeom prst="rect">
            <a:avLst/>
          </a:prstGeom>
          <a:noFill/>
          <a:extLst>
            <a:ext uri="{909E8E84-426E-40DD-AFC4-6F175D3DCCD1}">
              <a14:hiddenFill xmlns:a14="http://schemas.microsoft.com/office/drawing/2010/main">
                <a:solidFill>
                  <a:srgbClr val="FFFFFF"/>
                </a:solidFill>
              </a14:hiddenFill>
            </a:ext>
          </a:extLst>
        </p:spPr>
      </p:pic>
      <p:pic>
        <p:nvPicPr>
          <p:cNvPr id="21519" name="Picture 15" descr="Cove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0448332" y="5239357"/>
            <a:ext cx="1896657" cy="679529"/>
          </a:xfrm>
          <a:prstGeom prst="rect">
            <a:avLst/>
          </a:prstGeom>
          <a:noFill/>
          <a:extLst>
            <a:ext uri="{909E8E84-426E-40DD-AFC4-6F175D3DCCD1}">
              <a14:hiddenFill xmlns:a14="http://schemas.microsoft.com/office/drawing/2010/main">
                <a:solidFill>
                  <a:srgbClr val="FFFFFF"/>
                </a:solidFill>
              </a14:hiddenFill>
            </a:ext>
          </a:extLst>
        </p:spPr>
      </p:pic>
      <p:pic>
        <p:nvPicPr>
          <p:cNvPr id="21518" name="Picture 14" descr="Cove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1637978" y="4642388"/>
            <a:ext cx="2023665" cy="542989"/>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descr="Cove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1599874" y="4147031"/>
            <a:ext cx="2095638" cy="1038346"/>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Cove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0401764" y="4829736"/>
            <a:ext cx="1494463" cy="625546"/>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7353566" y="5061537"/>
            <a:ext cx="3323382" cy="390571"/>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7306995" y="4334379"/>
            <a:ext cx="3535065" cy="1070098"/>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4182590" y="5007557"/>
            <a:ext cx="3369953" cy="625546"/>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6710058" y="3626270"/>
            <a:ext cx="4000759" cy="660476"/>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6599983" y="2911814"/>
            <a:ext cx="4441055" cy="1311426"/>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4110620" y="3845372"/>
            <a:ext cx="2891554" cy="1578157"/>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9779638" y="5020257"/>
            <a:ext cx="4597699" cy="1800432"/>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8772038" y="5976043"/>
            <a:ext cx="2510531" cy="1276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3563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500"/>
                                        <p:tgtEl>
                                          <p:spTgt spid="215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left)">
                                      <p:cBhvr>
                                        <p:cTn id="57" dur="500"/>
                                        <p:tgtEl>
                                          <p:spTgt spid="2151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1519"/>
                                        </p:tgtEl>
                                        <p:attrNameLst>
                                          <p:attrName>style.visibility</p:attrName>
                                        </p:attrNameLst>
                                      </p:cBhvr>
                                      <p:to>
                                        <p:strVal val="visible"/>
                                      </p:to>
                                    </p:set>
                                    <p:animEffect transition="in" filter="wipe(left)">
                                      <p:cBhvr>
                                        <p:cTn id="62" dur="500"/>
                                        <p:tgtEl>
                                          <p:spTgt spid="2151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21520"/>
                                        </p:tgtEl>
                                        <p:attrNameLst>
                                          <p:attrName>style.visibility</p:attrName>
                                        </p:attrNameLst>
                                      </p:cBhvr>
                                      <p:to>
                                        <p:strVal val="visible"/>
                                      </p:to>
                                    </p:set>
                                    <p:animEffect transition="in" filter="wipe(left)">
                                      <p:cBhvr>
                                        <p:cTn id="67" dur="500"/>
                                        <p:tgtEl>
                                          <p:spTgt spid="2152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21521"/>
                                        </p:tgtEl>
                                        <p:attrNameLst>
                                          <p:attrName>style.visibility</p:attrName>
                                        </p:attrNameLst>
                                      </p:cBhvr>
                                      <p:to>
                                        <p:strVal val="visible"/>
                                      </p:to>
                                    </p:set>
                                    <p:animEffect transition="in" filter="wipe(left)">
                                      <p:cBhvr>
                                        <p:cTn id="72" dur="500"/>
                                        <p:tgtEl>
                                          <p:spTgt spid="2152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21522"/>
                                        </p:tgtEl>
                                        <p:attrNameLst>
                                          <p:attrName>style.visibility</p:attrName>
                                        </p:attrNameLst>
                                      </p:cBhvr>
                                      <p:to>
                                        <p:strVal val="visible"/>
                                      </p:to>
                                    </p:set>
                                    <p:animEffect transition="in" filter="wipe(left)">
                                      <p:cBhvr>
                                        <p:cTn id="77" dur="500"/>
                                        <p:tgtEl>
                                          <p:spTgt spid="2152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21523"/>
                                        </p:tgtEl>
                                        <p:attrNameLst>
                                          <p:attrName>style.visibility</p:attrName>
                                        </p:attrNameLst>
                                      </p:cBhvr>
                                      <p:to>
                                        <p:strVal val="visible"/>
                                      </p:to>
                                    </p:set>
                                    <p:animEffect transition="in" filter="wipe(left)">
                                      <p:cBhvr>
                                        <p:cTn id="82" dur="500"/>
                                        <p:tgtEl>
                                          <p:spTgt spid="2152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p:cTn id="86" dur="1" fill="hold">
                                          <p:stCondLst>
                                            <p:cond delay="0"/>
                                          </p:stCondLst>
                                        </p:cTn>
                                        <p:tgtEl>
                                          <p:spTgt spid="21524"/>
                                        </p:tgtEl>
                                        <p:attrNameLst>
                                          <p:attrName>style.visibility</p:attrName>
                                        </p:attrNameLst>
                                      </p:cBhvr>
                                      <p:to>
                                        <p:strVal val="visible"/>
                                      </p:to>
                                    </p:set>
                                    <p:animEffect transition="in" filter="wipe(left)">
                                      <p:cBhvr>
                                        <p:cTn id="87" dur="500"/>
                                        <p:tgtEl>
                                          <p:spTgt spid="2152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childTnLst>
                                    <p:set>
                                      <p:cBhvr>
                                        <p:cTn id="91" dur="1" fill="hold">
                                          <p:stCondLst>
                                            <p:cond delay="0"/>
                                          </p:stCondLst>
                                        </p:cTn>
                                        <p:tgtEl>
                                          <p:spTgt spid="21525"/>
                                        </p:tgtEl>
                                        <p:attrNameLst>
                                          <p:attrName>style.visibility</p:attrName>
                                        </p:attrNameLst>
                                      </p:cBhvr>
                                      <p:to>
                                        <p:strVal val="visible"/>
                                      </p:to>
                                    </p:set>
                                    <p:animEffect transition="in" filter="wipe(left)">
                                      <p:cBhvr>
                                        <p:cTn id="92" dur="500"/>
                                        <p:tgtEl>
                                          <p:spTgt spid="21525"/>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nodeType="clickEffect">
                                  <p:stCondLst>
                                    <p:cond delay="0"/>
                                  </p:stCondLst>
                                  <p:childTnLst>
                                    <p:set>
                                      <p:cBhvr>
                                        <p:cTn id="96" dur="1" fill="hold">
                                          <p:stCondLst>
                                            <p:cond delay="0"/>
                                          </p:stCondLst>
                                        </p:cTn>
                                        <p:tgtEl>
                                          <p:spTgt spid="21526"/>
                                        </p:tgtEl>
                                        <p:attrNameLst>
                                          <p:attrName>style.visibility</p:attrName>
                                        </p:attrNameLst>
                                      </p:cBhvr>
                                      <p:to>
                                        <p:strVal val="visible"/>
                                      </p:to>
                                    </p:set>
                                    <p:animEffect transition="in" filter="wipe(left)">
                                      <p:cBhvr>
                                        <p:cTn id="97" dur="500"/>
                                        <p:tgtEl>
                                          <p:spTgt spid="21526"/>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childTnLst>
                                    <p:set>
                                      <p:cBhvr>
                                        <p:cTn id="101" dur="1" fill="hold">
                                          <p:stCondLst>
                                            <p:cond delay="0"/>
                                          </p:stCondLst>
                                        </p:cTn>
                                        <p:tgtEl>
                                          <p:spTgt spid="21527"/>
                                        </p:tgtEl>
                                        <p:attrNameLst>
                                          <p:attrName>style.visibility</p:attrName>
                                        </p:attrNameLst>
                                      </p:cBhvr>
                                      <p:to>
                                        <p:strVal val="visible"/>
                                      </p:to>
                                    </p:set>
                                    <p:animEffect transition="in" filter="wipe(left)">
                                      <p:cBhvr>
                                        <p:cTn id="102" dur="500"/>
                                        <p:tgtEl>
                                          <p:spTgt spid="21527"/>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childTnLst>
                                    <p:set>
                                      <p:cBhvr>
                                        <p:cTn id="106" dur="1" fill="hold">
                                          <p:stCondLst>
                                            <p:cond delay="0"/>
                                          </p:stCondLst>
                                        </p:cTn>
                                        <p:tgtEl>
                                          <p:spTgt spid="21528"/>
                                        </p:tgtEl>
                                        <p:attrNameLst>
                                          <p:attrName>style.visibility</p:attrName>
                                        </p:attrNameLst>
                                      </p:cBhvr>
                                      <p:to>
                                        <p:strVal val="visible"/>
                                      </p:to>
                                    </p:set>
                                    <p:animEffect transition="in" filter="wipe(left)">
                                      <p:cBhvr>
                                        <p:cTn id="107" dur="500"/>
                                        <p:tgtEl>
                                          <p:spTgt spid="21528"/>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nodeType="clickEffect">
                                  <p:stCondLst>
                                    <p:cond delay="0"/>
                                  </p:stCondLst>
                                  <p:childTnLst>
                                    <p:set>
                                      <p:cBhvr>
                                        <p:cTn id="111" dur="1" fill="hold">
                                          <p:stCondLst>
                                            <p:cond delay="0"/>
                                          </p:stCondLst>
                                        </p:cTn>
                                        <p:tgtEl>
                                          <p:spTgt spid="21529"/>
                                        </p:tgtEl>
                                        <p:attrNameLst>
                                          <p:attrName>style.visibility</p:attrName>
                                        </p:attrNameLst>
                                      </p:cBhvr>
                                      <p:to>
                                        <p:strVal val="visible"/>
                                      </p:to>
                                    </p:set>
                                    <p:animEffect transition="in" filter="wipe(left)">
                                      <p:cBhvr>
                                        <p:cTn id="112" dur="500"/>
                                        <p:tgtEl>
                                          <p:spTgt spid="21529"/>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8" fill="hold" nodeType="clickEffect">
                                  <p:stCondLst>
                                    <p:cond delay="0"/>
                                  </p:stCondLst>
                                  <p:childTnLst>
                                    <p:set>
                                      <p:cBhvr>
                                        <p:cTn id="116" dur="1" fill="hold">
                                          <p:stCondLst>
                                            <p:cond delay="0"/>
                                          </p:stCondLst>
                                        </p:cTn>
                                        <p:tgtEl>
                                          <p:spTgt spid="21530"/>
                                        </p:tgtEl>
                                        <p:attrNameLst>
                                          <p:attrName>style.visibility</p:attrName>
                                        </p:attrNameLst>
                                      </p:cBhvr>
                                      <p:to>
                                        <p:strVal val="visible"/>
                                      </p:to>
                                    </p:set>
                                    <p:animEffect transition="in" filter="wipe(left)">
                                      <p:cBhvr>
                                        <p:cTn id="117" dur="500"/>
                                        <p:tgtEl>
                                          <p:spTgt spid="21530"/>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8" fill="hold" nodeType="clickEffect">
                                  <p:stCondLst>
                                    <p:cond delay="0"/>
                                  </p:stCondLst>
                                  <p:childTnLst>
                                    <p:set>
                                      <p:cBhvr>
                                        <p:cTn id="121" dur="1" fill="hold">
                                          <p:stCondLst>
                                            <p:cond delay="0"/>
                                          </p:stCondLst>
                                        </p:cTn>
                                        <p:tgtEl>
                                          <p:spTgt spid="21531"/>
                                        </p:tgtEl>
                                        <p:attrNameLst>
                                          <p:attrName>style.visibility</p:attrName>
                                        </p:attrNameLst>
                                      </p:cBhvr>
                                      <p:to>
                                        <p:strVal val="visible"/>
                                      </p:to>
                                    </p:set>
                                    <p:animEffect transition="in" filter="wipe(left)">
                                      <p:cBhvr>
                                        <p:cTn id="122" dur="500"/>
                                        <p:tgtEl>
                                          <p:spTgt spid="21531"/>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2" fill="hold" nodeType="clickEffect">
                                  <p:stCondLst>
                                    <p:cond delay="0"/>
                                  </p:stCondLst>
                                  <p:childTnLst>
                                    <p:set>
                                      <p:cBhvr>
                                        <p:cTn id="126" dur="1" fill="hold">
                                          <p:stCondLst>
                                            <p:cond delay="0"/>
                                          </p:stCondLst>
                                        </p:cTn>
                                        <p:tgtEl>
                                          <p:spTgt spid="21532"/>
                                        </p:tgtEl>
                                        <p:attrNameLst>
                                          <p:attrName>style.visibility</p:attrName>
                                        </p:attrNameLst>
                                      </p:cBhvr>
                                      <p:to>
                                        <p:strVal val="visible"/>
                                      </p:to>
                                    </p:set>
                                    <p:animEffect transition="in" filter="wipe(right)">
                                      <p:cBhvr>
                                        <p:cTn id="127" dur="500"/>
                                        <p:tgtEl>
                                          <p:spTgt spid="21532"/>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2" fill="hold" nodeType="clickEffect">
                                  <p:stCondLst>
                                    <p:cond delay="0"/>
                                  </p:stCondLst>
                                  <p:childTnLst>
                                    <p:set>
                                      <p:cBhvr>
                                        <p:cTn id="131" dur="1" fill="hold">
                                          <p:stCondLst>
                                            <p:cond delay="0"/>
                                          </p:stCondLst>
                                        </p:cTn>
                                        <p:tgtEl>
                                          <p:spTgt spid="21533"/>
                                        </p:tgtEl>
                                        <p:attrNameLst>
                                          <p:attrName>style.visibility</p:attrName>
                                        </p:attrNameLst>
                                      </p:cBhvr>
                                      <p:to>
                                        <p:strVal val="visible"/>
                                      </p:to>
                                    </p:set>
                                    <p:animEffect transition="in" filter="wipe(right)">
                                      <p:cBhvr>
                                        <p:cTn id="132" dur="500"/>
                                        <p:tgtEl>
                                          <p:spTgt spid="21533"/>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22" presetClass="entr" presetSubtype="2" fill="hold" nodeType="clickEffect">
                                  <p:stCondLst>
                                    <p:cond delay="0"/>
                                  </p:stCondLst>
                                  <p:childTnLst>
                                    <p:set>
                                      <p:cBhvr>
                                        <p:cTn id="136" dur="1" fill="hold">
                                          <p:stCondLst>
                                            <p:cond delay="0"/>
                                          </p:stCondLst>
                                        </p:cTn>
                                        <p:tgtEl>
                                          <p:spTgt spid="21534"/>
                                        </p:tgtEl>
                                        <p:attrNameLst>
                                          <p:attrName>style.visibility</p:attrName>
                                        </p:attrNameLst>
                                      </p:cBhvr>
                                      <p:to>
                                        <p:strVal val="visible"/>
                                      </p:to>
                                    </p:set>
                                    <p:animEffect transition="in" filter="wipe(right)">
                                      <p:cBhvr>
                                        <p:cTn id="137" dur="500"/>
                                        <p:tgtEl>
                                          <p:spTgt spid="21534"/>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22" presetClass="entr" presetSubtype="2" fill="hold" nodeType="clickEffect">
                                  <p:stCondLst>
                                    <p:cond delay="0"/>
                                  </p:stCondLst>
                                  <p:childTnLst>
                                    <p:set>
                                      <p:cBhvr>
                                        <p:cTn id="141" dur="1" fill="hold">
                                          <p:stCondLst>
                                            <p:cond delay="0"/>
                                          </p:stCondLst>
                                        </p:cTn>
                                        <p:tgtEl>
                                          <p:spTgt spid="21535"/>
                                        </p:tgtEl>
                                        <p:attrNameLst>
                                          <p:attrName>style.visibility</p:attrName>
                                        </p:attrNameLst>
                                      </p:cBhvr>
                                      <p:to>
                                        <p:strVal val="visible"/>
                                      </p:to>
                                    </p:set>
                                    <p:animEffect transition="in" filter="wipe(right)">
                                      <p:cBhvr>
                                        <p:cTn id="142" dur="500"/>
                                        <p:tgtEl>
                                          <p:spTgt spid="21535"/>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22" presetClass="entr" presetSubtype="2" fill="hold" nodeType="clickEffect">
                                  <p:stCondLst>
                                    <p:cond delay="0"/>
                                  </p:stCondLst>
                                  <p:childTnLst>
                                    <p:set>
                                      <p:cBhvr>
                                        <p:cTn id="146" dur="1" fill="hold">
                                          <p:stCondLst>
                                            <p:cond delay="0"/>
                                          </p:stCondLst>
                                        </p:cTn>
                                        <p:tgtEl>
                                          <p:spTgt spid="21536"/>
                                        </p:tgtEl>
                                        <p:attrNameLst>
                                          <p:attrName>style.visibility</p:attrName>
                                        </p:attrNameLst>
                                      </p:cBhvr>
                                      <p:to>
                                        <p:strVal val="visible"/>
                                      </p:to>
                                    </p:set>
                                    <p:animEffect transition="in" filter="wipe(right)">
                                      <p:cBhvr>
                                        <p:cTn id="147" dur="500"/>
                                        <p:tgtEl>
                                          <p:spTgt spid="21536"/>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22" presetClass="entr" presetSubtype="2" fill="hold" nodeType="clickEffect">
                                  <p:stCondLst>
                                    <p:cond delay="0"/>
                                  </p:stCondLst>
                                  <p:childTnLst>
                                    <p:set>
                                      <p:cBhvr>
                                        <p:cTn id="151" dur="1" fill="hold">
                                          <p:stCondLst>
                                            <p:cond delay="0"/>
                                          </p:stCondLst>
                                        </p:cTn>
                                        <p:tgtEl>
                                          <p:spTgt spid="21537"/>
                                        </p:tgtEl>
                                        <p:attrNameLst>
                                          <p:attrName>style.visibility</p:attrName>
                                        </p:attrNameLst>
                                      </p:cBhvr>
                                      <p:to>
                                        <p:strVal val="visible"/>
                                      </p:to>
                                    </p:set>
                                    <p:animEffect transition="in" filter="wipe(right)">
                                      <p:cBhvr>
                                        <p:cTn id="152" dur="500"/>
                                        <p:tgtEl>
                                          <p:spTgt spid="21537"/>
                                        </p:tgtEl>
                                      </p:cBhvr>
                                    </p:animEffec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22" presetClass="entr" presetSubtype="2" fill="hold" nodeType="clickEffect">
                                  <p:stCondLst>
                                    <p:cond delay="0"/>
                                  </p:stCondLst>
                                  <p:childTnLst>
                                    <p:set>
                                      <p:cBhvr>
                                        <p:cTn id="156" dur="1" fill="hold">
                                          <p:stCondLst>
                                            <p:cond delay="0"/>
                                          </p:stCondLst>
                                        </p:cTn>
                                        <p:tgtEl>
                                          <p:spTgt spid="21538"/>
                                        </p:tgtEl>
                                        <p:attrNameLst>
                                          <p:attrName>style.visibility</p:attrName>
                                        </p:attrNameLst>
                                      </p:cBhvr>
                                      <p:to>
                                        <p:strVal val="visible"/>
                                      </p:to>
                                    </p:set>
                                    <p:animEffect transition="in" filter="wipe(right)">
                                      <p:cBhvr>
                                        <p:cTn id="157" dur="500"/>
                                        <p:tgtEl>
                                          <p:spTgt spid="21538"/>
                                        </p:tgtEl>
                                      </p:cBhvr>
                                    </p:animEffect>
                                  </p:childTnLst>
                                </p:cTn>
                              </p:par>
                            </p:childTnLst>
                          </p:cTn>
                        </p:par>
                      </p:childTnLst>
                    </p:cTn>
                  </p:par>
                  <p:par>
                    <p:cTn id="158" fill="hold" nodeType="clickPar">
                      <p:stCondLst>
                        <p:cond delay="indefinite"/>
                      </p:stCondLst>
                      <p:childTnLst>
                        <p:par>
                          <p:cTn id="159" fill="hold" nodeType="withGroup">
                            <p:stCondLst>
                              <p:cond delay="0"/>
                            </p:stCondLst>
                            <p:childTnLst>
                              <p:par>
                                <p:cTn id="160" presetID="22" presetClass="entr" presetSubtype="2" fill="hold" nodeType="clickEffect">
                                  <p:stCondLst>
                                    <p:cond delay="0"/>
                                  </p:stCondLst>
                                  <p:childTnLst>
                                    <p:set>
                                      <p:cBhvr>
                                        <p:cTn id="161" dur="1" fill="hold">
                                          <p:stCondLst>
                                            <p:cond delay="0"/>
                                          </p:stCondLst>
                                        </p:cTn>
                                        <p:tgtEl>
                                          <p:spTgt spid="21539"/>
                                        </p:tgtEl>
                                        <p:attrNameLst>
                                          <p:attrName>style.visibility</p:attrName>
                                        </p:attrNameLst>
                                      </p:cBhvr>
                                      <p:to>
                                        <p:strVal val="visible"/>
                                      </p:to>
                                    </p:set>
                                    <p:animEffect transition="in" filter="wipe(right)">
                                      <p:cBhvr>
                                        <p:cTn id="162" dur="500"/>
                                        <p:tgtEl>
                                          <p:spTgt spid="21539"/>
                                        </p:tgtEl>
                                      </p:cBhvr>
                                    </p:animEffec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22" presetClass="entr" presetSubtype="2" fill="hold" nodeType="clickEffect">
                                  <p:stCondLst>
                                    <p:cond delay="0"/>
                                  </p:stCondLst>
                                  <p:childTnLst>
                                    <p:set>
                                      <p:cBhvr>
                                        <p:cTn id="166" dur="1" fill="hold">
                                          <p:stCondLst>
                                            <p:cond delay="0"/>
                                          </p:stCondLst>
                                        </p:cTn>
                                        <p:tgtEl>
                                          <p:spTgt spid="21540"/>
                                        </p:tgtEl>
                                        <p:attrNameLst>
                                          <p:attrName>style.visibility</p:attrName>
                                        </p:attrNameLst>
                                      </p:cBhvr>
                                      <p:to>
                                        <p:strVal val="visible"/>
                                      </p:to>
                                    </p:set>
                                    <p:animEffect transition="in" filter="wipe(right)">
                                      <p:cBhvr>
                                        <p:cTn id="167" dur="500"/>
                                        <p:tgtEl>
                                          <p:spTgt spid="21540"/>
                                        </p:tgtEl>
                                      </p:cBhvr>
                                    </p:animEffec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22" presetClass="entr" presetSubtype="2" fill="hold" nodeType="clickEffect">
                                  <p:stCondLst>
                                    <p:cond delay="0"/>
                                  </p:stCondLst>
                                  <p:childTnLst>
                                    <p:set>
                                      <p:cBhvr>
                                        <p:cTn id="171" dur="1" fill="hold">
                                          <p:stCondLst>
                                            <p:cond delay="0"/>
                                          </p:stCondLst>
                                        </p:cTn>
                                        <p:tgtEl>
                                          <p:spTgt spid="21541"/>
                                        </p:tgtEl>
                                        <p:attrNameLst>
                                          <p:attrName>style.visibility</p:attrName>
                                        </p:attrNameLst>
                                      </p:cBhvr>
                                      <p:to>
                                        <p:strVal val="visible"/>
                                      </p:to>
                                    </p:set>
                                    <p:animEffect transition="in" filter="wipe(right)">
                                      <p:cBhvr>
                                        <p:cTn id="172" dur="500"/>
                                        <p:tgtEl>
                                          <p:spTgt spid="21541"/>
                                        </p:tgtEl>
                                      </p:cBhvr>
                                    </p:animEffect>
                                  </p:childTnLst>
                                </p:cTn>
                              </p:par>
                            </p:childTnLst>
                          </p:cTn>
                        </p:par>
                      </p:childTnLst>
                    </p:cTn>
                  </p:par>
                  <p:par>
                    <p:cTn id="173" fill="hold" nodeType="clickPar">
                      <p:stCondLst>
                        <p:cond delay="indefinite"/>
                      </p:stCondLst>
                      <p:childTnLst>
                        <p:par>
                          <p:cTn id="174" fill="hold" nodeType="withGroup">
                            <p:stCondLst>
                              <p:cond delay="0"/>
                            </p:stCondLst>
                            <p:childTnLst>
                              <p:par>
                                <p:cTn id="175" presetID="22" presetClass="entr" presetSubtype="2" fill="hold" nodeType="clickEffect">
                                  <p:stCondLst>
                                    <p:cond delay="0"/>
                                  </p:stCondLst>
                                  <p:childTnLst>
                                    <p:set>
                                      <p:cBhvr>
                                        <p:cTn id="176" dur="1" fill="hold">
                                          <p:stCondLst>
                                            <p:cond delay="0"/>
                                          </p:stCondLst>
                                        </p:cTn>
                                        <p:tgtEl>
                                          <p:spTgt spid="21542"/>
                                        </p:tgtEl>
                                        <p:attrNameLst>
                                          <p:attrName>style.visibility</p:attrName>
                                        </p:attrNameLst>
                                      </p:cBhvr>
                                      <p:to>
                                        <p:strVal val="visible"/>
                                      </p:to>
                                    </p:set>
                                    <p:animEffect transition="in" filter="wipe(right)">
                                      <p:cBhvr>
                                        <p:cTn id="177" dur="500"/>
                                        <p:tgtEl>
                                          <p:spTgt spid="21542"/>
                                        </p:tgtEl>
                                      </p:cBhvr>
                                    </p:animEffect>
                                  </p:childTnLst>
                                </p:cTn>
                              </p:par>
                            </p:childTnLst>
                          </p:cTn>
                        </p:par>
                      </p:childTnLst>
                    </p:cTn>
                  </p:par>
                  <p:par>
                    <p:cTn id="178" fill="hold" nodeType="clickPar">
                      <p:stCondLst>
                        <p:cond delay="indefinite"/>
                      </p:stCondLst>
                      <p:childTnLst>
                        <p:par>
                          <p:cTn id="179" fill="hold" nodeType="withGroup">
                            <p:stCondLst>
                              <p:cond delay="0"/>
                            </p:stCondLst>
                            <p:childTnLst>
                              <p:par>
                                <p:cTn id="180" presetID="22" presetClass="entr" presetSubtype="2" fill="hold" nodeType="clickEffect">
                                  <p:stCondLst>
                                    <p:cond delay="0"/>
                                  </p:stCondLst>
                                  <p:childTnLst>
                                    <p:set>
                                      <p:cBhvr>
                                        <p:cTn id="181" dur="1" fill="hold">
                                          <p:stCondLst>
                                            <p:cond delay="0"/>
                                          </p:stCondLst>
                                        </p:cTn>
                                        <p:tgtEl>
                                          <p:spTgt spid="21543"/>
                                        </p:tgtEl>
                                        <p:attrNameLst>
                                          <p:attrName>style.visibility</p:attrName>
                                        </p:attrNameLst>
                                      </p:cBhvr>
                                      <p:to>
                                        <p:strVal val="visible"/>
                                      </p:to>
                                    </p:set>
                                    <p:animEffect transition="in" filter="wipe(right)">
                                      <p:cBhvr>
                                        <p:cTn id="182" dur="500"/>
                                        <p:tgtEl>
                                          <p:spTgt spid="21543"/>
                                        </p:tgtEl>
                                      </p:cBhvr>
                                    </p:animEffect>
                                  </p:childTnLst>
                                </p:cTn>
                              </p:par>
                            </p:childTnLst>
                          </p:cTn>
                        </p:par>
                      </p:childTnLst>
                    </p:cTn>
                  </p:par>
                  <p:par>
                    <p:cTn id="183" fill="hold" nodeType="clickPar">
                      <p:stCondLst>
                        <p:cond delay="indefinite"/>
                      </p:stCondLst>
                      <p:childTnLst>
                        <p:par>
                          <p:cTn id="184" fill="hold" nodeType="withGroup">
                            <p:stCondLst>
                              <p:cond delay="0"/>
                            </p:stCondLst>
                            <p:childTnLst>
                              <p:par>
                                <p:cTn id="185" presetID="22" presetClass="entr" presetSubtype="2" fill="hold" nodeType="clickEffect">
                                  <p:stCondLst>
                                    <p:cond delay="0"/>
                                  </p:stCondLst>
                                  <p:childTnLst>
                                    <p:set>
                                      <p:cBhvr>
                                        <p:cTn id="186" dur="1" fill="hold">
                                          <p:stCondLst>
                                            <p:cond delay="0"/>
                                          </p:stCondLst>
                                        </p:cTn>
                                        <p:tgtEl>
                                          <p:spTgt spid="21544"/>
                                        </p:tgtEl>
                                        <p:attrNameLst>
                                          <p:attrName>style.visibility</p:attrName>
                                        </p:attrNameLst>
                                      </p:cBhvr>
                                      <p:to>
                                        <p:strVal val="visible"/>
                                      </p:to>
                                    </p:set>
                                    <p:animEffect transition="in" filter="wipe(right)">
                                      <p:cBhvr>
                                        <p:cTn id="187" dur="500"/>
                                        <p:tgtEl>
                                          <p:spTgt spid="215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descr="D:\POWERPOINT\NỀN\Blue sky_6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385588" cy="137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1"/>
          <p:cNvSpPr>
            <a:spLocks noChangeArrowheads="1"/>
          </p:cNvSpPr>
          <p:nvPr/>
        </p:nvSpPr>
        <p:spPr bwMode="auto">
          <a:xfrm>
            <a:off x="6096397" y="6211019"/>
            <a:ext cx="12192794" cy="40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9" tIns="91445" rIns="182889" bIns="91445">
            <a:spAutoFit/>
          </a:bodyPr>
          <a:lstStyle/>
          <a:p>
            <a:pPr algn="ctr"/>
            <a:endParaRPr lang="en-US" altLang="en-US" b="1">
              <a:solidFill>
                <a:srgbClr val="990000"/>
              </a:solidFill>
              <a:latin typeface="Palatino Linotype" pitchFamily="18" charset="0"/>
            </a:endParaRPr>
          </a:p>
        </p:txBody>
      </p:sp>
      <p:sp>
        <p:nvSpPr>
          <p:cNvPr id="3" name="Rectangle 2"/>
          <p:cNvSpPr>
            <a:spLocks noChangeArrowheads="1"/>
          </p:cNvSpPr>
          <p:nvPr/>
        </p:nvSpPr>
        <p:spPr bwMode="auto">
          <a:xfrm>
            <a:off x="0" y="4721774"/>
            <a:ext cx="24385588" cy="350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9" tIns="91445" rIns="182889" bIns="91445">
            <a:spAutoFit/>
          </a:bodyPr>
          <a:lstStyle/>
          <a:p>
            <a:pPr algn="ctr"/>
            <a:r>
              <a:rPr lang="en-US" altLang="en-US" sz="10800" b="1">
                <a:solidFill>
                  <a:srgbClr val="C00000"/>
                </a:solidFill>
                <a:latin typeface="Arial" pitchFamily="34" charset="0"/>
                <a:cs typeface="Arial" pitchFamily="34" charset="0"/>
              </a:rPr>
              <a:t>CẢM ƠN THẦY CÔ VÀ CÁC BẠN ĐÃ LẮNG NGHE</a:t>
            </a:r>
          </a:p>
        </p:txBody>
      </p:sp>
    </p:spTree>
    <p:extLst>
      <p:ext uri="{BB962C8B-B14F-4D97-AF65-F5344CB8AC3E}">
        <p14:creationId xmlns:p14="http://schemas.microsoft.com/office/powerpoint/2010/main" val="12138942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repeatCount="indefinite" fill="hold" grpId="0" nodeType="afterEffect">
                                  <p:stCondLst>
                                    <p:cond delay="0"/>
                                  </p:stCondLst>
                                  <p:childTnLst>
                                    <p:animEffect transition="out" filter="fade">
                                      <p:cBhvr>
                                        <p:cTn id="6" dur="2000" tmFilter="0, 0; .2, .5; .8, .5; 1, 0"/>
                                        <p:tgtEl>
                                          <p:spTgt spid="3"/>
                                        </p:tgtEl>
                                      </p:cBhvr>
                                    </p:animEffect>
                                    <p:animScale>
                                      <p:cBhvr>
                                        <p:cTn id="7" dur="100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
          <p:cNvGrpSpPr/>
          <p:nvPr/>
        </p:nvGrpSpPr>
        <p:grpSpPr>
          <a:xfrm>
            <a:off x="-455583" y="1563301"/>
            <a:ext cx="19658319" cy="830997"/>
            <a:chOff x="-288924" y="1892299"/>
            <a:chExt cx="19659598" cy="830899"/>
          </a:xfrm>
        </p:grpSpPr>
        <p:sp>
          <p:nvSpPr>
            <p:cNvPr id="244"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45" name="Google Shape;245;p3"/>
            <p:cNvSpPr txBox="1"/>
            <p:nvPr/>
          </p:nvSpPr>
          <p:spPr>
            <a:xfrm>
              <a:off x="1179622" y="1913523"/>
              <a:ext cx="822715" cy="7539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a:solidFill>
                    <a:schemeClr val="lt1"/>
                  </a:solidFill>
                  <a:latin typeface="Tahoma"/>
                  <a:ea typeface="Tahoma"/>
                  <a:cs typeface="Tahoma"/>
                  <a:sym typeface="Tahoma"/>
                </a:rPr>
                <a:t>I</a:t>
              </a:r>
              <a:endParaRPr sz="4300" b="1">
                <a:solidFill>
                  <a:schemeClr val="lt1"/>
                </a:solidFill>
                <a:latin typeface="Tahoma"/>
                <a:ea typeface="Tahoma"/>
                <a:cs typeface="Tahoma"/>
                <a:sym typeface="Tahoma"/>
              </a:endParaRPr>
            </a:p>
          </p:txBody>
        </p:sp>
        <p:sp>
          <p:nvSpPr>
            <p:cNvPr id="246"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dirty="0" err="1" smtClean="0">
                  <a:solidFill>
                    <a:srgbClr val="135F82"/>
                  </a:solidFill>
                  <a:latin typeface="Tahoma"/>
                  <a:ea typeface="Tahoma"/>
                  <a:cs typeface="Tahoma"/>
                  <a:sym typeface="Tahoma"/>
                </a:rPr>
                <a:t>Thuyết</a:t>
              </a:r>
              <a:r>
                <a:rPr lang="en-US" sz="4800" b="1" dirty="0" smtClean="0">
                  <a:solidFill>
                    <a:srgbClr val="135F82"/>
                  </a:solidFill>
                  <a:latin typeface="Tahoma"/>
                  <a:ea typeface="Tahoma"/>
                  <a:cs typeface="Tahoma"/>
                  <a:sym typeface="Tahoma"/>
                </a:rPr>
                <a:t> </a:t>
              </a:r>
              <a:r>
                <a:rPr lang="en-US" sz="4800" b="1" dirty="0" err="1" smtClean="0">
                  <a:solidFill>
                    <a:srgbClr val="135F82"/>
                  </a:solidFill>
                  <a:latin typeface="Tahoma"/>
                  <a:ea typeface="Tahoma"/>
                  <a:cs typeface="Tahoma"/>
                  <a:sym typeface="Tahoma"/>
                </a:rPr>
                <a:t>cấu</a:t>
              </a:r>
              <a:r>
                <a:rPr lang="en-US" sz="4800" b="1" dirty="0" smtClean="0">
                  <a:solidFill>
                    <a:srgbClr val="135F82"/>
                  </a:solidFill>
                  <a:latin typeface="Tahoma"/>
                  <a:ea typeface="Tahoma"/>
                  <a:cs typeface="Tahoma"/>
                  <a:sym typeface="Tahoma"/>
                </a:rPr>
                <a:t> </a:t>
              </a:r>
              <a:r>
                <a:rPr lang="en-US" sz="4800" b="1" dirty="0" err="1" smtClean="0">
                  <a:solidFill>
                    <a:srgbClr val="135F82"/>
                  </a:solidFill>
                  <a:latin typeface="Tahoma"/>
                  <a:ea typeface="Tahoma"/>
                  <a:cs typeface="Tahoma"/>
                  <a:sym typeface="Tahoma"/>
                </a:rPr>
                <a:t>tạo</a:t>
              </a:r>
              <a:r>
                <a:rPr lang="en-US" sz="4800" b="1" dirty="0" smtClean="0">
                  <a:solidFill>
                    <a:srgbClr val="135F82"/>
                  </a:solidFill>
                  <a:latin typeface="Tahoma"/>
                  <a:ea typeface="Tahoma"/>
                  <a:cs typeface="Tahoma"/>
                  <a:sym typeface="Tahoma"/>
                </a:rPr>
                <a:t> </a:t>
              </a:r>
              <a:r>
                <a:rPr lang="en-US" sz="4800" b="1" dirty="0" err="1" smtClean="0">
                  <a:solidFill>
                    <a:srgbClr val="135F82"/>
                  </a:solidFill>
                  <a:latin typeface="Tahoma"/>
                  <a:ea typeface="Tahoma"/>
                  <a:cs typeface="Tahoma"/>
                  <a:sym typeface="Tahoma"/>
                </a:rPr>
                <a:t>hóa</a:t>
              </a:r>
              <a:r>
                <a:rPr lang="en-US" sz="4800" b="1" dirty="0" smtClean="0">
                  <a:solidFill>
                    <a:srgbClr val="135F82"/>
                  </a:solidFill>
                  <a:latin typeface="Tahoma"/>
                  <a:ea typeface="Tahoma"/>
                  <a:cs typeface="Tahoma"/>
                  <a:sym typeface="Tahoma"/>
                </a:rPr>
                <a:t> </a:t>
              </a:r>
              <a:r>
                <a:rPr lang="en-US" sz="4800" b="1" dirty="0" err="1" smtClean="0">
                  <a:solidFill>
                    <a:srgbClr val="135F82"/>
                  </a:solidFill>
                  <a:latin typeface="Tahoma"/>
                  <a:ea typeface="Tahoma"/>
                  <a:cs typeface="Tahoma"/>
                  <a:sym typeface="Tahoma"/>
                </a:rPr>
                <a:t>học</a:t>
              </a:r>
              <a:endParaRPr sz="4800" b="1" dirty="0">
                <a:solidFill>
                  <a:srgbClr val="135F82"/>
                </a:solidFill>
                <a:latin typeface="Tahoma"/>
                <a:ea typeface="Tahoma"/>
                <a:cs typeface="Tahoma"/>
                <a:sym typeface="Tahoma"/>
              </a:endParaRPr>
            </a:p>
          </p:txBody>
        </p:sp>
      </p:grpSp>
      <p:grpSp>
        <p:nvGrpSpPr>
          <p:cNvPr id="247" name="Google Shape;247;p3"/>
          <p:cNvGrpSpPr/>
          <p:nvPr/>
        </p:nvGrpSpPr>
        <p:grpSpPr>
          <a:xfrm>
            <a:off x="1103562" y="2663775"/>
            <a:ext cx="5268663" cy="971306"/>
            <a:chOff x="166396" y="8755081"/>
            <a:chExt cx="4167639" cy="781943"/>
          </a:xfrm>
        </p:grpSpPr>
        <p:sp>
          <p:nvSpPr>
            <p:cNvPr id="248" name="Google Shape;248;p3"/>
            <p:cNvSpPr/>
            <p:nvPr/>
          </p:nvSpPr>
          <p:spPr>
            <a:xfrm>
              <a:off x="384522" y="8755081"/>
              <a:ext cx="3949513" cy="781943"/>
            </a:xfrm>
            <a:prstGeom prst="roundRect">
              <a:avLst>
                <a:gd name="adj" fmla="val 16667"/>
              </a:avLst>
            </a:prstGeom>
            <a:solidFill>
              <a:srgbClr val="0072B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nvGrpSpPr>
            <p:cNvPr id="249" name="Google Shape;249;p3"/>
            <p:cNvGrpSpPr/>
            <p:nvPr/>
          </p:nvGrpSpPr>
          <p:grpSpPr>
            <a:xfrm>
              <a:off x="166396" y="8780577"/>
              <a:ext cx="702538" cy="572229"/>
              <a:chOff x="-145995" y="8633545"/>
              <a:chExt cx="787401" cy="641352"/>
            </a:xfrm>
          </p:grpSpPr>
          <p:sp>
            <p:nvSpPr>
              <p:cNvPr id="250" name="Google Shape;250;p3"/>
              <p:cNvSpPr/>
              <p:nvPr/>
            </p:nvSpPr>
            <p:spPr>
              <a:xfrm>
                <a:off x="255643" y="9062171"/>
                <a:ext cx="363538" cy="88900"/>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1" name="Google Shape;251;p3"/>
              <p:cNvSpPr/>
              <p:nvPr/>
            </p:nvSpPr>
            <p:spPr>
              <a:xfrm>
                <a:off x="233418" y="9039946"/>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2" name="Google Shape;252;p3"/>
              <p:cNvSpPr/>
              <p:nvPr/>
            </p:nvSpPr>
            <p:spPr>
              <a:xfrm>
                <a:off x="255643" y="9136784"/>
                <a:ext cx="363538" cy="90488"/>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3" name="Google Shape;253;p3"/>
              <p:cNvSpPr/>
              <p:nvPr/>
            </p:nvSpPr>
            <p:spPr>
              <a:xfrm>
                <a:off x="233418" y="9114559"/>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4" name="Google Shape;254;p3"/>
              <p:cNvSpPr/>
              <p:nvPr/>
            </p:nvSpPr>
            <p:spPr>
              <a:xfrm>
                <a:off x="217543" y="8657358"/>
                <a:ext cx="263525" cy="254000"/>
              </a:xfrm>
              <a:custGeom>
                <a:avLst/>
                <a:gdLst/>
                <a:ahLst/>
                <a:cxnLst/>
                <a:rect l="l" t="t" r="r" b="b"/>
                <a:pathLst>
                  <a:path w="70" h="68" extrusionOk="0">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5" name="Google Shape;255;p3"/>
              <p:cNvSpPr/>
              <p:nvPr/>
            </p:nvSpPr>
            <p:spPr>
              <a:xfrm>
                <a:off x="192143" y="8633545"/>
                <a:ext cx="314325" cy="300038"/>
              </a:xfrm>
              <a:custGeom>
                <a:avLst/>
                <a:gdLst/>
                <a:ahLst/>
                <a:cxnLst/>
                <a:rect l="l" t="t" r="r" b="b"/>
                <a:pathLst>
                  <a:path w="84" h="80" extrusionOk="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6" name="Google Shape;256;p3"/>
              <p:cNvSpPr/>
              <p:nvPr/>
            </p:nvSpPr>
            <p:spPr>
              <a:xfrm>
                <a:off x="-123770" y="8724033"/>
                <a:ext cx="742950" cy="528639"/>
              </a:xfrm>
              <a:custGeom>
                <a:avLst/>
                <a:gdLst/>
                <a:ahLst/>
                <a:cxnLst/>
                <a:rect l="l" t="t" r="r" b="b"/>
                <a:pathLst>
                  <a:path w="198" h="141" extrusionOk="0">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7" name="Google Shape;257;p3"/>
              <p:cNvSpPr/>
              <p:nvPr/>
            </p:nvSpPr>
            <p:spPr>
              <a:xfrm>
                <a:off x="-145995" y="8701808"/>
                <a:ext cx="787400" cy="573089"/>
              </a:xfrm>
              <a:custGeom>
                <a:avLst/>
                <a:gdLst/>
                <a:ahLst/>
                <a:cxnLst/>
                <a:rect l="l" t="t" r="r" b="b"/>
                <a:pathLst>
                  <a:path w="210" h="153" extrusionOk="0">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8" name="Google Shape;258;p3"/>
              <p:cNvSpPr/>
              <p:nvPr/>
            </p:nvSpPr>
            <p:spPr>
              <a:xfrm>
                <a:off x="277868" y="9084396"/>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9" name="Google Shape;259;p3"/>
              <p:cNvSpPr/>
              <p:nvPr/>
            </p:nvSpPr>
            <p:spPr>
              <a:xfrm>
                <a:off x="277868" y="9159009"/>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0" name="Google Shape;260;p3"/>
              <p:cNvSpPr/>
              <p:nvPr/>
            </p:nvSpPr>
            <p:spPr>
              <a:xfrm>
                <a:off x="239768" y="8674820"/>
                <a:ext cx="217488" cy="214313"/>
              </a:xfrm>
              <a:custGeom>
                <a:avLst/>
                <a:gdLst/>
                <a:ahLst/>
                <a:cxnLst/>
                <a:rect l="l" t="t" r="r" b="b"/>
                <a:pathLst>
                  <a:path w="58" h="57" extrusionOk="0">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1" name="Google Shape;261;p3"/>
              <p:cNvSpPr/>
              <p:nvPr/>
            </p:nvSpPr>
            <p:spPr>
              <a:xfrm>
                <a:off x="-96782" y="8746258"/>
                <a:ext cx="693738" cy="484189"/>
              </a:xfrm>
              <a:custGeom>
                <a:avLst/>
                <a:gdLst/>
                <a:ahLst/>
                <a:cxnLst/>
                <a:rect l="l" t="t" r="r" b="b"/>
                <a:pathLst>
                  <a:path w="437" h="305" extrusionOk="0">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sp>
          <p:nvSpPr>
            <p:cNvPr id="262" name="Google Shape;262;p3"/>
            <p:cNvSpPr txBox="1"/>
            <p:nvPr/>
          </p:nvSpPr>
          <p:spPr>
            <a:xfrm>
              <a:off x="932118" y="8770019"/>
              <a:ext cx="3338734" cy="644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600" b="1" dirty="0" err="1" smtClean="0">
                  <a:solidFill>
                    <a:schemeClr val="lt1"/>
                  </a:solidFill>
                  <a:latin typeface="Tahoma"/>
                  <a:ea typeface="Tahoma"/>
                  <a:cs typeface="Tahoma"/>
                  <a:sym typeface="Tahoma"/>
                </a:rPr>
                <a:t>Luận</a:t>
              </a:r>
              <a:r>
                <a:rPr lang="en-US" sz="4600" b="1" dirty="0" smtClean="0">
                  <a:solidFill>
                    <a:schemeClr val="lt1"/>
                  </a:solidFill>
                  <a:latin typeface="Tahoma"/>
                  <a:ea typeface="Tahoma"/>
                  <a:cs typeface="Tahoma"/>
                  <a:sym typeface="Tahoma"/>
                </a:rPr>
                <a:t> </a:t>
              </a:r>
              <a:r>
                <a:rPr lang="en-US" sz="4600" b="1" dirty="0" err="1" smtClean="0">
                  <a:solidFill>
                    <a:schemeClr val="lt1"/>
                  </a:solidFill>
                  <a:latin typeface="Tahoma"/>
                  <a:ea typeface="Tahoma"/>
                  <a:cs typeface="Tahoma"/>
                  <a:sym typeface="Tahoma"/>
                </a:rPr>
                <a:t>điểm</a:t>
              </a:r>
              <a:r>
                <a:rPr lang="en-US" sz="4600" b="1" dirty="0" smtClean="0">
                  <a:solidFill>
                    <a:schemeClr val="lt1"/>
                  </a:solidFill>
                  <a:latin typeface="Tahoma"/>
                  <a:ea typeface="Tahoma"/>
                  <a:cs typeface="Tahoma"/>
                  <a:sym typeface="Tahoma"/>
                </a:rPr>
                <a:t> 2</a:t>
              </a:r>
              <a:endParaRPr sz="4600" b="1" dirty="0">
                <a:solidFill>
                  <a:schemeClr val="lt1"/>
                </a:solidFill>
                <a:latin typeface="Tahoma"/>
                <a:ea typeface="Tahoma"/>
                <a:cs typeface="Tahoma"/>
                <a:sym typeface="Tahoma"/>
              </a:endParaRPr>
            </a:p>
          </p:txBody>
        </p:sp>
      </p:grpSp>
      <p:sp>
        <p:nvSpPr>
          <p:cNvPr id="2" name="Rectangle 1"/>
          <p:cNvSpPr/>
          <p:nvPr/>
        </p:nvSpPr>
        <p:spPr>
          <a:xfrm>
            <a:off x="1379311" y="3760991"/>
            <a:ext cx="21480687" cy="3416320"/>
          </a:xfrm>
          <a:prstGeom prst="rect">
            <a:avLst/>
          </a:prstGeom>
        </p:spPr>
        <p:txBody>
          <a:bodyPr wrap="square">
            <a:spAutoFit/>
          </a:bodyPr>
          <a:lstStyle/>
          <a:p>
            <a:r>
              <a:rPr lang="pt-BR" sz="5400" dirty="0" smtClean="0"/>
              <a:t>Trong phân tử hợp chất hữu cơ, carbon có hóa trị IV. Không chỉ liên kết với nguyên tử của nguyên tố khác, các nguyên tử carbon còn có thể liên kết với nhau tạo thành mạch carbon: mạch hở (không nhánh và có nhánh) hoặc mạch vòng.</a:t>
            </a:r>
            <a:endParaRPr lang="en-US" sz="5400" dirty="0"/>
          </a:p>
        </p:txBody>
      </p:sp>
      <p:graphicFrame>
        <p:nvGraphicFramePr>
          <p:cNvPr id="42" name="Group 35"/>
          <p:cNvGraphicFramePr>
            <a:graphicFrameLocks noGrp="1"/>
          </p:cNvGraphicFramePr>
          <p:nvPr>
            <p:extLst>
              <p:ext uri="{D42A27DB-BD31-4B8C-83A1-F6EECF244321}">
                <p14:modId xmlns:p14="http://schemas.microsoft.com/office/powerpoint/2010/main" val="2169123126"/>
              </p:ext>
            </p:extLst>
          </p:nvPr>
        </p:nvGraphicFramePr>
        <p:xfrm>
          <a:off x="1581650" y="7439024"/>
          <a:ext cx="20535400" cy="4248151"/>
        </p:xfrm>
        <a:graphic>
          <a:graphicData uri="http://schemas.openxmlformats.org/drawingml/2006/table">
            <a:tbl>
              <a:tblPr/>
              <a:tblGrid>
                <a:gridCol w="8857926"/>
                <a:gridCol w="6797944"/>
                <a:gridCol w="4879530"/>
              </a:tblGrid>
              <a:tr h="424815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4800" b="1" i="0" u="none" strike="noStrike" cap="none" normalizeH="0" baseline="0" dirty="0" smtClean="0">
                          <a:ln>
                            <a:noFill/>
                          </a:ln>
                          <a:solidFill>
                            <a:schemeClr val="tx1"/>
                          </a:solidFill>
                          <a:effectLst/>
                          <a:latin typeface="+mn-lt"/>
                        </a:rPr>
                        <a:t>CH</a:t>
                      </a:r>
                      <a:r>
                        <a:rPr kumimoji="0" lang="en-US" sz="4800" b="1" i="0" u="none" strike="noStrike" cap="none" normalizeH="0" baseline="-25000" dirty="0" smtClean="0">
                          <a:ln>
                            <a:noFill/>
                          </a:ln>
                          <a:solidFill>
                            <a:schemeClr val="tx1"/>
                          </a:solidFill>
                          <a:effectLst/>
                          <a:latin typeface="+mn-lt"/>
                        </a:rPr>
                        <a:t>3</a:t>
                      </a:r>
                      <a:r>
                        <a:rPr kumimoji="0" lang="en-US" sz="4800" b="1" i="0" u="none" strike="noStrike" cap="none" normalizeH="0" baseline="0" dirty="0" smtClean="0">
                          <a:ln>
                            <a:noFill/>
                          </a:ln>
                          <a:solidFill>
                            <a:schemeClr val="tx1"/>
                          </a:solidFill>
                          <a:effectLst/>
                          <a:latin typeface="+mn-lt"/>
                        </a:rPr>
                        <a:t>–CH</a:t>
                      </a:r>
                      <a:r>
                        <a:rPr kumimoji="0" lang="en-US" sz="4800" b="1" i="0" u="none" strike="noStrike" cap="none" normalizeH="0" baseline="-25000" dirty="0" smtClean="0">
                          <a:ln>
                            <a:noFill/>
                          </a:ln>
                          <a:solidFill>
                            <a:schemeClr val="tx1"/>
                          </a:solidFill>
                          <a:effectLst/>
                          <a:latin typeface="+mn-lt"/>
                        </a:rPr>
                        <a:t>2</a:t>
                      </a:r>
                      <a:r>
                        <a:rPr kumimoji="0" lang="en-US" sz="4800" b="1" i="0" u="none" strike="noStrike" cap="none" normalizeH="0" baseline="0" dirty="0" smtClean="0">
                          <a:ln>
                            <a:noFill/>
                          </a:ln>
                          <a:solidFill>
                            <a:schemeClr val="tx1"/>
                          </a:solidFill>
                          <a:effectLst/>
                          <a:latin typeface="+mn-lt"/>
                        </a:rPr>
                        <a:t>–CH</a:t>
                      </a:r>
                      <a:r>
                        <a:rPr kumimoji="0" lang="en-US" sz="4800" b="1" i="0" u="none" strike="noStrike" cap="none" normalizeH="0" baseline="-25000" dirty="0" smtClean="0">
                          <a:ln>
                            <a:noFill/>
                          </a:ln>
                          <a:solidFill>
                            <a:schemeClr val="tx1"/>
                          </a:solidFill>
                          <a:effectLst/>
                          <a:latin typeface="+mn-lt"/>
                        </a:rPr>
                        <a:t>2</a:t>
                      </a:r>
                      <a:r>
                        <a:rPr kumimoji="0" lang="en-US" sz="4800" b="1" i="0" u="none" strike="noStrike" cap="none" normalizeH="0" baseline="0" dirty="0" smtClean="0">
                          <a:ln>
                            <a:noFill/>
                          </a:ln>
                          <a:solidFill>
                            <a:schemeClr val="tx1"/>
                          </a:solidFill>
                          <a:effectLst/>
                          <a:latin typeface="+mn-lt"/>
                        </a:rPr>
                        <a:t>–CH</a:t>
                      </a:r>
                      <a:r>
                        <a:rPr kumimoji="0" lang="en-US" sz="4800" b="1" i="0" u="none" strike="noStrike" cap="none" normalizeH="0" baseline="-25000" dirty="0" smtClean="0">
                          <a:ln>
                            <a:noFill/>
                          </a:ln>
                          <a:solidFill>
                            <a:schemeClr val="tx1"/>
                          </a:solidFill>
                          <a:effectLst/>
                          <a:latin typeface="+mn-lt"/>
                        </a:rPr>
                        <a:t>3</a:t>
                      </a:r>
                      <a:r>
                        <a:rPr kumimoji="0" lang="en-US" sz="4800" b="1" i="0" u="none" strike="noStrike" cap="none" normalizeH="0" baseline="0" dirty="0" smtClean="0">
                          <a:ln>
                            <a:noFill/>
                          </a:ln>
                          <a:solidFill>
                            <a:schemeClr val="tx1"/>
                          </a:solidFill>
                          <a:effectLst/>
                          <a:latin typeface="+mn-lt"/>
                        </a:rPr>
                        <a:t/>
                      </a:r>
                      <a:br>
                        <a:rPr kumimoji="0" lang="en-US" sz="4800" b="1" i="0" u="none" strike="noStrike" cap="none" normalizeH="0" baseline="0" dirty="0" smtClean="0">
                          <a:ln>
                            <a:noFill/>
                          </a:ln>
                          <a:solidFill>
                            <a:schemeClr val="tx1"/>
                          </a:solidFill>
                          <a:effectLst/>
                          <a:latin typeface="+mn-lt"/>
                        </a:rPr>
                      </a:br>
                      <a:r>
                        <a:rPr kumimoji="0" lang="en-US" sz="4800" b="1" i="0" u="none" strike="noStrike" cap="none" normalizeH="0" baseline="0" dirty="0" smtClean="0">
                          <a:ln>
                            <a:noFill/>
                          </a:ln>
                          <a:solidFill>
                            <a:schemeClr val="tx1"/>
                          </a:solidFill>
                          <a:effectLst/>
                          <a:latin typeface="+mn-lt"/>
                        </a:rPr>
                        <a:t/>
                      </a:r>
                      <a:br>
                        <a:rPr kumimoji="0" lang="en-US" sz="4800" b="1" i="0" u="none" strike="noStrike" cap="none" normalizeH="0" baseline="0" dirty="0" smtClean="0">
                          <a:ln>
                            <a:noFill/>
                          </a:ln>
                          <a:solidFill>
                            <a:schemeClr val="tx1"/>
                          </a:solidFill>
                          <a:effectLst/>
                          <a:latin typeface="+mn-lt"/>
                        </a:rPr>
                      </a:br>
                      <a:r>
                        <a:rPr kumimoji="0" lang="en-US" sz="4800" b="1" i="0" u="none" strike="noStrike" cap="none" normalizeH="0" baseline="0" dirty="0" smtClean="0">
                          <a:ln>
                            <a:noFill/>
                          </a:ln>
                          <a:solidFill>
                            <a:schemeClr val="tx1"/>
                          </a:solidFill>
                          <a:effectLst/>
                          <a:latin typeface="+mn-lt"/>
                        </a:rPr>
                        <a:t/>
                      </a:r>
                      <a:br>
                        <a:rPr kumimoji="0" lang="en-US" sz="4800" b="1" i="0" u="none" strike="noStrike" cap="none" normalizeH="0" baseline="0" dirty="0" smtClean="0">
                          <a:ln>
                            <a:noFill/>
                          </a:ln>
                          <a:solidFill>
                            <a:schemeClr val="tx1"/>
                          </a:solidFill>
                          <a:effectLst/>
                          <a:latin typeface="+mn-lt"/>
                        </a:rPr>
                      </a:br>
                      <a:r>
                        <a:rPr kumimoji="0" lang="en-US" sz="4800" b="1" i="0" u="none" strike="noStrike" cap="none" normalizeH="0" baseline="0" dirty="0" err="1" smtClean="0">
                          <a:ln>
                            <a:noFill/>
                          </a:ln>
                          <a:solidFill>
                            <a:schemeClr val="tx1"/>
                          </a:solidFill>
                          <a:effectLst/>
                          <a:latin typeface="+mn-lt"/>
                        </a:rPr>
                        <a:t>mạch</a:t>
                      </a:r>
                      <a:r>
                        <a:rPr kumimoji="0" lang="en-US" sz="4800" b="1" i="0" u="none" strike="noStrike" cap="none" normalizeH="0" baseline="0" dirty="0" smtClean="0">
                          <a:ln>
                            <a:noFill/>
                          </a:ln>
                          <a:solidFill>
                            <a:schemeClr val="tx1"/>
                          </a:solidFill>
                          <a:effectLst/>
                          <a:latin typeface="+mn-lt"/>
                        </a:rPr>
                        <a:t> </a:t>
                      </a:r>
                      <a:r>
                        <a:rPr kumimoji="0" lang="en-US" sz="4800" b="1" i="0" u="none" strike="noStrike" cap="none" normalizeH="0" baseline="0" dirty="0" err="1" smtClean="0">
                          <a:ln>
                            <a:noFill/>
                          </a:ln>
                          <a:solidFill>
                            <a:schemeClr val="tx1"/>
                          </a:solidFill>
                          <a:effectLst/>
                          <a:latin typeface="+mn-lt"/>
                        </a:rPr>
                        <a:t>không</a:t>
                      </a:r>
                      <a:r>
                        <a:rPr kumimoji="0" lang="en-US" sz="4800" b="1" i="0" u="none" strike="noStrike" cap="none" normalizeH="0" baseline="0" dirty="0" smtClean="0">
                          <a:ln>
                            <a:noFill/>
                          </a:ln>
                          <a:solidFill>
                            <a:schemeClr val="tx1"/>
                          </a:solidFill>
                          <a:effectLst/>
                          <a:latin typeface="+mn-lt"/>
                        </a:rPr>
                        <a:t> </a:t>
                      </a:r>
                      <a:r>
                        <a:rPr kumimoji="0" lang="en-US" sz="4800" b="1" i="0" u="none" strike="noStrike" cap="none" normalizeH="0" baseline="0" dirty="0" err="1" smtClean="0">
                          <a:ln>
                            <a:noFill/>
                          </a:ln>
                          <a:solidFill>
                            <a:schemeClr val="tx1"/>
                          </a:solidFill>
                          <a:effectLst/>
                          <a:latin typeface="+mn-lt"/>
                        </a:rPr>
                        <a:t>nhánh</a:t>
                      </a:r>
                      <a:endParaRPr kumimoji="0" lang="en-US" sz="4800" b="1" i="0" u="none" strike="noStrike" cap="none" normalizeH="0" baseline="0" dirty="0" smtClean="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tab pos="804863" algn="l"/>
                        </a:tabLst>
                      </a:pPr>
                      <a:r>
                        <a:rPr kumimoji="0" lang="en-US" sz="4800" b="1" i="0" u="none" strike="noStrike" cap="none" normalizeH="0" baseline="0" dirty="0" smtClean="0">
                          <a:ln>
                            <a:noFill/>
                          </a:ln>
                          <a:solidFill>
                            <a:schemeClr val="tx1"/>
                          </a:solidFill>
                          <a:effectLst/>
                          <a:latin typeface="Tahoma" pitchFamily="34" charset="0"/>
                        </a:rPr>
                        <a:t>     CH</a:t>
                      </a:r>
                      <a:r>
                        <a:rPr kumimoji="0" lang="en-US" sz="4800" b="1" i="0" u="none" strike="noStrike" cap="none" normalizeH="0" baseline="-25000" dirty="0" smtClean="0">
                          <a:ln>
                            <a:noFill/>
                          </a:ln>
                          <a:solidFill>
                            <a:schemeClr val="tx1"/>
                          </a:solidFill>
                          <a:effectLst/>
                          <a:latin typeface="Tahoma" pitchFamily="34" charset="0"/>
                        </a:rPr>
                        <a:t>3</a:t>
                      </a:r>
                      <a:r>
                        <a:rPr kumimoji="0" lang="en-US" sz="4800" b="1" i="0" u="none" strike="noStrike" cap="none" normalizeH="0" baseline="0" dirty="0" smtClean="0">
                          <a:ln>
                            <a:noFill/>
                          </a:ln>
                          <a:solidFill>
                            <a:schemeClr val="tx1"/>
                          </a:solidFill>
                          <a:effectLst/>
                          <a:latin typeface="Tahoma" pitchFamily="34" charset="0"/>
                        </a:rPr>
                        <a:t>–CH–CH</a:t>
                      </a:r>
                      <a:r>
                        <a:rPr kumimoji="0" lang="en-US" sz="4800" b="1" i="0" u="none" strike="noStrike" cap="none" normalizeH="0" baseline="-25000" dirty="0" smtClean="0">
                          <a:ln>
                            <a:noFill/>
                          </a:ln>
                          <a:solidFill>
                            <a:schemeClr val="tx1"/>
                          </a:solidFill>
                          <a:effectLst/>
                          <a:latin typeface="Tahoma" pitchFamily="34" charset="0"/>
                        </a:rPr>
                        <a:t>3</a:t>
                      </a:r>
                      <a:r>
                        <a:rPr kumimoji="0" lang="en-US" sz="4800" b="1" i="0" u="none" strike="noStrike" cap="none" normalizeH="0" baseline="0" dirty="0" smtClean="0">
                          <a:ln>
                            <a:noFill/>
                          </a:ln>
                          <a:solidFill>
                            <a:schemeClr val="tx1"/>
                          </a:solidFill>
                          <a:effectLst/>
                          <a:latin typeface="Tahoma" pitchFamily="34" charset="0"/>
                        </a:rPr>
                        <a:t/>
                      </a:r>
                      <a:br>
                        <a:rPr kumimoji="0" lang="en-US" sz="4800" b="1" i="0" u="none" strike="noStrike" cap="none" normalizeH="0" baseline="0" dirty="0" smtClean="0">
                          <a:ln>
                            <a:noFill/>
                          </a:ln>
                          <a:solidFill>
                            <a:schemeClr val="tx1"/>
                          </a:solidFill>
                          <a:effectLst/>
                          <a:latin typeface="Tahoma" pitchFamily="34" charset="0"/>
                        </a:rPr>
                      </a:br>
                      <a:r>
                        <a:rPr kumimoji="0" lang="en-US" sz="4800" b="1" i="0" u="none" strike="noStrike" cap="none" normalizeH="0" baseline="0" dirty="0" smtClean="0">
                          <a:ln>
                            <a:noFill/>
                          </a:ln>
                          <a:solidFill>
                            <a:schemeClr val="tx1"/>
                          </a:solidFill>
                          <a:effectLst/>
                          <a:latin typeface="Tahoma" pitchFamily="34" charset="0"/>
                        </a:rPr>
                        <a:t>	        </a:t>
                      </a:r>
                      <a:r>
                        <a:rPr kumimoji="0" lang="en-US" sz="4800" b="1" i="0" u="none" strike="noStrike" cap="none" normalizeH="0" baseline="0" dirty="0" smtClean="0">
                          <a:ln>
                            <a:noFill/>
                          </a:ln>
                          <a:solidFill>
                            <a:schemeClr val="tx1"/>
                          </a:solidFill>
                          <a:effectLst/>
                          <a:latin typeface="Tahoma" pitchFamily="34" charset="0"/>
                          <a:sym typeface="Symbol" pitchFamily="18" charset="2"/>
                        </a:rPr>
                        <a:t></a:t>
                      </a:r>
                      <a:br>
                        <a:rPr kumimoji="0" lang="en-US" sz="4800" b="1" i="0" u="none" strike="noStrike" cap="none" normalizeH="0" baseline="0" dirty="0" smtClean="0">
                          <a:ln>
                            <a:noFill/>
                          </a:ln>
                          <a:solidFill>
                            <a:schemeClr val="tx1"/>
                          </a:solidFill>
                          <a:effectLst/>
                          <a:latin typeface="Tahoma" pitchFamily="34" charset="0"/>
                          <a:sym typeface="Symbol" pitchFamily="18" charset="2"/>
                        </a:rPr>
                      </a:br>
                      <a:r>
                        <a:rPr kumimoji="0" lang="en-US" sz="4800" b="1" i="0" u="none" strike="noStrike" cap="none" normalizeH="0" baseline="0" dirty="0" smtClean="0">
                          <a:ln>
                            <a:noFill/>
                          </a:ln>
                          <a:solidFill>
                            <a:schemeClr val="tx1"/>
                          </a:solidFill>
                          <a:effectLst/>
                          <a:latin typeface="Tahoma" pitchFamily="34" charset="0"/>
                          <a:sym typeface="Symbol" pitchFamily="18" charset="2"/>
                        </a:rPr>
                        <a:t>	        CH</a:t>
                      </a:r>
                      <a:r>
                        <a:rPr kumimoji="0" lang="en-US" sz="4800" b="1" i="0" u="none" strike="noStrike" cap="none" normalizeH="0" baseline="-25000" dirty="0" smtClean="0">
                          <a:ln>
                            <a:noFill/>
                          </a:ln>
                          <a:solidFill>
                            <a:schemeClr val="tx1"/>
                          </a:solidFill>
                          <a:effectLst/>
                          <a:latin typeface="Tahoma" pitchFamily="34" charset="0"/>
                          <a:sym typeface="Symbol" pitchFamily="18" charset="2"/>
                        </a:rPr>
                        <a:t>3</a:t>
                      </a:r>
                      <a:r>
                        <a:rPr kumimoji="0" lang="en-US" sz="4800" b="1" i="0" u="none" strike="noStrike" cap="none" normalizeH="0" baseline="0" dirty="0" smtClean="0">
                          <a:ln>
                            <a:noFill/>
                          </a:ln>
                          <a:solidFill>
                            <a:schemeClr val="tx1"/>
                          </a:solidFill>
                          <a:effectLst/>
                          <a:latin typeface="Tahoma" pitchFamily="34" charset="0"/>
                          <a:sym typeface="Symbol" pitchFamily="18" charset="2"/>
                        </a:rPr>
                        <a:t/>
                      </a:r>
                      <a:br>
                        <a:rPr kumimoji="0" lang="en-US" sz="4800" b="1" i="0" u="none" strike="noStrike" cap="none" normalizeH="0" baseline="0" dirty="0" smtClean="0">
                          <a:ln>
                            <a:noFill/>
                          </a:ln>
                          <a:solidFill>
                            <a:schemeClr val="tx1"/>
                          </a:solidFill>
                          <a:effectLst/>
                          <a:latin typeface="Tahoma" pitchFamily="34" charset="0"/>
                          <a:sym typeface="Symbol" pitchFamily="18" charset="2"/>
                        </a:rPr>
                      </a:br>
                      <a:r>
                        <a:rPr kumimoji="0" lang="en-US" sz="4800" b="1" i="0" u="none" strike="noStrike" cap="none" normalizeH="0" baseline="0" dirty="0" smtClean="0">
                          <a:ln>
                            <a:noFill/>
                          </a:ln>
                          <a:solidFill>
                            <a:schemeClr val="tx1"/>
                          </a:solidFill>
                          <a:effectLst/>
                          <a:latin typeface="+mn-lt"/>
                          <a:sym typeface="Symbol" pitchFamily="18" charset="2"/>
                        </a:rPr>
                        <a:t/>
                      </a:r>
                      <a:br>
                        <a:rPr kumimoji="0" lang="en-US" sz="4800" b="1" i="0" u="none" strike="noStrike" cap="none" normalizeH="0" baseline="0" dirty="0" smtClean="0">
                          <a:ln>
                            <a:noFill/>
                          </a:ln>
                          <a:solidFill>
                            <a:schemeClr val="tx1"/>
                          </a:solidFill>
                          <a:effectLst/>
                          <a:latin typeface="+mn-lt"/>
                          <a:sym typeface="Symbol" pitchFamily="18" charset="2"/>
                        </a:rPr>
                      </a:br>
                      <a:r>
                        <a:rPr kumimoji="0" lang="en-US" sz="4800" b="1" i="0" u="none" strike="noStrike" cap="none" normalizeH="0" baseline="0" dirty="0" smtClean="0">
                          <a:ln>
                            <a:noFill/>
                          </a:ln>
                          <a:solidFill>
                            <a:schemeClr val="tx1"/>
                          </a:solidFill>
                          <a:effectLst/>
                          <a:latin typeface="+mn-lt"/>
                          <a:sym typeface="Symbol" pitchFamily="18" charset="2"/>
                        </a:rPr>
                        <a:t>       </a:t>
                      </a:r>
                      <a:r>
                        <a:rPr kumimoji="0" lang="en-US" sz="4800" b="1" i="0" u="none" strike="noStrike" cap="none" normalizeH="0" baseline="0" dirty="0" err="1" smtClean="0">
                          <a:ln>
                            <a:noFill/>
                          </a:ln>
                          <a:solidFill>
                            <a:schemeClr val="tx1"/>
                          </a:solidFill>
                          <a:effectLst/>
                          <a:latin typeface="+mn-lt"/>
                          <a:sym typeface="Symbol" pitchFamily="18" charset="2"/>
                        </a:rPr>
                        <a:t>mạch</a:t>
                      </a:r>
                      <a:r>
                        <a:rPr kumimoji="0" lang="en-US" sz="4800" b="1" i="0" u="none" strike="noStrike" cap="none" normalizeH="0" baseline="0" dirty="0" smtClean="0">
                          <a:ln>
                            <a:noFill/>
                          </a:ln>
                          <a:solidFill>
                            <a:schemeClr val="tx1"/>
                          </a:solidFill>
                          <a:effectLst/>
                          <a:latin typeface="+mn-lt"/>
                          <a:sym typeface="Symbol" pitchFamily="18" charset="2"/>
                        </a:rPr>
                        <a:t> </a:t>
                      </a:r>
                      <a:r>
                        <a:rPr kumimoji="0" lang="en-US" sz="4800" b="1" i="0" u="none" strike="noStrike" cap="none" normalizeH="0" baseline="0" dirty="0" err="1" smtClean="0">
                          <a:ln>
                            <a:noFill/>
                          </a:ln>
                          <a:solidFill>
                            <a:schemeClr val="tx1"/>
                          </a:solidFill>
                          <a:effectLst/>
                          <a:latin typeface="+mn-lt"/>
                          <a:sym typeface="Symbol" pitchFamily="18" charset="2"/>
                        </a:rPr>
                        <a:t>có</a:t>
                      </a:r>
                      <a:r>
                        <a:rPr kumimoji="0" lang="en-US" sz="4800" b="1" i="0" u="none" strike="noStrike" cap="none" normalizeH="0" baseline="0" dirty="0" smtClean="0">
                          <a:ln>
                            <a:noFill/>
                          </a:ln>
                          <a:solidFill>
                            <a:schemeClr val="tx1"/>
                          </a:solidFill>
                          <a:effectLst/>
                          <a:latin typeface="+mn-lt"/>
                          <a:sym typeface="Symbol" pitchFamily="18" charset="2"/>
                        </a:rPr>
                        <a:t> </a:t>
                      </a:r>
                      <a:r>
                        <a:rPr kumimoji="0" lang="en-US" sz="4800" b="1" i="0" u="none" strike="noStrike" cap="none" normalizeH="0" baseline="0" dirty="0" err="1" smtClean="0">
                          <a:ln>
                            <a:noFill/>
                          </a:ln>
                          <a:solidFill>
                            <a:schemeClr val="tx1"/>
                          </a:solidFill>
                          <a:effectLst/>
                          <a:latin typeface="+mn-lt"/>
                          <a:sym typeface="Symbol" pitchFamily="18" charset="2"/>
                        </a:rPr>
                        <a:t>nhánh</a:t>
                      </a:r>
                      <a:endParaRPr kumimoji="0" lang="en-US" sz="4800" b="1" i="0" u="none" strike="noStrike" cap="none" normalizeH="0" baseline="0" dirty="0" smtClean="0">
                        <a:ln>
                          <a:noFill/>
                        </a:ln>
                        <a:solidFill>
                          <a:schemeClr val="tx1"/>
                        </a:solidFill>
                        <a:effectLst/>
                        <a:latin typeface="+mn-lt"/>
                        <a:sym typeface="Symbol" pitchFamily="18" charset="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tab pos="979488" algn="l"/>
                        </a:tabLst>
                      </a:pPr>
                      <a:r>
                        <a:rPr kumimoji="0" lang="en-US" sz="4800" b="1" i="0" u="none" strike="noStrike" cap="none" normalizeH="0" baseline="0" dirty="0" smtClean="0">
                          <a:ln>
                            <a:noFill/>
                          </a:ln>
                          <a:solidFill>
                            <a:schemeClr val="tx1"/>
                          </a:solidFill>
                          <a:effectLst/>
                          <a:latin typeface="+mn-lt"/>
                        </a:rPr>
                        <a:t>CH</a:t>
                      </a:r>
                      <a:r>
                        <a:rPr kumimoji="0" lang="en-US" sz="4800" b="1" i="0" u="none" strike="noStrike" cap="none" normalizeH="0" baseline="-25000" dirty="0" smtClean="0">
                          <a:ln>
                            <a:noFill/>
                          </a:ln>
                          <a:solidFill>
                            <a:schemeClr val="tx1"/>
                          </a:solidFill>
                          <a:effectLst/>
                          <a:latin typeface="+mn-lt"/>
                        </a:rPr>
                        <a:t>2 </a:t>
                      </a:r>
                      <a:r>
                        <a:rPr kumimoji="0" lang="en-US" sz="4800" b="1" i="0" u="none" strike="noStrike" cap="none" normalizeH="0" baseline="0" dirty="0" smtClean="0">
                          <a:ln>
                            <a:noFill/>
                          </a:ln>
                          <a:solidFill>
                            <a:schemeClr val="tx1"/>
                          </a:solidFill>
                          <a:effectLst/>
                          <a:latin typeface="+mn-lt"/>
                        </a:rPr>
                        <a:t>– CH</a:t>
                      </a:r>
                      <a:r>
                        <a:rPr kumimoji="0" lang="en-US" sz="4800" b="1" i="0" u="none" strike="noStrike" cap="none" normalizeH="0" baseline="-25000" dirty="0" smtClean="0">
                          <a:ln>
                            <a:noFill/>
                          </a:ln>
                          <a:solidFill>
                            <a:schemeClr val="tx1"/>
                          </a:solidFill>
                          <a:effectLst/>
                          <a:latin typeface="+mn-lt"/>
                        </a:rPr>
                        <a:t>2</a:t>
                      </a:r>
                      <a:r>
                        <a:rPr kumimoji="0" lang="en-US" sz="4800" b="1" i="0" u="none" strike="noStrike" cap="none" normalizeH="0" baseline="0" dirty="0" smtClean="0">
                          <a:ln>
                            <a:noFill/>
                          </a:ln>
                          <a:solidFill>
                            <a:schemeClr val="tx1"/>
                          </a:solidFill>
                          <a:effectLst/>
                          <a:latin typeface="+mn-lt"/>
                        </a:rPr>
                        <a:t/>
                      </a:r>
                      <a:br>
                        <a:rPr kumimoji="0" lang="en-US" sz="4800" b="1" i="0" u="none" strike="noStrike" cap="none" normalizeH="0" baseline="0" dirty="0" smtClean="0">
                          <a:ln>
                            <a:noFill/>
                          </a:ln>
                          <a:solidFill>
                            <a:schemeClr val="tx1"/>
                          </a:solidFill>
                          <a:effectLst/>
                          <a:latin typeface="+mn-lt"/>
                        </a:rPr>
                      </a:br>
                      <a:r>
                        <a:rPr kumimoji="0" lang="en-US" sz="4800" b="1" i="0" u="none" strike="noStrike" cap="none" normalizeH="0" baseline="0" dirty="0" smtClean="0">
                          <a:ln>
                            <a:noFill/>
                          </a:ln>
                          <a:solidFill>
                            <a:schemeClr val="tx1"/>
                          </a:solidFill>
                          <a:effectLst/>
                          <a:latin typeface="+mn-lt"/>
                          <a:sym typeface="Symbol" pitchFamily="18" charset="2"/>
                        </a:rPr>
                        <a:t>       	</a:t>
                      </a:r>
                      <a:br>
                        <a:rPr kumimoji="0" lang="en-US" sz="4800" b="1" i="0" u="none" strike="noStrike" cap="none" normalizeH="0" baseline="0" dirty="0" smtClean="0">
                          <a:ln>
                            <a:noFill/>
                          </a:ln>
                          <a:solidFill>
                            <a:schemeClr val="tx1"/>
                          </a:solidFill>
                          <a:effectLst/>
                          <a:latin typeface="+mn-lt"/>
                          <a:sym typeface="Symbol" pitchFamily="18" charset="2"/>
                        </a:rPr>
                      </a:br>
                      <a:r>
                        <a:rPr kumimoji="0" lang="en-US" sz="4800" b="1" i="0" u="none" strike="noStrike" cap="none" normalizeH="0" baseline="0" dirty="0" smtClean="0">
                          <a:ln>
                            <a:noFill/>
                          </a:ln>
                          <a:solidFill>
                            <a:schemeClr val="tx1"/>
                          </a:solidFill>
                          <a:effectLst/>
                          <a:latin typeface="+mn-lt"/>
                          <a:sym typeface="Symbol" pitchFamily="18" charset="2"/>
                        </a:rPr>
                        <a:t>CH</a:t>
                      </a:r>
                      <a:r>
                        <a:rPr kumimoji="0" lang="en-US" sz="4800" b="1" i="0" u="none" strike="noStrike" cap="none" normalizeH="0" baseline="-25000" dirty="0" smtClean="0">
                          <a:ln>
                            <a:noFill/>
                          </a:ln>
                          <a:solidFill>
                            <a:schemeClr val="tx1"/>
                          </a:solidFill>
                          <a:effectLst/>
                          <a:latin typeface="+mn-lt"/>
                          <a:sym typeface="Symbol" pitchFamily="18" charset="2"/>
                        </a:rPr>
                        <a:t>2 </a:t>
                      </a:r>
                      <a:r>
                        <a:rPr kumimoji="0" lang="en-US" sz="4800" b="1" i="0" u="none" strike="noStrike" cap="none" normalizeH="0" baseline="0" dirty="0" smtClean="0">
                          <a:ln>
                            <a:noFill/>
                          </a:ln>
                          <a:solidFill>
                            <a:schemeClr val="tx1"/>
                          </a:solidFill>
                          <a:effectLst/>
                          <a:latin typeface="+mn-lt"/>
                          <a:sym typeface="Symbol" pitchFamily="18" charset="2"/>
                        </a:rPr>
                        <a:t>– CH</a:t>
                      </a:r>
                      <a:r>
                        <a:rPr kumimoji="0" lang="en-US" sz="4800" b="1" i="0" u="none" strike="noStrike" cap="none" normalizeH="0" baseline="-25000" dirty="0" smtClean="0">
                          <a:ln>
                            <a:noFill/>
                          </a:ln>
                          <a:solidFill>
                            <a:schemeClr val="tx1"/>
                          </a:solidFill>
                          <a:effectLst/>
                          <a:latin typeface="+mn-lt"/>
                          <a:sym typeface="Symbol" pitchFamily="18" charset="2"/>
                        </a:rPr>
                        <a:t>2</a:t>
                      </a:r>
                      <a:r>
                        <a:rPr kumimoji="0" lang="en-US" sz="4800" b="1" i="0" u="none" strike="noStrike" cap="none" normalizeH="0" baseline="0" dirty="0" smtClean="0">
                          <a:ln>
                            <a:noFill/>
                          </a:ln>
                          <a:solidFill>
                            <a:schemeClr val="tx1"/>
                          </a:solidFill>
                          <a:effectLst/>
                          <a:latin typeface="+mn-lt"/>
                          <a:sym typeface="Symbol" pitchFamily="18" charset="2"/>
                        </a:rPr>
                        <a:t/>
                      </a:r>
                      <a:br>
                        <a:rPr kumimoji="0" lang="en-US" sz="4800" b="1" i="0" u="none" strike="noStrike" cap="none" normalizeH="0" baseline="0" dirty="0" smtClean="0">
                          <a:ln>
                            <a:noFill/>
                          </a:ln>
                          <a:solidFill>
                            <a:schemeClr val="tx1"/>
                          </a:solidFill>
                          <a:effectLst/>
                          <a:latin typeface="+mn-lt"/>
                          <a:sym typeface="Symbol" pitchFamily="18" charset="2"/>
                        </a:rPr>
                      </a:br>
                      <a:endParaRPr kumimoji="0" lang="en-US" sz="4800" b="1" i="0" u="none" strike="noStrike" cap="none" normalizeH="0" baseline="0" dirty="0" smtClean="0">
                        <a:ln>
                          <a:noFill/>
                        </a:ln>
                        <a:solidFill>
                          <a:schemeClr val="tx1"/>
                        </a:solidFill>
                        <a:effectLst/>
                        <a:latin typeface="+mn-lt"/>
                        <a:sym typeface="Symbol" pitchFamily="18" charset="2"/>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tab pos="979488" algn="l"/>
                        </a:tabLst>
                      </a:pPr>
                      <a:r>
                        <a:rPr kumimoji="0" lang="en-US" sz="4800" b="1" i="0" u="none" strike="noStrike" cap="none" normalizeH="0" baseline="0" dirty="0" err="1" smtClean="0">
                          <a:ln>
                            <a:noFill/>
                          </a:ln>
                          <a:solidFill>
                            <a:schemeClr val="tx1"/>
                          </a:solidFill>
                          <a:effectLst/>
                          <a:latin typeface="+mn-lt"/>
                          <a:sym typeface="Symbol" pitchFamily="18" charset="2"/>
                        </a:rPr>
                        <a:t>mạch</a:t>
                      </a:r>
                      <a:r>
                        <a:rPr kumimoji="0" lang="en-US" sz="4800" b="1" i="0" u="none" strike="noStrike" cap="none" normalizeH="0" baseline="0" dirty="0" smtClean="0">
                          <a:ln>
                            <a:noFill/>
                          </a:ln>
                          <a:solidFill>
                            <a:schemeClr val="tx1"/>
                          </a:solidFill>
                          <a:effectLst/>
                          <a:latin typeface="+mn-lt"/>
                          <a:sym typeface="Symbol" pitchFamily="18" charset="2"/>
                        </a:rPr>
                        <a:t> </a:t>
                      </a:r>
                      <a:r>
                        <a:rPr kumimoji="0" lang="en-US" sz="4800" b="1" i="0" u="none" strike="noStrike" cap="none" normalizeH="0" baseline="0" dirty="0" err="1" smtClean="0">
                          <a:ln>
                            <a:noFill/>
                          </a:ln>
                          <a:solidFill>
                            <a:schemeClr val="tx1"/>
                          </a:solidFill>
                          <a:effectLst/>
                          <a:latin typeface="+mn-lt"/>
                          <a:sym typeface="Symbol" pitchFamily="18" charset="2"/>
                        </a:rPr>
                        <a:t>vòng</a:t>
                      </a:r>
                      <a:endParaRPr kumimoji="0" lang="en-US" sz="4800" b="1" i="0" u="none" strike="noStrike" cap="none" normalizeH="0" baseline="0" dirty="0" smtClean="0">
                        <a:ln>
                          <a:noFill/>
                        </a:ln>
                        <a:solidFill>
                          <a:schemeClr val="tx1"/>
                        </a:solidFill>
                        <a:effectLst/>
                        <a:latin typeface="+mn-lt"/>
                        <a:sym typeface="Symbol" pitchFamily="18" charset="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44845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200"/>
                                        <p:tgtEl>
                                          <p:spTgt spid="2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7"/>
                                        </p:tgtEl>
                                        <p:attrNameLst>
                                          <p:attrName>style.visibility</p:attrName>
                                        </p:attrNameLst>
                                      </p:cBhvr>
                                      <p:to>
                                        <p:strVal val="visible"/>
                                      </p:to>
                                    </p:set>
                                    <p:animEffect transition="in" filter="fade">
                                      <p:cBhvr>
                                        <p:cTn id="12" dur="200"/>
                                        <p:tgtEl>
                                          <p:spTgt spid="24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barn(inVertical)">
                                      <p:cBhvr>
                                        <p:cTn id="2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
          <p:cNvGrpSpPr/>
          <p:nvPr/>
        </p:nvGrpSpPr>
        <p:grpSpPr>
          <a:xfrm>
            <a:off x="-455583" y="1563301"/>
            <a:ext cx="19658319" cy="830997"/>
            <a:chOff x="-288924" y="1892299"/>
            <a:chExt cx="19659598" cy="830899"/>
          </a:xfrm>
        </p:grpSpPr>
        <p:sp>
          <p:nvSpPr>
            <p:cNvPr id="244"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45" name="Google Shape;245;p3"/>
            <p:cNvSpPr txBox="1"/>
            <p:nvPr/>
          </p:nvSpPr>
          <p:spPr>
            <a:xfrm>
              <a:off x="1179622" y="1913523"/>
              <a:ext cx="822715" cy="7539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a:solidFill>
                    <a:schemeClr val="lt1"/>
                  </a:solidFill>
                  <a:latin typeface="Tahoma"/>
                  <a:ea typeface="Tahoma"/>
                  <a:cs typeface="Tahoma"/>
                  <a:sym typeface="Tahoma"/>
                </a:rPr>
                <a:t>I</a:t>
              </a:r>
              <a:endParaRPr sz="4300" b="1">
                <a:solidFill>
                  <a:schemeClr val="lt1"/>
                </a:solidFill>
                <a:latin typeface="Tahoma"/>
                <a:ea typeface="Tahoma"/>
                <a:cs typeface="Tahoma"/>
                <a:sym typeface="Tahoma"/>
              </a:endParaRPr>
            </a:p>
          </p:txBody>
        </p:sp>
        <p:sp>
          <p:nvSpPr>
            <p:cNvPr id="246"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a:ea typeface="Tahoma"/>
                  <a:cs typeface="Tahoma"/>
                  <a:sym typeface="Tahoma"/>
                </a:rPr>
                <a:t>TIÊU ĐỀ 1</a:t>
              </a:r>
              <a:endParaRPr sz="4800" b="1">
                <a:solidFill>
                  <a:srgbClr val="135F82"/>
                </a:solidFill>
                <a:latin typeface="Tahoma"/>
                <a:ea typeface="Tahoma"/>
                <a:cs typeface="Tahoma"/>
                <a:sym typeface="Tahoma"/>
              </a:endParaRPr>
            </a:p>
          </p:txBody>
        </p:sp>
      </p:grpSp>
      <p:grpSp>
        <p:nvGrpSpPr>
          <p:cNvPr id="247" name="Google Shape;247;p3"/>
          <p:cNvGrpSpPr/>
          <p:nvPr/>
        </p:nvGrpSpPr>
        <p:grpSpPr>
          <a:xfrm>
            <a:off x="1103562" y="2663779"/>
            <a:ext cx="5268663" cy="1526621"/>
            <a:chOff x="166396" y="8755081"/>
            <a:chExt cx="4167639" cy="1228995"/>
          </a:xfrm>
        </p:grpSpPr>
        <p:sp>
          <p:nvSpPr>
            <p:cNvPr id="248" name="Google Shape;248;p3"/>
            <p:cNvSpPr/>
            <p:nvPr/>
          </p:nvSpPr>
          <p:spPr>
            <a:xfrm>
              <a:off x="384522" y="8755081"/>
              <a:ext cx="3949513" cy="781943"/>
            </a:xfrm>
            <a:prstGeom prst="roundRect">
              <a:avLst>
                <a:gd name="adj" fmla="val 16667"/>
              </a:avLst>
            </a:prstGeom>
            <a:solidFill>
              <a:srgbClr val="0072B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nvGrpSpPr>
            <p:cNvPr id="249" name="Google Shape;249;p3"/>
            <p:cNvGrpSpPr/>
            <p:nvPr/>
          </p:nvGrpSpPr>
          <p:grpSpPr>
            <a:xfrm>
              <a:off x="166396" y="8780577"/>
              <a:ext cx="702538" cy="572229"/>
              <a:chOff x="-145995" y="8633545"/>
              <a:chExt cx="787401" cy="641352"/>
            </a:xfrm>
          </p:grpSpPr>
          <p:sp>
            <p:nvSpPr>
              <p:cNvPr id="250" name="Google Shape;250;p3"/>
              <p:cNvSpPr/>
              <p:nvPr/>
            </p:nvSpPr>
            <p:spPr>
              <a:xfrm>
                <a:off x="255643" y="9062171"/>
                <a:ext cx="363538" cy="88900"/>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1" name="Google Shape;251;p3"/>
              <p:cNvSpPr/>
              <p:nvPr/>
            </p:nvSpPr>
            <p:spPr>
              <a:xfrm>
                <a:off x="233418" y="9039946"/>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2" name="Google Shape;252;p3"/>
              <p:cNvSpPr/>
              <p:nvPr/>
            </p:nvSpPr>
            <p:spPr>
              <a:xfrm>
                <a:off x="255643" y="9136784"/>
                <a:ext cx="363538" cy="90488"/>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3" name="Google Shape;253;p3"/>
              <p:cNvSpPr/>
              <p:nvPr/>
            </p:nvSpPr>
            <p:spPr>
              <a:xfrm>
                <a:off x="233418" y="9114559"/>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4" name="Google Shape;254;p3"/>
              <p:cNvSpPr/>
              <p:nvPr/>
            </p:nvSpPr>
            <p:spPr>
              <a:xfrm>
                <a:off x="217543" y="8657358"/>
                <a:ext cx="263525" cy="254000"/>
              </a:xfrm>
              <a:custGeom>
                <a:avLst/>
                <a:gdLst/>
                <a:ahLst/>
                <a:cxnLst/>
                <a:rect l="l" t="t" r="r" b="b"/>
                <a:pathLst>
                  <a:path w="70" h="68" extrusionOk="0">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5" name="Google Shape;255;p3"/>
              <p:cNvSpPr/>
              <p:nvPr/>
            </p:nvSpPr>
            <p:spPr>
              <a:xfrm>
                <a:off x="192143" y="8633545"/>
                <a:ext cx="314325" cy="300038"/>
              </a:xfrm>
              <a:custGeom>
                <a:avLst/>
                <a:gdLst/>
                <a:ahLst/>
                <a:cxnLst/>
                <a:rect l="l" t="t" r="r" b="b"/>
                <a:pathLst>
                  <a:path w="84" h="80" extrusionOk="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6" name="Google Shape;256;p3"/>
              <p:cNvSpPr/>
              <p:nvPr/>
            </p:nvSpPr>
            <p:spPr>
              <a:xfrm>
                <a:off x="-123770" y="8724033"/>
                <a:ext cx="742950" cy="528639"/>
              </a:xfrm>
              <a:custGeom>
                <a:avLst/>
                <a:gdLst/>
                <a:ahLst/>
                <a:cxnLst/>
                <a:rect l="l" t="t" r="r" b="b"/>
                <a:pathLst>
                  <a:path w="198" h="141" extrusionOk="0">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7" name="Google Shape;257;p3"/>
              <p:cNvSpPr/>
              <p:nvPr/>
            </p:nvSpPr>
            <p:spPr>
              <a:xfrm>
                <a:off x="-145995" y="8701808"/>
                <a:ext cx="787400" cy="573089"/>
              </a:xfrm>
              <a:custGeom>
                <a:avLst/>
                <a:gdLst/>
                <a:ahLst/>
                <a:cxnLst/>
                <a:rect l="l" t="t" r="r" b="b"/>
                <a:pathLst>
                  <a:path w="210" h="153" extrusionOk="0">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8" name="Google Shape;258;p3"/>
              <p:cNvSpPr/>
              <p:nvPr/>
            </p:nvSpPr>
            <p:spPr>
              <a:xfrm>
                <a:off x="277868" y="9084396"/>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9" name="Google Shape;259;p3"/>
              <p:cNvSpPr/>
              <p:nvPr/>
            </p:nvSpPr>
            <p:spPr>
              <a:xfrm>
                <a:off x="277868" y="9159009"/>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0" name="Google Shape;260;p3"/>
              <p:cNvSpPr/>
              <p:nvPr/>
            </p:nvSpPr>
            <p:spPr>
              <a:xfrm>
                <a:off x="239768" y="8674820"/>
                <a:ext cx="217488" cy="214313"/>
              </a:xfrm>
              <a:custGeom>
                <a:avLst/>
                <a:gdLst/>
                <a:ahLst/>
                <a:cxnLst/>
                <a:rect l="l" t="t" r="r" b="b"/>
                <a:pathLst>
                  <a:path w="58" h="57" extrusionOk="0">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1" name="Google Shape;261;p3"/>
              <p:cNvSpPr/>
              <p:nvPr/>
            </p:nvSpPr>
            <p:spPr>
              <a:xfrm>
                <a:off x="-96782" y="8746258"/>
                <a:ext cx="693738" cy="484189"/>
              </a:xfrm>
              <a:custGeom>
                <a:avLst/>
                <a:gdLst/>
                <a:ahLst/>
                <a:cxnLst/>
                <a:rect l="l" t="t" r="r" b="b"/>
                <a:pathLst>
                  <a:path w="437" h="305" extrusionOk="0">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sp>
          <p:nvSpPr>
            <p:cNvPr id="262" name="Google Shape;262;p3"/>
            <p:cNvSpPr txBox="1"/>
            <p:nvPr/>
          </p:nvSpPr>
          <p:spPr>
            <a:xfrm>
              <a:off x="932118" y="8770019"/>
              <a:ext cx="3338734" cy="12140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600" b="1" dirty="0" err="1" smtClean="0">
                  <a:solidFill>
                    <a:schemeClr val="lt1"/>
                  </a:solidFill>
                  <a:latin typeface="Tahoma"/>
                  <a:ea typeface="Tahoma"/>
                  <a:cs typeface="Tahoma"/>
                  <a:sym typeface="Tahoma"/>
                </a:rPr>
                <a:t>Luận</a:t>
              </a:r>
              <a:r>
                <a:rPr lang="en-US" sz="4600" b="1" dirty="0" smtClean="0">
                  <a:solidFill>
                    <a:schemeClr val="lt1"/>
                  </a:solidFill>
                  <a:latin typeface="Tahoma"/>
                  <a:ea typeface="Tahoma"/>
                  <a:cs typeface="Tahoma"/>
                  <a:sym typeface="Tahoma"/>
                </a:rPr>
                <a:t> </a:t>
              </a:r>
              <a:r>
                <a:rPr lang="en-US" sz="4600" b="1" dirty="0" err="1" smtClean="0">
                  <a:solidFill>
                    <a:schemeClr val="lt1"/>
                  </a:solidFill>
                  <a:latin typeface="Tahoma"/>
                  <a:ea typeface="Tahoma"/>
                  <a:cs typeface="Tahoma"/>
                  <a:sym typeface="Tahoma"/>
                </a:rPr>
                <a:t>điểm</a:t>
              </a:r>
              <a:r>
                <a:rPr lang="en-US" sz="4600" b="1" dirty="0" smtClean="0">
                  <a:solidFill>
                    <a:schemeClr val="lt1"/>
                  </a:solidFill>
                  <a:latin typeface="Tahoma"/>
                  <a:ea typeface="Tahoma"/>
                  <a:cs typeface="Tahoma"/>
                  <a:sym typeface="Tahoma"/>
                </a:rPr>
                <a:t> 1</a:t>
              </a:r>
              <a:endParaRPr sz="4600" b="1" dirty="0">
                <a:solidFill>
                  <a:schemeClr val="lt1"/>
                </a:solidFill>
                <a:latin typeface="Tahoma"/>
                <a:ea typeface="Tahoma"/>
                <a:cs typeface="Tahoma"/>
                <a:sym typeface="Tahoma"/>
              </a:endParaRPr>
            </a:p>
          </p:txBody>
        </p:sp>
      </p:grpSp>
      <p:sp>
        <p:nvSpPr>
          <p:cNvPr id="4" name="Rectangle 3"/>
          <p:cNvSpPr/>
          <p:nvPr/>
        </p:nvSpPr>
        <p:spPr>
          <a:xfrm>
            <a:off x="1128629" y="3963943"/>
            <a:ext cx="21931395" cy="2308324"/>
          </a:xfrm>
          <a:prstGeom prst="rect">
            <a:avLst/>
          </a:prstGeom>
        </p:spPr>
        <p:txBody>
          <a:bodyPr wrap="square">
            <a:spAutoFit/>
          </a:bodyPr>
          <a:lstStyle/>
          <a:p>
            <a:pPr algn="just"/>
            <a:r>
              <a:rPr lang="vi-VN" sz="4800" dirty="0"/>
              <a:t>Tính chất của các chất phụ thuộc vào thành phần phân tử </a:t>
            </a:r>
            <a:r>
              <a:rPr lang="vi-VN" sz="4800" dirty="0" smtClean="0"/>
              <a:t>(</a:t>
            </a:r>
            <a:r>
              <a:rPr lang="en-US" sz="4800" dirty="0" err="1" smtClean="0"/>
              <a:t>loại</a:t>
            </a:r>
            <a:r>
              <a:rPr lang="en-US" sz="4800" dirty="0" smtClean="0"/>
              <a:t> </a:t>
            </a:r>
            <a:r>
              <a:rPr lang="en-US" sz="4800" dirty="0" err="1" smtClean="0"/>
              <a:t>nguyên</a:t>
            </a:r>
            <a:r>
              <a:rPr lang="en-US" sz="4800" dirty="0" smtClean="0"/>
              <a:t> </a:t>
            </a:r>
            <a:r>
              <a:rPr lang="en-US" sz="4800" dirty="0" err="1" smtClean="0"/>
              <a:t>tố</a:t>
            </a:r>
            <a:r>
              <a:rPr lang="vi-VN" sz="4800" dirty="0" smtClean="0"/>
              <a:t>, </a:t>
            </a:r>
            <a:r>
              <a:rPr lang="vi-VN" sz="4800" dirty="0"/>
              <a:t>số lượng </a:t>
            </a:r>
            <a:r>
              <a:rPr lang="vi-VN" sz="4800" dirty="0" smtClean="0"/>
              <a:t>nguyên </a:t>
            </a:r>
            <a:r>
              <a:rPr lang="vi-VN" sz="4800" dirty="0"/>
              <a:t>tử) và cấu tạo hóa học </a:t>
            </a:r>
            <a:r>
              <a:rPr lang="vi-VN" sz="4800" dirty="0" smtClean="0"/>
              <a:t>(</a:t>
            </a:r>
            <a:r>
              <a:rPr lang="en-US" sz="4800" dirty="0" err="1" smtClean="0"/>
              <a:t>trật</a:t>
            </a:r>
            <a:r>
              <a:rPr lang="en-US" sz="4800" dirty="0" smtClean="0"/>
              <a:t> </a:t>
            </a:r>
            <a:r>
              <a:rPr lang="en-US" sz="4800" dirty="0" err="1" smtClean="0"/>
              <a:t>tự</a:t>
            </a:r>
            <a:r>
              <a:rPr lang="en-US" sz="4800" dirty="0" smtClean="0"/>
              <a:t> </a:t>
            </a:r>
            <a:r>
              <a:rPr lang="vi-VN" sz="4800" dirty="0" smtClean="0"/>
              <a:t>liên </a:t>
            </a:r>
            <a:r>
              <a:rPr lang="vi-VN" sz="4800" dirty="0"/>
              <a:t>kết các nguyên tử</a:t>
            </a:r>
            <a:r>
              <a:rPr lang="vi-VN" sz="4800" dirty="0" smtClean="0"/>
              <a:t>).</a:t>
            </a:r>
            <a:endParaRPr lang="en-US" sz="4800" dirty="0" smtClean="0"/>
          </a:p>
          <a:p>
            <a:pPr algn="just"/>
            <a:r>
              <a:rPr lang="en-US" sz="4800" dirty="0" err="1" smtClean="0"/>
              <a:t>Ví</a:t>
            </a:r>
            <a:r>
              <a:rPr lang="en-US" sz="4800" dirty="0" smtClean="0"/>
              <a:t> </a:t>
            </a:r>
            <a:r>
              <a:rPr lang="en-US" sz="4800" dirty="0" err="1" smtClean="0"/>
              <a:t>dụ</a:t>
            </a:r>
            <a:r>
              <a:rPr lang="en-US" sz="4800" dirty="0" smtClean="0"/>
              <a:t>:</a:t>
            </a:r>
          </a:p>
        </p:txBody>
      </p:sp>
      <p:graphicFrame>
        <p:nvGraphicFramePr>
          <p:cNvPr id="24" name="Group 22"/>
          <p:cNvGraphicFramePr>
            <a:graphicFrameLocks/>
          </p:cNvGraphicFramePr>
          <p:nvPr>
            <p:extLst>
              <p:ext uri="{D42A27DB-BD31-4B8C-83A1-F6EECF244321}">
                <p14:modId xmlns:p14="http://schemas.microsoft.com/office/powerpoint/2010/main" val="869349201"/>
              </p:ext>
            </p:extLst>
          </p:nvPr>
        </p:nvGraphicFramePr>
        <p:xfrm>
          <a:off x="1012867" y="6272266"/>
          <a:ext cx="22904408" cy="7015109"/>
        </p:xfrm>
        <a:graphic>
          <a:graphicData uri="http://schemas.openxmlformats.org/drawingml/2006/table">
            <a:tbl>
              <a:tblPr/>
              <a:tblGrid>
                <a:gridCol w="6362335"/>
                <a:gridCol w="16542073"/>
              </a:tblGrid>
              <a:tr h="20738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4400" b="0" i="0" u="none" strike="noStrike" cap="none" normalizeH="0" baseline="0" dirty="0" err="1" smtClean="0">
                          <a:ln>
                            <a:noFill/>
                          </a:ln>
                          <a:solidFill>
                            <a:schemeClr val="tx1"/>
                          </a:solidFill>
                          <a:effectLst/>
                          <a:latin typeface="+mj-lt"/>
                        </a:rPr>
                        <a:t>Phụ</a:t>
                      </a:r>
                      <a:r>
                        <a:rPr kumimoji="0" lang="en-US" sz="4400" b="0" i="0" u="none" strike="noStrike" cap="none" normalizeH="0" baseline="0" dirty="0" smtClean="0">
                          <a:ln>
                            <a:noFill/>
                          </a:ln>
                          <a:solidFill>
                            <a:schemeClr val="tx1"/>
                          </a:solidFill>
                          <a:effectLst/>
                          <a:latin typeface="+mj-lt"/>
                        </a:rPr>
                        <a:t> </a:t>
                      </a:r>
                      <a:r>
                        <a:rPr kumimoji="0" lang="en-US" sz="4400" b="0" i="0" u="none" strike="noStrike" cap="none" normalizeH="0" baseline="0" dirty="0" err="1" smtClean="0">
                          <a:ln>
                            <a:noFill/>
                          </a:ln>
                          <a:solidFill>
                            <a:schemeClr val="tx1"/>
                          </a:solidFill>
                          <a:effectLst/>
                          <a:latin typeface="+mj-lt"/>
                        </a:rPr>
                        <a:t>thuộc</a:t>
                      </a:r>
                      <a:r>
                        <a:rPr kumimoji="0" lang="en-US" sz="4400" b="0" i="0" u="none" strike="noStrike" cap="none" normalizeH="0" baseline="0" dirty="0" smtClean="0">
                          <a:ln>
                            <a:noFill/>
                          </a:ln>
                          <a:solidFill>
                            <a:schemeClr val="tx1"/>
                          </a:solidFill>
                          <a:effectLst/>
                          <a:latin typeface="+mj-lt"/>
                        </a:rPr>
                        <a:t> </a:t>
                      </a:r>
                      <a:r>
                        <a:rPr kumimoji="0" lang="en-US" sz="4400" b="0" i="0" u="none" strike="noStrike" cap="none" normalizeH="0" baseline="0" dirty="0" err="1" smtClean="0">
                          <a:ln>
                            <a:noFill/>
                          </a:ln>
                          <a:solidFill>
                            <a:schemeClr val="tx1"/>
                          </a:solidFill>
                          <a:effectLst/>
                          <a:latin typeface="+mj-lt"/>
                        </a:rPr>
                        <a:t>vào</a:t>
                      </a:r>
                      <a:r>
                        <a:rPr kumimoji="0" lang="en-US" sz="4400" b="0" i="0" u="none" strike="noStrike" cap="none" normalizeH="0" baseline="0" dirty="0" smtClean="0">
                          <a:ln>
                            <a:noFill/>
                          </a:ln>
                          <a:solidFill>
                            <a:schemeClr val="tx1"/>
                          </a:solidFill>
                          <a:effectLst/>
                          <a:latin typeface="+mj-lt"/>
                        </a:rPr>
                        <a:t> </a:t>
                      </a:r>
                      <a:r>
                        <a:rPr kumimoji="0" lang="en-US" sz="4400" b="1" i="0" u="none" strike="noStrike" cap="none" normalizeH="0" baseline="0" dirty="0" err="1" smtClean="0">
                          <a:ln>
                            <a:noFill/>
                          </a:ln>
                          <a:solidFill>
                            <a:srgbClr val="C00000"/>
                          </a:solidFill>
                          <a:effectLst/>
                          <a:latin typeface="+mj-lt"/>
                        </a:rPr>
                        <a:t>loại</a:t>
                      </a:r>
                      <a:r>
                        <a:rPr kumimoji="0" lang="en-US" sz="4400" b="1" i="0" u="none" strike="noStrike" cap="none" normalizeH="0" baseline="0" dirty="0" smtClean="0">
                          <a:ln>
                            <a:noFill/>
                          </a:ln>
                          <a:solidFill>
                            <a:srgbClr val="C00000"/>
                          </a:solidFill>
                          <a:effectLst/>
                          <a:latin typeface="+mj-lt"/>
                        </a:rPr>
                        <a:t> </a:t>
                      </a:r>
                      <a:r>
                        <a:rPr kumimoji="0" lang="en-US" sz="4400" b="1" i="0" u="none" strike="noStrike" cap="none" normalizeH="0" baseline="0" dirty="0" err="1" smtClean="0">
                          <a:ln>
                            <a:noFill/>
                          </a:ln>
                          <a:solidFill>
                            <a:srgbClr val="C00000"/>
                          </a:solidFill>
                          <a:effectLst/>
                          <a:latin typeface="+mj-lt"/>
                        </a:rPr>
                        <a:t>nguyên</a:t>
                      </a:r>
                      <a:r>
                        <a:rPr kumimoji="0" lang="en-US" sz="4400" b="1" i="0" u="none" strike="noStrike" cap="none" normalizeH="0" baseline="0" dirty="0" smtClean="0">
                          <a:ln>
                            <a:noFill/>
                          </a:ln>
                          <a:solidFill>
                            <a:srgbClr val="C00000"/>
                          </a:solidFill>
                          <a:effectLst/>
                          <a:latin typeface="+mj-lt"/>
                        </a:rPr>
                        <a:t> </a:t>
                      </a:r>
                      <a:r>
                        <a:rPr kumimoji="0" lang="en-US" sz="4400" b="1" i="0" u="none" strike="noStrike" cap="none" normalizeH="0" baseline="0" dirty="0" err="1" smtClean="0">
                          <a:ln>
                            <a:noFill/>
                          </a:ln>
                          <a:solidFill>
                            <a:srgbClr val="C00000"/>
                          </a:solidFill>
                          <a:effectLst/>
                          <a:latin typeface="+mj-lt"/>
                        </a:rPr>
                        <a:t>tố</a:t>
                      </a:r>
                      <a:endParaRPr kumimoji="0" lang="en-US" sz="4400" b="0" i="0" u="none" strike="noStrike" cap="none" normalizeH="0" baseline="0" dirty="0" smtClean="0">
                        <a:ln>
                          <a:noFill/>
                        </a:ln>
                        <a:solidFill>
                          <a:schemeClr val="tx1"/>
                        </a:solidFill>
                        <a:effectLst/>
                        <a:latin typeface="+mj-lt"/>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4400" b="1" i="0" u="none" strike="noStrike" cap="none" normalizeH="0" baseline="0" dirty="0" smtClean="0">
                          <a:ln>
                            <a:noFill/>
                          </a:ln>
                          <a:solidFill>
                            <a:schemeClr val="tx1"/>
                          </a:solidFill>
                          <a:effectLst/>
                          <a:latin typeface="+mj-lt"/>
                        </a:rPr>
                        <a:t>CH</a:t>
                      </a:r>
                      <a:r>
                        <a:rPr kumimoji="0" lang="en-US" sz="4400" b="1" i="0" u="none" strike="noStrike" cap="none" normalizeH="0" baseline="-25000" dirty="0" smtClean="0">
                          <a:ln>
                            <a:noFill/>
                          </a:ln>
                          <a:solidFill>
                            <a:schemeClr val="tx1"/>
                          </a:solidFill>
                          <a:effectLst/>
                          <a:latin typeface="+mj-lt"/>
                        </a:rPr>
                        <a:t>4</a:t>
                      </a:r>
                      <a:r>
                        <a:rPr kumimoji="0" lang="en-US" sz="4400" b="0" i="0" u="none" strike="noStrike" cap="none" normalizeH="0" baseline="0" dirty="0" smtClean="0">
                          <a:ln>
                            <a:noFill/>
                          </a:ln>
                          <a:solidFill>
                            <a:schemeClr val="tx1"/>
                          </a:solidFill>
                          <a:effectLst/>
                          <a:latin typeface="+mj-lt"/>
                        </a:rPr>
                        <a:t> : </a:t>
                      </a:r>
                      <a:r>
                        <a:rPr kumimoji="0" lang="en-US" sz="4400" b="0" i="0" u="none" strike="noStrike" cap="none" normalizeH="0" baseline="0" dirty="0" err="1" smtClean="0">
                          <a:ln>
                            <a:noFill/>
                          </a:ln>
                          <a:solidFill>
                            <a:schemeClr val="tx1"/>
                          </a:solidFill>
                          <a:effectLst/>
                          <a:latin typeface="+mj-lt"/>
                        </a:rPr>
                        <a:t>chất</a:t>
                      </a:r>
                      <a:r>
                        <a:rPr kumimoji="0" lang="en-US" sz="4400" b="0" i="0" u="none" strike="noStrike" cap="none" normalizeH="0" baseline="0" dirty="0" smtClean="0">
                          <a:ln>
                            <a:noFill/>
                          </a:ln>
                          <a:solidFill>
                            <a:schemeClr val="tx1"/>
                          </a:solidFill>
                          <a:effectLst/>
                          <a:latin typeface="+mj-lt"/>
                        </a:rPr>
                        <a:t> </a:t>
                      </a:r>
                      <a:r>
                        <a:rPr kumimoji="0" lang="en-US" sz="4400" b="1" i="0" u="none" strike="noStrike" cap="none" normalizeH="0" baseline="0" dirty="0" err="1" smtClean="0">
                          <a:ln>
                            <a:noFill/>
                          </a:ln>
                          <a:solidFill>
                            <a:schemeClr val="tx1"/>
                          </a:solidFill>
                          <a:effectLst/>
                          <a:latin typeface="+mj-lt"/>
                        </a:rPr>
                        <a:t>khí</a:t>
                      </a:r>
                      <a:r>
                        <a:rPr kumimoji="0" lang="en-US" sz="4400" b="0" i="0" u="none" strike="noStrike" cap="none" normalizeH="0" baseline="0" dirty="0" smtClean="0">
                          <a:ln>
                            <a:noFill/>
                          </a:ln>
                          <a:solidFill>
                            <a:schemeClr val="tx1"/>
                          </a:solidFill>
                          <a:effectLst/>
                          <a:latin typeface="+mj-lt"/>
                        </a:rPr>
                        <a:t>, </a:t>
                      </a:r>
                      <a:r>
                        <a:rPr kumimoji="0" lang="en-US" sz="4400" b="1" i="0" u="none" strike="noStrike" cap="none" normalizeH="0" baseline="0" dirty="0" err="1" smtClean="0">
                          <a:ln>
                            <a:noFill/>
                          </a:ln>
                          <a:solidFill>
                            <a:schemeClr val="tx1"/>
                          </a:solidFill>
                          <a:effectLst/>
                          <a:latin typeface="+mj-lt"/>
                        </a:rPr>
                        <a:t>dễ</a:t>
                      </a:r>
                      <a:r>
                        <a:rPr kumimoji="0" lang="en-US" sz="4400" b="1" i="0" u="none" strike="noStrike" cap="none" normalizeH="0" baseline="0" dirty="0" smtClean="0">
                          <a:ln>
                            <a:noFill/>
                          </a:ln>
                          <a:solidFill>
                            <a:schemeClr val="tx1"/>
                          </a:solidFill>
                          <a:effectLst/>
                          <a:latin typeface="+mj-lt"/>
                        </a:rPr>
                        <a:t> </a:t>
                      </a:r>
                      <a:r>
                        <a:rPr kumimoji="0" lang="en-US" sz="4400" b="1" i="0" u="none" strike="noStrike" cap="none" normalizeH="0" baseline="0" dirty="0" err="1" smtClean="0">
                          <a:ln>
                            <a:noFill/>
                          </a:ln>
                          <a:solidFill>
                            <a:schemeClr val="tx1"/>
                          </a:solidFill>
                          <a:effectLst/>
                          <a:latin typeface="+mj-lt"/>
                        </a:rPr>
                        <a:t>cháy</a:t>
                      </a:r>
                      <a:endParaRPr kumimoji="0" lang="en-US" sz="4400" b="1" i="0" u="none" strike="noStrike" cap="none" normalizeH="0" baseline="0" dirty="0" smtClean="0">
                        <a:ln>
                          <a:noFill/>
                        </a:ln>
                        <a:solidFill>
                          <a:schemeClr val="tx1"/>
                        </a:solidFill>
                        <a:effectLst/>
                        <a:latin typeface="+mj-lt"/>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4400" b="1" i="0" u="none" strike="noStrike" cap="none" normalizeH="0" baseline="0" dirty="0" smtClean="0">
                          <a:ln>
                            <a:noFill/>
                          </a:ln>
                          <a:solidFill>
                            <a:schemeClr val="tx1"/>
                          </a:solidFill>
                          <a:effectLst/>
                          <a:latin typeface="+mj-lt"/>
                        </a:rPr>
                        <a:t>CCl</a:t>
                      </a:r>
                      <a:r>
                        <a:rPr kumimoji="0" lang="en-US" sz="4400" b="1" i="0" u="none" strike="noStrike" cap="none" normalizeH="0" baseline="-25000" dirty="0" smtClean="0">
                          <a:ln>
                            <a:noFill/>
                          </a:ln>
                          <a:solidFill>
                            <a:schemeClr val="tx1"/>
                          </a:solidFill>
                          <a:effectLst/>
                          <a:latin typeface="+mj-lt"/>
                        </a:rPr>
                        <a:t>4</a:t>
                      </a:r>
                      <a:r>
                        <a:rPr kumimoji="0" lang="en-US" sz="4400" b="0" i="0" u="none" strike="noStrike" cap="none" normalizeH="0" baseline="0" dirty="0" smtClean="0">
                          <a:ln>
                            <a:noFill/>
                          </a:ln>
                          <a:solidFill>
                            <a:schemeClr val="tx1"/>
                          </a:solidFill>
                          <a:effectLst/>
                          <a:latin typeface="+mj-lt"/>
                        </a:rPr>
                        <a:t> : </a:t>
                      </a:r>
                      <a:r>
                        <a:rPr kumimoji="0" lang="en-US" sz="4400" b="0" i="0" u="none" strike="noStrike" cap="none" normalizeH="0" baseline="0" dirty="0" err="1" smtClean="0">
                          <a:ln>
                            <a:noFill/>
                          </a:ln>
                          <a:solidFill>
                            <a:schemeClr val="tx1"/>
                          </a:solidFill>
                          <a:effectLst/>
                          <a:latin typeface="+mj-lt"/>
                        </a:rPr>
                        <a:t>chất</a:t>
                      </a:r>
                      <a:r>
                        <a:rPr kumimoji="0" lang="en-US" sz="4400" b="0" i="0" u="none" strike="noStrike" cap="none" normalizeH="0" baseline="0" dirty="0" smtClean="0">
                          <a:ln>
                            <a:noFill/>
                          </a:ln>
                          <a:solidFill>
                            <a:schemeClr val="tx1"/>
                          </a:solidFill>
                          <a:effectLst/>
                          <a:latin typeface="+mj-lt"/>
                        </a:rPr>
                        <a:t> </a:t>
                      </a:r>
                      <a:r>
                        <a:rPr kumimoji="0" lang="en-US" sz="4400" b="1" i="0" u="none" strike="noStrike" cap="none" normalizeH="0" baseline="0" dirty="0" err="1" smtClean="0">
                          <a:ln>
                            <a:noFill/>
                          </a:ln>
                          <a:solidFill>
                            <a:schemeClr val="tx1"/>
                          </a:solidFill>
                          <a:effectLst/>
                          <a:latin typeface="+mj-lt"/>
                        </a:rPr>
                        <a:t>lỏng</a:t>
                      </a:r>
                      <a:r>
                        <a:rPr kumimoji="0" lang="en-US" sz="4400" b="0" i="0" u="none" strike="noStrike" cap="none" normalizeH="0" baseline="0" dirty="0" smtClean="0">
                          <a:ln>
                            <a:noFill/>
                          </a:ln>
                          <a:solidFill>
                            <a:schemeClr val="tx1"/>
                          </a:solidFill>
                          <a:effectLst/>
                          <a:latin typeface="+mj-lt"/>
                        </a:rPr>
                        <a:t>, </a:t>
                      </a:r>
                      <a:r>
                        <a:rPr kumimoji="0" lang="en-US" sz="4400" b="1" i="0" u="none" strike="noStrike" cap="none" normalizeH="0" baseline="0" dirty="0" err="1" smtClean="0">
                          <a:ln>
                            <a:noFill/>
                          </a:ln>
                          <a:solidFill>
                            <a:schemeClr val="tx1"/>
                          </a:solidFill>
                          <a:effectLst/>
                          <a:latin typeface="+mj-lt"/>
                        </a:rPr>
                        <a:t>không</a:t>
                      </a:r>
                      <a:r>
                        <a:rPr kumimoji="0" lang="en-US" sz="4400" b="1" i="0" u="none" strike="noStrike" cap="none" normalizeH="0" baseline="0" dirty="0" smtClean="0">
                          <a:ln>
                            <a:noFill/>
                          </a:ln>
                          <a:solidFill>
                            <a:schemeClr val="tx1"/>
                          </a:solidFill>
                          <a:effectLst/>
                          <a:latin typeface="+mj-lt"/>
                        </a:rPr>
                        <a:t> </a:t>
                      </a:r>
                      <a:r>
                        <a:rPr kumimoji="0" lang="en-US" sz="4400" b="1" i="0" u="none" strike="noStrike" cap="none" normalizeH="0" baseline="0" dirty="0" err="1" smtClean="0">
                          <a:ln>
                            <a:noFill/>
                          </a:ln>
                          <a:solidFill>
                            <a:schemeClr val="tx1"/>
                          </a:solidFill>
                          <a:effectLst/>
                          <a:latin typeface="+mj-lt"/>
                        </a:rPr>
                        <a:t>cháy</a:t>
                      </a:r>
                      <a:endParaRPr kumimoji="0" lang="en-US" sz="4400" b="1" i="0" u="none" strike="noStrike" cap="none" normalizeH="0" baseline="0" dirty="0" smtClean="0">
                        <a:ln>
                          <a:noFill/>
                        </a:ln>
                        <a:solidFill>
                          <a:schemeClr val="tx1"/>
                        </a:solidFill>
                        <a:effectLst/>
                        <a:latin typeface="+mj-lt"/>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738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4400" b="0" i="0" u="none" strike="noStrike" cap="none" normalizeH="0" baseline="0" dirty="0" err="1" smtClean="0">
                          <a:ln>
                            <a:noFill/>
                          </a:ln>
                          <a:solidFill>
                            <a:schemeClr val="tx1"/>
                          </a:solidFill>
                          <a:effectLst/>
                          <a:latin typeface="+mj-lt"/>
                        </a:rPr>
                        <a:t>Phụ</a:t>
                      </a:r>
                      <a:r>
                        <a:rPr kumimoji="0" lang="en-US" sz="4400" b="0" i="0" u="none" strike="noStrike" cap="none" normalizeH="0" baseline="0" dirty="0" smtClean="0">
                          <a:ln>
                            <a:noFill/>
                          </a:ln>
                          <a:solidFill>
                            <a:schemeClr val="tx1"/>
                          </a:solidFill>
                          <a:effectLst/>
                          <a:latin typeface="+mj-lt"/>
                        </a:rPr>
                        <a:t> </a:t>
                      </a:r>
                      <a:r>
                        <a:rPr kumimoji="0" lang="en-US" sz="4400" b="0" i="0" u="none" strike="noStrike" cap="none" normalizeH="0" baseline="0" dirty="0" err="1" smtClean="0">
                          <a:ln>
                            <a:noFill/>
                          </a:ln>
                          <a:solidFill>
                            <a:schemeClr val="tx1"/>
                          </a:solidFill>
                          <a:effectLst/>
                          <a:latin typeface="+mj-lt"/>
                        </a:rPr>
                        <a:t>thuộc</a:t>
                      </a:r>
                      <a:r>
                        <a:rPr kumimoji="0" lang="en-US" sz="4400" b="0" i="0" u="none" strike="noStrike" cap="none" normalizeH="0" baseline="0" dirty="0" smtClean="0">
                          <a:ln>
                            <a:noFill/>
                          </a:ln>
                          <a:solidFill>
                            <a:schemeClr val="tx1"/>
                          </a:solidFill>
                          <a:effectLst/>
                          <a:latin typeface="+mj-lt"/>
                        </a:rPr>
                        <a:t> </a:t>
                      </a:r>
                      <a:r>
                        <a:rPr kumimoji="0" lang="en-US" sz="4400" b="0" i="0" u="none" strike="noStrike" cap="none" normalizeH="0" baseline="0" dirty="0" err="1" smtClean="0">
                          <a:ln>
                            <a:noFill/>
                          </a:ln>
                          <a:solidFill>
                            <a:schemeClr val="tx1"/>
                          </a:solidFill>
                          <a:effectLst/>
                          <a:latin typeface="+mj-lt"/>
                        </a:rPr>
                        <a:t>vào</a:t>
                      </a:r>
                      <a:endParaRPr kumimoji="0" lang="en-US" sz="4400" b="0" i="0" u="none" strike="noStrike" cap="none" normalizeH="0" baseline="0" dirty="0" smtClean="0">
                        <a:ln>
                          <a:noFill/>
                        </a:ln>
                        <a:solidFill>
                          <a:schemeClr val="tx1"/>
                        </a:solidFill>
                        <a:effectLst/>
                        <a:latin typeface="+mj-lt"/>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4400" b="0" i="0" u="none" strike="noStrike" cap="none" normalizeH="0" baseline="0" dirty="0" smtClean="0">
                          <a:ln>
                            <a:noFill/>
                          </a:ln>
                          <a:solidFill>
                            <a:schemeClr val="tx1"/>
                          </a:solidFill>
                          <a:effectLst/>
                          <a:latin typeface="+mj-lt"/>
                        </a:rPr>
                        <a:t> </a:t>
                      </a:r>
                      <a:r>
                        <a:rPr kumimoji="0" lang="en-US" sz="4400" b="1" i="0" u="none" strike="noStrike" cap="none" normalizeH="0" baseline="0" dirty="0" err="1" smtClean="0">
                          <a:ln>
                            <a:noFill/>
                          </a:ln>
                          <a:solidFill>
                            <a:srgbClr val="C00000"/>
                          </a:solidFill>
                          <a:effectLst/>
                          <a:latin typeface="+mj-lt"/>
                        </a:rPr>
                        <a:t>số</a:t>
                      </a:r>
                      <a:r>
                        <a:rPr kumimoji="0" lang="en-US" sz="4400" b="1" i="0" u="none" strike="noStrike" cap="none" normalizeH="0" baseline="0" dirty="0" smtClean="0">
                          <a:ln>
                            <a:noFill/>
                          </a:ln>
                          <a:solidFill>
                            <a:srgbClr val="C00000"/>
                          </a:solidFill>
                          <a:effectLst/>
                          <a:latin typeface="+mj-lt"/>
                        </a:rPr>
                        <a:t> </a:t>
                      </a:r>
                      <a:r>
                        <a:rPr kumimoji="0" lang="en-US" sz="4400" b="1" i="0" u="none" strike="noStrike" cap="none" normalizeH="0" baseline="0" dirty="0" err="1" smtClean="0">
                          <a:ln>
                            <a:noFill/>
                          </a:ln>
                          <a:solidFill>
                            <a:srgbClr val="C00000"/>
                          </a:solidFill>
                          <a:effectLst/>
                          <a:latin typeface="+mj-lt"/>
                        </a:rPr>
                        <a:t>lượng</a:t>
                      </a:r>
                      <a:r>
                        <a:rPr kumimoji="0" lang="en-US" sz="4400" b="0" i="0" u="none" strike="noStrike" cap="none" normalizeH="0" baseline="0" dirty="0" smtClean="0">
                          <a:ln>
                            <a:noFill/>
                          </a:ln>
                          <a:solidFill>
                            <a:schemeClr val="tx1"/>
                          </a:solidFill>
                          <a:effectLst/>
                          <a:latin typeface="+mj-lt"/>
                        </a:rPr>
                        <a:t> </a:t>
                      </a:r>
                      <a:r>
                        <a:rPr kumimoji="0" lang="en-US" sz="4400" b="0" i="0" u="none" strike="noStrike" cap="none" normalizeH="0" baseline="0" dirty="0" err="1" smtClean="0">
                          <a:ln>
                            <a:noFill/>
                          </a:ln>
                          <a:solidFill>
                            <a:schemeClr val="tx1"/>
                          </a:solidFill>
                          <a:effectLst/>
                          <a:latin typeface="+mj-lt"/>
                        </a:rPr>
                        <a:t>nguyên</a:t>
                      </a:r>
                      <a:r>
                        <a:rPr kumimoji="0" lang="en-US" sz="4400" b="0" i="0" u="none" strike="noStrike" cap="none" normalizeH="0" baseline="0" dirty="0" smtClean="0">
                          <a:ln>
                            <a:noFill/>
                          </a:ln>
                          <a:solidFill>
                            <a:schemeClr val="tx1"/>
                          </a:solidFill>
                          <a:effectLst/>
                          <a:latin typeface="+mj-lt"/>
                        </a:rPr>
                        <a:t> </a:t>
                      </a:r>
                      <a:r>
                        <a:rPr kumimoji="0" lang="en-US" sz="4400" b="0" i="0" u="none" strike="noStrike" cap="none" normalizeH="0" baseline="0" dirty="0" err="1" smtClean="0">
                          <a:ln>
                            <a:noFill/>
                          </a:ln>
                          <a:solidFill>
                            <a:schemeClr val="tx1"/>
                          </a:solidFill>
                          <a:effectLst/>
                          <a:latin typeface="+mj-lt"/>
                        </a:rPr>
                        <a:t>tử</a:t>
                      </a:r>
                      <a:endParaRPr kumimoji="0" lang="en-US" sz="4400" b="0" i="0" u="none" strike="noStrike" cap="none" normalizeH="0" baseline="0" dirty="0" smtClean="0">
                        <a:ln>
                          <a:noFill/>
                        </a:ln>
                        <a:solidFill>
                          <a:schemeClr val="tx1"/>
                        </a:solidFill>
                        <a:effectLst/>
                        <a:latin typeface="+mj-lt"/>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4400" b="1" i="0" u="none" strike="noStrike" cap="none" normalizeH="0" baseline="0" dirty="0" smtClean="0">
                          <a:ln>
                            <a:noFill/>
                          </a:ln>
                          <a:solidFill>
                            <a:schemeClr val="tx1"/>
                          </a:solidFill>
                          <a:effectLst/>
                          <a:latin typeface="+mj-lt"/>
                        </a:rPr>
                        <a:t>C</a:t>
                      </a:r>
                      <a:r>
                        <a:rPr kumimoji="0" lang="en-US" sz="4400" b="1" i="0" u="none" strike="noStrike" cap="none" normalizeH="0" baseline="-25000" dirty="0" smtClean="0">
                          <a:ln>
                            <a:noFill/>
                          </a:ln>
                          <a:solidFill>
                            <a:schemeClr val="tx1"/>
                          </a:solidFill>
                          <a:effectLst/>
                          <a:latin typeface="+mj-lt"/>
                        </a:rPr>
                        <a:t>4</a:t>
                      </a:r>
                      <a:r>
                        <a:rPr kumimoji="0" lang="en-US" sz="4400" b="1" i="0" u="none" strike="noStrike" cap="none" normalizeH="0" baseline="0" dirty="0" smtClean="0">
                          <a:ln>
                            <a:noFill/>
                          </a:ln>
                          <a:solidFill>
                            <a:schemeClr val="tx1"/>
                          </a:solidFill>
                          <a:effectLst/>
                          <a:latin typeface="+mj-lt"/>
                        </a:rPr>
                        <a:t>H</a:t>
                      </a:r>
                      <a:r>
                        <a:rPr kumimoji="0" lang="en-US" sz="4400" b="1" i="0" u="none" strike="noStrike" cap="none" normalizeH="0" baseline="-25000" dirty="0" smtClean="0">
                          <a:ln>
                            <a:noFill/>
                          </a:ln>
                          <a:solidFill>
                            <a:schemeClr val="tx1"/>
                          </a:solidFill>
                          <a:effectLst/>
                          <a:latin typeface="+mj-lt"/>
                        </a:rPr>
                        <a:t>10</a:t>
                      </a:r>
                      <a:r>
                        <a:rPr kumimoji="0" lang="en-US" sz="4400" b="0" i="0" u="none" strike="noStrike" cap="none" normalizeH="0" baseline="0" dirty="0" smtClean="0">
                          <a:ln>
                            <a:noFill/>
                          </a:ln>
                          <a:solidFill>
                            <a:schemeClr val="tx1"/>
                          </a:solidFill>
                          <a:effectLst/>
                          <a:latin typeface="+mj-lt"/>
                        </a:rPr>
                        <a:t> : </a:t>
                      </a:r>
                      <a:r>
                        <a:rPr kumimoji="0" lang="en-US" sz="4400" b="0" i="0" u="none" strike="noStrike" cap="none" normalizeH="0" baseline="0" dirty="0" err="1" smtClean="0">
                          <a:ln>
                            <a:noFill/>
                          </a:ln>
                          <a:solidFill>
                            <a:schemeClr val="tx1"/>
                          </a:solidFill>
                          <a:effectLst/>
                          <a:latin typeface="+mj-lt"/>
                        </a:rPr>
                        <a:t>chất</a:t>
                      </a:r>
                      <a:r>
                        <a:rPr kumimoji="0" lang="en-US" sz="4400" b="0" i="0" u="none" strike="noStrike" cap="none" normalizeH="0" baseline="0" dirty="0" smtClean="0">
                          <a:ln>
                            <a:noFill/>
                          </a:ln>
                          <a:solidFill>
                            <a:schemeClr val="tx1"/>
                          </a:solidFill>
                          <a:effectLst/>
                          <a:latin typeface="+mj-lt"/>
                        </a:rPr>
                        <a:t> </a:t>
                      </a:r>
                      <a:r>
                        <a:rPr kumimoji="0" lang="en-US" sz="4400" b="1" i="0" u="none" strike="noStrike" cap="none" normalizeH="0" baseline="0" dirty="0" err="1" smtClean="0">
                          <a:ln>
                            <a:noFill/>
                          </a:ln>
                          <a:solidFill>
                            <a:schemeClr val="tx1"/>
                          </a:solidFill>
                          <a:effectLst/>
                          <a:latin typeface="+mj-lt"/>
                        </a:rPr>
                        <a:t>khí</a:t>
                      </a:r>
                      <a:endParaRPr kumimoji="0" lang="en-US" sz="4400" b="1" i="0" u="none" strike="noStrike" cap="none" normalizeH="0" baseline="0" dirty="0" smtClean="0">
                        <a:ln>
                          <a:noFill/>
                        </a:ln>
                        <a:solidFill>
                          <a:schemeClr val="tx1"/>
                        </a:solidFill>
                        <a:effectLst/>
                        <a:latin typeface="+mj-lt"/>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4400" b="1" i="0" u="none" strike="noStrike" cap="none" normalizeH="0" baseline="0" dirty="0" smtClean="0">
                          <a:ln>
                            <a:noFill/>
                          </a:ln>
                          <a:solidFill>
                            <a:schemeClr val="tx1"/>
                          </a:solidFill>
                          <a:effectLst/>
                          <a:latin typeface="+mj-lt"/>
                        </a:rPr>
                        <a:t>C</a:t>
                      </a:r>
                      <a:r>
                        <a:rPr kumimoji="0" lang="en-US" sz="4400" b="1" i="0" u="none" strike="noStrike" cap="none" normalizeH="0" baseline="-25000" dirty="0" smtClean="0">
                          <a:ln>
                            <a:noFill/>
                          </a:ln>
                          <a:solidFill>
                            <a:schemeClr val="tx1"/>
                          </a:solidFill>
                          <a:effectLst/>
                          <a:latin typeface="+mj-lt"/>
                        </a:rPr>
                        <a:t>5</a:t>
                      </a:r>
                      <a:r>
                        <a:rPr kumimoji="0" lang="en-US" sz="4400" b="1" i="0" u="none" strike="noStrike" cap="none" normalizeH="0" baseline="0" dirty="0" smtClean="0">
                          <a:ln>
                            <a:noFill/>
                          </a:ln>
                          <a:solidFill>
                            <a:schemeClr val="tx1"/>
                          </a:solidFill>
                          <a:effectLst/>
                          <a:latin typeface="+mj-lt"/>
                        </a:rPr>
                        <a:t>H</a:t>
                      </a:r>
                      <a:r>
                        <a:rPr kumimoji="0" lang="en-US" sz="4400" b="1" i="0" u="none" strike="noStrike" cap="none" normalizeH="0" baseline="-25000" dirty="0" smtClean="0">
                          <a:ln>
                            <a:noFill/>
                          </a:ln>
                          <a:solidFill>
                            <a:schemeClr val="tx1"/>
                          </a:solidFill>
                          <a:effectLst/>
                          <a:latin typeface="+mj-lt"/>
                        </a:rPr>
                        <a:t>12</a:t>
                      </a:r>
                      <a:r>
                        <a:rPr kumimoji="0" lang="en-US" sz="4400" b="0" i="0" u="none" strike="noStrike" cap="none" normalizeH="0" baseline="0" dirty="0" smtClean="0">
                          <a:ln>
                            <a:noFill/>
                          </a:ln>
                          <a:solidFill>
                            <a:schemeClr val="tx1"/>
                          </a:solidFill>
                          <a:effectLst/>
                          <a:latin typeface="+mj-lt"/>
                        </a:rPr>
                        <a:t> : </a:t>
                      </a:r>
                      <a:r>
                        <a:rPr kumimoji="0" lang="en-US" sz="4400" b="0" i="0" u="none" strike="noStrike" cap="none" normalizeH="0" baseline="0" dirty="0" err="1" smtClean="0">
                          <a:ln>
                            <a:noFill/>
                          </a:ln>
                          <a:solidFill>
                            <a:schemeClr val="tx1"/>
                          </a:solidFill>
                          <a:effectLst/>
                          <a:latin typeface="+mj-lt"/>
                        </a:rPr>
                        <a:t>chất</a:t>
                      </a:r>
                      <a:r>
                        <a:rPr kumimoji="0" lang="en-US" sz="4400" b="0" i="0" u="none" strike="noStrike" cap="none" normalizeH="0" baseline="0" dirty="0" smtClean="0">
                          <a:ln>
                            <a:noFill/>
                          </a:ln>
                          <a:solidFill>
                            <a:schemeClr val="tx1"/>
                          </a:solidFill>
                          <a:effectLst/>
                          <a:latin typeface="+mj-lt"/>
                        </a:rPr>
                        <a:t> </a:t>
                      </a:r>
                      <a:r>
                        <a:rPr kumimoji="0" lang="en-US" sz="4400" b="1" i="0" u="none" strike="noStrike" cap="none" normalizeH="0" baseline="0" dirty="0" err="1" smtClean="0">
                          <a:ln>
                            <a:noFill/>
                          </a:ln>
                          <a:solidFill>
                            <a:schemeClr val="tx1"/>
                          </a:solidFill>
                          <a:effectLst/>
                          <a:latin typeface="+mj-lt"/>
                        </a:rPr>
                        <a:t>lỏng</a:t>
                      </a:r>
                      <a:endParaRPr kumimoji="0" lang="en-US" sz="4400" b="1" i="0" u="none" strike="noStrike" cap="none" normalizeH="0" baseline="0" dirty="0" smtClean="0">
                        <a:ln>
                          <a:noFill/>
                        </a:ln>
                        <a:solidFill>
                          <a:schemeClr val="tx1"/>
                        </a:solidFill>
                        <a:effectLst/>
                        <a:latin typeface="+mj-lt"/>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6735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4400" b="0" i="0" u="none" strike="noStrike" cap="none" normalizeH="0" baseline="0" dirty="0" err="1" smtClean="0">
                          <a:ln>
                            <a:noFill/>
                          </a:ln>
                          <a:solidFill>
                            <a:schemeClr val="tx1"/>
                          </a:solidFill>
                          <a:effectLst/>
                          <a:latin typeface="+mj-lt"/>
                        </a:rPr>
                        <a:t>Phụ</a:t>
                      </a:r>
                      <a:r>
                        <a:rPr kumimoji="0" lang="en-US" sz="4400" b="0" i="0" u="none" strike="noStrike" cap="none" normalizeH="0" baseline="0" dirty="0" smtClean="0">
                          <a:ln>
                            <a:noFill/>
                          </a:ln>
                          <a:solidFill>
                            <a:schemeClr val="tx1"/>
                          </a:solidFill>
                          <a:effectLst/>
                          <a:latin typeface="+mj-lt"/>
                        </a:rPr>
                        <a:t> </a:t>
                      </a:r>
                      <a:r>
                        <a:rPr kumimoji="0" lang="en-US" sz="4400" b="0" i="0" u="none" strike="noStrike" cap="none" normalizeH="0" baseline="0" dirty="0" err="1" smtClean="0">
                          <a:ln>
                            <a:noFill/>
                          </a:ln>
                          <a:solidFill>
                            <a:schemeClr val="tx1"/>
                          </a:solidFill>
                          <a:effectLst/>
                          <a:latin typeface="+mj-lt"/>
                        </a:rPr>
                        <a:t>thuộc</a:t>
                      </a:r>
                      <a:r>
                        <a:rPr kumimoji="0" lang="en-US" sz="4400" b="0" i="0" u="none" strike="noStrike" cap="none" normalizeH="0" baseline="0" dirty="0" smtClean="0">
                          <a:ln>
                            <a:noFill/>
                          </a:ln>
                          <a:solidFill>
                            <a:schemeClr val="tx1"/>
                          </a:solidFill>
                          <a:effectLst/>
                          <a:latin typeface="+mj-lt"/>
                        </a:rPr>
                        <a:t> </a:t>
                      </a:r>
                      <a:r>
                        <a:rPr kumimoji="0" lang="en-US" sz="4400" b="0" i="0" u="none" strike="noStrike" cap="none" normalizeH="0" baseline="0" dirty="0" err="1" smtClean="0">
                          <a:ln>
                            <a:noFill/>
                          </a:ln>
                          <a:solidFill>
                            <a:schemeClr val="tx1"/>
                          </a:solidFill>
                          <a:effectLst/>
                          <a:latin typeface="+mj-lt"/>
                        </a:rPr>
                        <a:t>vào</a:t>
                      </a:r>
                      <a:r>
                        <a:rPr kumimoji="0" lang="en-US" sz="4400" b="0" i="0" u="none" strike="noStrike" cap="none" normalizeH="0" baseline="0" dirty="0" smtClean="0">
                          <a:ln>
                            <a:noFill/>
                          </a:ln>
                          <a:solidFill>
                            <a:schemeClr val="tx1"/>
                          </a:solidFill>
                          <a:effectLst/>
                          <a:latin typeface="+mj-lt"/>
                        </a:rPr>
                        <a:t> </a:t>
                      </a:r>
                      <a:r>
                        <a:rPr kumimoji="0" lang="en-US" sz="4400" b="1" i="0" u="none" strike="noStrike" cap="none" normalizeH="0" baseline="0" dirty="0" err="1" smtClean="0">
                          <a:ln>
                            <a:noFill/>
                          </a:ln>
                          <a:solidFill>
                            <a:srgbClr val="C00000"/>
                          </a:solidFill>
                          <a:effectLst/>
                          <a:latin typeface="+mj-lt"/>
                        </a:rPr>
                        <a:t>trật</a:t>
                      </a:r>
                      <a:r>
                        <a:rPr kumimoji="0" lang="en-US" sz="4400" b="1" i="0" u="none" strike="noStrike" cap="none" normalizeH="0" baseline="0" dirty="0" smtClean="0">
                          <a:ln>
                            <a:noFill/>
                          </a:ln>
                          <a:solidFill>
                            <a:srgbClr val="C00000"/>
                          </a:solidFill>
                          <a:effectLst/>
                          <a:latin typeface="+mj-lt"/>
                        </a:rPr>
                        <a:t> </a:t>
                      </a:r>
                      <a:r>
                        <a:rPr kumimoji="0" lang="en-US" sz="4400" b="1" i="0" u="none" strike="noStrike" cap="none" normalizeH="0" baseline="0" dirty="0" err="1" smtClean="0">
                          <a:ln>
                            <a:noFill/>
                          </a:ln>
                          <a:solidFill>
                            <a:srgbClr val="C00000"/>
                          </a:solidFill>
                          <a:effectLst/>
                          <a:latin typeface="+mj-lt"/>
                        </a:rPr>
                        <a:t>tự</a:t>
                      </a:r>
                      <a:r>
                        <a:rPr kumimoji="0" lang="en-US" sz="4400" b="1" i="0" u="none" strike="noStrike" cap="none" normalizeH="0" baseline="0" dirty="0" smtClean="0">
                          <a:ln>
                            <a:noFill/>
                          </a:ln>
                          <a:solidFill>
                            <a:srgbClr val="C00000"/>
                          </a:solidFill>
                          <a:effectLst/>
                          <a:latin typeface="+mj-lt"/>
                        </a:rPr>
                        <a:t/>
                      </a:r>
                      <a:br>
                        <a:rPr kumimoji="0" lang="en-US" sz="4400" b="1" i="0" u="none" strike="noStrike" cap="none" normalizeH="0" baseline="0" dirty="0" smtClean="0">
                          <a:ln>
                            <a:noFill/>
                          </a:ln>
                          <a:solidFill>
                            <a:srgbClr val="C00000"/>
                          </a:solidFill>
                          <a:effectLst/>
                          <a:latin typeface="+mj-lt"/>
                        </a:rPr>
                      </a:br>
                      <a:r>
                        <a:rPr kumimoji="0" lang="en-US" sz="4400" b="1" i="0" u="none" strike="noStrike" cap="none" normalizeH="0" baseline="0" dirty="0" err="1" smtClean="0">
                          <a:ln>
                            <a:noFill/>
                          </a:ln>
                          <a:solidFill>
                            <a:srgbClr val="C00000"/>
                          </a:solidFill>
                          <a:effectLst/>
                          <a:latin typeface="+mj-lt"/>
                        </a:rPr>
                        <a:t>liên</a:t>
                      </a:r>
                      <a:r>
                        <a:rPr kumimoji="0" lang="en-US" sz="4400" b="1" i="0" u="none" strike="noStrike" cap="none" normalizeH="0" baseline="0" dirty="0" smtClean="0">
                          <a:ln>
                            <a:noFill/>
                          </a:ln>
                          <a:solidFill>
                            <a:srgbClr val="C00000"/>
                          </a:solidFill>
                          <a:effectLst/>
                          <a:latin typeface="+mj-lt"/>
                        </a:rPr>
                        <a:t> </a:t>
                      </a:r>
                      <a:r>
                        <a:rPr kumimoji="0" lang="en-US" sz="4400" b="1" i="0" u="none" strike="noStrike" cap="none" normalizeH="0" baseline="0" dirty="0" err="1" smtClean="0">
                          <a:ln>
                            <a:noFill/>
                          </a:ln>
                          <a:solidFill>
                            <a:srgbClr val="C00000"/>
                          </a:solidFill>
                          <a:effectLst/>
                          <a:latin typeface="+mj-lt"/>
                        </a:rPr>
                        <a:t>kết</a:t>
                      </a:r>
                      <a:endParaRPr kumimoji="0" lang="en-US" sz="4400" b="1" i="0" u="none" strike="noStrike" cap="none" normalizeH="0" baseline="0" dirty="0" smtClean="0">
                        <a:ln>
                          <a:noFill/>
                        </a:ln>
                        <a:solidFill>
                          <a:srgbClr val="C00000"/>
                        </a:solidFill>
                        <a:effectLst/>
                        <a:latin typeface="+mj-lt"/>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4400" b="1" i="0" u="none" strike="noStrike" cap="none" normalizeH="0" baseline="0" dirty="0" smtClean="0">
                          <a:ln>
                            <a:noFill/>
                          </a:ln>
                          <a:solidFill>
                            <a:schemeClr val="tx1"/>
                          </a:solidFill>
                          <a:effectLst/>
                          <a:latin typeface="+mj-lt"/>
                        </a:rPr>
                        <a:t>CH</a:t>
                      </a:r>
                      <a:r>
                        <a:rPr kumimoji="0" lang="en-US" sz="4400" b="1" i="0" u="none" strike="noStrike" cap="none" normalizeH="0" baseline="-25000" dirty="0" smtClean="0">
                          <a:ln>
                            <a:noFill/>
                          </a:ln>
                          <a:solidFill>
                            <a:schemeClr val="tx1"/>
                          </a:solidFill>
                          <a:effectLst/>
                          <a:latin typeface="+mj-lt"/>
                        </a:rPr>
                        <a:t>3</a:t>
                      </a:r>
                      <a:r>
                        <a:rPr kumimoji="0" lang="en-US" sz="4400" b="1" i="0" u="none" strike="noStrike" cap="none" normalizeH="0" baseline="0" dirty="0" smtClean="0">
                          <a:ln>
                            <a:noFill/>
                          </a:ln>
                          <a:solidFill>
                            <a:schemeClr val="tx1"/>
                          </a:solidFill>
                          <a:effectLst/>
                          <a:latin typeface="+mj-lt"/>
                        </a:rPr>
                        <a:t> – CH</a:t>
                      </a:r>
                      <a:r>
                        <a:rPr kumimoji="0" lang="en-US" sz="4400" b="1" i="0" u="none" strike="noStrike" cap="none" normalizeH="0" baseline="-25000" dirty="0" smtClean="0">
                          <a:ln>
                            <a:noFill/>
                          </a:ln>
                          <a:solidFill>
                            <a:schemeClr val="tx1"/>
                          </a:solidFill>
                          <a:effectLst/>
                          <a:latin typeface="+mj-lt"/>
                        </a:rPr>
                        <a:t>2</a:t>
                      </a:r>
                      <a:r>
                        <a:rPr kumimoji="0" lang="en-US" sz="4400" b="1" i="0" u="none" strike="noStrike" cap="none" normalizeH="0" baseline="0" dirty="0" smtClean="0">
                          <a:ln>
                            <a:noFill/>
                          </a:ln>
                          <a:solidFill>
                            <a:schemeClr val="tx1"/>
                          </a:solidFill>
                          <a:effectLst/>
                          <a:latin typeface="+mj-lt"/>
                        </a:rPr>
                        <a:t> – OH</a:t>
                      </a:r>
                      <a:r>
                        <a:rPr kumimoji="0" lang="en-US" sz="4400" b="0" i="0" u="none" strike="noStrike" cap="none" normalizeH="0" baseline="0" dirty="0" smtClean="0">
                          <a:ln>
                            <a:noFill/>
                          </a:ln>
                          <a:solidFill>
                            <a:schemeClr val="tx1"/>
                          </a:solidFill>
                          <a:effectLst/>
                          <a:latin typeface="+mj-lt"/>
                        </a:rPr>
                        <a:t> : </a:t>
                      </a:r>
                      <a:r>
                        <a:rPr kumimoji="0" lang="en-US" sz="4400" b="0" i="0" u="none" strike="noStrike" cap="none" normalizeH="0" baseline="0" dirty="0" err="1" smtClean="0">
                          <a:ln>
                            <a:noFill/>
                          </a:ln>
                          <a:solidFill>
                            <a:schemeClr val="tx1"/>
                          </a:solidFill>
                          <a:effectLst/>
                          <a:latin typeface="+mj-lt"/>
                        </a:rPr>
                        <a:t>chất</a:t>
                      </a:r>
                      <a:r>
                        <a:rPr kumimoji="0" lang="en-US" sz="4400" b="0" i="0" u="none" strike="noStrike" cap="none" normalizeH="0" baseline="0" dirty="0" smtClean="0">
                          <a:ln>
                            <a:noFill/>
                          </a:ln>
                          <a:solidFill>
                            <a:schemeClr val="tx1"/>
                          </a:solidFill>
                          <a:effectLst/>
                          <a:latin typeface="+mj-lt"/>
                        </a:rPr>
                        <a:t> </a:t>
                      </a:r>
                      <a:r>
                        <a:rPr kumimoji="0" lang="en-US" sz="4400" b="1" i="0" u="none" strike="noStrike" cap="none" normalizeH="0" baseline="0" dirty="0" err="1" smtClean="0">
                          <a:ln>
                            <a:noFill/>
                          </a:ln>
                          <a:solidFill>
                            <a:schemeClr val="tx1"/>
                          </a:solidFill>
                          <a:effectLst/>
                          <a:latin typeface="+mj-lt"/>
                        </a:rPr>
                        <a:t>lỏng</a:t>
                      </a:r>
                      <a:r>
                        <a:rPr kumimoji="0" lang="en-US" sz="4400" b="0" i="0" u="none" strike="noStrike" cap="none" normalizeH="0" baseline="0" dirty="0" smtClean="0">
                          <a:ln>
                            <a:noFill/>
                          </a:ln>
                          <a:solidFill>
                            <a:schemeClr val="tx1"/>
                          </a:solidFill>
                          <a:effectLst/>
                          <a:latin typeface="+mj-lt"/>
                        </a:rPr>
                        <a:t>, </a:t>
                      </a:r>
                      <a:r>
                        <a:rPr kumimoji="0" lang="en-US" sz="4400" b="1" i="0" u="none" strike="noStrike" cap="none" normalizeH="0" baseline="0" dirty="0" smtClean="0">
                          <a:ln>
                            <a:noFill/>
                          </a:ln>
                          <a:solidFill>
                            <a:schemeClr val="tx1"/>
                          </a:solidFill>
                          <a:effectLst/>
                          <a:latin typeface="+mj-lt"/>
                        </a:rPr>
                        <a:t>tan</a:t>
                      </a:r>
                      <a:r>
                        <a:rPr kumimoji="0" lang="en-US" sz="4400" b="0" i="0" u="none" strike="noStrike" cap="none" normalizeH="0" baseline="0" dirty="0" smtClean="0">
                          <a:ln>
                            <a:noFill/>
                          </a:ln>
                          <a:solidFill>
                            <a:schemeClr val="tx1"/>
                          </a:solidFill>
                          <a:effectLst/>
                          <a:latin typeface="+mj-lt"/>
                        </a:rPr>
                        <a:t> </a:t>
                      </a:r>
                      <a:r>
                        <a:rPr kumimoji="0" lang="en-US" sz="4400" b="0" i="0" u="none" strike="noStrike" cap="none" normalizeH="0" baseline="0" dirty="0" err="1" smtClean="0">
                          <a:ln>
                            <a:noFill/>
                          </a:ln>
                          <a:solidFill>
                            <a:schemeClr val="tx1"/>
                          </a:solidFill>
                          <a:effectLst/>
                          <a:latin typeface="+mj-lt"/>
                        </a:rPr>
                        <a:t>trong</a:t>
                      </a:r>
                      <a:r>
                        <a:rPr kumimoji="0" lang="en-US" sz="4400" b="0" i="0" u="none" strike="noStrike" cap="none" normalizeH="0" baseline="0" dirty="0" smtClean="0">
                          <a:ln>
                            <a:noFill/>
                          </a:ln>
                          <a:solidFill>
                            <a:schemeClr val="tx1"/>
                          </a:solidFill>
                          <a:effectLst/>
                          <a:latin typeface="+mj-lt"/>
                        </a:rPr>
                        <a:t> </a:t>
                      </a:r>
                      <a:r>
                        <a:rPr kumimoji="0" lang="en-US" sz="4400" b="0" i="0" u="none" strike="noStrike" cap="none" normalizeH="0" baseline="0" dirty="0" err="1" smtClean="0">
                          <a:ln>
                            <a:noFill/>
                          </a:ln>
                          <a:solidFill>
                            <a:schemeClr val="tx1"/>
                          </a:solidFill>
                          <a:effectLst/>
                          <a:latin typeface="+mj-lt"/>
                        </a:rPr>
                        <a:t>nước</a:t>
                      </a:r>
                      <a:r>
                        <a:rPr kumimoji="0" lang="en-US" sz="4400" b="0" i="0" u="none" strike="noStrike" cap="none" normalizeH="0" baseline="0" dirty="0" smtClean="0">
                          <a:ln>
                            <a:noFill/>
                          </a:ln>
                          <a:solidFill>
                            <a:schemeClr val="tx1"/>
                          </a:solidFill>
                          <a:effectLst/>
                          <a:latin typeface="+mj-lt"/>
                        </a:rPr>
                        <a:t>, </a:t>
                      </a:r>
                      <a:r>
                        <a:rPr kumimoji="0" lang="en-US" sz="4400" b="1" i="0" u="none" strike="noStrike" cap="none" normalizeH="0" baseline="0" dirty="0" err="1" smtClean="0">
                          <a:ln>
                            <a:noFill/>
                          </a:ln>
                          <a:solidFill>
                            <a:schemeClr val="tx1"/>
                          </a:solidFill>
                          <a:effectLst/>
                          <a:latin typeface="+mj-lt"/>
                        </a:rPr>
                        <a:t>tác</a:t>
                      </a:r>
                      <a:r>
                        <a:rPr kumimoji="0" lang="en-US" sz="4400" b="1" i="0" u="none" strike="noStrike" cap="none" normalizeH="0" baseline="0" dirty="0" smtClean="0">
                          <a:ln>
                            <a:noFill/>
                          </a:ln>
                          <a:solidFill>
                            <a:schemeClr val="tx1"/>
                          </a:solidFill>
                          <a:effectLst/>
                          <a:latin typeface="+mj-lt"/>
                        </a:rPr>
                        <a:t> </a:t>
                      </a:r>
                      <a:r>
                        <a:rPr kumimoji="0" lang="en-US" sz="4400" b="1" i="0" u="none" strike="noStrike" cap="none" normalizeH="0" baseline="0" dirty="0" err="1" smtClean="0">
                          <a:ln>
                            <a:noFill/>
                          </a:ln>
                          <a:solidFill>
                            <a:schemeClr val="tx1"/>
                          </a:solidFill>
                          <a:effectLst/>
                          <a:latin typeface="+mj-lt"/>
                        </a:rPr>
                        <a:t>dụng</a:t>
                      </a:r>
                      <a:r>
                        <a:rPr kumimoji="0" lang="en-US" sz="4400" b="0" i="0" u="none" strike="noStrike" cap="none" normalizeH="0" baseline="0" dirty="0" smtClean="0">
                          <a:ln>
                            <a:noFill/>
                          </a:ln>
                          <a:solidFill>
                            <a:schemeClr val="tx1"/>
                          </a:solidFill>
                          <a:effectLst/>
                          <a:latin typeface="+mj-lt"/>
                        </a:rPr>
                        <a:t> </a:t>
                      </a:r>
                      <a:r>
                        <a:rPr kumimoji="0" lang="en-US" sz="4400" b="0" i="0" u="none" strike="noStrike" cap="none" normalizeH="0" baseline="0" dirty="0" err="1" smtClean="0">
                          <a:ln>
                            <a:noFill/>
                          </a:ln>
                          <a:solidFill>
                            <a:schemeClr val="tx1"/>
                          </a:solidFill>
                          <a:effectLst/>
                          <a:latin typeface="+mj-lt"/>
                        </a:rPr>
                        <a:t>với</a:t>
                      </a:r>
                      <a:r>
                        <a:rPr kumimoji="0" lang="en-US" sz="4400" b="0" i="0" u="none" strike="noStrike" cap="none" normalizeH="0" baseline="0" dirty="0" smtClean="0">
                          <a:ln>
                            <a:noFill/>
                          </a:ln>
                          <a:solidFill>
                            <a:schemeClr val="tx1"/>
                          </a:solidFill>
                          <a:effectLst/>
                          <a:latin typeface="+mj-lt"/>
                        </a:rPr>
                        <a:t> Na</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4400" b="1" i="0" u="none" strike="noStrike" cap="none" normalizeH="0" baseline="0" dirty="0" smtClean="0">
                          <a:ln>
                            <a:noFill/>
                          </a:ln>
                          <a:solidFill>
                            <a:schemeClr val="tx1"/>
                          </a:solidFill>
                          <a:effectLst/>
                          <a:latin typeface="+mj-lt"/>
                        </a:rPr>
                        <a:t>CH</a:t>
                      </a:r>
                      <a:r>
                        <a:rPr kumimoji="0" lang="en-US" sz="4400" b="1" i="0" u="none" strike="noStrike" cap="none" normalizeH="0" baseline="-25000" dirty="0" smtClean="0">
                          <a:ln>
                            <a:noFill/>
                          </a:ln>
                          <a:solidFill>
                            <a:schemeClr val="tx1"/>
                          </a:solidFill>
                          <a:effectLst/>
                          <a:latin typeface="+mj-lt"/>
                        </a:rPr>
                        <a:t>3</a:t>
                      </a:r>
                      <a:r>
                        <a:rPr kumimoji="0" lang="en-US" sz="4400" b="1" i="0" u="none" strike="noStrike" cap="none" normalizeH="0" baseline="0" dirty="0" smtClean="0">
                          <a:ln>
                            <a:noFill/>
                          </a:ln>
                          <a:solidFill>
                            <a:schemeClr val="tx1"/>
                          </a:solidFill>
                          <a:effectLst/>
                          <a:latin typeface="+mj-lt"/>
                        </a:rPr>
                        <a:t> – O – CH</a:t>
                      </a:r>
                      <a:r>
                        <a:rPr kumimoji="0" lang="en-US" sz="4400" b="1" i="0" u="none" strike="noStrike" cap="none" normalizeH="0" baseline="-25000" dirty="0" smtClean="0">
                          <a:ln>
                            <a:noFill/>
                          </a:ln>
                          <a:solidFill>
                            <a:schemeClr val="tx1"/>
                          </a:solidFill>
                          <a:effectLst/>
                          <a:latin typeface="+mj-lt"/>
                        </a:rPr>
                        <a:t>3</a:t>
                      </a:r>
                      <a:r>
                        <a:rPr kumimoji="0" lang="en-US" sz="4400" b="0" i="0" u="none" strike="noStrike" cap="none" normalizeH="0" baseline="0" dirty="0" smtClean="0">
                          <a:ln>
                            <a:noFill/>
                          </a:ln>
                          <a:solidFill>
                            <a:schemeClr val="tx1"/>
                          </a:solidFill>
                          <a:effectLst/>
                          <a:latin typeface="+mj-lt"/>
                        </a:rPr>
                        <a:t> : </a:t>
                      </a:r>
                      <a:r>
                        <a:rPr kumimoji="0" lang="en-US" sz="4400" b="0" i="0" u="none" strike="noStrike" cap="none" normalizeH="0" baseline="0" dirty="0" err="1" smtClean="0">
                          <a:ln>
                            <a:noFill/>
                          </a:ln>
                          <a:solidFill>
                            <a:schemeClr val="tx1"/>
                          </a:solidFill>
                          <a:effectLst/>
                          <a:latin typeface="+mj-lt"/>
                        </a:rPr>
                        <a:t>chất</a:t>
                      </a:r>
                      <a:r>
                        <a:rPr kumimoji="0" lang="en-US" sz="4400" b="0" i="0" u="none" strike="noStrike" cap="none" normalizeH="0" baseline="0" dirty="0" smtClean="0">
                          <a:ln>
                            <a:noFill/>
                          </a:ln>
                          <a:solidFill>
                            <a:schemeClr val="tx1"/>
                          </a:solidFill>
                          <a:effectLst/>
                          <a:latin typeface="+mj-lt"/>
                        </a:rPr>
                        <a:t> </a:t>
                      </a:r>
                      <a:r>
                        <a:rPr kumimoji="0" lang="en-US" sz="4400" b="1" i="0" u="none" strike="noStrike" cap="none" normalizeH="0" baseline="0" dirty="0" err="1" smtClean="0">
                          <a:ln>
                            <a:noFill/>
                          </a:ln>
                          <a:solidFill>
                            <a:schemeClr val="tx1"/>
                          </a:solidFill>
                          <a:effectLst/>
                          <a:latin typeface="+mj-lt"/>
                        </a:rPr>
                        <a:t>khí</a:t>
                      </a:r>
                      <a:r>
                        <a:rPr kumimoji="0" lang="en-US" sz="4400" b="0" i="0" u="none" strike="noStrike" cap="none" normalizeH="0" baseline="0" dirty="0" smtClean="0">
                          <a:ln>
                            <a:noFill/>
                          </a:ln>
                          <a:solidFill>
                            <a:schemeClr val="tx1"/>
                          </a:solidFill>
                          <a:effectLst/>
                          <a:latin typeface="+mj-lt"/>
                        </a:rPr>
                        <a:t>, </a:t>
                      </a:r>
                      <a:r>
                        <a:rPr kumimoji="0" lang="en-US" sz="4400" b="1" i="0" u="none" strike="noStrike" cap="none" normalizeH="0" baseline="0" dirty="0" err="1" smtClean="0">
                          <a:ln>
                            <a:noFill/>
                          </a:ln>
                          <a:solidFill>
                            <a:schemeClr val="tx1"/>
                          </a:solidFill>
                          <a:effectLst/>
                          <a:latin typeface="+mj-lt"/>
                        </a:rPr>
                        <a:t>không</a:t>
                      </a:r>
                      <a:r>
                        <a:rPr kumimoji="0" lang="en-US" sz="4400" b="1" i="0" u="none" strike="noStrike" cap="none" normalizeH="0" baseline="0" dirty="0" smtClean="0">
                          <a:ln>
                            <a:noFill/>
                          </a:ln>
                          <a:solidFill>
                            <a:schemeClr val="tx1"/>
                          </a:solidFill>
                          <a:effectLst/>
                          <a:latin typeface="+mj-lt"/>
                        </a:rPr>
                        <a:t> tan</a:t>
                      </a:r>
                      <a:r>
                        <a:rPr kumimoji="0" lang="en-US" sz="4400" b="0" i="0" u="none" strike="noStrike" cap="none" normalizeH="0" baseline="0" dirty="0" smtClean="0">
                          <a:ln>
                            <a:noFill/>
                          </a:ln>
                          <a:solidFill>
                            <a:schemeClr val="tx1"/>
                          </a:solidFill>
                          <a:effectLst/>
                          <a:latin typeface="+mj-lt"/>
                        </a:rPr>
                        <a:t>, </a:t>
                      </a:r>
                      <a:r>
                        <a:rPr kumimoji="0" lang="en-US" sz="4400" b="1" i="0" u="none" strike="noStrike" cap="none" normalizeH="0" baseline="0" dirty="0" err="1" smtClean="0">
                          <a:ln>
                            <a:noFill/>
                          </a:ln>
                          <a:solidFill>
                            <a:schemeClr val="tx1"/>
                          </a:solidFill>
                          <a:effectLst/>
                          <a:latin typeface="+mj-lt"/>
                        </a:rPr>
                        <a:t>không</a:t>
                      </a:r>
                      <a:r>
                        <a:rPr kumimoji="0" lang="en-US" sz="4400" b="1" i="0" u="none" strike="noStrike" cap="none" normalizeH="0" baseline="0" dirty="0" smtClean="0">
                          <a:ln>
                            <a:noFill/>
                          </a:ln>
                          <a:solidFill>
                            <a:schemeClr val="tx1"/>
                          </a:solidFill>
                          <a:effectLst/>
                          <a:latin typeface="+mj-lt"/>
                        </a:rPr>
                        <a:t> </a:t>
                      </a:r>
                      <a:r>
                        <a:rPr kumimoji="0" lang="en-US" sz="4400" b="1" i="0" u="none" strike="noStrike" cap="none" normalizeH="0" baseline="0" dirty="0" err="1" smtClean="0">
                          <a:ln>
                            <a:noFill/>
                          </a:ln>
                          <a:solidFill>
                            <a:schemeClr val="tx1"/>
                          </a:solidFill>
                          <a:effectLst/>
                          <a:latin typeface="+mj-lt"/>
                        </a:rPr>
                        <a:t>tác</a:t>
                      </a:r>
                      <a:r>
                        <a:rPr kumimoji="0" lang="en-US" sz="4400" b="1" i="0" u="none" strike="noStrike" cap="none" normalizeH="0" baseline="0" dirty="0" smtClean="0">
                          <a:ln>
                            <a:noFill/>
                          </a:ln>
                          <a:solidFill>
                            <a:schemeClr val="tx1"/>
                          </a:solidFill>
                          <a:effectLst/>
                          <a:latin typeface="+mj-lt"/>
                        </a:rPr>
                        <a:t> </a:t>
                      </a:r>
                      <a:r>
                        <a:rPr kumimoji="0" lang="en-US" sz="4400" b="1" i="0" u="none" strike="noStrike" cap="none" normalizeH="0" baseline="0" dirty="0" err="1" smtClean="0">
                          <a:ln>
                            <a:noFill/>
                          </a:ln>
                          <a:solidFill>
                            <a:schemeClr val="tx1"/>
                          </a:solidFill>
                          <a:effectLst/>
                          <a:latin typeface="+mj-lt"/>
                        </a:rPr>
                        <a:t>dụng</a:t>
                      </a:r>
                      <a:r>
                        <a:rPr kumimoji="0" lang="en-US" sz="4400" b="0" i="0" u="none" strike="noStrike" cap="none" normalizeH="0" baseline="0" dirty="0" smtClean="0">
                          <a:ln>
                            <a:noFill/>
                          </a:ln>
                          <a:solidFill>
                            <a:schemeClr val="tx1"/>
                          </a:solidFill>
                          <a:effectLst/>
                          <a:latin typeface="+mj-lt"/>
                        </a:rPr>
                        <a:t> </a:t>
                      </a:r>
                      <a:r>
                        <a:rPr kumimoji="0" lang="en-US" sz="4400" b="0" i="0" u="none" strike="noStrike" cap="none" normalizeH="0" baseline="0" dirty="0" err="1" smtClean="0">
                          <a:ln>
                            <a:noFill/>
                          </a:ln>
                          <a:solidFill>
                            <a:schemeClr val="tx1"/>
                          </a:solidFill>
                          <a:effectLst/>
                          <a:latin typeface="+mj-lt"/>
                        </a:rPr>
                        <a:t>với</a:t>
                      </a:r>
                      <a:r>
                        <a:rPr kumimoji="0" lang="en-US" sz="4400" b="0" i="0" u="none" strike="noStrike" cap="none" normalizeH="0" baseline="0" dirty="0" smtClean="0">
                          <a:ln>
                            <a:noFill/>
                          </a:ln>
                          <a:solidFill>
                            <a:schemeClr val="tx1"/>
                          </a:solidFill>
                          <a:effectLst/>
                          <a:latin typeface="+mj-lt"/>
                        </a:rPr>
                        <a:t> Na</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44845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200"/>
                                        <p:tgtEl>
                                          <p:spTgt spid="2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7"/>
                                        </p:tgtEl>
                                        <p:attrNameLst>
                                          <p:attrName>style.visibility</p:attrName>
                                        </p:attrNameLst>
                                      </p:cBhvr>
                                      <p:to>
                                        <p:strVal val="visible"/>
                                      </p:to>
                                    </p:set>
                                    <p:animEffect transition="in" filter="fade">
                                      <p:cBhvr>
                                        <p:cTn id="12" dur="200"/>
                                        <p:tgtEl>
                                          <p:spTgt spid="24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randombar(horizontal)">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
          <p:cNvGrpSpPr/>
          <p:nvPr/>
        </p:nvGrpSpPr>
        <p:grpSpPr>
          <a:xfrm>
            <a:off x="-455583" y="1961554"/>
            <a:ext cx="19658320" cy="830997"/>
            <a:chOff x="-288924" y="1892299"/>
            <a:chExt cx="19659599" cy="830899"/>
          </a:xfrm>
        </p:grpSpPr>
        <p:sp>
          <p:nvSpPr>
            <p:cNvPr id="244"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45" name="Google Shape;245;p3"/>
            <p:cNvSpPr txBox="1"/>
            <p:nvPr/>
          </p:nvSpPr>
          <p:spPr>
            <a:xfrm>
              <a:off x="1179622" y="1913523"/>
              <a:ext cx="822715" cy="7539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a:solidFill>
                    <a:schemeClr val="lt1"/>
                  </a:solidFill>
                  <a:latin typeface="Tahoma"/>
                  <a:ea typeface="Tahoma"/>
                  <a:cs typeface="Tahoma"/>
                  <a:sym typeface="Tahoma"/>
                </a:rPr>
                <a:t>I</a:t>
              </a:r>
              <a:endParaRPr sz="4300" b="1">
                <a:solidFill>
                  <a:schemeClr val="lt1"/>
                </a:solidFill>
                <a:latin typeface="Tahoma"/>
                <a:ea typeface="Tahoma"/>
                <a:cs typeface="Tahoma"/>
                <a:sym typeface="Tahoma"/>
              </a:endParaRPr>
            </a:p>
          </p:txBody>
        </p:sp>
        <p:sp>
          <p:nvSpPr>
            <p:cNvPr id="246" name="Google Shape;246;p3"/>
            <p:cNvSpPr txBox="1"/>
            <p:nvPr/>
          </p:nvSpPr>
          <p:spPr>
            <a:xfrm>
              <a:off x="2087561" y="1892299"/>
              <a:ext cx="17283114"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dirty="0" err="1" smtClean="0">
                  <a:solidFill>
                    <a:srgbClr val="135F82"/>
                  </a:solidFill>
                  <a:latin typeface="Tahoma"/>
                  <a:ea typeface="Tahoma"/>
                  <a:cs typeface="Tahoma"/>
                  <a:sym typeface="Tahoma"/>
                </a:rPr>
                <a:t>Công</a:t>
              </a:r>
              <a:r>
                <a:rPr lang="en-US" sz="4800" b="1" dirty="0" smtClean="0">
                  <a:solidFill>
                    <a:srgbClr val="135F82"/>
                  </a:solidFill>
                  <a:latin typeface="Tahoma"/>
                  <a:ea typeface="Tahoma"/>
                  <a:cs typeface="Tahoma"/>
                  <a:sym typeface="Tahoma"/>
                </a:rPr>
                <a:t> </a:t>
              </a:r>
              <a:r>
                <a:rPr lang="en-US" sz="4800" b="1" dirty="0" err="1" smtClean="0">
                  <a:solidFill>
                    <a:srgbClr val="135F82"/>
                  </a:solidFill>
                  <a:latin typeface="Tahoma"/>
                  <a:ea typeface="Tahoma"/>
                  <a:cs typeface="Tahoma"/>
                  <a:sym typeface="Tahoma"/>
                </a:rPr>
                <a:t>thức</a:t>
              </a:r>
              <a:r>
                <a:rPr lang="en-US" sz="4800" b="1" dirty="0" smtClean="0">
                  <a:solidFill>
                    <a:srgbClr val="135F82"/>
                  </a:solidFill>
                  <a:latin typeface="Tahoma"/>
                  <a:ea typeface="Tahoma"/>
                  <a:cs typeface="Tahoma"/>
                  <a:sym typeface="Tahoma"/>
                </a:rPr>
                <a:t> </a:t>
              </a:r>
              <a:r>
                <a:rPr lang="en-US" sz="4800" b="1" dirty="0" err="1" smtClean="0">
                  <a:solidFill>
                    <a:srgbClr val="135F82"/>
                  </a:solidFill>
                  <a:latin typeface="Tahoma"/>
                  <a:ea typeface="Tahoma"/>
                  <a:cs typeface="Tahoma"/>
                  <a:sym typeface="Tahoma"/>
                </a:rPr>
                <a:t>cấu</a:t>
              </a:r>
              <a:r>
                <a:rPr lang="en-US" sz="4800" b="1" dirty="0" smtClean="0">
                  <a:solidFill>
                    <a:srgbClr val="135F82"/>
                  </a:solidFill>
                  <a:latin typeface="Tahoma"/>
                  <a:ea typeface="Tahoma"/>
                  <a:cs typeface="Tahoma"/>
                  <a:sym typeface="Tahoma"/>
                </a:rPr>
                <a:t> </a:t>
              </a:r>
              <a:r>
                <a:rPr lang="en-US" sz="4800" b="1" dirty="0" err="1" smtClean="0">
                  <a:solidFill>
                    <a:srgbClr val="135F82"/>
                  </a:solidFill>
                  <a:latin typeface="Tahoma"/>
                  <a:ea typeface="Tahoma"/>
                  <a:cs typeface="Tahoma"/>
                  <a:sym typeface="Tahoma"/>
                </a:rPr>
                <a:t>tạo</a:t>
              </a:r>
              <a:endParaRPr sz="4800" b="1" dirty="0">
                <a:solidFill>
                  <a:srgbClr val="135F82"/>
                </a:solidFill>
                <a:latin typeface="Tahoma"/>
                <a:ea typeface="Tahoma"/>
                <a:cs typeface="Tahoma"/>
                <a:sym typeface="Tahoma"/>
              </a:endParaRPr>
            </a:p>
          </p:txBody>
        </p:sp>
      </p:grpSp>
      <p:grpSp>
        <p:nvGrpSpPr>
          <p:cNvPr id="247" name="Google Shape;247;p3"/>
          <p:cNvGrpSpPr/>
          <p:nvPr/>
        </p:nvGrpSpPr>
        <p:grpSpPr>
          <a:xfrm>
            <a:off x="1517188" y="4234434"/>
            <a:ext cx="5268663" cy="971306"/>
            <a:chOff x="166396" y="8755081"/>
            <a:chExt cx="4167639" cy="781943"/>
          </a:xfrm>
        </p:grpSpPr>
        <p:sp>
          <p:nvSpPr>
            <p:cNvPr id="248" name="Google Shape;248;p3"/>
            <p:cNvSpPr/>
            <p:nvPr/>
          </p:nvSpPr>
          <p:spPr>
            <a:xfrm>
              <a:off x="384522" y="8755081"/>
              <a:ext cx="3949513" cy="781943"/>
            </a:xfrm>
            <a:prstGeom prst="roundRect">
              <a:avLst>
                <a:gd name="adj" fmla="val 16667"/>
              </a:avLst>
            </a:prstGeom>
            <a:solidFill>
              <a:srgbClr val="0072B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nvGrpSpPr>
            <p:cNvPr id="249" name="Google Shape;249;p3"/>
            <p:cNvGrpSpPr/>
            <p:nvPr/>
          </p:nvGrpSpPr>
          <p:grpSpPr>
            <a:xfrm>
              <a:off x="166396" y="8780577"/>
              <a:ext cx="702538" cy="572229"/>
              <a:chOff x="-145995" y="8633545"/>
              <a:chExt cx="787401" cy="641352"/>
            </a:xfrm>
          </p:grpSpPr>
          <p:sp>
            <p:nvSpPr>
              <p:cNvPr id="250" name="Google Shape;250;p3"/>
              <p:cNvSpPr/>
              <p:nvPr/>
            </p:nvSpPr>
            <p:spPr>
              <a:xfrm>
                <a:off x="255643" y="9062171"/>
                <a:ext cx="363538" cy="88900"/>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1" name="Google Shape;251;p3"/>
              <p:cNvSpPr/>
              <p:nvPr/>
            </p:nvSpPr>
            <p:spPr>
              <a:xfrm>
                <a:off x="233418" y="9039946"/>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2" name="Google Shape;252;p3"/>
              <p:cNvSpPr/>
              <p:nvPr/>
            </p:nvSpPr>
            <p:spPr>
              <a:xfrm>
                <a:off x="255643" y="9136784"/>
                <a:ext cx="363538" cy="90488"/>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3" name="Google Shape;253;p3"/>
              <p:cNvSpPr/>
              <p:nvPr/>
            </p:nvSpPr>
            <p:spPr>
              <a:xfrm>
                <a:off x="233418" y="9114559"/>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4" name="Google Shape;254;p3"/>
              <p:cNvSpPr/>
              <p:nvPr/>
            </p:nvSpPr>
            <p:spPr>
              <a:xfrm>
                <a:off x="217543" y="8657358"/>
                <a:ext cx="263525" cy="254000"/>
              </a:xfrm>
              <a:custGeom>
                <a:avLst/>
                <a:gdLst/>
                <a:ahLst/>
                <a:cxnLst/>
                <a:rect l="l" t="t" r="r" b="b"/>
                <a:pathLst>
                  <a:path w="70" h="68" extrusionOk="0">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5" name="Google Shape;255;p3"/>
              <p:cNvSpPr/>
              <p:nvPr/>
            </p:nvSpPr>
            <p:spPr>
              <a:xfrm>
                <a:off x="192143" y="8633545"/>
                <a:ext cx="314325" cy="300038"/>
              </a:xfrm>
              <a:custGeom>
                <a:avLst/>
                <a:gdLst/>
                <a:ahLst/>
                <a:cxnLst/>
                <a:rect l="l" t="t" r="r" b="b"/>
                <a:pathLst>
                  <a:path w="84" h="80" extrusionOk="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6" name="Google Shape;256;p3"/>
              <p:cNvSpPr/>
              <p:nvPr/>
            </p:nvSpPr>
            <p:spPr>
              <a:xfrm>
                <a:off x="-123770" y="8724033"/>
                <a:ext cx="742950" cy="528639"/>
              </a:xfrm>
              <a:custGeom>
                <a:avLst/>
                <a:gdLst/>
                <a:ahLst/>
                <a:cxnLst/>
                <a:rect l="l" t="t" r="r" b="b"/>
                <a:pathLst>
                  <a:path w="198" h="141" extrusionOk="0">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7" name="Google Shape;257;p3"/>
              <p:cNvSpPr/>
              <p:nvPr/>
            </p:nvSpPr>
            <p:spPr>
              <a:xfrm>
                <a:off x="-145995" y="8701808"/>
                <a:ext cx="787400" cy="573089"/>
              </a:xfrm>
              <a:custGeom>
                <a:avLst/>
                <a:gdLst/>
                <a:ahLst/>
                <a:cxnLst/>
                <a:rect l="l" t="t" r="r" b="b"/>
                <a:pathLst>
                  <a:path w="210" h="153" extrusionOk="0">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8" name="Google Shape;258;p3"/>
              <p:cNvSpPr/>
              <p:nvPr/>
            </p:nvSpPr>
            <p:spPr>
              <a:xfrm>
                <a:off x="277868" y="9084396"/>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9" name="Google Shape;259;p3"/>
              <p:cNvSpPr/>
              <p:nvPr/>
            </p:nvSpPr>
            <p:spPr>
              <a:xfrm>
                <a:off x="277868" y="9159009"/>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0" name="Google Shape;260;p3"/>
              <p:cNvSpPr/>
              <p:nvPr/>
            </p:nvSpPr>
            <p:spPr>
              <a:xfrm>
                <a:off x="239768" y="8674820"/>
                <a:ext cx="217488" cy="214313"/>
              </a:xfrm>
              <a:custGeom>
                <a:avLst/>
                <a:gdLst/>
                <a:ahLst/>
                <a:cxnLst/>
                <a:rect l="l" t="t" r="r" b="b"/>
                <a:pathLst>
                  <a:path w="58" h="57" extrusionOk="0">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1" name="Google Shape;261;p3"/>
              <p:cNvSpPr/>
              <p:nvPr/>
            </p:nvSpPr>
            <p:spPr>
              <a:xfrm>
                <a:off x="-96782" y="8746258"/>
                <a:ext cx="693738" cy="484189"/>
              </a:xfrm>
              <a:custGeom>
                <a:avLst/>
                <a:gdLst/>
                <a:ahLst/>
                <a:cxnLst/>
                <a:rect l="l" t="t" r="r" b="b"/>
                <a:pathLst>
                  <a:path w="437" h="305" extrusionOk="0">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sp>
          <p:nvSpPr>
            <p:cNvPr id="262" name="Google Shape;262;p3"/>
            <p:cNvSpPr txBox="1"/>
            <p:nvPr/>
          </p:nvSpPr>
          <p:spPr>
            <a:xfrm>
              <a:off x="932118" y="8770019"/>
              <a:ext cx="3338734" cy="644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600" b="1" dirty="0" err="1" smtClean="0">
                  <a:solidFill>
                    <a:schemeClr val="lt1"/>
                  </a:solidFill>
                  <a:latin typeface="Tahoma"/>
                  <a:ea typeface="Tahoma"/>
                  <a:cs typeface="Tahoma"/>
                  <a:sym typeface="Tahoma"/>
                </a:rPr>
                <a:t>Khái</a:t>
              </a:r>
              <a:r>
                <a:rPr lang="en-US" sz="4600" b="1" dirty="0" smtClean="0">
                  <a:solidFill>
                    <a:schemeClr val="lt1"/>
                  </a:solidFill>
                  <a:latin typeface="Tahoma"/>
                  <a:ea typeface="Tahoma"/>
                  <a:cs typeface="Tahoma"/>
                  <a:sym typeface="Tahoma"/>
                </a:rPr>
                <a:t> </a:t>
              </a:r>
              <a:r>
                <a:rPr lang="en-US" sz="4600" b="1" dirty="0" err="1" smtClean="0">
                  <a:solidFill>
                    <a:schemeClr val="lt1"/>
                  </a:solidFill>
                  <a:latin typeface="Tahoma"/>
                  <a:ea typeface="Tahoma"/>
                  <a:cs typeface="Tahoma"/>
                  <a:sym typeface="Tahoma"/>
                </a:rPr>
                <a:t>niệm</a:t>
              </a:r>
              <a:endParaRPr sz="4600" b="1" dirty="0">
                <a:solidFill>
                  <a:schemeClr val="lt1"/>
                </a:solidFill>
                <a:latin typeface="Tahoma"/>
                <a:ea typeface="Tahoma"/>
                <a:cs typeface="Tahoma"/>
                <a:sym typeface="Tahoma"/>
              </a:endParaRPr>
            </a:p>
          </p:txBody>
        </p:sp>
      </p:grpSp>
      <p:sp>
        <p:nvSpPr>
          <p:cNvPr id="4" name="Rectangle 3"/>
          <p:cNvSpPr/>
          <p:nvPr/>
        </p:nvSpPr>
        <p:spPr>
          <a:xfrm>
            <a:off x="1424197" y="5792743"/>
            <a:ext cx="21931395" cy="4247317"/>
          </a:xfrm>
          <a:prstGeom prst="rect">
            <a:avLst/>
          </a:prstGeom>
        </p:spPr>
        <p:txBody>
          <a:bodyPr wrap="square">
            <a:spAutoFit/>
          </a:bodyPr>
          <a:lstStyle/>
          <a:p>
            <a:r>
              <a:rPr lang="it-IT" sz="5400" dirty="0" smtClean="0"/>
              <a:t>Công thức cấu tạo </a:t>
            </a:r>
            <a:r>
              <a:rPr lang="it-IT" sz="5400" dirty="0"/>
              <a:t>là công thức biểu diễn </a:t>
            </a:r>
            <a:r>
              <a:rPr lang="it-IT" sz="5400" dirty="0" smtClean="0"/>
              <a:t>trật </a:t>
            </a:r>
            <a:r>
              <a:rPr lang="it-IT" sz="5400" dirty="0"/>
              <a:t>tự và cách thức liên kết (đơn, đôi, ba) giữa các nguyên tử trong phân tử.</a:t>
            </a:r>
            <a:endParaRPr lang="en-US" sz="5400" dirty="0"/>
          </a:p>
          <a:p>
            <a:endParaRPr lang="en-US" sz="5400" dirty="0" smtClean="0"/>
          </a:p>
          <a:p>
            <a:r>
              <a:rPr lang="vi-VN" sz="5400" dirty="0" smtClean="0"/>
              <a:t>VD</a:t>
            </a:r>
            <a:r>
              <a:rPr lang="vi-VN" sz="5400" dirty="0"/>
              <a:t>: </a:t>
            </a:r>
            <a:r>
              <a:rPr lang="pt-BR" sz="5400" dirty="0"/>
              <a:t>CTPT:      </a:t>
            </a:r>
            <a:r>
              <a:rPr lang="pt-BR" sz="5400" b="1" dirty="0"/>
              <a:t>C</a:t>
            </a:r>
            <a:r>
              <a:rPr lang="pt-BR" sz="5400" b="1" baseline="-25000" dirty="0"/>
              <a:t>2</a:t>
            </a:r>
            <a:r>
              <a:rPr lang="pt-BR" sz="5400" b="1" dirty="0"/>
              <a:t>H</a:t>
            </a:r>
            <a:r>
              <a:rPr lang="pt-BR" sz="5400" b="1" baseline="-25000" dirty="0"/>
              <a:t>6</a:t>
            </a:r>
            <a:r>
              <a:rPr lang="pt-BR" sz="5400" b="1" dirty="0"/>
              <a:t>O</a:t>
            </a:r>
            <a:endParaRPr lang="en-US" sz="5400" dirty="0"/>
          </a:p>
          <a:p>
            <a:r>
              <a:rPr lang="pt-BR" sz="5400" dirty="0"/>
              <a:t>       CTCT</a:t>
            </a:r>
            <a:r>
              <a:rPr lang="pt-BR" sz="5400" b="1" dirty="0"/>
              <a:t>:     H</a:t>
            </a:r>
            <a:r>
              <a:rPr lang="pt-BR" sz="5400" b="1" baseline="-25000" dirty="0"/>
              <a:t>3</a:t>
            </a:r>
            <a:r>
              <a:rPr lang="pt-BR" sz="5400" b="1" dirty="0"/>
              <a:t>C–CH</a:t>
            </a:r>
            <a:r>
              <a:rPr lang="pt-BR" sz="5400" b="1" baseline="-25000" dirty="0"/>
              <a:t>2</a:t>
            </a:r>
            <a:r>
              <a:rPr lang="pt-BR" sz="5400" b="1" dirty="0"/>
              <a:t>–O–H </a:t>
            </a:r>
            <a:endParaRPr lang="en-US" sz="5400" dirty="0"/>
          </a:p>
        </p:txBody>
      </p:sp>
    </p:spTree>
    <p:extLst>
      <p:ext uri="{BB962C8B-B14F-4D97-AF65-F5344CB8AC3E}">
        <p14:creationId xmlns:p14="http://schemas.microsoft.com/office/powerpoint/2010/main" val="207020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200"/>
                                        <p:tgtEl>
                                          <p:spTgt spid="2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7"/>
                                        </p:tgtEl>
                                        <p:attrNameLst>
                                          <p:attrName>style.visibility</p:attrName>
                                        </p:attrNameLst>
                                      </p:cBhvr>
                                      <p:to>
                                        <p:strVal val="visible"/>
                                      </p:to>
                                    </p:set>
                                    <p:animEffect transition="in" filter="fade">
                                      <p:cBhvr>
                                        <p:cTn id="12" dur="200"/>
                                        <p:tgtEl>
                                          <p:spTgt spid="24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
          <p:cNvGrpSpPr/>
          <p:nvPr/>
        </p:nvGrpSpPr>
        <p:grpSpPr>
          <a:xfrm>
            <a:off x="-455583" y="1563301"/>
            <a:ext cx="19658319" cy="830997"/>
            <a:chOff x="-288924" y="1892299"/>
            <a:chExt cx="19659598" cy="830899"/>
          </a:xfrm>
        </p:grpSpPr>
        <p:sp>
          <p:nvSpPr>
            <p:cNvPr id="244"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45" name="Google Shape;245;p3"/>
            <p:cNvSpPr txBox="1"/>
            <p:nvPr/>
          </p:nvSpPr>
          <p:spPr>
            <a:xfrm>
              <a:off x="1179622" y="1913523"/>
              <a:ext cx="822715" cy="7539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a:solidFill>
                    <a:schemeClr val="lt1"/>
                  </a:solidFill>
                  <a:latin typeface="Tahoma"/>
                  <a:ea typeface="Tahoma"/>
                  <a:cs typeface="Tahoma"/>
                  <a:sym typeface="Tahoma"/>
                </a:rPr>
                <a:t>I</a:t>
              </a:r>
              <a:endParaRPr sz="4300" b="1">
                <a:solidFill>
                  <a:schemeClr val="lt1"/>
                </a:solidFill>
                <a:latin typeface="Tahoma"/>
                <a:ea typeface="Tahoma"/>
                <a:cs typeface="Tahoma"/>
                <a:sym typeface="Tahoma"/>
              </a:endParaRPr>
            </a:p>
          </p:txBody>
        </p:sp>
        <p:sp>
          <p:nvSpPr>
            <p:cNvPr id="246"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dirty="0" err="1" smtClean="0">
                  <a:solidFill>
                    <a:srgbClr val="135F82"/>
                  </a:solidFill>
                  <a:latin typeface="Tahoma"/>
                  <a:ea typeface="Tahoma"/>
                  <a:cs typeface="Tahoma"/>
                  <a:sym typeface="Tahoma"/>
                </a:rPr>
                <a:t>Công</a:t>
              </a:r>
              <a:r>
                <a:rPr lang="en-US" sz="4800" b="1" dirty="0" smtClean="0">
                  <a:solidFill>
                    <a:srgbClr val="135F82"/>
                  </a:solidFill>
                  <a:latin typeface="Tahoma"/>
                  <a:ea typeface="Tahoma"/>
                  <a:cs typeface="Tahoma"/>
                  <a:sym typeface="Tahoma"/>
                </a:rPr>
                <a:t> </a:t>
              </a:r>
              <a:r>
                <a:rPr lang="en-US" sz="4800" b="1" dirty="0" err="1" smtClean="0">
                  <a:solidFill>
                    <a:srgbClr val="135F82"/>
                  </a:solidFill>
                  <a:latin typeface="Tahoma"/>
                  <a:ea typeface="Tahoma"/>
                  <a:cs typeface="Tahoma"/>
                  <a:sym typeface="Tahoma"/>
                </a:rPr>
                <a:t>thức</a:t>
              </a:r>
              <a:r>
                <a:rPr lang="en-US" sz="4800" b="1" dirty="0" smtClean="0">
                  <a:solidFill>
                    <a:srgbClr val="135F82"/>
                  </a:solidFill>
                  <a:latin typeface="Tahoma"/>
                  <a:ea typeface="Tahoma"/>
                  <a:cs typeface="Tahoma"/>
                  <a:sym typeface="Tahoma"/>
                </a:rPr>
                <a:t> </a:t>
              </a:r>
              <a:r>
                <a:rPr lang="en-US" sz="4800" b="1" dirty="0" err="1" smtClean="0">
                  <a:solidFill>
                    <a:srgbClr val="135F82"/>
                  </a:solidFill>
                  <a:latin typeface="Tahoma"/>
                  <a:ea typeface="Tahoma"/>
                  <a:cs typeface="Tahoma"/>
                  <a:sym typeface="Tahoma"/>
                </a:rPr>
                <a:t>cấu</a:t>
              </a:r>
              <a:r>
                <a:rPr lang="en-US" sz="4800" b="1" dirty="0" smtClean="0">
                  <a:solidFill>
                    <a:srgbClr val="135F82"/>
                  </a:solidFill>
                  <a:latin typeface="Tahoma"/>
                  <a:ea typeface="Tahoma"/>
                  <a:cs typeface="Tahoma"/>
                  <a:sym typeface="Tahoma"/>
                </a:rPr>
                <a:t> </a:t>
              </a:r>
              <a:r>
                <a:rPr lang="en-US" sz="4800" b="1" dirty="0" err="1" smtClean="0">
                  <a:solidFill>
                    <a:srgbClr val="135F82"/>
                  </a:solidFill>
                  <a:latin typeface="Tahoma"/>
                  <a:ea typeface="Tahoma"/>
                  <a:cs typeface="Tahoma"/>
                  <a:sym typeface="Tahoma"/>
                </a:rPr>
                <a:t>tạo</a:t>
              </a:r>
              <a:endParaRPr sz="4800" b="1" dirty="0">
                <a:solidFill>
                  <a:srgbClr val="135F82"/>
                </a:solidFill>
                <a:latin typeface="Tahoma"/>
                <a:ea typeface="Tahoma"/>
                <a:cs typeface="Tahoma"/>
                <a:sym typeface="Tahoma"/>
              </a:endParaRPr>
            </a:p>
          </p:txBody>
        </p:sp>
      </p:grpSp>
      <p:grpSp>
        <p:nvGrpSpPr>
          <p:cNvPr id="247" name="Google Shape;247;p3"/>
          <p:cNvGrpSpPr/>
          <p:nvPr/>
        </p:nvGrpSpPr>
        <p:grpSpPr>
          <a:xfrm>
            <a:off x="1103562" y="2663775"/>
            <a:ext cx="5268663" cy="971306"/>
            <a:chOff x="166396" y="8755081"/>
            <a:chExt cx="4167639" cy="781943"/>
          </a:xfrm>
        </p:grpSpPr>
        <p:sp>
          <p:nvSpPr>
            <p:cNvPr id="248" name="Google Shape;248;p3"/>
            <p:cNvSpPr/>
            <p:nvPr/>
          </p:nvSpPr>
          <p:spPr>
            <a:xfrm>
              <a:off x="384522" y="8755081"/>
              <a:ext cx="3949513" cy="781943"/>
            </a:xfrm>
            <a:prstGeom prst="roundRect">
              <a:avLst>
                <a:gd name="adj" fmla="val 16667"/>
              </a:avLst>
            </a:prstGeom>
            <a:solidFill>
              <a:srgbClr val="0072B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nvGrpSpPr>
            <p:cNvPr id="249" name="Google Shape;249;p3"/>
            <p:cNvGrpSpPr/>
            <p:nvPr/>
          </p:nvGrpSpPr>
          <p:grpSpPr>
            <a:xfrm>
              <a:off x="166396" y="8780577"/>
              <a:ext cx="702538" cy="572229"/>
              <a:chOff x="-145995" y="8633545"/>
              <a:chExt cx="787401" cy="641352"/>
            </a:xfrm>
          </p:grpSpPr>
          <p:sp>
            <p:nvSpPr>
              <p:cNvPr id="250" name="Google Shape;250;p3"/>
              <p:cNvSpPr/>
              <p:nvPr/>
            </p:nvSpPr>
            <p:spPr>
              <a:xfrm>
                <a:off x="255643" y="9062171"/>
                <a:ext cx="363538" cy="88900"/>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1" name="Google Shape;251;p3"/>
              <p:cNvSpPr/>
              <p:nvPr/>
            </p:nvSpPr>
            <p:spPr>
              <a:xfrm>
                <a:off x="233418" y="9039946"/>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2" name="Google Shape;252;p3"/>
              <p:cNvSpPr/>
              <p:nvPr/>
            </p:nvSpPr>
            <p:spPr>
              <a:xfrm>
                <a:off x="255643" y="9136784"/>
                <a:ext cx="363538" cy="90488"/>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3" name="Google Shape;253;p3"/>
              <p:cNvSpPr/>
              <p:nvPr/>
            </p:nvSpPr>
            <p:spPr>
              <a:xfrm>
                <a:off x="233418" y="9114559"/>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4" name="Google Shape;254;p3"/>
              <p:cNvSpPr/>
              <p:nvPr/>
            </p:nvSpPr>
            <p:spPr>
              <a:xfrm>
                <a:off x="217543" y="8657358"/>
                <a:ext cx="263525" cy="254000"/>
              </a:xfrm>
              <a:custGeom>
                <a:avLst/>
                <a:gdLst/>
                <a:ahLst/>
                <a:cxnLst/>
                <a:rect l="l" t="t" r="r" b="b"/>
                <a:pathLst>
                  <a:path w="70" h="68" extrusionOk="0">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5" name="Google Shape;255;p3"/>
              <p:cNvSpPr/>
              <p:nvPr/>
            </p:nvSpPr>
            <p:spPr>
              <a:xfrm>
                <a:off x="192143" y="8633545"/>
                <a:ext cx="314325" cy="300038"/>
              </a:xfrm>
              <a:custGeom>
                <a:avLst/>
                <a:gdLst/>
                <a:ahLst/>
                <a:cxnLst/>
                <a:rect l="l" t="t" r="r" b="b"/>
                <a:pathLst>
                  <a:path w="84" h="80" extrusionOk="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6" name="Google Shape;256;p3"/>
              <p:cNvSpPr/>
              <p:nvPr/>
            </p:nvSpPr>
            <p:spPr>
              <a:xfrm>
                <a:off x="-123770" y="8724033"/>
                <a:ext cx="742950" cy="528639"/>
              </a:xfrm>
              <a:custGeom>
                <a:avLst/>
                <a:gdLst/>
                <a:ahLst/>
                <a:cxnLst/>
                <a:rect l="l" t="t" r="r" b="b"/>
                <a:pathLst>
                  <a:path w="198" h="141" extrusionOk="0">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7" name="Google Shape;257;p3"/>
              <p:cNvSpPr/>
              <p:nvPr/>
            </p:nvSpPr>
            <p:spPr>
              <a:xfrm>
                <a:off x="-145995" y="8701808"/>
                <a:ext cx="787400" cy="573089"/>
              </a:xfrm>
              <a:custGeom>
                <a:avLst/>
                <a:gdLst/>
                <a:ahLst/>
                <a:cxnLst/>
                <a:rect l="l" t="t" r="r" b="b"/>
                <a:pathLst>
                  <a:path w="210" h="153" extrusionOk="0">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8" name="Google Shape;258;p3"/>
              <p:cNvSpPr/>
              <p:nvPr/>
            </p:nvSpPr>
            <p:spPr>
              <a:xfrm>
                <a:off x="277868" y="9084396"/>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9" name="Google Shape;259;p3"/>
              <p:cNvSpPr/>
              <p:nvPr/>
            </p:nvSpPr>
            <p:spPr>
              <a:xfrm>
                <a:off x="277868" y="9159009"/>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0" name="Google Shape;260;p3"/>
              <p:cNvSpPr/>
              <p:nvPr/>
            </p:nvSpPr>
            <p:spPr>
              <a:xfrm>
                <a:off x="239768" y="8674820"/>
                <a:ext cx="217488" cy="214313"/>
              </a:xfrm>
              <a:custGeom>
                <a:avLst/>
                <a:gdLst/>
                <a:ahLst/>
                <a:cxnLst/>
                <a:rect l="l" t="t" r="r" b="b"/>
                <a:pathLst>
                  <a:path w="58" h="57" extrusionOk="0">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1" name="Google Shape;261;p3"/>
              <p:cNvSpPr/>
              <p:nvPr/>
            </p:nvSpPr>
            <p:spPr>
              <a:xfrm>
                <a:off x="-96782" y="8746258"/>
                <a:ext cx="693738" cy="484189"/>
              </a:xfrm>
              <a:custGeom>
                <a:avLst/>
                <a:gdLst/>
                <a:ahLst/>
                <a:cxnLst/>
                <a:rect l="l" t="t" r="r" b="b"/>
                <a:pathLst>
                  <a:path w="437" h="305" extrusionOk="0">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sp>
          <p:nvSpPr>
            <p:cNvPr id="262" name="Google Shape;262;p3"/>
            <p:cNvSpPr txBox="1"/>
            <p:nvPr/>
          </p:nvSpPr>
          <p:spPr>
            <a:xfrm>
              <a:off x="932118" y="8770019"/>
              <a:ext cx="3338734" cy="644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600" b="1" dirty="0" err="1" smtClean="0">
                  <a:solidFill>
                    <a:schemeClr val="lt1"/>
                  </a:solidFill>
                  <a:latin typeface="Tahoma"/>
                  <a:ea typeface="Tahoma"/>
                  <a:cs typeface="Tahoma"/>
                  <a:sym typeface="Tahoma"/>
                </a:rPr>
                <a:t>Phân</a:t>
              </a:r>
              <a:r>
                <a:rPr lang="en-US" sz="4600" b="1" dirty="0" smtClean="0">
                  <a:solidFill>
                    <a:schemeClr val="lt1"/>
                  </a:solidFill>
                  <a:latin typeface="Tahoma"/>
                  <a:ea typeface="Tahoma"/>
                  <a:cs typeface="Tahoma"/>
                  <a:sym typeface="Tahoma"/>
                </a:rPr>
                <a:t> </a:t>
              </a:r>
              <a:r>
                <a:rPr lang="en-US" sz="4600" b="1" dirty="0" err="1" smtClean="0">
                  <a:solidFill>
                    <a:schemeClr val="lt1"/>
                  </a:solidFill>
                  <a:latin typeface="Tahoma"/>
                  <a:ea typeface="Tahoma"/>
                  <a:cs typeface="Tahoma"/>
                  <a:sym typeface="Tahoma"/>
                </a:rPr>
                <a:t>loại</a:t>
              </a:r>
              <a:endParaRPr sz="4600" b="1" dirty="0">
                <a:solidFill>
                  <a:schemeClr val="lt1"/>
                </a:solidFill>
                <a:latin typeface="Tahoma"/>
                <a:ea typeface="Tahoma"/>
                <a:cs typeface="Tahoma"/>
                <a:sym typeface="Tahoma"/>
              </a:endParaRPr>
            </a:p>
          </p:txBody>
        </p:sp>
      </p:grpSp>
      <p:graphicFrame>
        <p:nvGraphicFramePr>
          <p:cNvPr id="14" name="Table 13"/>
          <p:cNvGraphicFramePr>
            <a:graphicFrameLocks noGrp="1"/>
          </p:cNvGraphicFramePr>
          <p:nvPr>
            <p:extLst>
              <p:ext uri="{D42A27DB-BD31-4B8C-83A1-F6EECF244321}">
                <p14:modId xmlns:p14="http://schemas.microsoft.com/office/powerpoint/2010/main" val="3261770969"/>
              </p:ext>
            </p:extLst>
          </p:nvPr>
        </p:nvGraphicFramePr>
        <p:xfrm>
          <a:off x="1128630" y="3800475"/>
          <a:ext cx="22366512" cy="9597558"/>
        </p:xfrm>
        <a:graphic>
          <a:graphicData uri="http://schemas.openxmlformats.org/drawingml/2006/table">
            <a:tbl>
              <a:tblPr firstRow="1" bandRow="1">
                <a:tableStyleId>{5C22544A-7EE6-4342-B048-85BDC9FD1C3A}</a:tableStyleId>
              </a:tblPr>
              <a:tblGrid>
                <a:gridCol w="7455504"/>
                <a:gridCol w="7455504"/>
                <a:gridCol w="7455504"/>
              </a:tblGrid>
              <a:tr h="1290513">
                <a:tc>
                  <a:txBody>
                    <a:bodyPr/>
                    <a:lstStyle/>
                    <a:p>
                      <a:pPr algn="ctr"/>
                      <a:r>
                        <a:rPr lang="en-US" sz="4400" dirty="0" smtClean="0">
                          <a:solidFill>
                            <a:schemeClr val="tx1"/>
                          </a:solidFill>
                        </a:rPr>
                        <a:t>CT</a:t>
                      </a:r>
                      <a:r>
                        <a:rPr lang="en-US" sz="4400" baseline="0" dirty="0" smtClean="0">
                          <a:solidFill>
                            <a:schemeClr val="tx1"/>
                          </a:solidFill>
                        </a:rPr>
                        <a:t>CT </a:t>
                      </a:r>
                      <a:r>
                        <a:rPr lang="en-US" sz="4400" baseline="0" dirty="0" err="1" smtClean="0">
                          <a:solidFill>
                            <a:schemeClr val="tx1"/>
                          </a:solidFill>
                        </a:rPr>
                        <a:t>đầy</a:t>
                      </a:r>
                      <a:r>
                        <a:rPr lang="en-US" sz="4400" baseline="0" dirty="0" smtClean="0">
                          <a:solidFill>
                            <a:schemeClr val="tx1"/>
                          </a:solidFill>
                        </a:rPr>
                        <a:t> </a:t>
                      </a:r>
                      <a:r>
                        <a:rPr lang="en-US" sz="4400" baseline="0" dirty="0" err="1" smtClean="0">
                          <a:solidFill>
                            <a:schemeClr val="tx1"/>
                          </a:solidFill>
                        </a:rPr>
                        <a:t>đủ</a:t>
                      </a:r>
                      <a:endParaRPr lang="en-US" sz="4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400" dirty="0" smtClean="0">
                          <a:solidFill>
                            <a:schemeClr val="tx1"/>
                          </a:solidFill>
                        </a:rPr>
                        <a:t>CTCT </a:t>
                      </a:r>
                      <a:r>
                        <a:rPr lang="en-US" sz="4400" dirty="0" err="1" smtClean="0">
                          <a:solidFill>
                            <a:schemeClr val="tx1"/>
                          </a:solidFill>
                        </a:rPr>
                        <a:t>thu</a:t>
                      </a:r>
                      <a:r>
                        <a:rPr lang="en-US" sz="4400" dirty="0" smtClean="0">
                          <a:solidFill>
                            <a:schemeClr val="tx1"/>
                          </a:solidFill>
                        </a:rPr>
                        <a:t> </a:t>
                      </a:r>
                      <a:r>
                        <a:rPr lang="en-US" sz="4400" dirty="0" err="1" smtClean="0">
                          <a:solidFill>
                            <a:schemeClr val="tx1"/>
                          </a:solidFill>
                        </a:rPr>
                        <a:t>gọn</a:t>
                      </a:r>
                      <a:endParaRPr lang="en-US" sz="4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400" dirty="0" smtClean="0">
                          <a:solidFill>
                            <a:schemeClr val="tx1"/>
                          </a:solidFill>
                        </a:rPr>
                        <a:t>CT </a:t>
                      </a:r>
                      <a:r>
                        <a:rPr lang="en-US" sz="4400" dirty="0" err="1" smtClean="0">
                          <a:solidFill>
                            <a:schemeClr val="tx1"/>
                          </a:solidFill>
                        </a:rPr>
                        <a:t>khung</a:t>
                      </a:r>
                      <a:r>
                        <a:rPr lang="en-US" sz="4400" dirty="0" smtClean="0">
                          <a:solidFill>
                            <a:schemeClr val="tx1"/>
                          </a:solidFill>
                        </a:rPr>
                        <a:t> </a:t>
                      </a:r>
                      <a:r>
                        <a:rPr lang="en-US" sz="4400" dirty="0" err="1" smtClean="0">
                          <a:solidFill>
                            <a:schemeClr val="tx1"/>
                          </a:solidFill>
                        </a:rPr>
                        <a:t>phân</a:t>
                      </a:r>
                      <a:r>
                        <a:rPr lang="en-US" sz="4400" baseline="0" dirty="0" smtClean="0">
                          <a:solidFill>
                            <a:schemeClr val="tx1"/>
                          </a:solidFill>
                        </a:rPr>
                        <a:t> </a:t>
                      </a:r>
                      <a:r>
                        <a:rPr lang="en-US" sz="4400" baseline="0" dirty="0" err="1" smtClean="0">
                          <a:solidFill>
                            <a:schemeClr val="tx1"/>
                          </a:solidFill>
                        </a:rPr>
                        <a:t>tử</a:t>
                      </a:r>
                      <a:endParaRPr lang="en-US" sz="4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69015">
                <a:tc>
                  <a:txBody>
                    <a:bodyPr/>
                    <a:lstStyle/>
                    <a:p>
                      <a:pPr algn="ctr"/>
                      <a:endParaRPr lang="en-US" sz="4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4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4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69015">
                <a:tc>
                  <a:txBody>
                    <a:bodyPr/>
                    <a:lstStyle/>
                    <a:p>
                      <a:pPr algn="ctr"/>
                      <a:endParaRPr lang="en-US" sz="4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4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4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69015">
                <a:tc>
                  <a:txBody>
                    <a:bodyPr/>
                    <a:lstStyle/>
                    <a:p>
                      <a:pPr algn="ctr"/>
                      <a:endParaRPr lang="en-US" sz="4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4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4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832" y="5369019"/>
            <a:ext cx="3561861" cy="2191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20313" y="5493544"/>
            <a:ext cx="4481407" cy="186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84018" y="5493544"/>
            <a:ext cx="3118682" cy="215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6429" y="7981950"/>
            <a:ext cx="3882666"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29103" y="8353425"/>
            <a:ext cx="4897348"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593129" y="8353425"/>
            <a:ext cx="2900459" cy="165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54953" y="10839447"/>
            <a:ext cx="5561155" cy="2390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75805" y="11630022"/>
            <a:ext cx="6570421" cy="809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212938" y="11320458"/>
            <a:ext cx="4014116" cy="1428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020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200"/>
                                        <p:tgtEl>
                                          <p:spTgt spid="2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7"/>
                                        </p:tgtEl>
                                        <p:attrNameLst>
                                          <p:attrName>style.visibility</p:attrName>
                                        </p:attrNameLst>
                                      </p:cBhvr>
                                      <p:to>
                                        <p:strVal val="visible"/>
                                      </p:to>
                                    </p:set>
                                    <p:animEffect transition="in" filter="fade">
                                      <p:cBhvr>
                                        <p:cTn id="12" dur="200"/>
                                        <p:tgtEl>
                                          <p:spTgt spid="24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par>
                                <p:cTn id="18" presetID="14" presetClass="entr" presetSubtype="10" fill="hold" nodeType="withEffect">
                                  <p:stCondLst>
                                    <p:cond delay="0"/>
                                  </p:stCondLst>
                                  <p:childTnLst>
                                    <p:set>
                                      <p:cBhvr>
                                        <p:cTn id="19" dur="1" fill="hold">
                                          <p:stCondLst>
                                            <p:cond delay="0"/>
                                          </p:stCondLst>
                                        </p:cTn>
                                        <p:tgtEl>
                                          <p:spTgt spid="4098"/>
                                        </p:tgtEl>
                                        <p:attrNameLst>
                                          <p:attrName>style.visibility</p:attrName>
                                        </p:attrNameLst>
                                      </p:cBhvr>
                                      <p:to>
                                        <p:strVal val="visible"/>
                                      </p:to>
                                    </p:set>
                                    <p:animEffect transition="in" filter="randombar(horizontal)">
                                      <p:cBhvr>
                                        <p:cTn id="20" dur="500"/>
                                        <p:tgtEl>
                                          <p:spTgt spid="4098"/>
                                        </p:tgtEl>
                                      </p:cBhvr>
                                    </p:animEffect>
                                  </p:childTnLst>
                                </p:cTn>
                              </p:par>
                              <p:par>
                                <p:cTn id="21" presetID="14" presetClass="entr" presetSubtype="10" fill="hold" nodeType="withEffect">
                                  <p:stCondLst>
                                    <p:cond delay="0"/>
                                  </p:stCondLst>
                                  <p:childTnLst>
                                    <p:set>
                                      <p:cBhvr>
                                        <p:cTn id="22" dur="1" fill="hold">
                                          <p:stCondLst>
                                            <p:cond delay="0"/>
                                          </p:stCondLst>
                                        </p:cTn>
                                        <p:tgtEl>
                                          <p:spTgt spid="4099"/>
                                        </p:tgtEl>
                                        <p:attrNameLst>
                                          <p:attrName>style.visibility</p:attrName>
                                        </p:attrNameLst>
                                      </p:cBhvr>
                                      <p:to>
                                        <p:strVal val="visible"/>
                                      </p:to>
                                    </p:set>
                                    <p:animEffect transition="in" filter="randombar(horizontal)">
                                      <p:cBhvr>
                                        <p:cTn id="23" dur="500"/>
                                        <p:tgtEl>
                                          <p:spTgt spid="4099"/>
                                        </p:tgtEl>
                                      </p:cBhvr>
                                    </p:animEffect>
                                  </p:childTnLst>
                                </p:cTn>
                              </p:par>
                              <p:par>
                                <p:cTn id="24" presetID="14" presetClass="entr" presetSubtype="10" fill="hold" nodeType="withEffect">
                                  <p:stCondLst>
                                    <p:cond delay="0"/>
                                  </p:stCondLst>
                                  <p:childTnLst>
                                    <p:set>
                                      <p:cBhvr>
                                        <p:cTn id="25" dur="1" fill="hold">
                                          <p:stCondLst>
                                            <p:cond delay="0"/>
                                          </p:stCondLst>
                                        </p:cTn>
                                        <p:tgtEl>
                                          <p:spTgt spid="4100"/>
                                        </p:tgtEl>
                                        <p:attrNameLst>
                                          <p:attrName>style.visibility</p:attrName>
                                        </p:attrNameLst>
                                      </p:cBhvr>
                                      <p:to>
                                        <p:strVal val="visible"/>
                                      </p:to>
                                    </p:set>
                                    <p:animEffect transition="in" filter="randombar(horizontal)">
                                      <p:cBhvr>
                                        <p:cTn id="26" dur="500"/>
                                        <p:tgtEl>
                                          <p:spTgt spid="4100"/>
                                        </p:tgtEl>
                                      </p:cBhvr>
                                    </p:animEffect>
                                  </p:childTnLst>
                                </p:cTn>
                              </p:par>
                              <p:par>
                                <p:cTn id="27" presetID="14" presetClass="entr" presetSubtype="10" fill="hold" nodeType="withEffect">
                                  <p:stCondLst>
                                    <p:cond delay="0"/>
                                  </p:stCondLst>
                                  <p:childTnLst>
                                    <p:set>
                                      <p:cBhvr>
                                        <p:cTn id="28" dur="1" fill="hold">
                                          <p:stCondLst>
                                            <p:cond delay="0"/>
                                          </p:stCondLst>
                                        </p:cTn>
                                        <p:tgtEl>
                                          <p:spTgt spid="4101"/>
                                        </p:tgtEl>
                                        <p:attrNameLst>
                                          <p:attrName>style.visibility</p:attrName>
                                        </p:attrNameLst>
                                      </p:cBhvr>
                                      <p:to>
                                        <p:strVal val="visible"/>
                                      </p:to>
                                    </p:set>
                                    <p:animEffect transition="in" filter="randombar(horizontal)">
                                      <p:cBhvr>
                                        <p:cTn id="29" dur="500"/>
                                        <p:tgtEl>
                                          <p:spTgt spid="4101"/>
                                        </p:tgtEl>
                                      </p:cBhvr>
                                    </p:animEffect>
                                  </p:childTnLst>
                                </p:cTn>
                              </p:par>
                              <p:par>
                                <p:cTn id="30" presetID="14" presetClass="entr" presetSubtype="10" fill="hold" nodeType="withEffect">
                                  <p:stCondLst>
                                    <p:cond delay="0"/>
                                  </p:stCondLst>
                                  <p:childTnLst>
                                    <p:set>
                                      <p:cBhvr>
                                        <p:cTn id="31" dur="1" fill="hold">
                                          <p:stCondLst>
                                            <p:cond delay="0"/>
                                          </p:stCondLst>
                                        </p:cTn>
                                        <p:tgtEl>
                                          <p:spTgt spid="4102"/>
                                        </p:tgtEl>
                                        <p:attrNameLst>
                                          <p:attrName>style.visibility</p:attrName>
                                        </p:attrNameLst>
                                      </p:cBhvr>
                                      <p:to>
                                        <p:strVal val="visible"/>
                                      </p:to>
                                    </p:set>
                                    <p:animEffect transition="in" filter="randombar(horizontal)">
                                      <p:cBhvr>
                                        <p:cTn id="32" dur="500"/>
                                        <p:tgtEl>
                                          <p:spTgt spid="4102"/>
                                        </p:tgtEl>
                                      </p:cBhvr>
                                    </p:animEffect>
                                  </p:childTnLst>
                                </p:cTn>
                              </p:par>
                              <p:par>
                                <p:cTn id="33" presetID="14" presetClass="entr" presetSubtype="10" fill="hold" nodeType="withEffect">
                                  <p:stCondLst>
                                    <p:cond delay="0"/>
                                  </p:stCondLst>
                                  <p:childTnLst>
                                    <p:set>
                                      <p:cBhvr>
                                        <p:cTn id="34" dur="1" fill="hold">
                                          <p:stCondLst>
                                            <p:cond delay="0"/>
                                          </p:stCondLst>
                                        </p:cTn>
                                        <p:tgtEl>
                                          <p:spTgt spid="4103"/>
                                        </p:tgtEl>
                                        <p:attrNameLst>
                                          <p:attrName>style.visibility</p:attrName>
                                        </p:attrNameLst>
                                      </p:cBhvr>
                                      <p:to>
                                        <p:strVal val="visible"/>
                                      </p:to>
                                    </p:set>
                                    <p:animEffect transition="in" filter="randombar(horizontal)">
                                      <p:cBhvr>
                                        <p:cTn id="35" dur="500"/>
                                        <p:tgtEl>
                                          <p:spTgt spid="4103"/>
                                        </p:tgtEl>
                                      </p:cBhvr>
                                    </p:animEffect>
                                  </p:childTnLst>
                                </p:cTn>
                              </p:par>
                              <p:par>
                                <p:cTn id="36" presetID="14" presetClass="entr" presetSubtype="10" fill="hold" nodeType="with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randombar(horizontal)">
                                      <p:cBhvr>
                                        <p:cTn id="38" dur="500"/>
                                        <p:tgtEl>
                                          <p:spTgt spid="4104"/>
                                        </p:tgtEl>
                                      </p:cBhvr>
                                    </p:animEffect>
                                  </p:childTnLst>
                                </p:cTn>
                              </p:par>
                              <p:par>
                                <p:cTn id="39" presetID="14" presetClass="entr" presetSubtype="10" fill="hold" nodeType="withEffect">
                                  <p:stCondLst>
                                    <p:cond delay="0"/>
                                  </p:stCondLst>
                                  <p:childTnLst>
                                    <p:set>
                                      <p:cBhvr>
                                        <p:cTn id="40" dur="1" fill="hold">
                                          <p:stCondLst>
                                            <p:cond delay="0"/>
                                          </p:stCondLst>
                                        </p:cTn>
                                        <p:tgtEl>
                                          <p:spTgt spid="4105"/>
                                        </p:tgtEl>
                                        <p:attrNameLst>
                                          <p:attrName>style.visibility</p:attrName>
                                        </p:attrNameLst>
                                      </p:cBhvr>
                                      <p:to>
                                        <p:strVal val="visible"/>
                                      </p:to>
                                    </p:set>
                                    <p:animEffect transition="in" filter="randombar(horizontal)">
                                      <p:cBhvr>
                                        <p:cTn id="41" dur="500"/>
                                        <p:tgtEl>
                                          <p:spTgt spid="4105"/>
                                        </p:tgtEl>
                                      </p:cBhvr>
                                    </p:animEffect>
                                  </p:childTnLst>
                                </p:cTn>
                              </p:par>
                              <p:par>
                                <p:cTn id="42" presetID="14" presetClass="entr" presetSubtype="10" fill="hold" nodeType="withEffect">
                                  <p:stCondLst>
                                    <p:cond delay="0"/>
                                  </p:stCondLst>
                                  <p:childTnLst>
                                    <p:set>
                                      <p:cBhvr>
                                        <p:cTn id="43" dur="1" fill="hold">
                                          <p:stCondLst>
                                            <p:cond delay="0"/>
                                          </p:stCondLst>
                                        </p:cTn>
                                        <p:tgtEl>
                                          <p:spTgt spid="4106"/>
                                        </p:tgtEl>
                                        <p:attrNameLst>
                                          <p:attrName>style.visibility</p:attrName>
                                        </p:attrNameLst>
                                      </p:cBhvr>
                                      <p:to>
                                        <p:strVal val="visible"/>
                                      </p:to>
                                    </p:set>
                                    <p:animEffect transition="in" filter="randombar(horizontal)">
                                      <p:cBhvr>
                                        <p:cTn id="44" dur="500"/>
                                        <p:tgtEl>
                                          <p:spTgt spid="4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
          <p:cNvGrpSpPr/>
          <p:nvPr/>
        </p:nvGrpSpPr>
        <p:grpSpPr>
          <a:xfrm>
            <a:off x="-455583" y="1961554"/>
            <a:ext cx="19658320" cy="830997"/>
            <a:chOff x="-288924" y="1892299"/>
            <a:chExt cx="19659599" cy="830899"/>
          </a:xfrm>
        </p:grpSpPr>
        <p:sp>
          <p:nvSpPr>
            <p:cNvPr id="244"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45" name="Google Shape;245;p3"/>
            <p:cNvSpPr txBox="1"/>
            <p:nvPr/>
          </p:nvSpPr>
          <p:spPr>
            <a:xfrm>
              <a:off x="1179622" y="1913523"/>
              <a:ext cx="822715" cy="7539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a:solidFill>
                    <a:schemeClr val="lt1"/>
                  </a:solidFill>
                  <a:latin typeface="Tahoma"/>
                  <a:ea typeface="Tahoma"/>
                  <a:cs typeface="Tahoma"/>
                  <a:sym typeface="Tahoma"/>
                </a:rPr>
                <a:t>I</a:t>
              </a:r>
              <a:endParaRPr sz="4300" b="1">
                <a:solidFill>
                  <a:schemeClr val="lt1"/>
                </a:solidFill>
                <a:latin typeface="Tahoma"/>
                <a:ea typeface="Tahoma"/>
                <a:cs typeface="Tahoma"/>
                <a:sym typeface="Tahoma"/>
              </a:endParaRPr>
            </a:p>
          </p:txBody>
        </p:sp>
        <p:sp>
          <p:nvSpPr>
            <p:cNvPr id="246" name="Google Shape;246;p3"/>
            <p:cNvSpPr txBox="1"/>
            <p:nvPr/>
          </p:nvSpPr>
          <p:spPr>
            <a:xfrm>
              <a:off x="2087561" y="1892299"/>
              <a:ext cx="17283114"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dirty="0" err="1" smtClean="0">
                  <a:solidFill>
                    <a:srgbClr val="135F82"/>
                  </a:solidFill>
                  <a:latin typeface="Tahoma"/>
                  <a:ea typeface="Tahoma"/>
                  <a:cs typeface="Tahoma"/>
                  <a:sym typeface="Tahoma"/>
                </a:rPr>
                <a:t>Đồng</a:t>
              </a:r>
              <a:r>
                <a:rPr lang="en-US" sz="4800" b="1" dirty="0" smtClean="0">
                  <a:solidFill>
                    <a:srgbClr val="135F82"/>
                  </a:solidFill>
                  <a:latin typeface="Tahoma"/>
                  <a:ea typeface="Tahoma"/>
                  <a:cs typeface="Tahoma"/>
                  <a:sym typeface="Tahoma"/>
                </a:rPr>
                <a:t> </a:t>
              </a:r>
              <a:r>
                <a:rPr lang="en-US" sz="4800" b="1" dirty="0" err="1" smtClean="0">
                  <a:solidFill>
                    <a:srgbClr val="135F82"/>
                  </a:solidFill>
                  <a:latin typeface="Tahoma"/>
                  <a:ea typeface="Tahoma"/>
                  <a:cs typeface="Tahoma"/>
                  <a:sym typeface="Tahoma"/>
                </a:rPr>
                <a:t>phân</a:t>
              </a:r>
              <a:endParaRPr sz="4800" b="1" dirty="0">
                <a:solidFill>
                  <a:srgbClr val="135F82"/>
                </a:solidFill>
                <a:latin typeface="Tahoma"/>
                <a:ea typeface="Tahoma"/>
                <a:cs typeface="Tahoma"/>
                <a:sym typeface="Tahoma"/>
              </a:endParaRPr>
            </a:p>
          </p:txBody>
        </p:sp>
      </p:grpSp>
      <p:grpSp>
        <p:nvGrpSpPr>
          <p:cNvPr id="247" name="Google Shape;247;p3"/>
          <p:cNvGrpSpPr/>
          <p:nvPr/>
        </p:nvGrpSpPr>
        <p:grpSpPr>
          <a:xfrm>
            <a:off x="1421568" y="3282098"/>
            <a:ext cx="5268663" cy="971306"/>
            <a:chOff x="166396" y="8755081"/>
            <a:chExt cx="4167639" cy="781943"/>
          </a:xfrm>
        </p:grpSpPr>
        <p:sp>
          <p:nvSpPr>
            <p:cNvPr id="248" name="Google Shape;248;p3"/>
            <p:cNvSpPr/>
            <p:nvPr/>
          </p:nvSpPr>
          <p:spPr>
            <a:xfrm>
              <a:off x="384522" y="8755081"/>
              <a:ext cx="3949513" cy="781943"/>
            </a:xfrm>
            <a:prstGeom prst="roundRect">
              <a:avLst>
                <a:gd name="adj" fmla="val 16667"/>
              </a:avLst>
            </a:prstGeom>
            <a:solidFill>
              <a:srgbClr val="0072B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nvGrpSpPr>
            <p:cNvPr id="249" name="Google Shape;249;p3"/>
            <p:cNvGrpSpPr/>
            <p:nvPr/>
          </p:nvGrpSpPr>
          <p:grpSpPr>
            <a:xfrm>
              <a:off x="166396" y="8780577"/>
              <a:ext cx="702538" cy="572229"/>
              <a:chOff x="-145995" y="8633545"/>
              <a:chExt cx="787401" cy="641352"/>
            </a:xfrm>
          </p:grpSpPr>
          <p:sp>
            <p:nvSpPr>
              <p:cNvPr id="250" name="Google Shape;250;p3"/>
              <p:cNvSpPr/>
              <p:nvPr/>
            </p:nvSpPr>
            <p:spPr>
              <a:xfrm>
                <a:off x="255643" y="9062171"/>
                <a:ext cx="363538" cy="88900"/>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1" name="Google Shape;251;p3"/>
              <p:cNvSpPr/>
              <p:nvPr/>
            </p:nvSpPr>
            <p:spPr>
              <a:xfrm>
                <a:off x="233418" y="9039946"/>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2" name="Google Shape;252;p3"/>
              <p:cNvSpPr/>
              <p:nvPr/>
            </p:nvSpPr>
            <p:spPr>
              <a:xfrm>
                <a:off x="255643" y="9136784"/>
                <a:ext cx="363538" cy="90488"/>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3" name="Google Shape;253;p3"/>
              <p:cNvSpPr/>
              <p:nvPr/>
            </p:nvSpPr>
            <p:spPr>
              <a:xfrm>
                <a:off x="233418" y="9114559"/>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4" name="Google Shape;254;p3"/>
              <p:cNvSpPr/>
              <p:nvPr/>
            </p:nvSpPr>
            <p:spPr>
              <a:xfrm>
                <a:off x="217543" y="8657358"/>
                <a:ext cx="263525" cy="254000"/>
              </a:xfrm>
              <a:custGeom>
                <a:avLst/>
                <a:gdLst/>
                <a:ahLst/>
                <a:cxnLst/>
                <a:rect l="l" t="t" r="r" b="b"/>
                <a:pathLst>
                  <a:path w="70" h="68" extrusionOk="0">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5" name="Google Shape;255;p3"/>
              <p:cNvSpPr/>
              <p:nvPr/>
            </p:nvSpPr>
            <p:spPr>
              <a:xfrm>
                <a:off x="192143" y="8633545"/>
                <a:ext cx="314325" cy="300038"/>
              </a:xfrm>
              <a:custGeom>
                <a:avLst/>
                <a:gdLst/>
                <a:ahLst/>
                <a:cxnLst/>
                <a:rect l="l" t="t" r="r" b="b"/>
                <a:pathLst>
                  <a:path w="84" h="80" extrusionOk="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6" name="Google Shape;256;p3"/>
              <p:cNvSpPr/>
              <p:nvPr/>
            </p:nvSpPr>
            <p:spPr>
              <a:xfrm>
                <a:off x="-123770" y="8724033"/>
                <a:ext cx="742950" cy="528639"/>
              </a:xfrm>
              <a:custGeom>
                <a:avLst/>
                <a:gdLst/>
                <a:ahLst/>
                <a:cxnLst/>
                <a:rect l="l" t="t" r="r" b="b"/>
                <a:pathLst>
                  <a:path w="198" h="141" extrusionOk="0">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7" name="Google Shape;257;p3"/>
              <p:cNvSpPr/>
              <p:nvPr/>
            </p:nvSpPr>
            <p:spPr>
              <a:xfrm>
                <a:off x="-145995" y="8701808"/>
                <a:ext cx="787400" cy="573089"/>
              </a:xfrm>
              <a:custGeom>
                <a:avLst/>
                <a:gdLst/>
                <a:ahLst/>
                <a:cxnLst/>
                <a:rect l="l" t="t" r="r" b="b"/>
                <a:pathLst>
                  <a:path w="210" h="153" extrusionOk="0">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8" name="Google Shape;258;p3"/>
              <p:cNvSpPr/>
              <p:nvPr/>
            </p:nvSpPr>
            <p:spPr>
              <a:xfrm>
                <a:off x="277868" y="9084396"/>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9" name="Google Shape;259;p3"/>
              <p:cNvSpPr/>
              <p:nvPr/>
            </p:nvSpPr>
            <p:spPr>
              <a:xfrm>
                <a:off x="277868" y="9159009"/>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0" name="Google Shape;260;p3"/>
              <p:cNvSpPr/>
              <p:nvPr/>
            </p:nvSpPr>
            <p:spPr>
              <a:xfrm>
                <a:off x="239768" y="8674820"/>
                <a:ext cx="217488" cy="214313"/>
              </a:xfrm>
              <a:custGeom>
                <a:avLst/>
                <a:gdLst/>
                <a:ahLst/>
                <a:cxnLst/>
                <a:rect l="l" t="t" r="r" b="b"/>
                <a:pathLst>
                  <a:path w="58" h="57" extrusionOk="0">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1" name="Google Shape;261;p3"/>
              <p:cNvSpPr/>
              <p:nvPr/>
            </p:nvSpPr>
            <p:spPr>
              <a:xfrm>
                <a:off x="-96782" y="8746258"/>
                <a:ext cx="693738" cy="484189"/>
              </a:xfrm>
              <a:custGeom>
                <a:avLst/>
                <a:gdLst/>
                <a:ahLst/>
                <a:cxnLst/>
                <a:rect l="l" t="t" r="r" b="b"/>
                <a:pathLst>
                  <a:path w="437" h="305" extrusionOk="0">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sp>
          <p:nvSpPr>
            <p:cNvPr id="262" name="Google Shape;262;p3"/>
            <p:cNvSpPr txBox="1"/>
            <p:nvPr/>
          </p:nvSpPr>
          <p:spPr>
            <a:xfrm>
              <a:off x="932118" y="8770019"/>
              <a:ext cx="3338734" cy="644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600" b="1" dirty="0" err="1" smtClean="0">
                  <a:solidFill>
                    <a:schemeClr val="lt1"/>
                  </a:solidFill>
                  <a:latin typeface="Tahoma"/>
                  <a:ea typeface="Tahoma"/>
                  <a:cs typeface="Tahoma"/>
                  <a:sym typeface="Tahoma"/>
                </a:rPr>
                <a:t>Khái</a:t>
              </a:r>
              <a:r>
                <a:rPr lang="en-US" sz="4600" b="1" dirty="0" smtClean="0">
                  <a:solidFill>
                    <a:schemeClr val="lt1"/>
                  </a:solidFill>
                  <a:latin typeface="Tahoma"/>
                  <a:ea typeface="Tahoma"/>
                  <a:cs typeface="Tahoma"/>
                  <a:sym typeface="Tahoma"/>
                </a:rPr>
                <a:t> </a:t>
              </a:r>
              <a:r>
                <a:rPr lang="en-US" sz="4600" b="1" dirty="0" err="1" smtClean="0">
                  <a:solidFill>
                    <a:schemeClr val="lt1"/>
                  </a:solidFill>
                  <a:latin typeface="Tahoma"/>
                  <a:ea typeface="Tahoma"/>
                  <a:cs typeface="Tahoma"/>
                  <a:sym typeface="Tahoma"/>
                </a:rPr>
                <a:t>niệm</a:t>
              </a:r>
              <a:endParaRPr sz="4600" b="1" dirty="0">
                <a:solidFill>
                  <a:schemeClr val="lt1"/>
                </a:solidFill>
                <a:latin typeface="Tahoma"/>
                <a:ea typeface="Tahoma"/>
                <a:cs typeface="Tahoma"/>
                <a:sym typeface="Tahoma"/>
              </a:endParaRPr>
            </a:p>
          </p:txBody>
        </p:sp>
      </p:grpSp>
      <p:sp>
        <p:nvSpPr>
          <p:cNvPr id="4" name="Rectangle 3"/>
          <p:cNvSpPr/>
          <p:nvPr/>
        </p:nvSpPr>
        <p:spPr>
          <a:xfrm>
            <a:off x="1738132" y="6234162"/>
            <a:ext cx="21931395" cy="923330"/>
          </a:xfrm>
          <a:prstGeom prst="rect">
            <a:avLst/>
          </a:prstGeom>
        </p:spPr>
        <p:txBody>
          <a:bodyPr wrap="square">
            <a:spAutoFit/>
          </a:bodyPr>
          <a:lstStyle/>
          <a:p>
            <a:r>
              <a:rPr lang="pt-BR" sz="5400" b="1" dirty="0"/>
              <a:t>Ví dụ:  </a:t>
            </a:r>
            <a:r>
              <a:rPr lang="pt-BR" sz="5400" dirty="0"/>
              <a:t>C</a:t>
            </a:r>
            <a:r>
              <a:rPr lang="pt-BR" sz="5400" baseline="-25000" dirty="0"/>
              <a:t>2</a:t>
            </a:r>
            <a:r>
              <a:rPr lang="pt-BR" sz="5400" dirty="0"/>
              <a:t>H</a:t>
            </a:r>
            <a:r>
              <a:rPr lang="pt-BR" sz="5400" baseline="-25000" dirty="0"/>
              <a:t>6</a:t>
            </a:r>
            <a:r>
              <a:rPr lang="pt-BR" sz="5400" dirty="0"/>
              <a:t>O có 2 CTCT:   </a:t>
            </a:r>
            <a:r>
              <a:rPr lang="de-DE" sz="5400" dirty="0"/>
              <a:t>CH</a:t>
            </a:r>
            <a:r>
              <a:rPr lang="de-DE" sz="5400" baseline="-25000" dirty="0"/>
              <a:t>3</a:t>
            </a:r>
            <a:r>
              <a:rPr lang="de-DE" sz="5400" dirty="0"/>
              <a:t>-CH</a:t>
            </a:r>
            <a:r>
              <a:rPr lang="de-DE" sz="5400" baseline="-25000" dirty="0"/>
              <a:t>2</a:t>
            </a:r>
            <a:r>
              <a:rPr lang="de-DE" sz="5400" dirty="0"/>
              <a:t>OH  và CH</a:t>
            </a:r>
            <a:r>
              <a:rPr lang="de-DE" sz="5400" baseline="-25000" dirty="0"/>
              <a:t>3</a:t>
            </a:r>
            <a:r>
              <a:rPr lang="de-DE" sz="5400" dirty="0"/>
              <a:t>-O-CH</a:t>
            </a:r>
            <a:r>
              <a:rPr lang="de-DE" sz="5400" baseline="-25000" dirty="0"/>
              <a:t>3</a:t>
            </a:r>
            <a:endParaRPr lang="en-US" sz="5400" dirty="0">
              <a:effectLst/>
            </a:endParaRPr>
          </a:p>
        </p:txBody>
      </p:sp>
      <p:sp>
        <p:nvSpPr>
          <p:cNvPr id="23" name="Rectangle 22"/>
          <p:cNvSpPr/>
          <p:nvPr/>
        </p:nvSpPr>
        <p:spPr>
          <a:xfrm>
            <a:off x="1670290" y="4544968"/>
            <a:ext cx="21931395" cy="1754326"/>
          </a:xfrm>
          <a:prstGeom prst="rect">
            <a:avLst/>
          </a:prstGeom>
        </p:spPr>
        <p:txBody>
          <a:bodyPr wrap="square">
            <a:spAutoFit/>
          </a:bodyPr>
          <a:lstStyle/>
          <a:p>
            <a:r>
              <a:rPr lang="pt-BR" sz="5400" dirty="0"/>
              <a:t>Những hợp chất khác nhau nhưng có cùng CTPT được gọi là các chất đồng phân của nhau.</a:t>
            </a:r>
            <a:endParaRPr lang="en-US" sz="5400" dirty="0"/>
          </a:p>
        </p:txBody>
      </p:sp>
      <p:sp>
        <p:nvSpPr>
          <p:cNvPr id="24" name="Rectangle 23"/>
          <p:cNvSpPr/>
          <p:nvPr/>
        </p:nvSpPr>
        <p:spPr>
          <a:xfrm>
            <a:off x="1835528" y="7440568"/>
            <a:ext cx="21931395" cy="1754326"/>
          </a:xfrm>
          <a:prstGeom prst="rect">
            <a:avLst/>
          </a:prstGeom>
        </p:spPr>
        <p:txBody>
          <a:bodyPr wrap="square">
            <a:spAutoFit/>
          </a:bodyPr>
          <a:lstStyle/>
          <a:p>
            <a:pPr algn="just"/>
            <a:r>
              <a:rPr lang="pt-BR" sz="5400" dirty="0">
                <a:cs typeface="Times New Roman"/>
              </a:rPr>
              <a:t>Hai chất trên có cùng CTPT, khác về CTCT nên chúng có tính chất hóa học khác nhau, ta gọi chúng là các đồng phân của nhau.</a:t>
            </a:r>
            <a:endParaRPr lang="en-US" sz="5400" dirty="0">
              <a:effectLst/>
            </a:endParaRPr>
          </a:p>
        </p:txBody>
      </p:sp>
    </p:spTree>
    <p:extLst>
      <p:ext uri="{BB962C8B-B14F-4D97-AF65-F5344CB8AC3E}">
        <p14:creationId xmlns:p14="http://schemas.microsoft.com/office/powerpoint/2010/main" val="305189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200"/>
                                        <p:tgtEl>
                                          <p:spTgt spid="2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7"/>
                                        </p:tgtEl>
                                        <p:attrNameLst>
                                          <p:attrName>style.visibility</p:attrName>
                                        </p:attrNameLst>
                                      </p:cBhvr>
                                      <p:to>
                                        <p:strVal val="visible"/>
                                      </p:to>
                                    </p:set>
                                    <p:animEffect transition="in" filter="fade">
                                      <p:cBhvr>
                                        <p:cTn id="12" dur="200"/>
                                        <p:tgtEl>
                                          <p:spTgt spid="24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circle(in)">
                                      <p:cBhvr>
                                        <p:cTn id="17" dur="20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
          <p:cNvGrpSpPr/>
          <p:nvPr/>
        </p:nvGrpSpPr>
        <p:grpSpPr>
          <a:xfrm>
            <a:off x="-455583" y="1961554"/>
            <a:ext cx="19658320" cy="830997"/>
            <a:chOff x="-288924" y="1892299"/>
            <a:chExt cx="19659599" cy="830899"/>
          </a:xfrm>
        </p:grpSpPr>
        <p:sp>
          <p:nvSpPr>
            <p:cNvPr id="244"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45" name="Google Shape;245;p3"/>
            <p:cNvSpPr txBox="1"/>
            <p:nvPr/>
          </p:nvSpPr>
          <p:spPr>
            <a:xfrm>
              <a:off x="1179622" y="1913523"/>
              <a:ext cx="822715" cy="7539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a:solidFill>
                    <a:schemeClr val="lt1"/>
                  </a:solidFill>
                  <a:latin typeface="Tahoma"/>
                  <a:ea typeface="Tahoma"/>
                  <a:cs typeface="Tahoma"/>
                  <a:sym typeface="Tahoma"/>
                </a:rPr>
                <a:t>I</a:t>
              </a:r>
              <a:endParaRPr sz="4300" b="1">
                <a:solidFill>
                  <a:schemeClr val="lt1"/>
                </a:solidFill>
                <a:latin typeface="Tahoma"/>
                <a:ea typeface="Tahoma"/>
                <a:cs typeface="Tahoma"/>
                <a:sym typeface="Tahoma"/>
              </a:endParaRPr>
            </a:p>
          </p:txBody>
        </p:sp>
        <p:sp>
          <p:nvSpPr>
            <p:cNvPr id="246" name="Google Shape;246;p3"/>
            <p:cNvSpPr txBox="1"/>
            <p:nvPr/>
          </p:nvSpPr>
          <p:spPr>
            <a:xfrm>
              <a:off x="2087561" y="1892299"/>
              <a:ext cx="17283114"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dirty="0" err="1" smtClean="0">
                  <a:solidFill>
                    <a:srgbClr val="135F82"/>
                  </a:solidFill>
                  <a:latin typeface="Tahoma"/>
                  <a:ea typeface="Tahoma"/>
                  <a:cs typeface="Tahoma"/>
                  <a:sym typeface="Tahoma"/>
                </a:rPr>
                <a:t>Đồng</a:t>
              </a:r>
              <a:r>
                <a:rPr lang="en-US" sz="4800" b="1" dirty="0" smtClean="0">
                  <a:solidFill>
                    <a:srgbClr val="135F82"/>
                  </a:solidFill>
                  <a:latin typeface="Tahoma"/>
                  <a:ea typeface="Tahoma"/>
                  <a:cs typeface="Tahoma"/>
                  <a:sym typeface="Tahoma"/>
                </a:rPr>
                <a:t> </a:t>
              </a:r>
              <a:r>
                <a:rPr lang="en-US" sz="4800" b="1" dirty="0" err="1" smtClean="0">
                  <a:solidFill>
                    <a:srgbClr val="135F82"/>
                  </a:solidFill>
                  <a:latin typeface="Tahoma"/>
                  <a:ea typeface="Tahoma"/>
                  <a:cs typeface="Tahoma"/>
                  <a:sym typeface="Tahoma"/>
                </a:rPr>
                <a:t>phân</a:t>
              </a:r>
              <a:endParaRPr sz="4800" b="1" dirty="0">
                <a:solidFill>
                  <a:srgbClr val="135F82"/>
                </a:solidFill>
                <a:latin typeface="Tahoma"/>
                <a:ea typeface="Tahoma"/>
                <a:cs typeface="Tahoma"/>
                <a:sym typeface="Tahoma"/>
              </a:endParaRPr>
            </a:p>
          </p:txBody>
        </p:sp>
      </p:grpSp>
      <p:grpSp>
        <p:nvGrpSpPr>
          <p:cNvPr id="247" name="Google Shape;247;p3"/>
          <p:cNvGrpSpPr/>
          <p:nvPr/>
        </p:nvGrpSpPr>
        <p:grpSpPr>
          <a:xfrm>
            <a:off x="1037935" y="3156751"/>
            <a:ext cx="5268663" cy="971306"/>
            <a:chOff x="166396" y="8755081"/>
            <a:chExt cx="4167639" cy="781943"/>
          </a:xfrm>
        </p:grpSpPr>
        <p:sp>
          <p:nvSpPr>
            <p:cNvPr id="248" name="Google Shape;248;p3"/>
            <p:cNvSpPr/>
            <p:nvPr/>
          </p:nvSpPr>
          <p:spPr>
            <a:xfrm>
              <a:off x="384522" y="8755081"/>
              <a:ext cx="3949513" cy="781943"/>
            </a:xfrm>
            <a:prstGeom prst="roundRect">
              <a:avLst>
                <a:gd name="adj" fmla="val 16667"/>
              </a:avLst>
            </a:prstGeom>
            <a:solidFill>
              <a:srgbClr val="0072B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nvGrpSpPr>
            <p:cNvPr id="249" name="Google Shape;249;p3"/>
            <p:cNvGrpSpPr/>
            <p:nvPr/>
          </p:nvGrpSpPr>
          <p:grpSpPr>
            <a:xfrm>
              <a:off x="166396" y="8780577"/>
              <a:ext cx="702538" cy="572229"/>
              <a:chOff x="-145995" y="8633545"/>
              <a:chExt cx="787401" cy="641352"/>
            </a:xfrm>
          </p:grpSpPr>
          <p:sp>
            <p:nvSpPr>
              <p:cNvPr id="250" name="Google Shape;250;p3"/>
              <p:cNvSpPr/>
              <p:nvPr/>
            </p:nvSpPr>
            <p:spPr>
              <a:xfrm>
                <a:off x="255643" y="9062171"/>
                <a:ext cx="363538" cy="88900"/>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1" name="Google Shape;251;p3"/>
              <p:cNvSpPr/>
              <p:nvPr/>
            </p:nvSpPr>
            <p:spPr>
              <a:xfrm>
                <a:off x="233418" y="9039946"/>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2" name="Google Shape;252;p3"/>
              <p:cNvSpPr/>
              <p:nvPr/>
            </p:nvSpPr>
            <p:spPr>
              <a:xfrm>
                <a:off x="255643" y="9136784"/>
                <a:ext cx="363538" cy="90488"/>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3" name="Google Shape;253;p3"/>
              <p:cNvSpPr/>
              <p:nvPr/>
            </p:nvSpPr>
            <p:spPr>
              <a:xfrm>
                <a:off x="233418" y="9114559"/>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4" name="Google Shape;254;p3"/>
              <p:cNvSpPr/>
              <p:nvPr/>
            </p:nvSpPr>
            <p:spPr>
              <a:xfrm>
                <a:off x="217543" y="8657358"/>
                <a:ext cx="263525" cy="254000"/>
              </a:xfrm>
              <a:custGeom>
                <a:avLst/>
                <a:gdLst/>
                <a:ahLst/>
                <a:cxnLst/>
                <a:rect l="l" t="t" r="r" b="b"/>
                <a:pathLst>
                  <a:path w="70" h="68" extrusionOk="0">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5" name="Google Shape;255;p3"/>
              <p:cNvSpPr/>
              <p:nvPr/>
            </p:nvSpPr>
            <p:spPr>
              <a:xfrm>
                <a:off x="192143" y="8633545"/>
                <a:ext cx="314325" cy="300038"/>
              </a:xfrm>
              <a:custGeom>
                <a:avLst/>
                <a:gdLst/>
                <a:ahLst/>
                <a:cxnLst/>
                <a:rect l="l" t="t" r="r" b="b"/>
                <a:pathLst>
                  <a:path w="84" h="80" extrusionOk="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6" name="Google Shape;256;p3"/>
              <p:cNvSpPr/>
              <p:nvPr/>
            </p:nvSpPr>
            <p:spPr>
              <a:xfrm>
                <a:off x="-123770" y="8724033"/>
                <a:ext cx="742950" cy="528639"/>
              </a:xfrm>
              <a:custGeom>
                <a:avLst/>
                <a:gdLst/>
                <a:ahLst/>
                <a:cxnLst/>
                <a:rect l="l" t="t" r="r" b="b"/>
                <a:pathLst>
                  <a:path w="198" h="141" extrusionOk="0">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7" name="Google Shape;257;p3"/>
              <p:cNvSpPr/>
              <p:nvPr/>
            </p:nvSpPr>
            <p:spPr>
              <a:xfrm>
                <a:off x="-145995" y="8701808"/>
                <a:ext cx="787400" cy="573089"/>
              </a:xfrm>
              <a:custGeom>
                <a:avLst/>
                <a:gdLst/>
                <a:ahLst/>
                <a:cxnLst/>
                <a:rect l="l" t="t" r="r" b="b"/>
                <a:pathLst>
                  <a:path w="210" h="153" extrusionOk="0">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8" name="Google Shape;258;p3"/>
              <p:cNvSpPr/>
              <p:nvPr/>
            </p:nvSpPr>
            <p:spPr>
              <a:xfrm>
                <a:off x="277868" y="9084396"/>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9" name="Google Shape;259;p3"/>
              <p:cNvSpPr/>
              <p:nvPr/>
            </p:nvSpPr>
            <p:spPr>
              <a:xfrm>
                <a:off x="277868" y="9159009"/>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0" name="Google Shape;260;p3"/>
              <p:cNvSpPr/>
              <p:nvPr/>
            </p:nvSpPr>
            <p:spPr>
              <a:xfrm>
                <a:off x="239768" y="8674820"/>
                <a:ext cx="217488" cy="214313"/>
              </a:xfrm>
              <a:custGeom>
                <a:avLst/>
                <a:gdLst/>
                <a:ahLst/>
                <a:cxnLst/>
                <a:rect l="l" t="t" r="r" b="b"/>
                <a:pathLst>
                  <a:path w="58" h="57" extrusionOk="0">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1" name="Google Shape;261;p3"/>
              <p:cNvSpPr/>
              <p:nvPr/>
            </p:nvSpPr>
            <p:spPr>
              <a:xfrm>
                <a:off x="-96782" y="8746258"/>
                <a:ext cx="693738" cy="484189"/>
              </a:xfrm>
              <a:custGeom>
                <a:avLst/>
                <a:gdLst/>
                <a:ahLst/>
                <a:cxnLst/>
                <a:rect l="l" t="t" r="r" b="b"/>
                <a:pathLst>
                  <a:path w="437" h="305" extrusionOk="0">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sp>
          <p:nvSpPr>
            <p:cNvPr id="262" name="Google Shape;262;p3"/>
            <p:cNvSpPr txBox="1"/>
            <p:nvPr/>
          </p:nvSpPr>
          <p:spPr>
            <a:xfrm>
              <a:off x="932118" y="8770019"/>
              <a:ext cx="3338734" cy="644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600" b="1" dirty="0" err="1" smtClean="0">
                  <a:solidFill>
                    <a:schemeClr val="lt1"/>
                  </a:solidFill>
                  <a:latin typeface="Tahoma"/>
                  <a:ea typeface="Tahoma"/>
                  <a:cs typeface="Tahoma"/>
                  <a:sym typeface="Tahoma"/>
                </a:rPr>
                <a:t>Phân</a:t>
              </a:r>
              <a:r>
                <a:rPr lang="en-US" sz="4600" b="1" dirty="0" smtClean="0">
                  <a:solidFill>
                    <a:schemeClr val="lt1"/>
                  </a:solidFill>
                  <a:latin typeface="Tahoma"/>
                  <a:ea typeface="Tahoma"/>
                  <a:cs typeface="Tahoma"/>
                  <a:sym typeface="Tahoma"/>
                </a:rPr>
                <a:t> </a:t>
              </a:r>
              <a:r>
                <a:rPr lang="en-US" sz="4600" b="1" dirty="0" err="1" smtClean="0">
                  <a:solidFill>
                    <a:schemeClr val="lt1"/>
                  </a:solidFill>
                  <a:latin typeface="Tahoma"/>
                  <a:ea typeface="Tahoma"/>
                  <a:cs typeface="Tahoma"/>
                  <a:sym typeface="Tahoma"/>
                </a:rPr>
                <a:t>loại</a:t>
              </a:r>
              <a:endParaRPr sz="4600" b="1" dirty="0">
                <a:solidFill>
                  <a:schemeClr val="lt1"/>
                </a:solidFill>
                <a:latin typeface="Tahoma"/>
                <a:ea typeface="Tahoma"/>
                <a:cs typeface="Tahoma"/>
                <a:sym typeface="Tahoma"/>
              </a:endParaRPr>
            </a:p>
          </p:txBody>
        </p:sp>
      </p:grpSp>
      <p:graphicFrame>
        <p:nvGraphicFramePr>
          <p:cNvPr id="23" name="Table 22"/>
          <p:cNvGraphicFramePr>
            <a:graphicFrameLocks noGrp="1"/>
          </p:cNvGraphicFramePr>
          <p:nvPr>
            <p:extLst>
              <p:ext uri="{D42A27DB-BD31-4B8C-83A1-F6EECF244321}">
                <p14:modId xmlns:p14="http://schemas.microsoft.com/office/powerpoint/2010/main" val="244197449"/>
              </p:ext>
            </p:extLst>
          </p:nvPr>
        </p:nvGraphicFramePr>
        <p:xfrm>
          <a:off x="1093444" y="4128057"/>
          <a:ext cx="22339921" cy="9187893"/>
        </p:xfrm>
        <a:graphic>
          <a:graphicData uri="http://schemas.openxmlformats.org/drawingml/2006/table">
            <a:tbl>
              <a:tblPr firstRow="1" bandRow="1">
                <a:tableStyleId>{616DA210-FB5B-4158-B5E0-FEB733F419BA}</a:tableStyleId>
              </a:tblPr>
              <a:tblGrid>
                <a:gridCol w="4607486"/>
                <a:gridCol w="8772889"/>
                <a:gridCol w="8959546"/>
              </a:tblGrid>
              <a:tr h="2080430">
                <a:tc>
                  <a:txBody>
                    <a:bodyPr/>
                    <a:lstStyle/>
                    <a:p>
                      <a:pPr algn="ctr"/>
                      <a:r>
                        <a:rPr lang="en-US" sz="4000" b="1" dirty="0" smtClean="0">
                          <a:solidFill>
                            <a:schemeClr val="tx1"/>
                          </a:solidFill>
                        </a:rPr>
                        <a:t>ĐỒNG</a:t>
                      </a:r>
                      <a:r>
                        <a:rPr lang="en-US" sz="4000" b="1" baseline="0" dirty="0" smtClean="0">
                          <a:solidFill>
                            <a:schemeClr val="tx1"/>
                          </a:solidFill>
                        </a:rPr>
                        <a:t> PHÂN MẠCH CARBON</a:t>
                      </a:r>
                      <a:endParaRPr lang="vi-VN" sz="4000" b="1" dirty="0">
                        <a:solidFill>
                          <a:schemeClr val="tx1"/>
                        </a:solidFill>
                      </a:endParaRPr>
                    </a:p>
                  </a:txBody>
                  <a:tcPr anchor="ctr">
                    <a:solidFill>
                      <a:schemeClr val="bg1"/>
                    </a:solidFill>
                  </a:tcPr>
                </a:tc>
                <a:tc>
                  <a:txBody>
                    <a:bodyPr/>
                    <a:lstStyle/>
                    <a:p>
                      <a:pPr algn="ctr"/>
                      <a:r>
                        <a:rPr lang="en-US" sz="4000" dirty="0" smtClean="0">
                          <a:solidFill>
                            <a:schemeClr val="tx1"/>
                          </a:solidFill>
                        </a:rPr>
                        <a:t>CH</a:t>
                      </a:r>
                      <a:r>
                        <a:rPr lang="en-US" sz="4000" baseline="-25000" dirty="0" smtClean="0">
                          <a:solidFill>
                            <a:schemeClr val="tx1"/>
                          </a:solidFill>
                        </a:rPr>
                        <a:t>3</a:t>
                      </a:r>
                      <a:r>
                        <a:rPr lang="en-US" sz="4000" baseline="0" dirty="0" smtClean="0">
                          <a:solidFill>
                            <a:schemeClr val="tx1"/>
                          </a:solidFill>
                        </a:rPr>
                        <a:t>-CH</a:t>
                      </a:r>
                      <a:r>
                        <a:rPr lang="en-US" sz="4000" baseline="-25000" dirty="0" smtClean="0">
                          <a:solidFill>
                            <a:schemeClr val="tx1"/>
                          </a:solidFill>
                        </a:rPr>
                        <a:t>2</a:t>
                      </a:r>
                      <a:r>
                        <a:rPr lang="en-US" sz="4000" baseline="0" dirty="0" smtClean="0">
                          <a:solidFill>
                            <a:schemeClr val="tx1"/>
                          </a:solidFill>
                        </a:rPr>
                        <a:t>-CH</a:t>
                      </a:r>
                      <a:r>
                        <a:rPr lang="en-US" sz="4000" baseline="-25000" dirty="0" smtClean="0">
                          <a:solidFill>
                            <a:schemeClr val="tx1"/>
                          </a:solidFill>
                        </a:rPr>
                        <a:t>2</a:t>
                      </a:r>
                      <a:r>
                        <a:rPr lang="en-US" sz="4000" baseline="0" dirty="0" smtClean="0">
                          <a:solidFill>
                            <a:schemeClr val="tx1"/>
                          </a:solidFill>
                        </a:rPr>
                        <a:t>-CH</a:t>
                      </a:r>
                      <a:r>
                        <a:rPr lang="en-US" sz="4000" baseline="-25000" dirty="0" smtClean="0">
                          <a:solidFill>
                            <a:schemeClr val="tx1"/>
                          </a:solidFill>
                        </a:rPr>
                        <a:t>2</a:t>
                      </a:r>
                      <a:r>
                        <a:rPr lang="en-US" sz="4000" baseline="0" dirty="0" smtClean="0">
                          <a:solidFill>
                            <a:schemeClr val="tx1"/>
                          </a:solidFill>
                        </a:rPr>
                        <a:t>-OH</a:t>
                      </a:r>
                    </a:p>
                    <a:p>
                      <a:pPr algn="ctr"/>
                      <a:r>
                        <a:rPr lang="en-US" sz="4000" baseline="0" dirty="0" smtClean="0">
                          <a:solidFill>
                            <a:schemeClr val="tx1"/>
                          </a:solidFill>
                        </a:rPr>
                        <a:t>t</a:t>
                      </a:r>
                      <a:r>
                        <a:rPr lang="en-US" sz="4000" baseline="30000" dirty="0" smtClean="0">
                          <a:solidFill>
                            <a:schemeClr val="tx1"/>
                          </a:solidFill>
                        </a:rPr>
                        <a:t>0 </a:t>
                      </a:r>
                      <a:r>
                        <a:rPr lang="en-US" sz="4000" baseline="-25000" dirty="0" smtClean="0">
                          <a:solidFill>
                            <a:schemeClr val="tx1"/>
                          </a:solidFill>
                        </a:rPr>
                        <a:t>s</a:t>
                      </a:r>
                      <a:r>
                        <a:rPr lang="en-US" sz="4000" baseline="30000" dirty="0" smtClean="0">
                          <a:solidFill>
                            <a:schemeClr val="tx1"/>
                          </a:solidFill>
                        </a:rPr>
                        <a:t> </a:t>
                      </a:r>
                      <a:r>
                        <a:rPr lang="en-US" sz="4000" baseline="0" dirty="0" smtClean="0">
                          <a:solidFill>
                            <a:schemeClr val="tx1"/>
                          </a:solidFill>
                        </a:rPr>
                        <a:t>= 117,7</a:t>
                      </a:r>
                      <a:r>
                        <a:rPr lang="en-US" sz="4000" baseline="30000" dirty="0" smtClean="0">
                          <a:solidFill>
                            <a:schemeClr val="tx1"/>
                          </a:solidFill>
                        </a:rPr>
                        <a:t>0</a:t>
                      </a:r>
                      <a:r>
                        <a:rPr lang="en-US" sz="4000" baseline="0" dirty="0" smtClean="0">
                          <a:solidFill>
                            <a:schemeClr val="tx1"/>
                          </a:solidFill>
                        </a:rPr>
                        <a:t>C</a:t>
                      </a:r>
                      <a:endParaRPr lang="vi-VN" sz="4000" dirty="0">
                        <a:solidFill>
                          <a:schemeClr val="tx1"/>
                        </a:solidFill>
                      </a:endParaRPr>
                    </a:p>
                  </a:txBody>
                  <a:tcPr anchor="ctr">
                    <a:solidFill>
                      <a:schemeClr val="bg1"/>
                    </a:solidFill>
                  </a:tcPr>
                </a:tc>
                <a:tc>
                  <a:txBody>
                    <a:bodyPr/>
                    <a:lstStyle/>
                    <a:p>
                      <a:pPr algn="ctr"/>
                      <a:r>
                        <a:rPr lang="en-US" sz="4000" dirty="0" smtClean="0">
                          <a:solidFill>
                            <a:schemeClr val="tx1"/>
                          </a:solidFill>
                        </a:rPr>
                        <a:t>CH</a:t>
                      </a:r>
                      <a:r>
                        <a:rPr lang="en-US" sz="4000" baseline="-25000" dirty="0" smtClean="0">
                          <a:solidFill>
                            <a:schemeClr val="tx1"/>
                          </a:solidFill>
                        </a:rPr>
                        <a:t>3</a:t>
                      </a:r>
                      <a:r>
                        <a:rPr lang="en-US" sz="4000" baseline="0" dirty="0" smtClean="0">
                          <a:solidFill>
                            <a:schemeClr val="tx1"/>
                          </a:solidFill>
                        </a:rPr>
                        <a:t>-CH</a:t>
                      </a:r>
                      <a:r>
                        <a:rPr lang="en-US" sz="4000" baseline="-25000" dirty="0" smtClean="0">
                          <a:solidFill>
                            <a:schemeClr val="tx1"/>
                          </a:solidFill>
                        </a:rPr>
                        <a:t>2</a:t>
                      </a:r>
                      <a:r>
                        <a:rPr lang="en-US" sz="4000" baseline="0" dirty="0" smtClean="0">
                          <a:solidFill>
                            <a:schemeClr val="tx1"/>
                          </a:solidFill>
                        </a:rPr>
                        <a:t>-CH</a:t>
                      </a:r>
                      <a:r>
                        <a:rPr lang="en-US" sz="4000" baseline="-25000" dirty="0" smtClean="0">
                          <a:solidFill>
                            <a:schemeClr val="tx1"/>
                          </a:solidFill>
                        </a:rPr>
                        <a:t>2</a:t>
                      </a:r>
                      <a:r>
                        <a:rPr lang="en-US" sz="4000" baseline="0" dirty="0" smtClean="0">
                          <a:solidFill>
                            <a:schemeClr val="tx1"/>
                          </a:solidFill>
                        </a:rPr>
                        <a:t>-OH</a:t>
                      </a:r>
                    </a:p>
                    <a:p>
                      <a:pPr marL="0" marR="0" indent="0" algn="ctr" defTabSz="914400" rtl="0" eaLnBrk="1" fontAlgn="auto" latinLnBrk="0" hangingPunct="1">
                        <a:lnSpc>
                          <a:spcPct val="100000"/>
                        </a:lnSpc>
                        <a:spcBef>
                          <a:spcPts val="0"/>
                        </a:spcBef>
                        <a:spcAft>
                          <a:spcPts val="0"/>
                        </a:spcAft>
                        <a:buClrTx/>
                        <a:buSzTx/>
                        <a:buFontTx/>
                        <a:buNone/>
                        <a:tabLst/>
                        <a:defRPr/>
                      </a:pPr>
                      <a:r>
                        <a:rPr lang="en-US" sz="4000" baseline="0" dirty="0" smtClean="0">
                          <a:solidFill>
                            <a:schemeClr val="tx1"/>
                          </a:solidFill>
                        </a:rPr>
                        <a:t>t</a:t>
                      </a:r>
                      <a:r>
                        <a:rPr lang="en-US" sz="4000" baseline="30000" dirty="0" smtClean="0">
                          <a:solidFill>
                            <a:schemeClr val="tx1"/>
                          </a:solidFill>
                        </a:rPr>
                        <a:t>0 </a:t>
                      </a:r>
                      <a:r>
                        <a:rPr lang="en-US" sz="4000" baseline="-25000" dirty="0" smtClean="0">
                          <a:solidFill>
                            <a:schemeClr val="tx1"/>
                          </a:solidFill>
                        </a:rPr>
                        <a:t>s </a:t>
                      </a:r>
                      <a:r>
                        <a:rPr lang="en-US" sz="4000" baseline="0" dirty="0" smtClean="0">
                          <a:solidFill>
                            <a:schemeClr val="tx1"/>
                          </a:solidFill>
                        </a:rPr>
                        <a:t>= 97,1</a:t>
                      </a:r>
                      <a:r>
                        <a:rPr lang="en-US" sz="4000" baseline="30000" dirty="0" smtClean="0">
                          <a:solidFill>
                            <a:schemeClr val="tx1"/>
                          </a:solidFill>
                        </a:rPr>
                        <a:t>0</a:t>
                      </a:r>
                      <a:r>
                        <a:rPr lang="en-US" sz="4000" baseline="0" dirty="0" smtClean="0">
                          <a:solidFill>
                            <a:schemeClr val="tx1"/>
                          </a:solidFill>
                        </a:rPr>
                        <a:t>C</a:t>
                      </a:r>
                      <a:endParaRPr lang="vi-VN" sz="4000" dirty="0">
                        <a:solidFill>
                          <a:schemeClr val="tx1"/>
                        </a:solidFill>
                      </a:endParaRPr>
                    </a:p>
                  </a:txBody>
                  <a:tcPr anchor="ctr">
                    <a:solidFill>
                      <a:schemeClr val="bg1"/>
                    </a:solidFill>
                  </a:tcPr>
                </a:tc>
              </a:tr>
              <a:tr h="2348239">
                <a:tc>
                  <a:txBody>
                    <a:bodyPr/>
                    <a:lstStyle/>
                    <a:p>
                      <a:pPr algn="ctr"/>
                      <a:r>
                        <a:rPr lang="en-US" sz="4000" b="1" dirty="0" smtClean="0">
                          <a:solidFill>
                            <a:schemeClr val="tx1"/>
                          </a:solidFill>
                        </a:rPr>
                        <a:t>ĐỒNG</a:t>
                      </a:r>
                      <a:r>
                        <a:rPr lang="en-US" sz="4000" b="1" baseline="0" dirty="0" smtClean="0">
                          <a:solidFill>
                            <a:schemeClr val="tx1"/>
                          </a:solidFill>
                        </a:rPr>
                        <a:t> PHÂN LOẠI NHÓM CHỨC</a:t>
                      </a:r>
                      <a:endParaRPr lang="vi-VN" sz="4000" b="1" dirty="0">
                        <a:solidFill>
                          <a:schemeClr val="tx1"/>
                        </a:solidFill>
                      </a:endParaRPr>
                    </a:p>
                  </a:txBody>
                  <a:tcPr anchor="ctr">
                    <a:solidFill>
                      <a:schemeClr val="bg1"/>
                    </a:solidFill>
                  </a:tcPr>
                </a:tc>
                <a:tc>
                  <a:txBody>
                    <a:bodyPr/>
                    <a:lstStyle/>
                    <a:p>
                      <a:pPr algn="ctr"/>
                      <a:r>
                        <a:rPr lang="en-US" sz="4000" b="1" dirty="0" smtClean="0">
                          <a:solidFill>
                            <a:schemeClr val="tx1"/>
                          </a:solidFill>
                        </a:rPr>
                        <a:t>CH</a:t>
                      </a:r>
                      <a:r>
                        <a:rPr lang="en-US" sz="4000" b="1" baseline="-25000" dirty="0" smtClean="0">
                          <a:solidFill>
                            <a:schemeClr val="tx1"/>
                          </a:solidFill>
                        </a:rPr>
                        <a:t>3</a:t>
                      </a:r>
                      <a:r>
                        <a:rPr lang="en-US" sz="4000" b="1" baseline="0" dirty="0" smtClean="0">
                          <a:solidFill>
                            <a:schemeClr val="tx1"/>
                          </a:solidFill>
                        </a:rPr>
                        <a:t>-CH</a:t>
                      </a:r>
                      <a:r>
                        <a:rPr lang="en-US" sz="4000" b="1" baseline="-25000" dirty="0" smtClean="0">
                          <a:solidFill>
                            <a:schemeClr val="tx1"/>
                          </a:solidFill>
                        </a:rPr>
                        <a:t>2</a:t>
                      </a:r>
                      <a:r>
                        <a:rPr lang="en-US" sz="4000" b="1" baseline="0" dirty="0" smtClean="0">
                          <a:solidFill>
                            <a:schemeClr val="tx1"/>
                          </a:solidFill>
                        </a:rPr>
                        <a:t>-OH</a:t>
                      </a:r>
                    </a:p>
                    <a:p>
                      <a:pPr marL="0" marR="0" indent="0" algn="ctr" defTabSz="914400" rtl="0" eaLnBrk="1" fontAlgn="auto" latinLnBrk="0" hangingPunct="1">
                        <a:lnSpc>
                          <a:spcPct val="100000"/>
                        </a:lnSpc>
                        <a:spcBef>
                          <a:spcPts val="0"/>
                        </a:spcBef>
                        <a:spcAft>
                          <a:spcPts val="0"/>
                        </a:spcAft>
                        <a:buClrTx/>
                        <a:buSzTx/>
                        <a:buFontTx/>
                        <a:buNone/>
                        <a:tabLst/>
                        <a:defRPr/>
                      </a:pPr>
                      <a:r>
                        <a:rPr lang="en-US" sz="4000" baseline="0" dirty="0" smtClean="0">
                          <a:solidFill>
                            <a:schemeClr val="tx1"/>
                          </a:solidFill>
                        </a:rPr>
                        <a:t>t</a:t>
                      </a:r>
                      <a:r>
                        <a:rPr lang="en-US" sz="4000" baseline="30000" dirty="0" smtClean="0">
                          <a:solidFill>
                            <a:schemeClr val="tx1"/>
                          </a:solidFill>
                        </a:rPr>
                        <a:t>0 </a:t>
                      </a:r>
                      <a:r>
                        <a:rPr lang="en-US" sz="4000" baseline="-25000" dirty="0" smtClean="0">
                          <a:solidFill>
                            <a:schemeClr val="tx1"/>
                          </a:solidFill>
                        </a:rPr>
                        <a:t>s</a:t>
                      </a:r>
                      <a:r>
                        <a:rPr lang="en-US" sz="4000" baseline="30000" dirty="0" smtClean="0">
                          <a:solidFill>
                            <a:schemeClr val="tx1"/>
                          </a:solidFill>
                        </a:rPr>
                        <a:t> </a:t>
                      </a:r>
                      <a:r>
                        <a:rPr lang="en-US" sz="4000" baseline="0" dirty="0" smtClean="0">
                          <a:solidFill>
                            <a:schemeClr val="tx1"/>
                          </a:solidFill>
                        </a:rPr>
                        <a:t>=78,37</a:t>
                      </a:r>
                      <a:r>
                        <a:rPr lang="en-US" sz="4000" baseline="30000" dirty="0" smtClean="0">
                          <a:solidFill>
                            <a:schemeClr val="tx1"/>
                          </a:solidFill>
                        </a:rPr>
                        <a:t>0</a:t>
                      </a:r>
                      <a:r>
                        <a:rPr lang="en-US" sz="4000" baseline="0" dirty="0" smtClean="0">
                          <a:solidFill>
                            <a:schemeClr val="tx1"/>
                          </a:solidFill>
                        </a:rPr>
                        <a:t>C</a:t>
                      </a:r>
                      <a:endParaRPr lang="vi-VN" sz="4000" dirty="0" smtClean="0">
                        <a:solidFill>
                          <a:schemeClr val="tx1"/>
                        </a:solidFill>
                      </a:endParaRPr>
                    </a:p>
                    <a:p>
                      <a:pPr algn="ctr"/>
                      <a:endParaRPr lang="vi-VN" sz="4000" b="1" dirty="0">
                        <a:solidFill>
                          <a:schemeClr val="tx1"/>
                        </a:solidFill>
                      </a:endParaRPr>
                    </a:p>
                  </a:txBody>
                  <a:tcPr anchor="ctr">
                    <a:solidFill>
                      <a:schemeClr val="bg1"/>
                    </a:solidFill>
                  </a:tcPr>
                </a:tc>
                <a:tc>
                  <a:txBody>
                    <a:bodyPr/>
                    <a:lstStyle/>
                    <a:p>
                      <a:pPr algn="ctr"/>
                      <a:r>
                        <a:rPr lang="en-US" sz="4000" b="1" dirty="0" smtClean="0">
                          <a:solidFill>
                            <a:schemeClr val="tx1"/>
                          </a:solidFill>
                        </a:rPr>
                        <a:t>CH</a:t>
                      </a:r>
                      <a:r>
                        <a:rPr lang="en-US" sz="4000" b="1" baseline="-25000" dirty="0" smtClean="0">
                          <a:solidFill>
                            <a:schemeClr val="tx1"/>
                          </a:solidFill>
                        </a:rPr>
                        <a:t>3</a:t>
                      </a:r>
                      <a:r>
                        <a:rPr lang="en-US" sz="4000" b="1" baseline="0" dirty="0" smtClean="0">
                          <a:solidFill>
                            <a:schemeClr val="tx1"/>
                          </a:solidFill>
                        </a:rPr>
                        <a:t>-O-CH</a:t>
                      </a:r>
                      <a:r>
                        <a:rPr lang="en-US" sz="4000" b="1" baseline="-25000" dirty="0" smtClean="0">
                          <a:solidFill>
                            <a:schemeClr val="tx1"/>
                          </a:solidFill>
                        </a:rPr>
                        <a:t>3</a:t>
                      </a:r>
                    </a:p>
                    <a:p>
                      <a:pPr marL="0" marR="0" indent="0" algn="ctr" defTabSz="914400" rtl="0" eaLnBrk="1" fontAlgn="auto" latinLnBrk="0" hangingPunct="1">
                        <a:lnSpc>
                          <a:spcPct val="100000"/>
                        </a:lnSpc>
                        <a:spcBef>
                          <a:spcPts val="0"/>
                        </a:spcBef>
                        <a:spcAft>
                          <a:spcPts val="0"/>
                        </a:spcAft>
                        <a:buClrTx/>
                        <a:buSzTx/>
                        <a:buFontTx/>
                        <a:buNone/>
                        <a:tabLst/>
                        <a:defRPr/>
                      </a:pPr>
                      <a:r>
                        <a:rPr lang="en-US" sz="4000" baseline="0" dirty="0" smtClean="0">
                          <a:solidFill>
                            <a:schemeClr val="tx1"/>
                          </a:solidFill>
                        </a:rPr>
                        <a:t>t</a:t>
                      </a:r>
                      <a:r>
                        <a:rPr lang="en-US" sz="4000" baseline="30000" dirty="0" smtClean="0">
                          <a:solidFill>
                            <a:schemeClr val="tx1"/>
                          </a:solidFill>
                        </a:rPr>
                        <a:t>0 </a:t>
                      </a:r>
                      <a:r>
                        <a:rPr lang="en-US" sz="4000" baseline="-25000" dirty="0" smtClean="0">
                          <a:solidFill>
                            <a:schemeClr val="tx1"/>
                          </a:solidFill>
                        </a:rPr>
                        <a:t>s</a:t>
                      </a:r>
                      <a:r>
                        <a:rPr lang="en-US" sz="4000" baseline="30000" dirty="0" smtClean="0">
                          <a:solidFill>
                            <a:schemeClr val="tx1"/>
                          </a:solidFill>
                        </a:rPr>
                        <a:t> </a:t>
                      </a:r>
                      <a:r>
                        <a:rPr lang="en-US" sz="4000" baseline="0" dirty="0" smtClean="0">
                          <a:solidFill>
                            <a:schemeClr val="tx1"/>
                          </a:solidFill>
                        </a:rPr>
                        <a:t>= 34,6</a:t>
                      </a:r>
                      <a:r>
                        <a:rPr lang="en-US" sz="4000" baseline="30000" dirty="0" smtClean="0">
                          <a:solidFill>
                            <a:schemeClr val="tx1"/>
                          </a:solidFill>
                        </a:rPr>
                        <a:t>0</a:t>
                      </a:r>
                      <a:r>
                        <a:rPr lang="en-US" sz="4000" baseline="0" dirty="0" smtClean="0">
                          <a:solidFill>
                            <a:schemeClr val="tx1"/>
                          </a:solidFill>
                        </a:rPr>
                        <a:t>C</a:t>
                      </a:r>
                      <a:endParaRPr lang="vi-VN" sz="4000" dirty="0" smtClean="0">
                        <a:solidFill>
                          <a:schemeClr val="tx1"/>
                        </a:solidFill>
                      </a:endParaRPr>
                    </a:p>
                    <a:p>
                      <a:pPr algn="ctr"/>
                      <a:endParaRPr lang="vi-VN" sz="4000" b="1" dirty="0">
                        <a:solidFill>
                          <a:schemeClr val="tx1"/>
                        </a:solidFill>
                      </a:endParaRPr>
                    </a:p>
                  </a:txBody>
                  <a:tcPr anchor="ctr">
                    <a:solidFill>
                      <a:schemeClr val="bg1"/>
                    </a:solidFill>
                  </a:tcPr>
                </a:tc>
              </a:tr>
              <a:tr h="23482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b="1" dirty="0" smtClean="0">
                          <a:solidFill>
                            <a:schemeClr val="tx1"/>
                          </a:solidFill>
                        </a:rPr>
                        <a:t>ĐỒNG</a:t>
                      </a:r>
                      <a:r>
                        <a:rPr lang="en-US" sz="4000" b="1" baseline="0" dirty="0" smtClean="0">
                          <a:solidFill>
                            <a:schemeClr val="tx1"/>
                          </a:solidFill>
                        </a:rPr>
                        <a:t> PHÂN VỊ TRÍ NHÓM CHỨC</a:t>
                      </a:r>
                      <a:endParaRPr lang="vi-VN" sz="4000" b="1" dirty="0" smtClean="0">
                        <a:solidFill>
                          <a:schemeClr val="tx1"/>
                        </a:solidFill>
                      </a:endParaRPr>
                    </a:p>
                  </a:txBody>
                  <a:tcPr anchor="ctr">
                    <a:solidFill>
                      <a:schemeClr val="bg1"/>
                    </a:solidFill>
                  </a:tcPr>
                </a:tc>
                <a:tc>
                  <a:txBody>
                    <a:bodyPr/>
                    <a:lstStyle/>
                    <a:p>
                      <a:pPr algn="ctr"/>
                      <a:r>
                        <a:rPr lang="en-US" sz="4000" b="1" dirty="0" smtClean="0">
                          <a:solidFill>
                            <a:schemeClr val="tx1"/>
                          </a:solidFill>
                        </a:rPr>
                        <a:t>CH</a:t>
                      </a:r>
                      <a:r>
                        <a:rPr lang="en-US" sz="4000" b="1" baseline="-25000" dirty="0" smtClean="0">
                          <a:solidFill>
                            <a:schemeClr val="tx1"/>
                          </a:solidFill>
                        </a:rPr>
                        <a:t>3</a:t>
                      </a:r>
                      <a:r>
                        <a:rPr lang="en-US" sz="4000" b="1" baseline="0" dirty="0" smtClean="0">
                          <a:solidFill>
                            <a:schemeClr val="tx1"/>
                          </a:solidFill>
                        </a:rPr>
                        <a:t>-CH</a:t>
                      </a:r>
                      <a:r>
                        <a:rPr lang="en-US" sz="4000" b="1" baseline="-25000" dirty="0" smtClean="0">
                          <a:solidFill>
                            <a:schemeClr val="tx1"/>
                          </a:solidFill>
                        </a:rPr>
                        <a:t>2</a:t>
                      </a:r>
                      <a:r>
                        <a:rPr lang="en-US" sz="4000" b="1" baseline="0" dirty="0" smtClean="0">
                          <a:solidFill>
                            <a:schemeClr val="tx1"/>
                          </a:solidFill>
                        </a:rPr>
                        <a:t>-CH</a:t>
                      </a:r>
                      <a:r>
                        <a:rPr lang="en-US" sz="4000" b="1" baseline="-25000" dirty="0" smtClean="0">
                          <a:solidFill>
                            <a:schemeClr val="tx1"/>
                          </a:solidFill>
                        </a:rPr>
                        <a:t>2</a:t>
                      </a:r>
                      <a:r>
                        <a:rPr lang="en-US" sz="4000" b="1" baseline="0" dirty="0" smtClean="0">
                          <a:solidFill>
                            <a:schemeClr val="tx1"/>
                          </a:solidFill>
                        </a:rPr>
                        <a:t>-OH</a:t>
                      </a:r>
                    </a:p>
                    <a:p>
                      <a:pPr marL="0" marR="0" indent="0" algn="ctr" defTabSz="914400" rtl="0" eaLnBrk="1" fontAlgn="auto" latinLnBrk="0" hangingPunct="1">
                        <a:lnSpc>
                          <a:spcPct val="100000"/>
                        </a:lnSpc>
                        <a:spcBef>
                          <a:spcPts val="0"/>
                        </a:spcBef>
                        <a:spcAft>
                          <a:spcPts val="0"/>
                        </a:spcAft>
                        <a:buClrTx/>
                        <a:buSzTx/>
                        <a:buFontTx/>
                        <a:buNone/>
                        <a:tabLst/>
                        <a:defRPr/>
                      </a:pPr>
                      <a:r>
                        <a:rPr lang="en-US" sz="4000" baseline="0" dirty="0" smtClean="0">
                          <a:solidFill>
                            <a:schemeClr val="tx1"/>
                          </a:solidFill>
                        </a:rPr>
                        <a:t>t</a:t>
                      </a:r>
                      <a:r>
                        <a:rPr lang="en-US" sz="4000" baseline="30000" dirty="0" smtClean="0">
                          <a:solidFill>
                            <a:schemeClr val="tx1"/>
                          </a:solidFill>
                        </a:rPr>
                        <a:t>0 </a:t>
                      </a:r>
                      <a:r>
                        <a:rPr lang="en-US" sz="4000" baseline="-25000" dirty="0" smtClean="0">
                          <a:solidFill>
                            <a:schemeClr val="tx1"/>
                          </a:solidFill>
                        </a:rPr>
                        <a:t>s</a:t>
                      </a:r>
                      <a:r>
                        <a:rPr lang="en-US" sz="4000" baseline="30000" dirty="0" smtClean="0">
                          <a:solidFill>
                            <a:schemeClr val="tx1"/>
                          </a:solidFill>
                        </a:rPr>
                        <a:t> </a:t>
                      </a:r>
                      <a:r>
                        <a:rPr lang="en-US" sz="4000" baseline="0" dirty="0" smtClean="0">
                          <a:solidFill>
                            <a:schemeClr val="tx1"/>
                          </a:solidFill>
                        </a:rPr>
                        <a:t>=97,1</a:t>
                      </a:r>
                      <a:r>
                        <a:rPr lang="en-US" sz="4000" baseline="30000" dirty="0" smtClean="0">
                          <a:solidFill>
                            <a:schemeClr val="tx1"/>
                          </a:solidFill>
                        </a:rPr>
                        <a:t>0</a:t>
                      </a:r>
                      <a:r>
                        <a:rPr lang="en-US" sz="4000" baseline="0" dirty="0" smtClean="0">
                          <a:solidFill>
                            <a:schemeClr val="tx1"/>
                          </a:solidFill>
                        </a:rPr>
                        <a:t>C</a:t>
                      </a:r>
                      <a:endParaRPr lang="vi-VN" sz="4000" dirty="0" smtClean="0">
                        <a:solidFill>
                          <a:schemeClr val="tx1"/>
                        </a:solidFill>
                      </a:endParaRPr>
                    </a:p>
                  </a:txBody>
                  <a:tcPr anchor="ctr">
                    <a:solidFill>
                      <a:schemeClr val="bg1"/>
                    </a:solidFill>
                  </a:tcPr>
                </a:tc>
                <a:tc>
                  <a:txBody>
                    <a:bodyPr/>
                    <a:lstStyle/>
                    <a:p>
                      <a:pPr algn="ctr"/>
                      <a:r>
                        <a:rPr lang="en-US" sz="4000" b="1" dirty="0" smtClean="0">
                          <a:solidFill>
                            <a:schemeClr val="tx1"/>
                          </a:solidFill>
                        </a:rPr>
                        <a:t>CH</a:t>
                      </a:r>
                      <a:r>
                        <a:rPr lang="en-US" sz="4000" b="1" baseline="-25000" dirty="0" smtClean="0">
                          <a:solidFill>
                            <a:schemeClr val="tx1"/>
                          </a:solidFill>
                        </a:rPr>
                        <a:t>3</a:t>
                      </a:r>
                      <a:r>
                        <a:rPr lang="en-US" sz="4000" b="1" baseline="0" dirty="0" smtClean="0">
                          <a:solidFill>
                            <a:schemeClr val="tx1"/>
                          </a:solidFill>
                        </a:rPr>
                        <a:t>-CH(OH)-CH</a:t>
                      </a:r>
                      <a:r>
                        <a:rPr lang="en-US" sz="4000" b="1" baseline="-25000" dirty="0" smtClean="0">
                          <a:solidFill>
                            <a:schemeClr val="tx1"/>
                          </a:solidFill>
                        </a:rPr>
                        <a:t>3</a:t>
                      </a:r>
                    </a:p>
                    <a:p>
                      <a:pPr algn="ctr"/>
                      <a:r>
                        <a:rPr lang="en-US" sz="4000" baseline="0" dirty="0" smtClean="0">
                          <a:solidFill>
                            <a:schemeClr val="tx1"/>
                          </a:solidFill>
                        </a:rPr>
                        <a:t>t</a:t>
                      </a:r>
                      <a:r>
                        <a:rPr lang="en-US" sz="4000" baseline="30000" dirty="0" smtClean="0">
                          <a:solidFill>
                            <a:schemeClr val="tx1"/>
                          </a:solidFill>
                        </a:rPr>
                        <a:t>0 </a:t>
                      </a:r>
                      <a:r>
                        <a:rPr lang="en-US" sz="4000" baseline="-25000" dirty="0" smtClean="0">
                          <a:solidFill>
                            <a:schemeClr val="tx1"/>
                          </a:solidFill>
                        </a:rPr>
                        <a:t>s</a:t>
                      </a:r>
                      <a:r>
                        <a:rPr lang="en-US" sz="4000" baseline="30000" dirty="0" smtClean="0">
                          <a:solidFill>
                            <a:schemeClr val="tx1"/>
                          </a:solidFill>
                        </a:rPr>
                        <a:t> </a:t>
                      </a:r>
                      <a:r>
                        <a:rPr lang="en-US" sz="4000" baseline="0" dirty="0" smtClean="0">
                          <a:solidFill>
                            <a:schemeClr val="tx1"/>
                          </a:solidFill>
                        </a:rPr>
                        <a:t>=82</a:t>
                      </a:r>
                      <a:r>
                        <a:rPr lang="en-US" sz="4000" baseline="30000" dirty="0" smtClean="0">
                          <a:solidFill>
                            <a:schemeClr val="tx1"/>
                          </a:solidFill>
                        </a:rPr>
                        <a:t>0</a:t>
                      </a:r>
                      <a:r>
                        <a:rPr lang="en-US" sz="4000" baseline="0" dirty="0" smtClean="0">
                          <a:solidFill>
                            <a:schemeClr val="tx1"/>
                          </a:solidFill>
                        </a:rPr>
                        <a:t>C</a:t>
                      </a:r>
                      <a:endParaRPr lang="vi-VN" sz="4000" dirty="0" smtClean="0">
                        <a:solidFill>
                          <a:schemeClr val="tx1"/>
                        </a:solidFill>
                      </a:endParaRPr>
                    </a:p>
                  </a:txBody>
                  <a:tcPr anchor="ctr">
                    <a:solidFill>
                      <a:schemeClr val="bg1"/>
                    </a:solidFill>
                  </a:tcPr>
                </a:tc>
              </a:tr>
              <a:tr h="241098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b="1" dirty="0" smtClean="0">
                          <a:solidFill>
                            <a:schemeClr val="tx1"/>
                          </a:solidFill>
                        </a:rPr>
                        <a:t>ĐỒNG</a:t>
                      </a:r>
                      <a:r>
                        <a:rPr lang="en-US" sz="4000" b="1" baseline="0" dirty="0" smtClean="0">
                          <a:solidFill>
                            <a:schemeClr val="tx1"/>
                          </a:solidFill>
                        </a:rPr>
                        <a:t> PHÂN LẬP THỂ</a:t>
                      </a:r>
                      <a:endParaRPr lang="vi-VN" sz="4000" b="1" dirty="0" smtClean="0">
                        <a:solidFill>
                          <a:schemeClr val="tx1"/>
                        </a:solidFill>
                      </a:endParaRPr>
                    </a:p>
                  </a:txBody>
                  <a:tcPr anchor="ctr">
                    <a:solidFill>
                      <a:schemeClr val="bg1"/>
                    </a:solidFill>
                  </a:tcPr>
                </a:tc>
                <a:tc>
                  <a:txBody>
                    <a:bodyPr/>
                    <a:lstStyle/>
                    <a:p>
                      <a:pPr algn="ctr"/>
                      <a:endParaRPr lang="vi-VN" sz="4000" b="1" dirty="0">
                        <a:solidFill>
                          <a:schemeClr val="tx1"/>
                        </a:solidFill>
                      </a:endParaRPr>
                    </a:p>
                  </a:txBody>
                  <a:tcPr anchor="ctr">
                    <a:solidFill>
                      <a:schemeClr val="bg1"/>
                    </a:solidFill>
                  </a:tcPr>
                </a:tc>
                <a:tc>
                  <a:txBody>
                    <a:bodyPr/>
                    <a:lstStyle/>
                    <a:p>
                      <a:pPr algn="ctr"/>
                      <a:endParaRPr lang="vi-VN" sz="4000" b="1" dirty="0">
                        <a:solidFill>
                          <a:schemeClr val="tx1"/>
                        </a:solidFill>
                      </a:endParaRPr>
                    </a:p>
                  </a:txBody>
                  <a:tcPr anchor="ctr">
                    <a:solidFill>
                      <a:schemeClr val="bg1"/>
                    </a:solidFill>
                  </a:tcPr>
                </a:tc>
              </a:tr>
            </a:tbl>
          </a:graphicData>
        </a:graphic>
      </p:graphicFrame>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500" y="11283753"/>
            <a:ext cx="2857500" cy="176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82898" y="11241546"/>
            <a:ext cx="2628273" cy="176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2315825" y="12601575"/>
            <a:ext cx="184731" cy="307777"/>
          </a:xfrm>
          <a:prstGeom prst="rect">
            <a:avLst/>
          </a:prstGeom>
          <a:noFill/>
        </p:spPr>
        <p:txBody>
          <a:bodyPr wrap="none" rtlCol="0">
            <a:spAutoFit/>
          </a:bodyPr>
          <a:lstStyle/>
          <a:p>
            <a:endParaRPr lang="en-US" dirty="0"/>
          </a:p>
        </p:txBody>
      </p:sp>
      <p:sp>
        <p:nvSpPr>
          <p:cNvPr id="4" name="TextBox 3"/>
          <p:cNvSpPr txBox="1"/>
          <p:nvPr/>
        </p:nvSpPr>
        <p:spPr>
          <a:xfrm>
            <a:off x="10487024" y="12232325"/>
            <a:ext cx="3657601" cy="769441"/>
          </a:xfrm>
          <a:prstGeom prst="rect">
            <a:avLst/>
          </a:prstGeom>
          <a:noFill/>
        </p:spPr>
        <p:txBody>
          <a:bodyPr wrap="square" rtlCol="0">
            <a:spAutoFit/>
          </a:bodyPr>
          <a:lstStyle/>
          <a:p>
            <a:pPr algn="ctr">
              <a:buClrTx/>
              <a:defRPr/>
            </a:pPr>
            <a:r>
              <a:rPr lang="en-US" sz="4400" dirty="0">
                <a:solidFill>
                  <a:schemeClr val="tx1"/>
                </a:solidFill>
              </a:rPr>
              <a:t>t</a:t>
            </a:r>
            <a:r>
              <a:rPr lang="en-US" sz="4400" baseline="30000" dirty="0">
                <a:solidFill>
                  <a:schemeClr val="tx1"/>
                </a:solidFill>
              </a:rPr>
              <a:t>0 </a:t>
            </a:r>
            <a:r>
              <a:rPr lang="en-US" sz="4400" baseline="-25000" dirty="0">
                <a:solidFill>
                  <a:schemeClr val="tx1"/>
                </a:solidFill>
              </a:rPr>
              <a:t>s</a:t>
            </a:r>
            <a:r>
              <a:rPr lang="en-US" sz="4400" baseline="30000" dirty="0">
                <a:solidFill>
                  <a:schemeClr val="tx1"/>
                </a:solidFill>
              </a:rPr>
              <a:t> </a:t>
            </a:r>
            <a:r>
              <a:rPr lang="en-US" sz="4400" dirty="0" smtClean="0">
                <a:solidFill>
                  <a:schemeClr val="tx1"/>
                </a:solidFill>
              </a:rPr>
              <a:t>= 4</a:t>
            </a:r>
            <a:r>
              <a:rPr lang="en-US" sz="4400" baseline="30000" dirty="0" smtClean="0">
                <a:solidFill>
                  <a:schemeClr val="tx1"/>
                </a:solidFill>
              </a:rPr>
              <a:t>0</a:t>
            </a:r>
            <a:r>
              <a:rPr lang="en-US" sz="4400" dirty="0" smtClean="0">
                <a:solidFill>
                  <a:schemeClr val="tx1"/>
                </a:solidFill>
              </a:rPr>
              <a:t>C</a:t>
            </a:r>
            <a:endParaRPr lang="vi-VN" sz="4400" dirty="0">
              <a:solidFill>
                <a:schemeClr val="tx1"/>
              </a:solidFill>
            </a:endParaRPr>
          </a:p>
        </p:txBody>
      </p:sp>
      <p:sp>
        <p:nvSpPr>
          <p:cNvPr id="28" name="TextBox 27"/>
          <p:cNvSpPr txBox="1"/>
          <p:nvPr/>
        </p:nvSpPr>
        <p:spPr>
          <a:xfrm>
            <a:off x="19202736" y="12163863"/>
            <a:ext cx="3657601" cy="769441"/>
          </a:xfrm>
          <a:prstGeom prst="rect">
            <a:avLst/>
          </a:prstGeom>
          <a:noFill/>
        </p:spPr>
        <p:txBody>
          <a:bodyPr wrap="square" rtlCol="0">
            <a:spAutoFit/>
          </a:bodyPr>
          <a:lstStyle/>
          <a:p>
            <a:pPr algn="ctr">
              <a:buClrTx/>
              <a:defRPr/>
            </a:pPr>
            <a:r>
              <a:rPr lang="en-US" sz="4400" dirty="0">
                <a:solidFill>
                  <a:schemeClr val="tx1"/>
                </a:solidFill>
              </a:rPr>
              <a:t>t</a:t>
            </a:r>
            <a:r>
              <a:rPr lang="en-US" sz="4400" baseline="30000" dirty="0">
                <a:solidFill>
                  <a:schemeClr val="tx1"/>
                </a:solidFill>
              </a:rPr>
              <a:t>0 </a:t>
            </a:r>
            <a:r>
              <a:rPr lang="en-US" sz="4400" baseline="-25000" dirty="0">
                <a:solidFill>
                  <a:schemeClr val="tx1"/>
                </a:solidFill>
              </a:rPr>
              <a:t>s</a:t>
            </a:r>
            <a:r>
              <a:rPr lang="en-US" sz="4400" baseline="30000" dirty="0">
                <a:solidFill>
                  <a:schemeClr val="tx1"/>
                </a:solidFill>
              </a:rPr>
              <a:t> </a:t>
            </a:r>
            <a:r>
              <a:rPr lang="en-US" sz="4400" dirty="0" smtClean="0">
                <a:solidFill>
                  <a:schemeClr val="tx1"/>
                </a:solidFill>
              </a:rPr>
              <a:t>= 1</a:t>
            </a:r>
            <a:r>
              <a:rPr lang="en-US" sz="4400" baseline="30000" dirty="0" smtClean="0">
                <a:solidFill>
                  <a:schemeClr val="tx1"/>
                </a:solidFill>
              </a:rPr>
              <a:t>0</a:t>
            </a:r>
            <a:r>
              <a:rPr lang="en-US" sz="4400" dirty="0" smtClean="0">
                <a:solidFill>
                  <a:schemeClr val="tx1"/>
                </a:solidFill>
              </a:rPr>
              <a:t>C</a:t>
            </a:r>
            <a:endParaRPr lang="vi-VN" sz="4400" dirty="0">
              <a:solidFill>
                <a:schemeClr val="tx1"/>
              </a:solidFill>
            </a:endParaRPr>
          </a:p>
        </p:txBody>
      </p:sp>
    </p:spTree>
    <p:extLst>
      <p:ext uri="{BB962C8B-B14F-4D97-AF65-F5344CB8AC3E}">
        <p14:creationId xmlns:p14="http://schemas.microsoft.com/office/powerpoint/2010/main" val="305189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200"/>
                                        <p:tgtEl>
                                          <p:spTgt spid="2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7"/>
                                        </p:tgtEl>
                                        <p:attrNameLst>
                                          <p:attrName>style.visibility</p:attrName>
                                        </p:attrNameLst>
                                      </p:cBhvr>
                                      <p:to>
                                        <p:strVal val="visible"/>
                                      </p:to>
                                    </p:set>
                                    <p:animEffect transition="in" filter="fade">
                                      <p:cBhvr>
                                        <p:cTn id="12" dur="200"/>
                                        <p:tgtEl>
                                          <p:spTgt spid="24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heel(1)">
                                      <p:cBhvr>
                                        <p:cTn id="17" dur="2000"/>
                                        <p:tgtEl>
                                          <p:spTgt spid="23"/>
                                        </p:tgtEl>
                                      </p:cBhvr>
                                    </p:animEffect>
                                  </p:childTnLst>
                                </p:cTn>
                              </p:par>
                              <p:par>
                                <p:cTn id="18" presetID="42" presetClass="entr" presetSubtype="0" fill="hold" nodeType="withEffect">
                                  <p:stCondLst>
                                    <p:cond delay="0"/>
                                  </p:stCondLst>
                                  <p:childTnLst>
                                    <p:set>
                                      <p:cBhvr>
                                        <p:cTn id="19" dur="1" fill="hold">
                                          <p:stCondLst>
                                            <p:cond delay="0"/>
                                          </p:stCondLst>
                                        </p:cTn>
                                        <p:tgtEl>
                                          <p:spTgt spid="5122"/>
                                        </p:tgtEl>
                                        <p:attrNameLst>
                                          <p:attrName>style.visibility</p:attrName>
                                        </p:attrNameLst>
                                      </p:cBhvr>
                                      <p:to>
                                        <p:strVal val="visible"/>
                                      </p:to>
                                    </p:set>
                                    <p:animEffect transition="in" filter="fade">
                                      <p:cBhvr>
                                        <p:cTn id="20" dur="1000"/>
                                        <p:tgtEl>
                                          <p:spTgt spid="5122"/>
                                        </p:tgtEl>
                                      </p:cBhvr>
                                    </p:animEffect>
                                    <p:anim calcmode="lin" valueType="num">
                                      <p:cBhvr>
                                        <p:cTn id="21" dur="1000" fill="hold"/>
                                        <p:tgtEl>
                                          <p:spTgt spid="5122"/>
                                        </p:tgtEl>
                                        <p:attrNameLst>
                                          <p:attrName>ppt_x</p:attrName>
                                        </p:attrNameLst>
                                      </p:cBhvr>
                                      <p:tavLst>
                                        <p:tav tm="0">
                                          <p:val>
                                            <p:strVal val="#ppt_x"/>
                                          </p:val>
                                        </p:tav>
                                        <p:tav tm="100000">
                                          <p:val>
                                            <p:strVal val="#ppt_x"/>
                                          </p:val>
                                        </p:tav>
                                      </p:tavLst>
                                    </p:anim>
                                    <p:anim calcmode="lin" valueType="num">
                                      <p:cBhvr>
                                        <p:cTn id="22" dur="1000" fill="hold"/>
                                        <p:tgtEl>
                                          <p:spTgt spid="512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123"/>
                                        </p:tgtEl>
                                        <p:attrNameLst>
                                          <p:attrName>style.visibility</p:attrName>
                                        </p:attrNameLst>
                                      </p:cBhvr>
                                      <p:to>
                                        <p:strVal val="visible"/>
                                      </p:to>
                                    </p:set>
                                    <p:animEffect transition="in" filter="fade">
                                      <p:cBhvr>
                                        <p:cTn id="25" dur="1000"/>
                                        <p:tgtEl>
                                          <p:spTgt spid="5123"/>
                                        </p:tgtEl>
                                      </p:cBhvr>
                                    </p:animEffect>
                                    <p:anim calcmode="lin" valueType="num">
                                      <p:cBhvr>
                                        <p:cTn id="26" dur="1000" fill="hold"/>
                                        <p:tgtEl>
                                          <p:spTgt spid="5123"/>
                                        </p:tgtEl>
                                        <p:attrNameLst>
                                          <p:attrName>ppt_x</p:attrName>
                                        </p:attrNameLst>
                                      </p:cBhvr>
                                      <p:tavLst>
                                        <p:tav tm="0">
                                          <p:val>
                                            <p:strVal val="#ppt_x"/>
                                          </p:val>
                                        </p:tav>
                                        <p:tav tm="100000">
                                          <p:val>
                                            <p:strVal val="#ppt_x"/>
                                          </p:val>
                                        </p:tav>
                                      </p:tavLst>
                                    </p:anim>
                                    <p:anim calcmode="lin" valueType="num">
                                      <p:cBhvr>
                                        <p:cTn id="27" dur="1000" fill="hold"/>
                                        <p:tgtEl>
                                          <p:spTgt spid="5123"/>
                                        </p:tgtEl>
                                        <p:attrNameLst>
                                          <p:attrName>ppt_y</p:attrName>
                                        </p:attrNameLst>
                                      </p:cBhvr>
                                      <p:tavLst>
                                        <p:tav tm="0">
                                          <p:val>
                                            <p:strVal val="#ppt_y+.1"/>
                                          </p:val>
                                        </p:tav>
                                        <p:tav tm="100000">
                                          <p:val>
                                            <p:strVal val="#ppt_y"/>
                                          </p:val>
                                        </p:tav>
                                      </p:tavLst>
                                    </p:anim>
                                  </p:childTnLst>
                                </p:cTn>
                              </p:par>
                              <p:par>
                                <p:cTn id="28" presetID="22" presetClass="entr" presetSubtype="4"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00"/>
                                        <p:tgtEl>
                                          <p:spTgt spid="4"/>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down)">
                                      <p:cBhvr>
                                        <p:cTn id="3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
          <p:cNvGrpSpPr/>
          <p:nvPr/>
        </p:nvGrpSpPr>
        <p:grpSpPr>
          <a:xfrm>
            <a:off x="-455583" y="1961554"/>
            <a:ext cx="19658320" cy="830997"/>
            <a:chOff x="-288924" y="1892299"/>
            <a:chExt cx="19659599" cy="830899"/>
          </a:xfrm>
        </p:grpSpPr>
        <p:sp>
          <p:nvSpPr>
            <p:cNvPr id="244"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45" name="Google Shape;245;p3"/>
            <p:cNvSpPr txBox="1"/>
            <p:nvPr/>
          </p:nvSpPr>
          <p:spPr>
            <a:xfrm>
              <a:off x="1179622" y="1913523"/>
              <a:ext cx="822715" cy="7539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a:solidFill>
                    <a:schemeClr val="lt1"/>
                  </a:solidFill>
                  <a:latin typeface="Tahoma"/>
                  <a:ea typeface="Tahoma"/>
                  <a:cs typeface="Tahoma"/>
                  <a:sym typeface="Tahoma"/>
                </a:rPr>
                <a:t>I</a:t>
              </a:r>
              <a:endParaRPr sz="4300" b="1">
                <a:solidFill>
                  <a:schemeClr val="lt1"/>
                </a:solidFill>
                <a:latin typeface="Tahoma"/>
                <a:ea typeface="Tahoma"/>
                <a:cs typeface="Tahoma"/>
                <a:sym typeface="Tahoma"/>
              </a:endParaRPr>
            </a:p>
          </p:txBody>
        </p:sp>
        <p:sp>
          <p:nvSpPr>
            <p:cNvPr id="246" name="Google Shape;246;p3"/>
            <p:cNvSpPr txBox="1"/>
            <p:nvPr/>
          </p:nvSpPr>
          <p:spPr>
            <a:xfrm>
              <a:off x="2087561" y="1892299"/>
              <a:ext cx="17283114"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dirty="0" err="1" smtClean="0">
                  <a:solidFill>
                    <a:srgbClr val="135F82"/>
                  </a:solidFill>
                  <a:latin typeface="Tahoma"/>
                  <a:ea typeface="Tahoma"/>
                  <a:cs typeface="Tahoma"/>
                  <a:sym typeface="Tahoma"/>
                </a:rPr>
                <a:t>Đồng</a:t>
              </a:r>
              <a:r>
                <a:rPr lang="en-US" sz="4800" b="1" dirty="0" smtClean="0">
                  <a:solidFill>
                    <a:srgbClr val="135F82"/>
                  </a:solidFill>
                  <a:latin typeface="Tahoma"/>
                  <a:ea typeface="Tahoma"/>
                  <a:cs typeface="Tahoma"/>
                  <a:sym typeface="Tahoma"/>
                </a:rPr>
                <a:t> </a:t>
              </a:r>
              <a:r>
                <a:rPr lang="en-US" sz="4800" b="1" dirty="0" err="1" smtClean="0">
                  <a:solidFill>
                    <a:srgbClr val="135F82"/>
                  </a:solidFill>
                  <a:latin typeface="Tahoma"/>
                  <a:ea typeface="Tahoma"/>
                  <a:cs typeface="Tahoma"/>
                  <a:sym typeface="Tahoma"/>
                </a:rPr>
                <a:t>đẳng</a:t>
              </a:r>
              <a:endParaRPr sz="4800" b="1" dirty="0">
                <a:solidFill>
                  <a:srgbClr val="135F82"/>
                </a:solidFill>
                <a:latin typeface="Tahoma"/>
                <a:ea typeface="Tahoma"/>
                <a:cs typeface="Tahoma"/>
                <a:sym typeface="Tahoma"/>
              </a:endParaRPr>
            </a:p>
          </p:txBody>
        </p:sp>
      </p:grpSp>
      <p:grpSp>
        <p:nvGrpSpPr>
          <p:cNvPr id="247" name="Google Shape;247;p3"/>
          <p:cNvGrpSpPr/>
          <p:nvPr/>
        </p:nvGrpSpPr>
        <p:grpSpPr>
          <a:xfrm>
            <a:off x="1012867" y="3263128"/>
            <a:ext cx="5268663" cy="971306"/>
            <a:chOff x="166396" y="8755081"/>
            <a:chExt cx="4167639" cy="781943"/>
          </a:xfrm>
        </p:grpSpPr>
        <p:sp>
          <p:nvSpPr>
            <p:cNvPr id="248" name="Google Shape;248;p3"/>
            <p:cNvSpPr/>
            <p:nvPr/>
          </p:nvSpPr>
          <p:spPr>
            <a:xfrm>
              <a:off x="384522" y="8755081"/>
              <a:ext cx="3949513" cy="781943"/>
            </a:xfrm>
            <a:prstGeom prst="roundRect">
              <a:avLst>
                <a:gd name="adj" fmla="val 16667"/>
              </a:avLst>
            </a:prstGeom>
            <a:solidFill>
              <a:srgbClr val="0072B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nvGrpSpPr>
            <p:cNvPr id="249" name="Google Shape;249;p3"/>
            <p:cNvGrpSpPr/>
            <p:nvPr/>
          </p:nvGrpSpPr>
          <p:grpSpPr>
            <a:xfrm>
              <a:off x="166396" y="8780577"/>
              <a:ext cx="702538" cy="572229"/>
              <a:chOff x="-145995" y="8633545"/>
              <a:chExt cx="787401" cy="641352"/>
            </a:xfrm>
          </p:grpSpPr>
          <p:sp>
            <p:nvSpPr>
              <p:cNvPr id="250" name="Google Shape;250;p3"/>
              <p:cNvSpPr/>
              <p:nvPr/>
            </p:nvSpPr>
            <p:spPr>
              <a:xfrm>
                <a:off x="255643" y="9062171"/>
                <a:ext cx="363538" cy="88900"/>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1" name="Google Shape;251;p3"/>
              <p:cNvSpPr/>
              <p:nvPr/>
            </p:nvSpPr>
            <p:spPr>
              <a:xfrm>
                <a:off x="233418" y="9039946"/>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2" name="Google Shape;252;p3"/>
              <p:cNvSpPr/>
              <p:nvPr/>
            </p:nvSpPr>
            <p:spPr>
              <a:xfrm>
                <a:off x="255643" y="9136784"/>
                <a:ext cx="363538" cy="90488"/>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3" name="Google Shape;253;p3"/>
              <p:cNvSpPr/>
              <p:nvPr/>
            </p:nvSpPr>
            <p:spPr>
              <a:xfrm>
                <a:off x="233418" y="9114559"/>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4" name="Google Shape;254;p3"/>
              <p:cNvSpPr/>
              <p:nvPr/>
            </p:nvSpPr>
            <p:spPr>
              <a:xfrm>
                <a:off x="217543" y="8657358"/>
                <a:ext cx="263525" cy="254000"/>
              </a:xfrm>
              <a:custGeom>
                <a:avLst/>
                <a:gdLst/>
                <a:ahLst/>
                <a:cxnLst/>
                <a:rect l="l" t="t" r="r" b="b"/>
                <a:pathLst>
                  <a:path w="70" h="68" extrusionOk="0">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5" name="Google Shape;255;p3"/>
              <p:cNvSpPr/>
              <p:nvPr/>
            </p:nvSpPr>
            <p:spPr>
              <a:xfrm>
                <a:off x="192143" y="8633545"/>
                <a:ext cx="314325" cy="300038"/>
              </a:xfrm>
              <a:custGeom>
                <a:avLst/>
                <a:gdLst/>
                <a:ahLst/>
                <a:cxnLst/>
                <a:rect l="l" t="t" r="r" b="b"/>
                <a:pathLst>
                  <a:path w="84" h="80" extrusionOk="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6" name="Google Shape;256;p3"/>
              <p:cNvSpPr/>
              <p:nvPr/>
            </p:nvSpPr>
            <p:spPr>
              <a:xfrm>
                <a:off x="-123770" y="8724033"/>
                <a:ext cx="742950" cy="528639"/>
              </a:xfrm>
              <a:custGeom>
                <a:avLst/>
                <a:gdLst/>
                <a:ahLst/>
                <a:cxnLst/>
                <a:rect l="l" t="t" r="r" b="b"/>
                <a:pathLst>
                  <a:path w="198" h="141" extrusionOk="0">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7" name="Google Shape;257;p3"/>
              <p:cNvSpPr/>
              <p:nvPr/>
            </p:nvSpPr>
            <p:spPr>
              <a:xfrm>
                <a:off x="-145995" y="8701808"/>
                <a:ext cx="787400" cy="573089"/>
              </a:xfrm>
              <a:custGeom>
                <a:avLst/>
                <a:gdLst/>
                <a:ahLst/>
                <a:cxnLst/>
                <a:rect l="l" t="t" r="r" b="b"/>
                <a:pathLst>
                  <a:path w="210" h="153" extrusionOk="0">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8" name="Google Shape;258;p3"/>
              <p:cNvSpPr/>
              <p:nvPr/>
            </p:nvSpPr>
            <p:spPr>
              <a:xfrm>
                <a:off x="277868" y="9084396"/>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9" name="Google Shape;259;p3"/>
              <p:cNvSpPr/>
              <p:nvPr/>
            </p:nvSpPr>
            <p:spPr>
              <a:xfrm>
                <a:off x="277868" y="9159009"/>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0" name="Google Shape;260;p3"/>
              <p:cNvSpPr/>
              <p:nvPr/>
            </p:nvSpPr>
            <p:spPr>
              <a:xfrm>
                <a:off x="239768" y="8674820"/>
                <a:ext cx="217488" cy="214313"/>
              </a:xfrm>
              <a:custGeom>
                <a:avLst/>
                <a:gdLst/>
                <a:ahLst/>
                <a:cxnLst/>
                <a:rect l="l" t="t" r="r" b="b"/>
                <a:pathLst>
                  <a:path w="58" h="57" extrusionOk="0">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1" name="Google Shape;261;p3"/>
              <p:cNvSpPr/>
              <p:nvPr/>
            </p:nvSpPr>
            <p:spPr>
              <a:xfrm>
                <a:off x="-96782" y="8746258"/>
                <a:ext cx="693738" cy="484189"/>
              </a:xfrm>
              <a:custGeom>
                <a:avLst/>
                <a:gdLst/>
                <a:ahLst/>
                <a:cxnLst/>
                <a:rect l="l" t="t" r="r" b="b"/>
                <a:pathLst>
                  <a:path w="437" h="305" extrusionOk="0">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sp>
          <p:nvSpPr>
            <p:cNvPr id="262" name="Google Shape;262;p3"/>
            <p:cNvSpPr txBox="1"/>
            <p:nvPr/>
          </p:nvSpPr>
          <p:spPr>
            <a:xfrm>
              <a:off x="932118" y="8770019"/>
              <a:ext cx="3338734" cy="644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600" b="1" dirty="0" err="1" smtClean="0">
                  <a:solidFill>
                    <a:schemeClr val="lt1"/>
                  </a:solidFill>
                  <a:latin typeface="Tahoma"/>
                  <a:ea typeface="Tahoma"/>
                  <a:cs typeface="Tahoma"/>
                  <a:sym typeface="Tahoma"/>
                </a:rPr>
                <a:t>Ví</a:t>
              </a:r>
              <a:r>
                <a:rPr lang="en-US" sz="4600" b="1" dirty="0" smtClean="0">
                  <a:solidFill>
                    <a:schemeClr val="lt1"/>
                  </a:solidFill>
                  <a:latin typeface="Tahoma"/>
                  <a:ea typeface="Tahoma"/>
                  <a:cs typeface="Tahoma"/>
                  <a:sym typeface="Tahoma"/>
                </a:rPr>
                <a:t> </a:t>
              </a:r>
              <a:r>
                <a:rPr lang="en-US" sz="4600" b="1" dirty="0" err="1" smtClean="0">
                  <a:solidFill>
                    <a:schemeClr val="lt1"/>
                  </a:solidFill>
                  <a:latin typeface="Tahoma"/>
                  <a:ea typeface="Tahoma"/>
                  <a:cs typeface="Tahoma"/>
                  <a:sym typeface="Tahoma"/>
                </a:rPr>
                <a:t>dụ</a:t>
              </a:r>
              <a:r>
                <a:rPr lang="en-US" sz="4600" b="1" dirty="0" smtClean="0">
                  <a:solidFill>
                    <a:schemeClr val="lt1"/>
                  </a:solidFill>
                  <a:latin typeface="Tahoma"/>
                  <a:ea typeface="Tahoma"/>
                  <a:cs typeface="Tahoma"/>
                  <a:sym typeface="Tahoma"/>
                </a:rPr>
                <a:t>:</a:t>
              </a:r>
              <a:endParaRPr sz="4600" b="1" dirty="0">
                <a:solidFill>
                  <a:schemeClr val="lt1"/>
                </a:solidFill>
                <a:latin typeface="Tahoma"/>
                <a:ea typeface="Tahoma"/>
                <a:cs typeface="Tahoma"/>
                <a:sym typeface="Tahoma"/>
              </a:endParaRPr>
            </a:p>
          </p:txBody>
        </p:sp>
      </p:grpSp>
      <p:sp>
        <p:nvSpPr>
          <p:cNvPr id="23" name="TextBox 22"/>
          <p:cNvSpPr txBox="1"/>
          <p:nvPr/>
        </p:nvSpPr>
        <p:spPr>
          <a:xfrm>
            <a:off x="6644564" y="4415229"/>
            <a:ext cx="2667000" cy="769441"/>
          </a:xfrm>
          <a:prstGeom prst="rect">
            <a:avLst/>
          </a:prstGeom>
          <a:noFill/>
        </p:spPr>
        <p:txBody>
          <a:bodyPr wrap="square" rtlCol="0">
            <a:spAutoFit/>
          </a:bodyPr>
          <a:lstStyle/>
          <a:p>
            <a:r>
              <a:rPr lang="en-US" sz="4400" b="1" dirty="0" smtClean="0"/>
              <a:t>CH</a:t>
            </a:r>
            <a:r>
              <a:rPr lang="en-US" sz="4400" b="1" baseline="-25000" dirty="0" smtClean="0"/>
              <a:t>2</a:t>
            </a:r>
            <a:r>
              <a:rPr lang="en-US" sz="4400" b="1" dirty="0" smtClean="0"/>
              <a:t>=CH</a:t>
            </a:r>
            <a:r>
              <a:rPr lang="en-US" sz="4400" b="1" baseline="-25000" dirty="0" smtClean="0"/>
              <a:t>2</a:t>
            </a:r>
            <a:endParaRPr lang="vi-VN" sz="4400" b="1" dirty="0"/>
          </a:p>
        </p:txBody>
      </p:sp>
      <p:sp>
        <p:nvSpPr>
          <p:cNvPr id="24" name="TextBox 23"/>
          <p:cNvSpPr txBox="1"/>
          <p:nvPr/>
        </p:nvSpPr>
        <p:spPr>
          <a:xfrm>
            <a:off x="6720764" y="5322188"/>
            <a:ext cx="3829050" cy="769441"/>
          </a:xfrm>
          <a:prstGeom prst="rect">
            <a:avLst/>
          </a:prstGeom>
          <a:noFill/>
        </p:spPr>
        <p:txBody>
          <a:bodyPr wrap="square" rtlCol="0">
            <a:spAutoFit/>
          </a:bodyPr>
          <a:lstStyle/>
          <a:p>
            <a:r>
              <a:rPr lang="en-US" sz="4400" b="1" dirty="0" smtClean="0"/>
              <a:t>CH</a:t>
            </a:r>
            <a:r>
              <a:rPr lang="en-US" sz="4400" b="1" baseline="-25000" dirty="0" smtClean="0"/>
              <a:t>2</a:t>
            </a:r>
            <a:r>
              <a:rPr lang="en-US" sz="4400" b="1" dirty="0" smtClean="0"/>
              <a:t>=CH-CH</a:t>
            </a:r>
            <a:r>
              <a:rPr lang="en-US" sz="4400" b="1" baseline="-25000" dirty="0" smtClean="0"/>
              <a:t>3</a:t>
            </a:r>
            <a:endParaRPr lang="vi-VN" sz="4400" b="1" dirty="0"/>
          </a:p>
        </p:txBody>
      </p:sp>
      <p:sp>
        <p:nvSpPr>
          <p:cNvPr id="25" name="TextBox 24"/>
          <p:cNvSpPr txBox="1"/>
          <p:nvPr/>
        </p:nvSpPr>
        <p:spPr>
          <a:xfrm>
            <a:off x="6720764" y="6160388"/>
            <a:ext cx="5486400" cy="769441"/>
          </a:xfrm>
          <a:prstGeom prst="rect">
            <a:avLst/>
          </a:prstGeom>
          <a:noFill/>
        </p:spPr>
        <p:txBody>
          <a:bodyPr wrap="square" rtlCol="0">
            <a:spAutoFit/>
          </a:bodyPr>
          <a:lstStyle/>
          <a:p>
            <a:r>
              <a:rPr lang="en-US" sz="4400" b="1" dirty="0" smtClean="0"/>
              <a:t>CH</a:t>
            </a:r>
            <a:r>
              <a:rPr lang="en-US" sz="4400" b="1" baseline="-25000" dirty="0" smtClean="0"/>
              <a:t>2</a:t>
            </a:r>
            <a:r>
              <a:rPr lang="en-US" sz="4400" b="1" dirty="0" smtClean="0"/>
              <a:t>=CH-CH</a:t>
            </a:r>
            <a:r>
              <a:rPr lang="en-US" sz="4400" b="1" baseline="-25000" dirty="0" smtClean="0"/>
              <a:t>2</a:t>
            </a:r>
            <a:r>
              <a:rPr lang="en-US" sz="4400" b="1" dirty="0" smtClean="0"/>
              <a:t>-CH</a:t>
            </a:r>
            <a:r>
              <a:rPr lang="en-US" sz="4400" b="1" baseline="-25000" dirty="0" smtClean="0"/>
              <a:t>3</a:t>
            </a:r>
            <a:endParaRPr lang="vi-VN" sz="4400" b="1" dirty="0"/>
          </a:p>
        </p:txBody>
      </p:sp>
      <p:sp>
        <p:nvSpPr>
          <p:cNvPr id="26" name="Right Brace 25"/>
          <p:cNvSpPr/>
          <p:nvPr/>
        </p:nvSpPr>
        <p:spPr>
          <a:xfrm>
            <a:off x="11521364" y="4415229"/>
            <a:ext cx="457200" cy="2438400"/>
          </a:xfrm>
          <a:prstGeom prst="rightBrac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27" name="TextBox 26"/>
          <p:cNvSpPr txBox="1"/>
          <p:nvPr/>
        </p:nvSpPr>
        <p:spPr>
          <a:xfrm>
            <a:off x="12435764" y="5119900"/>
            <a:ext cx="1981200" cy="1200329"/>
          </a:xfrm>
          <a:prstGeom prst="rect">
            <a:avLst/>
          </a:prstGeom>
          <a:noFill/>
        </p:spPr>
        <p:txBody>
          <a:bodyPr wrap="square" rtlCol="0">
            <a:spAutoFit/>
          </a:bodyPr>
          <a:lstStyle/>
          <a:p>
            <a:r>
              <a:rPr lang="en-US" sz="3600" b="1" dirty="0" smtClean="0"/>
              <a:t>ĐỒNG ĐẲNG </a:t>
            </a:r>
            <a:endParaRPr lang="vi-VN" sz="3600" b="1" dirty="0"/>
          </a:p>
        </p:txBody>
      </p:sp>
      <p:sp>
        <p:nvSpPr>
          <p:cNvPr id="28" name="TextBox 27"/>
          <p:cNvSpPr txBox="1"/>
          <p:nvPr/>
        </p:nvSpPr>
        <p:spPr>
          <a:xfrm>
            <a:off x="6873164" y="7989188"/>
            <a:ext cx="4114800" cy="769441"/>
          </a:xfrm>
          <a:prstGeom prst="rect">
            <a:avLst/>
          </a:prstGeom>
          <a:noFill/>
        </p:spPr>
        <p:txBody>
          <a:bodyPr wrap="square" rtlCol="0">
            <a:spAutoFit/>
          </a:bodyPr>
          <a:lstStyle/>
          <a:p>
            <a:r>
              <a:rPr lang="en-US" sz="4400" b="1" dirty="0" smtClean="0"/>
              <a:t>CH</a:t>
            </a:r>
            <a:r>
              <a:rPr lang="en-US" sz="4400" b="1" baseline="-25000" dirty="0" smtClean="0"/>
              <a:t>3</a:t>
            </a:r>
            <a:r>
              <a:rPr lang="en-US" sz="4400" b="1" dirty="0" smtClean="0"/>
              <a:t>-CH</a:t>
            </a:r>
            <a:r>
              <a:rPr lang="en-US" sz="4400" b="1" baseline="-25000" dirty="0" smtClean="0"/>
              <a:t>2</a:t>
            </a:r>
            <a:r>
              <a:rPr lang="en-US" sz="4400" b="1" dirty="0" smtClean="0"/>
              <a:t>-OH</a:t>
            </a:r>
            <a:endParaRPr lang="vi-VN" sz="4400" b="1" dirty="0"/>
          </a:p>
        </p:txBody>
      </p:sp>
      <p:sp>
        <p:nvSpPr>
          <p:cNvPr id="29" name="TextBox 28"/>
          <p:cNvSpPr txBox="1"/>
          <p:nvPr/>
        </p:nvSpPr>
        <p:spPr>
          <a:xfrm>
            <a:off x="6873164" y="7082229"/>
            <a:ext cx="4114800" cy="769441"/>
          </a:xfrm>
          <a:prstGeom prst="rect">
            <a:avLst/>
          </a:prstGeom>
          <a:noFill/>
        </p:spPr>
        <p:txBody>
          <a:bodyPr wrap="square" rtlCol="0">
            <a:spAutoFit/>
          </a:bodyPr>
          <a:lstStyle/>
          <a:p>
            <a:r>
              <a:rPr lang="en-US" sz="4400" b="1" dirty="0" smtClean="0"/>
              <a:t>CH</a:t>
            </a:r>
            <a:r>
              <a:rPr lang="en-US" sz="4400" b="1" baseline="-25000" dirty="0" smtClean="0"/>
              <a:t>3</a:t>
            </a:r>
            <a:r>
              <a:rPr lang="en-US" sz="4400" b="1" dirty="0" smtClean="0"/>
              <a:t>-OH</a:t>
            </a:r>
            <a:endParaRPr lang="vi-VN" sz="4400" b="1" dirty="0"/>
          </a:p>
        </p:txBody>
      </p:sp>
      <p:sp>
        <p:nvSpPr>
          <p:cNvPr id="30" name="TextBox 29"/>
          <p:cNvSpPr txBox="1"/>
          <p:nvPr/>
        </p:nvSpPr>
        <p:spPr>
          <a:xfrm>
            <a:off x="6873164" y="8903588"/>
            <a:ext cx="4800600" cy="769441"/>
          </a:xfrm>
          <a:prstGeom prst="rect">
            <a:avLst/>
          </a:prstGeom>
          <a:noFill/>
        </p:spPr>
        <p:txBody>
          <a:bodyPr wrap="square" rtlCol="0">
            <a:spAutoFit/>
          </a:bodyPr>
          <a:lstStyle/>
          <a:p>
            <a:r>
              <a:rPr lang="en-US" sz="4400" b="1" dirty="0" smtClean="0"/>
              <a:t>CH</a:t>
            </a:r>
            <a:r>
              <a:rPr lang="en-US" sz="4400" b="1" baseline="-25000" dirty="0" smtClean="0"/>
              <a:t>3</a:t>
            </a:r>
            <a:r>
              <a:rPr lang="en-US" sz="4400" b="1" dirty="0" smtClean="0"/>
              <a:t>-CH</a:t>
            </a:r>
            <a:r>
              <a:rPr lang="en-US" sz="4400" b="1" baseline="-25000" dirty="0" smtClean="0"/>
              <a:t>2</a:t>
            </a:r>
            <a:r>
              <a:rPr lang="en-US" sz="4400" b="1" dirty="0" smtClean="0"/>
              <a:t>-CH</a:t>
            </a:r>
            <a:r>
              <a:rPr lang="en-US" sz="4400" b="1" baseline="-25000" dirty="0" smtClean="0"/>
              <a:t>2</a:t>
            </a:r>
            <a:r>
              <a:rPr lang="en-US" sz="4400" b="1" dirty="0" smtClean="0"/>
              <a:t>-OH</a:t>
            </a:r>
            <a:endParaRPr lang="vi-VN" sz="4400" b="1" dirty="0"/>
          </a:p>
        </p:txBody>
      </p:sp>
      <p:sp>
        <p:nvSpPr>
          <p:cNvPr id="31" name="Right Brace 30"/>
          <p:cNvSpPr/>
          <p:nvPr/>
        </p:nvSpPr>
        <p:spPr>
          <a:xfrm>
            <a:off x="11521364" y="7234629"/>
            <a:ext cx="457200" cy="2438400"/>
          </a:xfrm>
          <a:prstGeom prst="rightBrac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32" name="TextBox 31"/>
          <p:cNvSpPr txBox="1"/>
          <p:nvPr/>
        </p:nvSpPr>
        <p:spPr>
          <a:xfrm>
            <a:off x="12511964" y="7863100"/>
            <a:ext cx="1981200" cy="1200329"/>
          </a:xfrm>
          <a:prstGeom prst="rect">
            <a:avLst/>
          </a:prstGeom>
          <a:noFill/>
        </p:spPr>
        <p:txBody>
          <a:bodyPr wrap="square" rtlCol="0">
            <a:spAutoFit/>
          </a:bodyPr>
          <a:lstStyle/>
          <a:p>
            <a:r>
              <a:rPr lang="en-US" sz="3600" b="1" dirty="0" smtClean="0"/>
              <a:t>ĐỒNG ĐẲNG </a:t>
            </a:r>
            <a:endParaRPr lang="vi-VN" sz="3600" b="1" dirty="0"/>
          </a:p>
        </p:txBody>
      </p:sp>
      <p:grpSp>
        <p:nvGrpSpPr>
          <p:cNvPr id="33" name="Google Shape;247;p3"/>
          <p:cNvGrpSpPr/>
          <p:nvPr/>
        </p:nvGrpSpPr>
        <p:grpSpPr>
          <a:xfrm>
            <a:off x="814567" y="9784543"/>
            <a:ext cx="5268663" cy="971306"/>
            <a:chOff x="166396" y="8755081"/>
            <a:chExt cx="4167639" cy="781943"/>
          </a:xfrm>
        </p:grpSpPr>
        <p:sp>
          <p:nvSpPr>
            <p:cNvPr id="34" name="Google Shape;248;p3"/>
            <p:cNvSpPr/>
            <p:nvPr/>
          </p:nvSpPr>
          <p:spPr>
            <a:xfrm>
              <a:off x="384522" y="8755081"/>
              <a:ext cx="3949513" cy="781943"/>
            </a:xfrm>
            <a:prstGeom prst="roundRect">
              <a:avLst>
                <a:gd name="adj" fmla="val 16667"/>
              </a:avLst>
            </a:prstGeom>
            <a:solidFill>
              <a:srgbClr val="0072B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nvGrpSpPr>
            <p:cNvPr id="35" name="Google Shape;249;p3"/>
            <p:cNvGrpSpPr/>
            <p:nvPr/>
          </p:nvGrpSpPr>
          <p:grpSpPr>
            <a:xfrm>
              <a:off x="166396" y="8780577"/>
              <a:ext cx="702538" cy="572229"/>
              <a:chOff x="-145995" y="8633545"/>
              <a:chExt cx="787401" cy="641352"/>
            </a:xfrm>
          </p:grpSpPr>
          <p:sp>
            <p:nvSpPr>
              <p:cNvPr id="37" name="Google Shape;250;p3"/>
              <p:cNvSpPr/>
              <p:nvPr/>
            </p:nvSpPr>
            <p:spPr>
              <a:xfrm>
                <a:off x="255643" y="9062171"/>
                <a:ext cx="363538" cy="88900"/>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38" name="Google Shape;251;p3"/>
              <p:cNvSpPr/>
              <p:nvPr/>
            </p:nvSpPr>
            <p:spPr>
              <a:xfrm>
                <a:off x="233418" y="9039946"/>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39" name="Google Shape;252;p3"/>
              <p:cNvSpPr/>
              <p:nvPr/>
            </p:nvSpPr>
            <p:spPr>
              <a:xfrm>
                <a:off x="255643" y="9136784"/>
                <a:ext cx="363538" cy="90488"/>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40" name="Google Shape;253;p3"/>
              <p:cNvSpPr/>
              <p:nvPr/>
            </p:nvSpPr>
            <p:spPr>
              <a:xfrm>
                <a:off x="233418" y="9114559"/>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41" name="Google Shape;254;p3"/>
              <p:cNvSpPr/>
              <p:nvPr/>
            </p:nvSpPr>
            <p:spPr>
              <a:xfrm>
                <a:off x="217543" y="8657358"/>
                <a:ext cx="263525" cy="254000"/>
              </a:xfrm>
              <a:custGeom>
                <a:avLst/>
                <a:gdLst/>
                <a:ahLst/>
                <a:cxnLst/>
                <a:rect l="l" t="t" r="r" b="b"/>
                <a:pathLst>
                  <a:path w="70" h="68" extrusionOk="0">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42" name="Google Shape;255;p3"/>
              <p:cNvSpPr/>
              <p:nvPr/>
            </p:nvSpPr>
            <p:spPr>
              <a:xfrm>
                <a:off x="192143" y="8633545"/>
                <a:ext cx="314325" cy="300038"/>
              </a:xfrm>
              <a:custGeom>
                <a:avLst/>
                <a:gdLst/>
                <a:ahLst/>
                <a:cxnLst/>
                <a:rect l="l" t="t" r="r" b="b"/>
                <a:pathLst>
                  <a:path w="84" h="80" extrusionOk="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43" name="Google Shape;256;p3"/>
              <p:cNvSpPr/>
              <p:nvPr/>
            </p:nvSpPr>
            <p:spPr>
              <a:xfrm>
                <a:off x="-123770" y="8724033"/>
                <a:ext cx="742950" cy="528639"/>
              </a:xfrm>
              <a:custGeom>
                <a:avLst/>
                <a:gdLst/>
                <a:ahLst/>
                <a:cxnLst/>
                <a:rect l="l" t="t" r="r" b="b"/>
                <a:pathLst>
                  <a:path w="198" h="141" extrusionOk="0">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44" name="Google Shape;257;p3"/>
              <p:cNvSpPr/>
              <p:nvPr/>
            </p:nvSpPr>
            <p:spPr>
              <a:xfrm>
                <a:off x="-145995" y="8701808"/>
                <a:ext cx="787400" cy="573089"/>
              </a:xfrm>
              <a:custGeom>
                <a:avLst/>
                <a:gdLst/>
                <a:ahLst/>
                <a:cxnLst/>
                <a:rect l="l" t="t" r="r" b="b"/>
                <a:pathLst>
                  <a:path w="210" h="153" extrusionOk="0">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45" name="Google Shape;258;p3"/>
              <p:cNvSpPr/>
              <p:nvPr/>
            </p:nvSpPr>
            <p:spPr>
              <a:xfrm>
                <a:off x="277868" y="9084396"/>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46" name="Google Shape;259;p3"/>
              <p:cNvSpPr/>
              <p:nvPr/>
            </p:nvSpPr>
            <p:spPr>
              <a:xfrm>
                <a:off x="277868" y="9159009"/>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47" name="Google Shape;260;p3"/>
              <p:cNvSpPr/>
              <p:nvPr/>
            </p:nvSpPr>
            <p:spPr>
              <a:xfrm>
                <a:off x="239768" y="8674820"/>
                <a:ext cx="217488" cy="214313"/>
              </a:xfrm>
              <a:custGeom>
                <a:avLst/>
                <a:gdLst/>
                <a:ahLst/>
                <a:cxnLst/>
                <a:rect l="l" t="t" r="r" b="b"/>
                <a:pathLst>
                  <a:path w="58" h="57" extrusionOk="0">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48" name="Google Shape;261;p3"/>
              <p:cNvSpPr/>
              <p:nvPr/>
            </p:nvSpPr>
            <p:spPr>
              <a:xfrm>
                <a:off x="-96782" y="8746258"/>
                <a:ext cx="693738" cy="484189"/>
              </a:xfrm>
              <a:custGeom>
                <a:avLst/>
                <a:gdLst/>
                <a:ahLst/>
                <a:cxnLst/>
                <a:rect l="l" t="t" r="r" b="b"/>
                <a:pathLst>
                  <a:path w="437" h="305" extrusionOk="0">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sp>
          <p:nvSpPr>
            <p:cNvPr id="36" name="Google Shape;262;p3"/>
            <p:cNvSpPr txBox="1"/>
            <p:nvPr/>
          </p:nvSpPr>
          <p:spPr>
            <a:xfrm>
              <a:off x="932118" y="8770019"/>
              <a:ext cx="3338734" cy="644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600" b="1" dirty="0" err="1" smtClean="0">
                  <a:solidFill>
                    <a:schemeClr val="lt1"/>
                  </a:solidFill>
                  <a:latin typeface="Tahoma"/>
                  <a:ea typeface="Tahoma"/>
                  <a:cs typeface="Tahoma"/>
                  <a:sym typeface="Tahoma"/>
                </a:rPr>
                <a:t>Khái</a:t>
              </a:r>
              <a:r>
                <a:rPr lang="en-US" sz="4600" b="1" dirty="0" smtClean="0">
                  <a:solidFill>
                    <a:schemeClr val="lt1"/>
                  </a:solidFill>
                  <a:latin typeface="Tahoma"/>
                  <a:ea typeface="Tahoma"/>
                  <a:cs typeface="Tahoma"/>
                  <a:sym typeface="Tahoma"/>
                </a:rPr>
                <a:t> </a:t>
              </a:r>
              <a:r>
                <a:rPr lang="en-US" sz="4600" b="1" dirty="0" err="1" smtClean="0">
                  <a:solidFill>
                    <a:schemeClr val="lt1"/>
                  </a:solidFill>
                  <a:latin typeface="Tahoma"/>
                  <a:ea typeface="Tahoma"/>
                  <a:cs typeface="Tahoma"/>
                  <a:sym typeface="Tahoma"/>
                </a:rPr>
                <a:t>niệm</a:t>
              </a:r>
              <a:endParaRPr sz="4600" b="1" dirty="0">
                <a:solidFill>
                  <a:schemeClr val="lt1"/>
                </a:solidFill>
                <a:latin typeface="Tahoma"/>
                <a:ea typeface="Tahoma"/>
                <a:cs typeface="Tahoma"/>
                <a:sym typeface="Tahoma"/>
              </a:endParaRPr>
            </a:p>
          </p:txBody>
        </p:sp>
      </p:grpSp>
      <p:sp>
        <p:nvSpPr>
          <p:cNvPr id="49" name="Rectangle 48"/>
          <p:cNvSpPr/>
          <p:nvPr/>
        </p:nvSpPr>
        <p:spPr>
          <a:xfrm>
            <a:off x="1012867" y="10824648"/>
            <a:ext cx="21931395" cy="2585323"/>
          </a:xfrm>
          <a:prstGeom prst="rect">
            <a:avLst/>
          </a:prstGeom>
        </p:spPr>
        <p:txBody>
          <a:bodyPr wrap="square">
            <a:spAutoFit/>
          </a:bodyPr>
          <a:lstStyle/>
          <a:p>
            <a:r>
              <a:rPr lang="pt-BR" sz="5400" dirty="0"/>
              <a:t>Những hợp chất có thành phần phân tử hơn kém nhau một hay nhiều nhóm -CH</a:t>
            </a:r>
            <a:r>
              <a:rPr lang="pt-BR" sz="5400" baseline="-25000" dirty="0"/>
              <a:t>2</a:t>
            </a:r>
            <a:r>
              <a:rPr lang="pt-BR" sz="5400" dirty="0"/>
              <a:t>, </a:t>
            </a:r>
            <a:r>
              <a:rPr lang="pt-BR" sz="5400" dirty="0" smtClean="0"/>
              <a:t>và </a:t>
            </a:r>
            <a:r>
              <a:rPr lang="pt-BR" sz="5400" dirty="0"/>
              <a:t>có tính chất hóa học tương tự nhau là những chất đồng đẳng, chúng hợp thành dãy đồng đẳng</a:t>
            </a:r>
            <a:endParaRPr lang="en-US" sz="5400" dirty="0"/>
          </a:p>
        </p:txBody>
      </p:sp>
    </p:spTree>
    <p:extLst>
      <p:ext uri="{BB962C8B-B14F-4D97-AF65-F5344CB8AC3E}">
        <p14:creationId xmlns:p14="http://schemas.microsoft.com/office/powerpoint/2010/main" val="305189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200"/>
                                        <p:tgtEl>
                                          <p:spTgt spid="2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7"/>
                                        </p:tgtEl>
                                        <p:attrNameLst>
                                          <p:attrName>style.visibility</p:attrName>
                                        </p:attrNameLst>
                                      </p:cBhvr>
                                      <p:to>
                                        <p:strVal val="visible"/>
                                      </p:to>
                                    </p:set>
                                    <p:animEffect transition="in" filter="fade">
                                      <p:cBhvr>
                                        <p:cTn id="12" dur="200"/>
                                        <p:tgtEl>
                                          <p:spTgt spid="2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200"/>
                                        <p:tgtEl>
                                          <p:spTgt spid="33"/>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49"/>
                                        </p:tgtEl>
                                        <p:attrNameLst>
                                          <p:attrName>style.visibility</p:attrName>
                                        </p:attrNameLst>
                                      </p:cBhvr>
                                      <p:to>
                                        <p:strVal val="visible"/>
                                      </p:to>
                                    </p:set>
                                    <p:animEffect transition="in" filter="circle(in)">
                                      <p:cBhvr>
                                        <p:cTn id="54"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animBg="1"/>
      <p:bldP spid="27" grpId="0"/>
      <p:bldP spid="28" grpId="0"/>
      <p:bldP spid="29" grpId="0"/>
      <p:bldP spid="30" grpId="0"/>
      <p:bldP spid="31" grpId="0" animBg="1"/>
      <p:bldP spid="32" grpId="0"/>
      <p:bldP spid="49" grpId="0"/>
    </p:bldLst>
  </p:timing>
</p:sld>
</file>

<file path=ppt/theme/theme1.xml><?xml version="1.0" encoding="utf-8"?>
<a:theme xmlns:a="http://schemas.openxmlformats.org/drawingml/2006/main" name="Office Theme">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TotalTime>
  <Words>1187</Words>
  <Application>Microsoft Office PowerPoint</Application>
  <PresentationFormat>Custom</PresentationFormat>
  <Paragraphs>199</Paragraphs>
  <Slides>21</Slides>
  <Notes>18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21</vt:i4>
      </vt:variant>
    </vt:vector>
  </HeadingPairs>
  <TitlesOfParts>
    <vt:vector size="33" baseType="lpstr">
      <vt:lpstr>Arial</vt:lpstr>
      <vt:lpstr>Tahoma</vt:lpstr>
      <vt:lpstr>Symbol</vt:lpstr>
      <vt:lpstr>Calibri</vt:lpstr>
      <vt:lpstr>Questrial</vt:lpstr>
      <vt:lpstr>宋体</vt:lpstr>
      <vt:lpstr>Wingdings</vt:lpstr>
      <vt:lpstr>方正少儿简体</vt:lpstr>
      <vt:lpstr>Arial Black</vt:lpstr>
      <vt:lpstr>Palatino Linotype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VnTeach.Com</dc:title>
  <dc:subject>VnTeach.Com</dc:subject>
  <dc:creator>Vnteach.com</dc:creator>
  <cp:keywords>VnTeach.Com</cp:keywords>
  <dc:description>VnTeach.Com</dc:description>
  <cp:lastModifiedBy>HS</cp:lastModifiedBy>
  <cp:revision>29</cp:revision>
  <dcterms:created xsi:type="dcterms:W3CDTF">2013-08-07T06:38:09Z</dcterms:created>
  <dcterms:modified xsi:type="dcterms:W3CDTF">2023-06-01T16:10:03Z</dcterms:modified>
  <cp:category>VnTeach.Com</cp:category>
</cp:coreProperties>
</file>