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8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40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79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F69A-CD0C-42C5-8ECF-0FAE921BF8D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0140" y="74483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BÀI 12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" y="2129135"/>
            <a:ext cx="11836400" cy="19723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700"/>
              </a:spcAft>
            </a:pP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 SỐ BỆNH PHỔ BIẾN Ở LỢN</a:t>
            </a:r>
          </a:p>
          <a:p>
            <a:pPr algn="ctr">
              <a:spcAft>
                <a:spcPts val="1700"/>
              </a:spcAft>
            </a:pP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VÀ BIỆN PHÁP PHÒNG, TRỊ</a:t>
            </a:r>
            <a:endParaRPr lang="vi-VN" sz="5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6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9862"/>
            <a:ext cx="117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Pasteurella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multocida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DF7756A-4E5D-7C51-50DD-C1CAB298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37" y="876193"/>
            <a:ext cx="4715057" cy="26404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97C774-0290-171A-1561-BB7A09FB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841" y="910196"/>
            <a:ext cx="3949381" cy="26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05695"/>
              </p:ext>
            </p:extLst>
          </p:nvPr>
        </p:nvGraphicFramePr>
        <p:xfrm>
          <a:off x="228600" y="897898"/>
          <a:ext cx="11430000" cy="596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240805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2719297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4290154"/>
            <a:ext cx="9034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°C),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4E1968-5F7A-53AB-640B-680D4F25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441" y="984827"/>
            <a:ext cx="5864325" cy="31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50407" y="4107575"/>
            <a:ext cx="9034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20F6084-FF35-1381-C8D8-29115897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56" y="897897"/>
            <a:ext cx="3989895" cy="264547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51F81AF-3294-478F-8104-2F300714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805" y="897897"/>
            <a:ext cx="4649030" cy="2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41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Đâu là bệnh phổ biến ở lợn 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Bệnh dịch tả lợn cổ điển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Bệnh tai xanh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Bệnh tụ huyết trùng lợn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Cả A, B, C đều đúng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13339" y="5466435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9308326" cy="41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Bệnh tụ huyết trùng ở lợn thuộc loại bệnh gì?  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Bệnh truyền nhiễm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Bệnh không truyền nhiễm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Bệnh kí sinh trùng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Bệnh di truyền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36752" y="2990307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216965" y="22086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1832" y="1011114"/>
            <a:ext cx="9488335" cy="582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Bệnh dịch tả lợn cổ điển là: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5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Bệnh truyền nhiễm do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nhóm A gây ra, tác động đến lợn ở nhiều góc độ, làm mất hệ miễn dịch và lây lan nhanh ra đồng loại.</a:t>
            </a:r>
          </a:p>
          <a:p>
            <a:pPr marL="342900" lvl="0" indent="-342900">
              <a:lnSpc>
                <a:spcPts val="25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2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Bệnh truyền nhiễm do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gây ra ở mọi lứa tuổi của lợn với mức độ lây lan rất mạnh và tỉ lệ chết cao 80 – 90%.</a:t>
            </a:r>
          </a:p>
          <a:p>
            <a:pPr marL="342900" lvl="0" indent="-342900">
              <a:lnSpc>
                <a:spcPts val="22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5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Bệnh kí sinh do các loại vi khuẩn có hại gây ra cho lợn ở tuổi trưởng thành. Kí sinh trùng bộc phát nhanh chóng trong cơ thể và lây lan sang cơ thể của con vật khác.</a:t>
            </a:r>
          </a:p>
          <a:p>
            <a:pPr marL="342900" lvl="0" indent="-342900">
              <a:lnSpc>
                <a:spcPts val="25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5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Bệnh kí sinh do các loại vi khuẩn có hại gây ra cho lợn ở mọi độ tuổi. Kí sinh trùng bộc phát nhanh chóng trong cơ thể và lây lan sang cơ thể của con vật khác.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52439" y="288290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65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gây bệnh dịch tả lợn cổ điển là loại: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RKN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thuộc chi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furovirus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họ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Rubivirata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RKN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thuộc chi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tombusvirus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họ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Camaviridae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RNA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thuộc chi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họ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Picornavirata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RNA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thuộc chi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Pestivirus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họ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Flaviviridae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55530" y="4959126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155699"/>
            <a:ext cx="8612035" cy="49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Bệnh kí sinh trùng phổ biến, xảy ra quanh năm, nhất là ở lợn nuôi thả rông và ăn rau bèo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tươi sống là bệnh gì?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Bệnh dịch tả lợn hiện đại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Bệnh mở dấu lợn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Bệnh giun đũa lợn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Bệnh phân trắng lợn con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10248" y="4844508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155699"/>
            <a:ext cx="10037196" cy="569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Con vật còn sống sót sau khi bị bệnh dịch tả lợn cổ điển thường: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Phát triển nhanh chóng,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mạnh, có sức đề kháng rất cao.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Phát triển nhanh đột biến nhưng chất lượng thịt có thể gây hại cho người tiêu dùng.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Còi cọc, chậm lớn.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Còi cọc, chậm lớn nhưng chất lượng thịt rất tốt.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10248" y="4844508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5" y="99013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565400" y="116888"/>
            <a:ext cx="69723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– 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626" y="1766784"/>
            <a:ext cx="9932835" cy="278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7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9400" y="292100"/>
            <a:ext cx="833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Hình ảnh 6" descr="BỆNH DỊCH TẢ LỢN CỔ ĐIỂN (CSF) -">
            <a:extLst>
              <a:ext uri="{FF2B5EF4-FFF2-40B4-BE49-F238E27FC236}">
                <a16:creationId xmlns:a16="http://schemas.microsoft.com/office/drawing/2014/main" id="{41BF8D9B-51CD-F0D5-663B-821765C46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981" y="1588051"/>
            <a:ext cx="5381164" cy="422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Hình ảnh 7" descr="Bệnh tụ huyết trùng trên heo - Chẩn đoán và cách phòng trị bệnh">
            <a:extLst>
              <a:ext uri="{FF2B5EF4-FFF2-40B4-BE49-F238E27FC236}">
                <a16:creationId xmlns:a16="http://schemas.microsoft.com/office/drawing/2014/main" id="{F213DDF3-5BB5-1F19-1B4A-03C3739F9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45" y="1588051"/>
            <a:ext cx="5784104" cy="4229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874939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BỆNH HẠI CÂY TRỒNG THƯỜNG GẶP – BIỆN PHÁP PHÒNG TRỪ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900" y="2183039"/>
            <a:ext cx="1178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điển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2733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229862"/>
            <a:ext cx="1178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18721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RNA,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Flaviviridae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BỆNH DỊCH TẢ LỢN CỔ ĐIỂN (CSF) -">
            <a:extLst>
              <a:ext uri="{FF2B5EF4-FFF2-40B4-BE49-F238E27FC236}">
                <a16:creationId xmlns:a16="http://schemas.microsoft.com/office/drawing/2014/main" id="{60E01E0A-323F-8629-F44B-D201116F8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0294" y="895049"/>
            <a:ext cx="3210706" cy="256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AF59A2D-8FA8-B501-920D-CB457E65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40" y="920813"/>
            <a:ext cx="2543924" cy="254392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237D7A3-55CA-EB10-DB8F-0FF4DF6D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33" y="1144328"/>
            <a:ext cx="3706067" cy="20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33614"/>
              </p:ext>
            </p:extLst>
          </p:nvPr>
        </p:nvGraphicFramePr>
        <p:xfrm>
          <a:off x="0" y="897898"/>
          <a:ext cx="11658600" cy="596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732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611868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2980051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2980051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33600" y="3843254"/>
            <a:ext cx="9200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Tx/>
              <a:buChar char="-"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Tx/>
              <a:buChar char="-"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Hình ảnh 1" descr="Bệnh dịch tả heo cổ điển (Classical Swine Fever) - Hội Chăn Nuôi Trà Vinh">
            <a:extLst>
              <a:ext uri="{FF2B5EF4-FFF2-40B4-BE49-F238E27FC236}">
                <a16:creationId xmlns:a16="http://schemas.microsoft.com/office/drawing/2014/main" id="{1944F77C-A780-46E5-2464-E69DE049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88" y="864110"/>
            <a:ext cx="4319234" cy="294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 descr="BỆNH DỊCH TẢ LỢN CỔ ĐIỂN (CSF) -">
            <a:extLst>
              <a:ext uri="{FF2B5EF4-FFF2-40B4-BE49-F238E27FC236}">
                <a16:creationId xmlns:a16="http://schemas.microsoft.com/office/drawing/2014/main" id="{A015BE2B-F7AF-E991-0770-5D49F48D2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907488"/>
            <a:ext cx="4423564" cy="292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7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83791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59243EA-0A6A-6FE6-F69A-C5E61320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968" y="929435"/>
            <a:ext cx="4294725" cy="260814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463B10-4C9F-60B2-20A3-6820805C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131" y="928687"/>
            <a:ext cx="4294725" cy="26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7809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Arterivirus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Arteriviridae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RNA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24B2714-63E3-B08B-0915-5F644B97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45" y="941901"/>
            <a:ext cx="3851952" cy="2563299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0A998E1-F439-D1BA-D578-668A1627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33" y="905853"/>
            <a:ext cx="4170703" cy="2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86890"/>
              </p:ext>
            </p:extLst>
          </p:nvPr>
        </p:nvGraphicFramePr>
        <p:xfrm>
          <a:off x="228600" y="897898"/>
          <a:ext cx="11430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35E632D-9DE0-2B30-029F-EC0F32FF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77" y="959561"/>
            <a:ext cx="3457913" cy="259009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2B4A9EF-4907-266E-A724-45CF982C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35" y="909833"/>
            <a:ext cx="4080488" cy="2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A0369F6-647D-A4CD-D04A-7CCE1A21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6" y="914665"/>
            <a:ext cx="3962582" cy="263691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F05F773-4830-8F9A-AB4F-2282FD57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99" y="914665"/>
            <a:ext cx="4339615" cy="26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1138</Words>
  <PresentationFormat>Màn hình rộng</PresentationFormat>
  <Paragraphs>166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Arial</vt:lpstr>
      <vt:lpstr>Symbol</vt:lpstr>
      <vt:lpstr>Times New Roman</vt:lpstr>
      <vt:lpstr>Trebuchet MS</vt:lpstr>
      <vt:lpstr>Wingdings 3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2022-07-22T08:33:57Z</dcterms:created>
  <dcterms:modified xsi:type="dcterms:W3CDTF">2023-07-14T18:19:05Z</dcterms:modified>
</cp:coreProperties>
</file>