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E4404-DA01-48BD-8CC1-D932223A39E9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8B3B-BAA4-40A8-8D2D-F9A89C244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46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235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30/9/2022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357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pPr/>
              <a:t>30/9/2022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730229" y="5817301"/>
            <a:ext cx="6518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SVN-A Love Of Thund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32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3277" y="18496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43756" y="1848317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27964" y="3730911"/>
            <a:ext cx="311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40231" y="88369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03044" y="338672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xmlns="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57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945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9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196" y="3247657"/>
            <a:ext cx="1103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0" y="339984"/>
            <a:ext cx="11867515" cy="261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xmlns="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xmlns="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xmlns="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xmlns="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xmlns="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xmlns="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xmlns="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xmlns="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xmlns="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xmlns="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3561">
            <a:off x="5974754" y="3820025"/>
            <a:ext cx="2673200" cy="1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1781860" y="1871135"/>
            <a:ext cx="2666017" cy="12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522" y="3874382"/>
            <a:ext cx="2420866" cy="14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676" y="1496111"/>
            <a:ext cx="2931061" cy="11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13813C5-94D1-4892-A9CE-FB9397CF7808}"/>
              </a:ext>
            </a:extLst>
          </p:cNvPr>
          <p:cNvSpPr/>
          <p:nvPr/>
        </p:nvSpPr>
        <p:spPr>
          <a:xfrm>
            <a:off x="2576851" y="149988"/>
            <a:ext cx="696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DE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 Love Of Thunder" panose="02040603050506020204" pitchFamily="18" charset="0"/>
              </a:rPr>
              <a:t>Hình chữ nhật - hình </a:t>
            </a:r>
            <a:r>
              <a:rPr lang="en-US" sz="2800">
                <a:solidFill>
                  <a:srgbClr val="DE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A Love Of Thunder" panose="02040603050506020204" pitchFamily="18" charset="0"/>
              </a:rPr>
              <a:t>thoi </a:t>
            </a:r>
            <a:endParaRPr lang="en-US" sz="2800" dirty="0">
              <a:solidFill>
                <a:srgbClr val="DE6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A Love Of Thunder" panose="02040603050506020204" pitchFamily="18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11239ABA-0C48-486F-81C5-2ED137B7D715}"/>
              </a:ext>
            </a:extLst>
          </p:cNvPr>
          <p:cNvSpPr/>
          <p:nvPr/>
        </p:nvSpPr>
        <p:spPr>
          <a:xfrm>
            <a:off x="8406305" y="1083745"/>
            <a:ext cx="877486" cy="29537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308929C6-B0B8-4E14-AE44-EBF6A355493F}"/>
              </a:ext>
            </a:extLst>
          </p:cNvPr>
          <p:cNvSpPr/>
          <p:nvPr/>
        </p:nvSpPr>
        <p:spPr>
          <a:xfrm>
            <a:off x="3608470" y="5217549"/>
            <a:ext cx="877486" cy="295373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9484E98-0778-4EC3-81A7-3D78C14BF022}"/>
              </a:ext>
            </a:extLst>
          </p:cNvPr>
          <p:cNvSpPr/>
          <p:nvPr/>
        </p:nvSpPr>
        <p:spPr>
          <a:xfrm>
            <a:off x="2730984" y="1108632"/>
            <a:ext cx="877486" cy="295373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E096B5D8-77C6-47C9-B94D-78D4D06D9335}"/>
              </a:ext>
            </a:extLst>
          </p:cNvPr>
          <p:cNvSpPr/>
          <p:nvPr/>
        </p:nvSpPr>
        <p:spPr>
          <a:xfrm>
            <a:off x="6262190" y="4802580"/>
            <a:ext cx="877486" cy="29537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9613727" y="1192310"/>
            <a:ext cx="1100841" cy="6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744" y="1624586"/>
            <a:ext cx="1104678" cy="8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0614867" y="1428908"/>
            <a:ext cx="1042257" cy="4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984" y="1452997"/>
            <a:ext cx="1196012" cy="92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0670490" y="1030469"/>
            <a:ext cx="838142" cy="6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34" y="1430102"/>
            <a:ext cx="1160463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92" y="1163401"/>
            <a:ext cx="1509713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547" y="1323739"/>
            <a:ext cx="998537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558" y="790338"/>
            <a:ext cx="129540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23" y="721602"/>
            <a:ext cx="1238315" cy="4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FFE4021-6EFD-49B4-9623-AEE8B5F103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6111" y="14051"/>
            <a:ext cx="1909946" cy="6772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0162" y="1815360"/>
            <a:ext cx="4186113" cy="2241142"/>
          </a:xfrm>
          <a:prstGeom prst="rect">
            <a:avLst/>
          </a:prstGeom>
          <a:effectLst>
            <a:innerShdw blurRad="114300">
              <a:srgbClr val="92D400"/>
            </a:inn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22716" y="2542172"/>
            <a:ext cx="3511625" cy="35510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845048" y="2935785"/>
            <a:ext cx="2006041" cy="3811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6323" y="608674"/>
            <a:ext cx="940312" cy="940312"/>
          </a:xfrm>
          <a:prstGeom prst="rect">
            <a:avLst/>
          </a:prstGeom>
        </p:spPr>
      </p:pic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11208102" y="1640361"/>
            <a:ext cx="989724" cy="292022"/>
            <a:chOff x="394" y="1491"/>
            <a:chExt cx="2103" cy="430"/>
          </a:xfrm>
        </p:grpSpPr>
        <p:sp>
          <p:nvSpPr>
            <p:cNvPr id="52" name="AutoShape 4"/>
            <p:cNvSpPr>
              <a:spLocks noChangeArrowheads="1"/>
            </p:cNvSpPr>
            <p:nvPr/>
          </p:nvSpPr>
          <p:spPr bwMode="auto">
            <a:xfrm rot="-5400000">
              <a:off x="705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 rot="5400000">
              <a:off x="1757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5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9049" y="2026262"/>
            <a:ext cx="1012578" cy="5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1" descr="Cover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92" y="5090620"/>
            <a:ext cx="3448787" cy="4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22" y="4603564"/>
            <a:ext cx="3317873" cy="6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0877" y="4189393"/>
            <a:ext cx="2324932" cy="9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7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1681" y="4165816"/>
            <a:ext cx="2111544" cy="5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6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6959" y="3819609"/>
            <a:ext cx="2076806" cy="5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5" descr="Cover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29"/>
          <a:stretch/>
        </p:blipFill>
        <p:spPr bwMode="auto">
          <a:xfrm>
            <a:off x="8490719" y="4074066"/>
            <a:ext cx="1054533" cy="12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Cover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68"/>
          <a:stretch/>
        </p:blipFill>
        <p:spPr bwMode="auto">
          <a:xfrm>
            <a:off x="9726891" y="6127847"/>
            <a:ext cx="2099138" cy="6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Cover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6728" y="5836465"/>
            <a:ext cx="1652513" cy="5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Cover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20078">
            <a:off x="8348566" y="5422943"/>
            <a:ext cx="1709583" cy="4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0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:randomBar dir="vert"/>
      </p:transition>
    </mc:Choice>
    <mc:Fallback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075756" y="2646079"/>
            <a:ext cx="9357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BÀI </a:t>
            </a:r>
            <a:r>
              <a:rPr lang="en-US" sz="3000" b="1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19: </a:t>
            </a:r>
            <a:r>
              <a:rPr lang="en-US" sz="3000" b="1" dirty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HÌNH </a:t>
            </a:r>
            <a:r>
              <a:rPr lang="en-US" sz="3000" b="1" dirty="0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CHỮ NHẬT. </a:t>
            </a:r>
            <a:r>
              <a:rPr lang="en-US" sz="3000" b="1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HÌNH </a:t>
            </a:r>
            <a:r>
              <a:rPr lang="en-US" sz="3000" b="1" smtClean="0">
                <a:solidFill>
                  <a:srgbClr val="FF0000"/>
                </a:solidFill>
                <a:latin typeface="SVN-A Love Of Thunder" panose="02040603050506020204" pitchFamily="18" charset="0"/>
                <a:cs typeface="Times New Roman" pitchFamily="18" charset="0"/>
              </a:rPr>
              <a:t>THOI. HÌNH BÌNH HÀNH. HÌNH THANG CÂN</a:t>
            </a:r>
            <a:endParaRPr lang="en-US" sz="3000" b="1" dirty="0">
              <a:solidFill>
                <a:srgbClr val="FF0000"/>
              </a:solidFill>
              <a:latin typeface="SVN-A Love Of Thunder" panose="02040603050506020204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8675" y="4120197"/>
            <a:ext cx="1569723" cy="2438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1725" y="646775"/>
            <a:ext cx="1509710" cy="1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410619" y="-919059"/>
            <a:ext cx="728869" cy="357683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VN-A Love Of Thunder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366" y="550945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1. </a:t>
            </a:r>
            <a:r>
              <a:rPr lang="en-US" sz="3200" b="1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chữ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D961E2-6BBA-4BFA-9493-D5002539F26B}"/>
              </a:ext>
            </a:extLst>
          </p:cNvPr>
          <p:cNvSpPr txBox="1"/>
          <p:nvPr/>
        </p:nvSpPr>
        <p:spPr>
          <a:xfrm>
            <a:off x="989873" y="5583964"/>
            <a:ext cx="212955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360" dirty="0">
                <a:solidFill>
                  <a:srgbClr val="28272E"/>
                </a:solidFill>
                <a:latin typeface="SVN-Corki" panose="02000500000000000000" pitchFamily="50" charset="-52"/>
              </a:rPr>
              <a:t>Khung ảnh</a:t>
            </a:r>
            <a:endParaRPr lang="en-US" sz="3360" dirty="0">
              <a:solidFill>
                <a:srgbClr val="28272E"/>
              </a:solidFill>
              <a:latin typeface="SVN-Corki" panose="02000500000000000000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D455A4-7497-476A-BDD9-37C82CDEFA85}"/>
              </a:ext>
            </a:extLst>
          </p:cNvPr>
          <p:cNvSpPr txBox="1"/>
          <p:nvPr/>
        </p:nvSpPr>
        <p:spPr>
          <a:xfrm>
            <a:off x="8698549" y="5583964"/>
            <a:ext cx="212955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360" dirty="0">
                <a:solidFill>
                  <a:srgbClr val="28272E"/>
                </a:solidFill>
                <a:latin typeface="SVN-Corki" panose="02000500000000000000" pitchFamily="50" charset="-52"/>
              </a:rPr>
              <a:t>Tủ quần áo</a:t>
            </a:r>
            <a:endParaRPr lang="en-US" sz="3360" dirty="0">
              <a:solidFill>
                <a:srgbClr val="28272E"/>
              </a:solidFill>
              <a:latin typeface="SVN-Corki" panose="020005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463AD5-0D02-4317-87F6-991F0D25E192}"/>
              </a:ext>
            </a:extLst>
          </p:cNvPr>
          <p:cNvSpPr txBox="1"/>
          <p:nvPr/>
        </p:nvSpPr>
        <p:spPr>
          <a:xfrm>
            <a:off x="2916652" y="7632663"/>
            <a:ext cx="212955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60" dirty="0">
                <a:solidFill>
                  <a:srgbClr val="28272E"/>
                </a:solidFill>
                <a:latin typeface="SVN-Corki" panose="02000500000000000000" pitchFamily="50" charset="-52"/>
              </a:rPr>
              <a:t>Đá lát sân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55" y="2882761"/>
            <a:ext cx="3538198" cy="2360752"/>
          </a:xfrm>
          <a:prstGeom prst="rect">
            <a:avLst/>
          </a:prstGeom>
        </p:spPr>
      </p:pic>
      <p:pic>
        <p:nvPicPr>
          <p:cNvPr id="16" name="Picture 18" descr="Đá Sân Vườn [ Báo Giá Cạnh Tranh] [13+ Mẫu Đá Sân Vườn Đẹp Nhấ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675" y="2947437"/>
            <a:ext cx="3231732" cy="22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3" r="19917"/>
          <a:stretch/>
        </p:blipFill>
        <p:spPr>
          <a:xfrm>
            <a:off x="8334576" y="2678758"/>
            <a:ext cx="2857500" cy="29052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463AD5-0D02-4317-87F6-991F0D25E192}"/>
              </a:ext>
            </a:extLst>
          </p:cNvPr>
          <p:cNvSpPr txBox="1"/>
          <p:nvPr/>
        </p:nvSpPr>
        <p:spPr>
          <a:xfrm>
            <a:off x="5270596" y="5583964"/>
            <a:ext cx="212955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360" dirty="0">
                <a:solidFill>
                  <a:srgbClr val="28272E"/>
                </a:solidFill>
                <a:latin typeface="SVN-Corki" panose="02000500000000000000" pitchFamily="50" charset="-52"/>
              </a:rPr>
              <a:t>Đá lát sân </a:t>
            </a:r>
          </a:p>
        </p:txBody>
      </p:sp>
    </p:spTree>
    <p:extLst>
      <p:ext uri="{BB962C8B-B14F-4D97-AF65-F5344CB8AC3E}">
        <p14:creationId xmlns:p14="http://schemas.microsoft.com/office/powerpoint/2010/main" xmlns="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379178" y="-1079594"/>
            <a:ext cx="728869" cy="3433507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Same Side Corner Rectangle 3"/>
          <p:cNvSpPr/>
          <p:nvPr/>
        </p:nvSpPr>
        <p:spPr>
          <a:xfrm rot="5400000">
            <a:off x="1379178" y="-1079594"/>
            <a:ext cx="728869" cy="3433507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7176" y="34477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 animBg="1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126952" y="316493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373465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753226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26866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 Same Side Corner Rectangle 3"/>
          <p:cNvSpPr/>
          <p:nvPr/>
        </p:nvSpPr>
        <p:spPr>
          <a:xfrm rot="5400000">
            <a:off x="1379178" y="-1079594"/>
            <a:ext cx="728869" cy="3433507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TextBox 29"/>
          <p:cNvSpPr txBox="1"/>
          <p:nvPr/>
        </p:nvSpPr>
        <p:spPr>
          <a:xfrm>
            <a:off x="7176" y="344770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SVN-A Love Of Thunder" panose="02040603050506020204" pitchFamily="18" charset="0"/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SVN-A Love Of Thund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6513" y="482325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thầy !</a:t>
            </a:r>
          </a:p>
        </p:txBody>
      </p:sp>
    </p:spTree>
    <p:extLst>
      <p:ext uri="{BB962C8B-B14F-4D97-AF65-F5344CB8AC3E}">
        <p14:creationId xmlns:p14="http://schemas.microsoft.com/office/powerpoint/2010/main" xmlns="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1148</Words>
  <PresentationFormat>Custom</PresentationFormat>
  <Paragraphs>306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2021-08-12T09:44:50Z</dcterms:created>
  <dcterms:modified xsi:type="dcterms:W3CDTF">2022-09-30T02:35:30Z</dcterms:modified>
</cp:coreProperties>
</file>