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68" r:id="rId4"/>
    <p:sldId id="270" r:id="rId5"/>
    <p:sldId id="271" r:id="rId6"/>
    <p:sldId id="272" r:id="rId7"/>
    <p:sldId id="274" r:id="rId8"/>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DK Crayon Crumble" panose="00070001040701010105" pitchFamily="18" charset="0"/>
      <p:regular r:id="rId15"/>
    </p:embeddedFont>
    <p:embeddedFont>
      <p:font typeface="Tahoma" panose="020B0604030504040204" pitchFamily="34" charset="0"/>
      <p:regular r:id="rId16"/>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
        <p:nvSpPr>
          <p:cNvPr id="8" name="TextBox 7">
            <a:extLst>
              <a:ext uri="{FF2B5EF4-FFF2-40B4-BE49-F238E27FC236}">
                <a16:creationId xmlns:a16="http://schemas.microsoft.com/office/drawing/2014/main" id="{BBC3B867-8BE7-4A9A-87AD-C9612BD68C63}"/>
              </a:ext>
            </a:extLst>
          </p:cNvPr>
          <p:cNvSpPr txBox="1"/>
          <p:nvPr/>
        </p:nvSpPr>
        <p:spPr>
          <a:xfrm>
            <a:off x="3678383" y="5488427"/>
            <a:ext cx="8177644" cy="369332"/>
          </a:xfrm>
          <a:prstGeom prst="rect">
            <a:avLst/>
          </a:prstGeom>
          <a:noFill/>
        </p:spPr>
        <p:txBody>
          <a:bodyPr wrap="square" rtlCol="0">
            <a:spAutoFit/>
          </a:bodyPr>
          <a:lstStyle/>
          <a:p>
            <a:pPr algn="ctr"/>
            <a:r>
              <a:rPr lang="en-US">
                <a:solidFill>
                  <a:schemeClr val="accent2">
                    <a:lumMod val="75000"/>
                  </a:schemeClr>
                </a:solidFill>
                <a:latin typeface="Roboto"/>
              </a:rPr>
              <a:t>♡ </a:t>
            </a:r>
            <a:r>
              <a:rPr lang="en-US">
                <a:solidFill>
                  <a:schemeClr val="accent2">
                    <a:lumMod val="75000"/>
                  </a:schemeClr>
                </a:solidFill>
                <a:latin typeface="Roboto"/>
                <a:ea typeface="Tahoma" panose="020B0604030504040204" pitchFamily="34" charset="0"/>
                <a:cs typeface="Tahoma" panose="020B0604030504040204" pitchFamily="34" charset="0"/>
              </a:rPr>
              <a:t>Đăng ký kênh youtube TRỢ GIẢNG để không bỏ lỡ các trò ch</a:t>
            </a:r>
            <a:r>
              <a:rPr lang="vi-VN">
                <a:solidFill>
                  <a:schemeClr val="accent2">
                    <a:lumMod val="75000"/>
                  </a:schemeClr>
                </a:solidFill>
                <a:latin typeface="Roboto"/>
                <a:ea typeface="Tahoma" panose="020B0604030504040204" pitchFamily="34" charset="0"/>
                <a:cs typeface="Tahoma" panose="020B0604030504040204" pitchFamily="34" charset="0"/>
              </a:rPr>
              <a:t>ơ</a:t>
            </a:r>
            <a:r>
              <a:rPr lang="en-US">
                <a:solidFill>
                  <a:schemeClr val="accent2">
                    <a:lumMod val="75000"/>
                  </a:schemeClr>
                </a:solidFill>
                <a:latin typeface="Roboto"/>
                <a:ea typeface="Tahoma" panose="020B0604030504040204" pitchFamily="34" charset="0"/>
                <a:cs typeface="Tahoma" panose="020B0604030504040204" pitchFamily="34" charset="0"/>
              </a:rPr>
              <a:t>i mới nhé !</a:t>
            </a:r>
            <a:r>
              <a:rPr lang="en-US">
                <a:solidFill>
                  <a:schemeClr val="accent2">
                    <a:lumMod val="75000"/>
                  </a:schemeClr>
                </a:solidFill>
                <a:latin typeface="Roboto"/>
              </a:rPr>
              <a:t> ♡</a:t>
            </a:r>
            <a:endParaRPr lang="en-US">
              <a:solidFill>
                <a:schemeClr val="accent2">
                  <a:lumMod val="75000"/>
                </a:schemeClr>
              </a:solidFill>
              <a:latin typeface="Roboto"/>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F3CEFFB-614F-4B88-9CBA-C88FC2300553}"/>
              </a:ext>
            </a:extLst>
          </p:cNvPr>
          <p:cNvSpPr/>
          <p:nvPr/>
        </p:nvSpPr>
        <p:spPr>
          <a:xfrm>
            <a:off x="4539115" y="5857759"/>
            <a:ext cx="6236258" cy="369332"/>
          </a:xfrm>
          <a:prstGeom prst="rect">
            <a:avLst/>
          </a:prstGeom>
        </p:spPr>
        <p:txBody>
          <a:bodyPr wrap="square">
            <a:spAutoFit/>
          </a:bodyPr>
          <a:lstStyle/>
          <a:p>
            <a:pPr algn="ctr"/>
            <a:r>
              <a:rPr lang="en-US">
                <a:solidFill>
                  <a:schemeClr val="accent2">
                    <a:lumMod val="75000"/>
                  </a:schemeClr>
                </a:solidFill>
                <a:latin typeface="Roboto"/>
              </a:rPr>
              <a:t>♡ Thanks for watching ♡ Please subscribe for more video ♡</a:t>
            </a:r>
            <a:endParaRPr lang="en-US">
              <a:solidFill>
                <a:schemeClr val="accent2">
                  <a:lumMod val="75000"/>
                </a:schemeClr>
              </a:solidFill>
            </a:endParaRPr>
          </a:p>
        </p:txBody>
      </p:sp>
      <p:sp>
        <p:nvSpPr>
          <p:cNvPr id="10" name="TextBox 9">
            <a:extLst>
              <a:ext uri="{FF2B5EF4-FFF2-40B4-BE49-F238E27FC236}">
                <a16:creationId xmlns:a16="http://schemas.microsoft.com/office/drawing/2014/main" id="{BA5AC569-EAA1-4FBA-A34E-B7F41E91E22A}"/>
              </a:ext>
            </a:extLst>
          </p:cNvPr>
          <p:cNvSpPr txBox="1"/>
          <p:nvPr/>
        </p:nvSpPr>
        <p:spPr>
          <a:xfrm>
            <a:off x="3678383" y="5119095"/>
            <a:ext cx="8177644" cy="369332"/>
          </a:xfrm>
          <a:prstGeom prst="rect">
            <a:avLst/>
          </a:prstGeom>
          <a:noFill/>
        </p:spPr>
        <p:txBody>
          <a:bodyPr wrap="square" rtlCol="0">
            <a:spAutoFit/>
          </a:bodyPr>
          <a:lstStyle/>
          <a:p>
            <a:pPr algn="ctr"/>
            <a:r>
              <a:rPr lang="en-US">
                <a:solidFill>
                  <a:schemeClr val="accent2">
                    <a:lumMod val="75000"/>
                  </a:schemeClr>
                </a:solidFill>
                <a:latin typeface="Roboto"/>
              </a:rPr>
              <a:t>youtube.com/trogiang</a:t>
            </a:r>
            <a:endParaRPr lang="en-US">
              <a:solidFill>
                <a:schemeClr val="accent2">
                  <a:lumMod val="75000"/>
                </a:schemeClr>
              </a:solidFill>
              <a:latin typeface="Roboto"/>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youtube TRỢ GIẢNG là kênh chuyên về điều gì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Trò</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chơi PowerPoint miễn phí</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Hướng</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dẫn PowerPoint</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Nhà sáng tạo trò chơi PowerPoint hàng đầu</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Trò</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chơi PowerPoint phải mua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Chuyên kênh cho giáo dục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Đã đăng ký kênh TRỢ GIẢNG ch</a:t>
              </a:r>
              <a:r>
                <a:rPr lang="vi-VN" sz="1600">
                  <a:solidFill>
                    <a:prstClr val="white"/>
                  </a:solidFill>
                  <a:latin typeface="Tahoma" panose="020B0604030504040204" pitchFamily="34" charset="0"/>
                  <a:ea typeface="Tahoma" panose="020B0604030504040204" pitchFamily="34" charset="0"/>
                  <a:cs typeface="Tahoma" panose="020B0604030504040204" pitchFamily="34" charset="0"/>
                </a:rPr>
                <a:t>ư</a:t>
              </a: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a đó ?</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C3B867-8BE7-4A9A-87AD-C9612BD68C63}"/>
              </a:ext>
            </a:extLst>
          </p:cNvPr>
          <p:cNvSpPr txBox="1"/>
          <p:nvPr/>
        </p:nvSpPr>
        <p:spPr>
          <a:xfrm>
            <a:off x="1858914" y="3006484"/>
            <a:ext cx="81776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Roboto"/>
                <a:ea typeface="+mn-ea"/>
                <a:cs typeface="+mn-cs"/>
              </a:rPr>
              <a:t>♡ </a:t>
            </a:r>
            <a:r>
              <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rPr>
              <a:t>Đăng ký kênh youtube TRỢ GIẢNG để không bỏ lỡ các trò ch</a:t>
            </a:r>
            <a:r>
              <a:rPr kumimoji="0" lang="vi-VN"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rPr>
              <a:t>ơ</a:t>
            </a:r>
            <a:r>
              <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rPr>
              <a:t>i mới nhé !</a:t>
            </a:r>
            <a:r>
              <a:rPr kumimoji="0" lang="en-US" sz="1800" b="0" i="0" u="none" strike="noStrike" kern="1200" cap="none" spc="0" normalizeH="0" baseline="0" noProof="0">
                <a:ln>
                  <a:noFill/>
                </a:ln>
                <a:solidFill>
                  <a:srgbClr val="FFFF00"/>
                </a:solidFill>
                <a:effectLst/>
                <a:uLnTx/>
                <a:uFillTx/>
                <a:latin typeface="Roboto"/>
                <a:ea typeface="+mn-ea"/>
                <a:cs typeface="+mn-cs"/>
              </a:rPr>
              <a:t> </a:t>
            </a:r>
            <a:r>
              <a:rPr kumimoji="0" lang="en-US" sz="1800" b="0" i="0" u="none" strike="noStrike" kern="1200" cap="none" spc="0" normalizeH="0" baseline="0" noProof="0">
                <a:ln>
                  <a:noFill/>
                </a:ln>
                <a:solidFill>
                  <a:srgbClr val="FFFF00"/>
                </a:solidFill>
                <a:effectLst/>
                <a:uLnTx/>
                <a:uFillTx/>
                <a:latin typeface="Roboto"/>
              </a:rPr>
              <a:t>♡</a:t>
            </a:r>
            <a:endPar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F3CEFFB-614F-4B88-9CBA-C88FC2300553}"/>
              </a:ext>
            </a:extLst>
          </p:cNvPr>
          <p:cNvSpPr/>
          <p:nvPr/>
        </p:nvSpPr>
        <p:spPr>
          <a:xfrm>
            <a:off x="2829607" y="3375816"/>
            <a:ext cx="62362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Roboto"/>
                <a:ea typeface="+mn-ea"/>
                <a:cs typeface="+mn-cs"/>
              </a:rPr>
              <a:t>♡ Thanks for watching ♡ Please subscribe for more video ♡</a:t>
            </a: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A5AC569-EAA1-4FBA-A34E-B7F41E91E22A}"/>
              </a:ext>
            </a:extLst>
          </p:cNvPr>
          <p:cNvSpPr txBox="1"/>
          <p:nvPr/>
        </p:nvSpPr>
        <p:spPr>
          <a:xfrm>
            <a:off x="1858914" y="2637152"/>
            <a:ext cx="81776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Roboto"/>
              </a:rPr>
              <a:t>youtube.com/trogiang</a:t>
            </a:r>
            <a:endPar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7914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612</Words>
  <PresentationFormat>Widescreen</PresentationFormat>
  <Paragraphs>60</Paragraphs>
  <Slides>7</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Calibri</vt:lpstr>
      <vt:lpstr>Roboto</vt:lpstr>
      <vt:lpstr>Arial</vt:lpstr>
      <vt:lpstr>Tahoma</vt:lpstr>
      <vt:lpstr>Calibri Light</vt:lpstr>
      <vt:lpstr>DK Crayon Crumble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2019-03-13T16:43:13Z</dcterms:created>
  <dcterms:modified xsi:type="dcterms:W3CDTF">2019-04-01T18:19:38Z</dcterms:modified>
</cp:coreProperties>
</file>