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0" r:id="rId2"/>
    <p:sldId id="304" r:id="rId3"/>
    <p:sldId id="302" r:id="rId4"/>
    <p:sldId id="292" r:id="rId5"/>
    <p:sldId id="385" r:id="rId6"/>
    <p:sldId id="386" r:id="rId7"/>
    <p:sldId id="387" r:id="rId8"/>
    <p:sldId id="388" r:id="rId9"/>
    <p:sldId id="389" r:id="rId10"/>
    <p:sldId id="390" r:id="rId11"/>
    <p:sldId id="391" r:id="rId12"/>
    <p:sldId id="371" r:id="rId13"/>
    <p:sldId id="334" r:id="rId14"/>
    <p:sldId id="306" r:id="rId15"/>
    <p:sldId id="355" r:id="rId16"/>
    <p:sldId id="383" r:id="rId17"/>
    <p:sldId id="356" r:id="rId18"/>
    <p:sldId id="357" r:id="rId19"/>
    <p:sldId id="337" r:id="rId20"/>
    <p:sldId id="358" r:id="rId21"/>
    <p:sldId id="381" r:id="rId22"/>
    <p:sldId id="261" r:id="rId23"/>
    <p:sldId id="345" r:id="rId24"/>
    <p:sldId id="362" r:id="rId25"/>
    <p:sldId id="382" r:id="rId26"/>
    <p:sldId id="335" r:id="rId27"/>
    <p:sldId id="372" r:id="rId28"/>
    <p:sldId id="315" r:id="rId29"/>
    <p:sldId id="384" r:id="rId30"/>
    <p:sldId id="331" r:id="rId31"/>
    <p:sldId id="295" r:id="rId32"/>
    <p:sldId id="329" r:id="rId33"/>
    <p:sldId id="3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80523" autoAdjust="0"/>
  </p:normalViewPr>
  <p:slideViewPr>
    <p:cSldViewPr snapToGrid="0">
      <p:cViewPr varScale="1">
        <p:scale>
          <a:sx n="60" d="100"/>
          <a:sy n="60" d="100"/>
        </p:scale>
        <p:origin x="12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8/2/2022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lại bài cũ bằng trò chơi nhìn hình (đã làm mờ) để đoán từ. Slide này là để GV trình bày hoạt động và demo.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EA44A-927D-4D59-858E-589BCB4889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77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hoạt động HS sẽ đi vòng quanh lớp và hỏi ý kiến của 3 bạn về các loại động vật bạn yêu mến, thích, và không thích. GV chuẩn bị handout cho HS.</a:t>
            </a:r>
          </a:p>
        </p:txBody>
      </p:sp>
      <p:sp>
        <p:nvSpPr>
          <p:cNvPr id="4" name="Slide Number Placeholder 3"/>
          <p:cNvSpPr>
            <a:spLocks noGrp="1"/>
          </p:cNvSpPr>
          <p:nvPr>
            <p:ph type="sldNum" sz="quarter" idx="5"/>
          </p:nvPr>
        </p:nvSpPr>
        <p:spPr/>
        <p:txBody>
          <a:bodyPr/>
          <a:lstStyle/>
          <a:p>
            <a:fld id="{234EA44A-927D-4D59-858E-589BCB488996}" type="slidenum">
              <a:rPr lang="en-US" smtClean="0"/>
              <a:t>29</a:t>
            </a:fld>
            <a:endParaRPr lang="en-US"/>
          </a:p>
        </p:txBody>
      </p:sp>
    </p:spTree>
    <p:extLst>
      <p:ext uri="{BB962C8B-B14F-4D97-AF65-F5344CB8AC3E}">
        <p14:creationId xmlns:p14="http://schemas.microsoft.com/office/powerpoint/2010/main" val="125764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Roboto" panose="02000000000000000000" pitchFamily="2" charset="0"/>
              </a:rPr>
              <a:t>Sau khi HS nhớ lại bài cũ, GV cho chơi trò chơi pass the ball để tạo không khí vui vẻ cho lớp học. HS xếp thành vòng tròn. GV để flashcards vào túi nút, úp phần hình vào trong, xáo trộn trật tự, để vào giữa vòng tròn. Khi GV bật nhạc lên, HS sẽ chuyền quả bóng, đến khi nào nhạc dừng, HS nào đang cầm quả bóng sẽ chọn ngẫu nhiên 1 flashcard trong túi và đọc to.</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12</a:t>
            </a:fld>
            <a:endParaRPr lang="en-US"/>
          </a:p>
        </p:txBody>
      </p:sp>
    </p:spTree>
    <p:extLst>
      <p:ext uri="{BB962C8B-B14F-4D97-AF65-F5344CB8AC3E}">
        <p14:creationId xmlns:p14="http://schemas.microsoft.com/office/powerpoint/2010/main" val="141631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từ vựng, CCQ</a:t>
            </a:r>
          </a:p>
        </p:txBody>
      </p:sp>
      <p:sp>
        <p:nvSpPr>
          <p:cNvPr id="4" name="Slide Number Placeholder 3"/>
          <p:cNvSpPr>
            <a:spLocks noGrp="1"/>
          </p:cNvSpPr>
          <p:nvPr>
            <p:ph type="sldNum" sz="quarter" idx="5"/>
          </p:nvPr>
        </p:nvSpPr>
        <p:spPr/>
        <p:txBody>
          <a:bodyPr/>
          <a:lstStyle/>
          <a:p>
            <a:fld id="{234EA44A-927D-4D59-858E-589BCB488996}" type="slidenum">
              <a:rPr lang="en-US" smtClean="0"/>
              <a:t>15</a:t>
            </a:fld>
            <a:endParaRPr lang="en-US"/>
          </a:p>
        </p:txBody>
      </p:sp>
    </p:spTree>
    <p:extLst>
      <p:ext uri="{BB962C8B-B14F-4D97-AF65-F5344CB8AC3E}">
        <p14:creationId xmlns:p14="http://schemas.microsoft.com/office/powerpoint/2010/main" val="393489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lưu ý dạng số nhiều của các từ vừa học</a:t>
            </a:r>
          </a:p>
        </p:txBody>
      </p:sp>
      <p:sp>
        <p:nvSpPr>
          <p:cNvPr id="4" name="Slide Number Placeholder 3"/>
          <p:cNvSpPr>
            <a:spLocks noGrp="1"/>
          </p:cNvSpPr>
          <p:nvPr>
            <p:ph type="sldNum" sz="quarter" idx="5"/>
          </p:nvPr>
        </p:nvSpPr>
        <p:spPr/>
        <p:txBody>
          <a:bodyPr/>
          <a:lstStyle/>
          <a:p>
            <a:fld id="{234EA44A-927D-4D59-858E-589BCB488996}" type="slidenum">
              <a:rPr lang="en-US" smtClean="0"/>
              <a:t>16</a:t>
            </a:fld>
            <a:endParaRPr lang="en-US"/>
          </a:p>
        </p:txBody>
      </p:sp>
    </p:spTree>
    <p:extLst>
      <p:ext uri="{BB962C8B-B14F-4D97-AF65-F5344CB8AC3E}">
        <p14:creationId xmlns:p14="http://schemas.microsoft.com/office/powerpoint/2010/main" val="257132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chạy hiệu ứng theo thứ tự, hướng dẫn trò chơi, ICQ</a:t>
            </a:r>
          </a:p>
        </p:txBody>
      </p:sp>
      <p:sp>
        <p:nvSpPr>
          <p:cNvPr id="4" name="Slide Number Placeholder 3"/>
          <p:cNvSpPr>
            <a:spLocks noGrp="1"/>
          </p:cNvSpPr>
          <p:nvPr>
            <p:ph type="sldNum" sz="quarter" idx="5"/>
          </p:nvPr>
        </p:nvSpPr>
        <p:spPr/>
        <p:txBody>
          <a:bodyPr/>
          <a:lstStyle/>
          <a:p>
            <a:fld id="{234EA44A-927D-4D59-858E-589BCB488996}" type="slidenum">
              <a:rPr lang="en-US" smtClean="0"/>
              <a:t>17</a:t>
            </a:fld>
            <a:endParaRPr lang="en-US"/>
          </a:p>
        </p:txBody>
      </p:sp>
    </p:spTree>
    <p:extLst>
      <p:ext uri="{BB962C8B-B14F-4D97-AF65-F5344CB8AC3E}">
        <p14:creationId xmlns:p14="http://schemas.microsoft.com/office/powerpoint/2010/main" val="363685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Memory game. GV nhấn vào ô để mở, nếu HS chọn 2 hình không giống nhau, GV nhấn vào hình tròn để đóng hình lại, HS phải nhớ những hình đã mở.</a:t>
            </a:r>
          </a:p>
        </p:txBody>
      </p:sp>
      <p:sp>
        <p:nvSpPr>
          <p:cNvPr id="4" name="Slide Number Placeholder 3"/>
          <p:cNvSpPr>
            <a:spLocks noGrp="1"/>
          </p:cNvSpPr>
          <p:nvPr>
            <p:ph type="sldNum" sz="quarter" idx="5"/>
          </p:nvPr>
        </p:nvSpPr>
        <p:spPr/>
        <p:txBody>
          <a:bodyPr/>
          <a:lstStyle/>
          <a:p>
            <a:fld id="{234EA44A-927D-4D59-858E-589BCB488996}" type="slidenum">
              <a:rPr lang="en-US" smtClean="0"/>
              <a:t>18</a:t>
            </a:fld>
            <a:endParaRPr lang="en-US"/>
          </a:p>
        </p:txBody>
      </p:sp>
    </p:spTree>
    <p:extLst>
      <p:ext uri="{BB962C8B-B14F-4D97-AF65-F5344CB8AC3E}">
        <p14:creationId xmlns:p14="http://schemas.microsoft.com/office/powerpoint/2010/main" val="345649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chạy hiệu ứng theo thứ tự, nhấn vào hình của từng câu để nghe đọc</a:t>
            </a:r>
          </a:p>
        </p:txBody>
      </p:sp>
      <p:sp>
        <p:nvSpPr>
          <p:cNvPr id="4" name="Slide Number Placeholder 3"/>
          <p:cNvSpPr>
            <a:spLocks noGrp="1"/>
          </p:cNvSpPr>
          <p:nvPr>
            <p:ph type="sldNum" sz="quarter" idx="5"/>
          </p:nvPr>
        </p:nvSpPr>
        <p:spPr/>
        <p:txBody>
          <a:bodyPr/>
          <a:lstStyle/>
          <a:p>
            <a:fld id="{234EA44A-927D-4D59-858E-589BCB488996}" type="slidenum">
              <a:rPr lang="en-US" smtClean="0"/>
              <a:t>20</a:t>
            </a:fld>
            <a:endParaRPr lang="en-US"/>
          </a:p>
        </p:txBody>
      </p:sp>
    </p:spTree>
    <p:extLst>
      <p:ext uri="{BB962C8B-B14F-4D97-AF65-F5344CB8AC3E}">
        <p14:creationId xmlns:p14="http://schemas.microsoft.com/office/powerpoint/2010/main" val="192101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GV </a:t>
            </a:r>
            <a:r>
              <a:rPr lang="en-GB" dirty="0" err="1"/>
              <a:t>dùng</a:t>
            </a:r>
            <a:r>
              <a:rPr lang="en-GB" dirty="0"/>
              <a:t> </a:t>
            </a:r>
            <a:r>
              <a:rPr lang="en-GB" dirty="0" err="1"/>
              <a:t>vòng</a:t>
            </a:r>
            <a:r>
              <a:rPr lang="en-GB" dirty="0"/>
              <a:t> quay </a:t>
            </a:r>
            <a:r>
              <a:rPr lang="en-GB" dirty="0" err="1"/>
              <a:t>để</a:t>
            </a:r>
            <a:r>
              <a:rPr lang="en-GB" dirty="0"/>
              <a:t> HS </a:t>
            </a:r>
            <a:r>
              <a:rPr lang="en-GB" dirty="0" err="1"/>
              <a:t>chọn</a:t>
            </a:r>
            <a:r>
              <a:rPr lang="en-GB" dirty="0"/>
              <a:t> </a:t>
            </a:r>
            <a:r>
              <a:rPr lang="en-GB" dirty="0" err="1"/>
              <a:t>số</a:t>
            </a:r>
            <a:r>
              <a:rPr lang="en-GB" dirty="0"/>
              <a:t> </a:t>
            </a:r>
            <a:r>
              <a:rPr lang="en-GB" dirty="0" err="1"/>
              <a:t>ngẫu</a:t>
            </a:r>
            <a:r>
              <a:rPr lang="en-GB" dirty="0"/>
              <a:t> </a:t>
            </a:r>
            <a:r>
              <a:rPr lang="en-GB" dirty="0" err="1"/>
              <a:t>nhiên</a:t>
            </a:r>
            <a:r>
              <a:rPr lang="en-GB" dirty="0"/>
              <a:t>. </a:t>
            </a:r>
            <a:r>
              <a:rPr lang="en-GB" dirty="0" err="1"/>
              <a:t>Khi</a:t>
            </a:r>
            <a:r>
              <a:rPr lang="en-GB" dirty="0"/>
              <a:t> </a:t>
            </a:r>
            <a:r>
              <a:rPr lang="en-GB" dirty="0" err="1"/>
              <a:t>chọn</a:t>
            </a:r>
            <a:r>
              <a:rPr lang="en-GB" dirty="0"/>
              <a:t> </a:t>
            </a:r>
            <a:r>
              <a:rPr lang="en-GB" dirty="0" err="1"/>
              <a:t>vào</a:t>
            </a:r>
            <a:r>
              <a:rPr lang="en-GB" dirty="0"/>
              <a:t> ô </a:t>
            </a:r>
            <a:r>
              <a:rPr lang="en-GB" dirty="0" err="1"/>
              <a:t>số</a:t>
            </a:r>
            <a:r>
              <a:rPr lang="en-GB" dirty="0"/>
              <a:t> </a:t>
            </a:r>
            <a:r>
              <a:rPr lang="en-GB" dirty="0" err="1"/>
              <a:t>nào</a:t>
            </a:r>
            <a:r>
              <a:rPr lang="en-GB" dirty="0"/>
              <a:t> </a:t>
            </a:r>
            <a:r>
              <a:rPr lang="en-GB" dirty="0" err="1"/>
              <a:t>thì</a:t>
            </a:r>
            <a:r>
              <a:rPr lang="en-GB" dirty="0"/>
              <a:t> </a:t>
            </a:r>
            <a:r>
              <a:rPr lang="en-GB" dirty="0" err="1"/>
              <a:t>sẽ</a:t>
            </a:r>
            <a:r>
              <a:rPr lang="en-GB" dirty="0"/>
              <a:t> </a:t>
            </a:r>
            <a:r>
              <a:rPr lang="en-GB" dirty="0" err="1"/>
              <a:t>làm</a:t>
            </a:r>
            <a:r>
              <a:rPr lang="en-GB" dirty="0"/>
              <a:t> </a:t>
            </a:r>
            <a:r>
              <a:rPr lang="en-GB" dirty="0" err="1"/>
              <a:t>câu</a:t>
            </a:r>
            <a:r>
              <a:rPr lang="en-GB" dirty="0"/>
              <a:t> </a:t>
            </a:r>
            <a:r>
              <a:rPr lang="en-GB" dirty="0" err="1"/>
              <a:t>cho</a:t>
            </a:r>
            <a:r>
              <a:rPr lang="en-GB" dirty="0"/>
              <a:t> </a:t>
            </a:r>
            <a:r>
              <a:rPr lang="en-GB" dirty="0" err="1"/>
              <a:t>số</a:t>
            </a:r>
            <a:r>
              <a:rPr lang="en-GB" dirty="0"/>
              <a:t> </a:t>
            </a:r>
            <a:r>
              <a:rPr lang="en-GB" dirty="0" err="1"/>
              <a:t>đó</a:t>
            </a:r>
            <a:endParaRPr lang="en-GB" dirty="0"/>
          </a:p>
          <a:p>
            <a:endParaRPr lang="en-GB" dirty="0"/>
          </a:p>
        </p:txBody>
      </p:sp>
      <p:sp>
        <p:nvSpPr>
          <p:cNvPr id="4" name="Slide Number Placeholder 3"/>
          <p:cNvSpPr>
            <a:spLocks noGrp="1"/>
          </p:cNvSpPr>
          <p:nvPr>
            <p:ph type="sldNum" sz="quarter" idx="10"/>
          </p:nvPr>
        </p:nvSpPr>
        <p:spPr/>
        <p:txBody>
          <a:bodyPr/>
          <a:lstStyle/>
          <a:p>
            <a:fld id="{3549B328-75EF-4903-B932-E7F60FD8E0DE}" type="slidenum">
              <a:rPr lang="en-GB" smtClean="0"/>
              <a:t>22</a:t>
            </a:fld>
            <a:endParaRPr lang="en-GB"/>
          </a:p>
        </p:txBody>
      </p:sp>
    </p:spTree>
    <p:extLst>
      <p:ext uri="{BB962C8B-B14F-4D97-AF65-F5344CB8AC3E}">
        <p14:creationId xmlns:p14="http://schemas.microsoft.com/office/powerpoint/2010/main" val="243658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 in pair</a:t>
            </a:r>
          </a:p>
        </p:txBody>
      </p:sp>
      <p:sp>
        <p:nvSpPr>
          <p:cNvPr id="4" name="Slide Number Placeholder 3"/>
          <p:cNvSpPr>
            <a:spLocks noGrp="1"/>
          </p:cNvSpPr>
          <p:nvPr>
            <p:ph type="sldNum" sz="quarter" idx="5"/>
          </p:nvPr>
        </p:nvSpPr>
        <p:spPr/>
        <p:txBody>
          <a:bodyPr/>
          <a:lstStyle/>
          <a:p>
            <a:fld id="{234EA44A-927D-4D59-858E-589BCB488996}" type="slidenum">
              <a:rPr lang="en-US" smtClean="0"/>
              <a:t>23</a:t>
            </a:fld>
            <a:endParaRPr lang="en-US"/>
          </a:p>
        </p:txBody>
      </p:sp>
    </p:spTree>
    <p:extLst>
      <p:ext uri="{BB962C8B-B14F-4D97-AF65-F5344CB8AC3E}">
        <p14:creationId xmlns:p14="http://schemas.microsoft.com/office/powerpoint/2010/main" val="111020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3757A-D7FC-45AC-8CA1-2EB472E1DDAF}" type="datetimeFigureOut">
              <a:rPr lang="en-GB" smtClean="0"/>
              <a:t>02/08/2022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028414-4FC7-42F2-A172-4D68B13B396B}" type="slidenum">
              <a:rPr lang="en-GB" smtClean="0"/>
              <a:t>‹#›</a:t>
            </a:fld>
            <a:endParaRPr lang="en-GB"/>
          </a:p>
        </p:txBody>
      </p:sp>
    </p:spTree>
    <p:extLst>
      <p:ext uri="{BB962C8B-B14F-4D97-AF65-F5344CB8AC3E}">
        <p14:creationId xmlns:p14="http://schemas.microsoft.com/office/powerpoint/2010/main" val="80047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Unit </a:t>
            </a:r>
            <a:r>
              <a:rPr lang="en-US" sz="1800" b="1" dirty="0">
                <a:solidFill>
                  <a:schemeClr val="bg1"/>
                </a:solidFill>
              </a:rPr>
              <a:t>2</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Lesson</a:t>
            </a:r>
            <a:r>
              <a:rPr lang="en-US" sz="1800" b="1" baseline="0">
                <a:solidFill>
                  <a:schemeClr val="bg1"/>
                </a:solidFill>
              </a:rPr>
              <a:t> 4.1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2.png"/><Relationship Id="rId5" Type="http://schemas.microsoft.com/office/2007/relationships/hdphoto" Target="../media/hdphoto7.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audio" Target="../media/media7.mp3"/><Relationship Id="rId13" Type="http://schemas.openxmlformats.org/officeDocument/2006/relationships/image" Target="../media/image28.png"/><Relationship Id="rId3" Type="http://schemas.microsoft.com/office/2007/relationships/media" Target="../media/media5.mp3"/><Relationship Id="rId7" Type="http://schemas.microsoft.com/office/2007/relationships/media" Target="../media/media7.mp3"/><Relationship Id="rId12" Type="http://schemas.openxmlformats.org/officeDocument/2006/relationships/image" Target="../media/image27.png"/><Relationship Id="rId2" Type="http://schemas.openxmlformats.org/officeDocument/2006/relationships/audio" Target="../media/media4.mp3"/><Relationship Id="rId16" Type="http://schemas.openxmlformats.org/officeDocument/2006/relationships/image" Target="../media/image10.png"/><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26.png"/><Relationship Id="rId5" Type="http://schemas.microsoft.com/office/2007/relationships/media" Target="../media/media6.mp3"/><Relationship Id="rId15" Type="http://schemas.openxmlformats.org/officeDocument/2006/relationships/image" Target="../media/image30.png"/><Relationship Id="rId10" Type="http://schemas.openxmlformats.org/officeDocument/2006/relationships/notesSlide" Target="../notesSlides/notesSlide3.xml"/><Relationship Id="rId4" Type="http://schemas.openxmlformats.org/officeDocument/2006/relationships/audio" Target="../media/media5.mp3"/><Relationship Id="rId9" Type="http://schemas.openxmlformats.org/officeDocument/2006/relationships/slideLayout" Target="../slideLayouts/slideLayout2.xml"/><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0.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6.png"/><Relationship Id="rId12" Type="http://schemas.openxmlformats.org/officeDocument/2006/relationships/image" Target="../media/image10.png"/><Relationship Id="rId2" Type="http://schemas.microsoft.com/office/2007/relationships/media" Target="../media/media8.mp3"/><Relationship Id="rId1" Type="http://schemas.openxmlformats.org/officeDocument/2006/relationships/audio" Target="NULL" TargetMode="External"/><Relationship Id="rId6" Type="http://schemas.openxmlformats.org/officeDocument/2006/relationships/image" Target="../media/image45.png"/><Relationship Id="rId11" Type="http://schemas.openxmlformats.org/officeDocument/2006/relationships/image" Target="../media/image32.png"/><Relationship Id="rId5" Type="http://schemas.openxmlformats.org/officeDocument/2006/relationships/image" Target="../media/image44.png"/><Relationship Id="rId10" Type="http://schemas.openxmlformats.org/officeDocument/2006/relationships/image" Target="../media/image31.jpeg"/><Relationship Id="rId4" Type="http://schemas.openxmlformats.org/officeDocument/2006/relationships/notesSlide" Target="../notesSlides/notesSlide7.xml"/><Relationship Id="rId9" Type="http://schemas.openxmlformats.org/officeDocument/2006/relationships/image" Target="../media/image48.jpeg"/><Relationship Id="rId1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4.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jpeg"/><Relationship Id="rId5" Type="http://schemas.openxmlformats.org/officeDocument/2006/relationships/image" Target="../media/image46.png"/><Relationship Id="rId10" Type="http://schemas.openxmlformats.org/officeDocument/2006/relationships/image" Target="../media/image57.png"/><Relationship Id="rId4" Type="http://schemas.openxmlformats.org/officeDocument/2006/relationships/image" Target="../media/image45.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8.png"/><Relationship Id="rId5" Type="http://schemas.microsoft.com/office/2007/relationships/hdphoto" Target="../media/hdphoto5.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2: Family</a:t>
            </a:r>
          </a:p>
          <a:p>
            <a:pPr algn="ctr"/>
            <a:r>
              <a:rPr lang="en-US" sz="4800" b="1">
                <a:solidFill>
                  <a:srgbClr val="00B050"/>
                </a:solidFill>
              </a:rPr>
              <a:t>Lesson 4.1</a:t>
            </a:r>
            <a:endParaRPr lang="en-US" sz="4800" b="1" dirty="0">
              <a:solidFill>
                <a:srgbClr val="00B050"/>
              </a:solidFill>
            </a:endParaRPr>
          </a:p>
          <a:p>
            <a:pPr algn="ctr"/>
            <a:r>
              <a:rPr lang="en-US" sz="4800" b="1">
                <a:solidFill>
                  <a:srgbClr val="0070C0"/>
                </a:solidFill>
              </a:rPr>
              <a:t>Page 33</a:t>
            </a:r>
            <a:endParaRPr lang="en-US" sz="4800" b="1" dirty="0">
              <a:solidFill>
                <a:srgbClr val="0070C0"/>
              </a:solidFill>
            </a:endParaRP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D6BAE6-7542-861A-D0BB-12F6ADE1A14C}"/>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229112" y="468085"/>
            <a:ext cx="6182574" cy="5708208"/>
          </a:xfrm>
          <a:prstGeom prst="rect">
            <a:avLst/>
          </a:prstGeom>
        </p:spPr>
      </p:pic>
      <p:pic>
        <p:nvPicPr>
          <p:cNvPr id="10" name="do">
            <a:extLst>
              <a:ext uri="{FF2B5EF4-FFF2-40B4-BE49-F238E27FC236}">
                <a16:creationId xmlns:a16="http://schemas.microsoft.com/office/drawing/2014/main" id="{D6A559F3-1B69-D51D-743D-15DCB5C7AB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112" y="468085"/>
            <a:ext cx="6182574" cy="5708208"/>
          </a:xfrm>
          <a:prstGeom prst="rect">
            <a:avLst/>
          </a:prstGeom>
        </p:spPr>
      </p:pic>
      <p:sp>
        <p:nvSpPr>
          <p:cNvPr id="11" name="TextBox 10">
            <a:extLst>
              <a:ext uri="{FF2B5EF4-FFF2-40B4-BE49-F238E27FC236}">
                <a16:creationId xmlns:a16="http://schemas.microsoft.com/office/drawing/2014/main" id="{C4B11D26-36A1-20AD-70AE-E8196CD16409}"/>
              </a:ext>
            </a:extLst>
          </p:cNvPr>
          <p:cNvSpPr txBox="1"/>
          <p:nvPr/>
        </p:nvSpPr>
        <p:spPr>
          <a:xfrm>
            <a:off x="7153153" y="3105834"/>
            <a:ext cx="413782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do your homework</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a16="http://schemas.microsoft.com/office/drawing/2014/main" id="{0AEA3D5D-E437-FBAD-4BAD-69C389871665}"/>
              </a:ext>
            </a:extLst>
          </p:cNvPr>
          <p:cNvSpPr txBox="1"/>
          <p:nvPr/>
        </p:nvSpPr>
        <p:spPr>
          <a:xfrm>
            <a:off x="8411781" y="1288198"/>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7" name="CD1-TRACK 47">
            <a:hlinkClick r:id="" action="ppaction://media"/>
            <a:extLst>
              <a:ext uri="{FF2B5EF4-FFF2-40B4-BE49-F238E27FC236}">
                <a16:creationId xmlns:a16="http://schemas.microsoft.com/office/drawing/2014/main" id="{ACA0CCAD-2BA0-B82D-EF63-3B02F807B0BA}"/>
              </a:ext>
            </a:extLst>
          </p:cNvPr>
          <p:cNvPicPr>
            <a:picLocks noChangeAspect="1"/>
          </p:cNvPicPr>
          <p:nvPr>
            <a:audioFile r:link="rId1"/>
            <p:extLst>
              <p:ext uri="{DAA4B4D4-6D71-4841-9C94-3DE7FCFB9230}">
                <p14:media xmlns:p14="http://schemas.microsoft.com/office/powerpoint/2010/main" r:embed="rId2">
                  <p14:trim st="16012" end="15142"/>
                </p14:media>
              </p:ext>
            </p:extLst>
          </p:nvPr>
        </p:nvPicPr>
        <p:blipFill>
          <a:blip r:embed="rId7"/>
          <a:stretch>
            <a:fillRect/>
          </a:stretch>
        </p:blipFill>
        <p:spPr>
          <a:xfrm>
            <a:off x="11290981" y="557072"/>
            <a:ext cx="487363" cy="487363"/>
          </a:xfrm>
          <a:prstGeom prst="rect">
            <a:avLst/>
          </a:prstGeom>
        </p:spPr>
      </p:pic>
      <p:sp>
        <p:nvSpPr>
          <p:cNvPr id="8" name="Rectangle 7">
            <a:extLst>
              <a:ext uri="{FF2B5EF4-FFF2-40B4-BE49-F238E27FC236}">
                <a16:creationId xmlns:a16="http://schemas.microsoft.com/office/drawing/2014/main" id="{368E8982-9FDD-F7E3-75FD-CAC4BF4CB4A4}"/>
              </a:ext>
            </a:extLst>
          </p:cNvPr>
          <p:cNvSpPr/>
          <p:nvPr/>
        </p:nvSpPr>
        <p:spPr>
          <a:xfrm>
            <a:off x="11016866" y="443128"/>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36427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198" fill="hold"/>
                                        <p:tgtEl>
                                          <p:spTgt spid="7"/>
                                        </p:tgtEl>
                                      </p:cBhvr>
                                    </p:cmd>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536E4-FEDC-219C-0E63-8603F0EBE638}"/>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304799" y="348425"/>
            <a:ext cx="6422931" cy="5932631"/>
          </a:xfrm>
          <a:prstGeom prst="rect">
            <a:avLst/>
          </a:prstGeom>
        </p:spPr>
      </p:pic>
      <p:pic>
        <p:nvPicPr>
          <p:cNvPr id="7" name="sit">
            <a:extLst>
              <a:ext uri="{FF2B5EF4-FFF2-40B4-BE49-F238E27FC236}">
                <a16:creationId xmlns:a16="http://schemas.microsoft.com/office/drawing/2014/main" id="{6FBAE979-5B7E-F7A8-0C17-5CED17891C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798" y="348424"/>
            <a:ext cx="6422931" cy="5932631"/>
          </a:xfrm>
          <a:prstGeom prst="rect">
            <a:avLst/>
          </a:prstGeom>
        </p:spPr>
      </p:pic>
      <p:sp>
        <p:nvSpPr>
          <p:cNvPr id="8" name="TextBox 7">
            <a:extLst>
              <a:ext uri="{FF2B5EF4-FFF2-40B4-BE49-F238E27FC236}">
                <a16:creationId xmlns:a16="http://schemas.microsoft.com/office/drawing/2014/main" id="{DB6D3F74-A47B-F9E0-BBB0-EE190724F666}"/>
              </a:ext>
            </a:extLst>
          </p:cNvPr>
          <p:cNvSpPr txBox="1"/>
          <p:nvPr/>
        </p:nvSpPr>
        <p:spPr>
          <a:xfrm>
            <a:off x="7467599" y="3105834"/>
            <a:ext cx="379911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sit down</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TextBox 4">
            <a:extLst>
              <a:ext uri="{FF2B5EF4-FFF2-40B4-BE49-F238E27FC236}">
                <a16:creationId xmlns:a16="http://schemas.microsoft.com/office/drawing/2014/main" id="{B22DC0DD-1893-5346-0E32-675316A1288E}"/>
              </a:ext>
            </a:extLst>
          </p:cNvPr>
          <p:cNvSpPr txBox="1"/>
          <p:nvPr/>
        </p:nvSpPr>
        <p:spPr>
          <a:xfrm>
            <a:off x="8411781" y="1288198"/>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6" name="CD1-TRACK 2">
            <a:hlinkClick r:id="" action="ppaction://media"/>
            <a:extLst>
              <a:ext uri="{FF2B5EF4-FFF2-40B4-BE49-F238E27FC236}">
                <a16:creationId xmlns:a16="http://schemas.microsoft.com/office/drawing/2014/main" id="{03185D1C-ECB8-1297-4645-27D843EF94E6}"/>
              </a:ext>
            </a:extLst>
          </p:cNvPr>
          <p:cNvPicPr>
            <a:picLocks noChangeAspect="1"/>
          </p:cNvPicPr>
          <p:nvPr>
            <a:audioFile r:link="rId1"/>
            <p:extLst>
              <p:ext uri="{DAA4B4D4-6D71-4841-9C94-3DE7FCFB9230}">
                <p14:media xmlns:p14="http://schemas.microsoft.com/office/powerpoint/2010/main" r:embed="rId2">
                  <p14:trim st="16928" end="6751"/>
                </p14:media>
              </p:ext>
            </p:extLst>
          </p:nvPr>
        </p:nvPicPr>
        <p:blipFill>
          <a:blip r:embed="rId7"/>
          <a:stretch>
            <a:fillRect/>
          </a:stretch>
        </p:blipFill>
        <p:spPr>
          <a:xfrm>
            <a:off x="11213023" y="614946"/>
            <a:ext cx="487363" cy="487363"/>
          </a:xfrm>
          <a:prstGeom prst="rect">
            <a:avLst/>
          </a:prstGeom>
        </p:spPr>
      </p:pic>
      <p:sp>
        <p:nvSpPr>
          <p:cNvPr id="10" name="Rectangle 9">
            <a:extLst>
              <a:ext uri="{FF2B5EF4-FFF2-40B4-BE49-F238E27FC236}">
                <a16:creationId xmlns:a16="http://schemas.microsoft.com/office/drawing/2014/main" id="{AB369C7E-7948-B27A-7F2E-6C6E6808F4FA}"/>
              </a:ext>
            </a:extLst>
          </p:cNvPr>
          <p:cNvSpPr/>
          <p:nvPr/>
        </p:nvSpPr>
        <p:spPr>
          <a:xfrm>
            <a:off x="11016866" y="443128"/>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0190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6"/>
                </p:tgtEl>
              </p:cMediaNode>
            </p:audi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85" fill="hold"/>
                                        <p:tgtEl>
                                          <p:spTgt spid="6"/>
                                        </p:tgtEl>
                                      </p:cBhvr>
                                    </p:cmd>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497A23-E003-39BF-CD0B-23A01DFC8798}"/>
              </a:ext>
            </a:extLst>
          </p:cNvPr>
          <p:cNvSpPr txBox="1"/>
          <p:nvPr/>
        </p:nvSpPr>
        <p:spPr>
          <a:xfrm>
            <a:off x="700133" y="2988243"/>
            <a:ext cx="4243213" cy="646331"/>
          </a:xfrm>
          <a:prstGeom prst="rect">
            <a:avLst/>
          </a:prstGeom>
          <a:noFill/>
          <a:ln>
            <a:solidFill>
              <a:schemeClr val="bg1"/>
            </a:solidFill>
          </a:ln>
          <a:effectLst>
            <a:outerShdw blurRad="63500" sx="102000" sy="102000" algn="ctr" rotWithShape="0">
              <a:prstClr val="black">
                <a:alpha val="40000"/>
              </a:prstClr>
            </a:outerShdw>
          </a:effectLst>
        </p:spPr>
        <p:txBody>
          <a:bodyPr wrap="none" rtlCol="0">
            <a:spAutoFit/>
          </a:bodyPr>
          <a:lstStyle/>
          <a:p>
            <a:r>
              <a:rPr lang="en-US" sz="3600" b="1">
                <a:solidFill>
                  <a:srgbClr val="FF0000"/>
                </a:solidFill>
              </a:rPr>
              <a:t>LET’S PASS THE BALL!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5531" y="345051"/>
            <a:ext cx="6639345" cy="5932714"/>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77185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506272" cy="6958861"/>
          </a:xfrm>
          <a:prstGeom prst="rect">
            <a:avLst/>
          </a:prstGeom>
        </p:spPr>
      </p:pic>
      <p:sp>
        <p:nvSpPr>
          <p:cNvPr id="6" name="Oval 5"/>
          <p:cNvSpPr/>
          <p:nvPr/>
        </p:nvSpPr>
        <p:spPr>
          <a:xfrm>
            <a:off x="2183361"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i="1"/>
              <a:t>dog</a:t>
            </a:r>
            <a:endParaRPr lang="en-US" sz="3600" i="1" dirty="0"/>
          </a:p>
          <a:p>
            <a:pPr algn="ctr"/>
            <a:r>
              <a:rPr lang="en-US" sz="3600" i="1"/>
              <a:t>cat</a:t>
            </a:r>
            <a:endParaRPr lang="en-US" sz="3600" i="1" dirty="0"/>
          </a:p>
          <a:p>
            <a:pPr algn="ctr"/>
            <a:r>
              <a:rPr lang="en-US" sz="3600" i="1"/>
              <a:t>fish</a:t>
            </a:r>
            <a:endParaRPr lang="en-US" sz="3600" i="1" dirty="0"/>
          </a:p>
          <a:p>
            <a:pPr algn="ctr"/>
            <a:r>
              <a:rPr lang="en-US" sz="3600" i="1"/>
              <a:t>bird</a:t>
            </a:r>
            <a:endParaRPr lang="en-US" i="1" dirty="0"/>
          </a:p>
        </p:txBody>
      </p:sp>
    </p:spTree>
    <p:extLst>
      <p:ext uri="{BB962C8B-B14F-4D97-AF65-F5344CB8AC3E}">
        <p14:creationId xmlns:p14="http://schemas.microsoft.com/office/powerpoint/2010/main" val="1587296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g"/>
          <p:cNvSpPr txBox="1"/>
          <p:nvPr/>
        </p:nvSpPr>
        <p:spPr>
          <a:xfrm>
            <a:off x="845955" y="4580820"/>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dog</a:t>
            </a:r>
            <a:endParaRPr lang="en-US" sz="3600" dirty="0">
              <a:solidFill>
                <a:srgbClr val="0070C0"/>
              </a:solidFill>
            </a:endParaRPr>
          </a:p>
        </p:txBody>
      </p:sp>
      <p:sp>
        <p:nvSpPr>
          <p:cNvPr id="7" name="cat"/>
          <p:cNvSpPr txBox="1"/>
          <p:nvPr/>
        </p:nvSpPr>
        <p:spPr>
          <a:xfrm>
            <a:off x="3825832" y="4580820"/>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cat </a:t>
            </a:r>
            <a:endParaRPr lang="en-US" sz="3600" dirty="0">
              <a:solidFill>
                <a:srgbClr val="0070C0"/>
              </a:solidFill>
            </a:endParaRPr>
          </a:p>
        </p:txBody>
      </p:sp>
      <p:sp>
        <p:nvSpPr>
          <p:cNvPr id="10" name="fish"/>
          <p:cNvSpPr txBox="1"/>
          <p:nvPr/>
        </p:nvSpPr>
        <p:spPr>
          <a:xfrm>
            <a:off x="6814295" y="4580820"/>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fish </a:t>
            </a:r>
            <a:endParaRPr lang="en-US" sz="3600" dirty="0">
              <a:solidFill>
                <a:srgbClr val="0070C0"/>
              </a:solidFill>
            </a:endParaRPr>
          </a:p>
        </p:txBody>
      </p:sp>
      <p:sp>
        <p:nvSpPr>
          <p:cNvPr id="11" name="bird"/>
          <p:cNvSpPr txBox="1"/>
          <p:nvPr/>
        </p:nvSpPr>
        <p:spPr>
          <a:xfrm>
            <a:off x="9811344" y="4580820"/>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bird </a:t>
            </a:r>
            <a:endParaRPr lang="en-US" sz="3600" dirty="0">
              <a:solidFill>
                <a:srgbClr val="0070C0"/>
              </a:solidFill>
            </a:endParaRPr>
          </a:p>
        </p:txBody>
      </p:sp>
      <p:sp>
        <p:nvSpPr>
          <p:cNvPr id="17" name="TextBox 16"/>
          <p:cNvSpPr txBox="1"/>
          <p:nvPr/>
        </p:nvSpPr>
        <p:spPr>
          <a:xfrm>
            <a:off x="8067862" y="1258408"/>
            <a:ext cx="4124138" cy="369332"/>
          </a:xfrm>
          <a:prstGeom prst="rect">
            <a:avLst/>
          </a:prstGeom>
          <a:noFill/>
        </p:spPr>
        <p:txBody>
          <a:bodyPr wrap="square" rtlCol="0">
            <a:spAutoFit/>
          </a:bodyPr>
          <a:lstStyle/>
          <a:p>
            <a:r>
              <a:rPr lang="en-US" i="1" dirty="0">
                <a:solidFill>
                  <a:srgbClr val="FF0000"/>
                </a:solidFill>
              </a:rPr>
              <a:t>Click each English word to hear the sound.</a:t>
            </a:r>
          </a:p>
        </p:txBody>
      </p:sp>
      <p:sp>
        <p:nvSpPr>
          <p:cNvPr id="19" name="TextBox 18"/>
          <p:cNvSpPr txBox="1"/>
          <p:nvPr/>
        </p:nvSpPr>
        <p:spPr>
          <a:xfrm>
            <a:off x="837369" y="535837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dɑːɡ</a:t>
            </a:r>
            <a:r>
              <a:rPr lang="en-US"/>
              <a:t>/</a:t>
            </a:r>
          </a:p>
          <a:p>
            <a:pPr algn="ctr"/>
            <a:r>
              <a:rPr lang="vi-VN" sz="2000">
                <a:latin typeface="Calibri" panose="020F0502020204030204" pitchFamily="34" charset="0"/>
                <a:cs typeface="Calibri" panose="020F0502020204030204" pitchFamily="34" charset="0"/>
              </a:rPr>
              <a:t>con chó</a:t>
            </a:r>
            <a:endParaRPr lang="en-US" sz="2000" dirty="0">
              <a:latin typeface="Calibri" panose="020F0502020204030204" pitchFamily="34" charset="0"/>
              <a:cs typeface="Calibri" panose="020F0502020204030204" pitchFamily="34" charset="0"/>
            </a:endParaRPr>
          </a:p>
        </p:txBody>
      </p:sp>
      <p:sp>
        <p:nvSpPr>
          <p:cNvPr id="20" name="TextBox 19"/>
          <p:cNvSpPr txBox="1"/>
          <p:nvPr/>
        </p:nvSpPr>
        <p:spPr>
          <a:xfrm>
            <a:off x="3817246" y="535837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kæt</a:t>
            </a:r>
            <a:r>
              <a:rPr lang="en-US"/>
              <a:t>/</a:t>
            </a:r>
          </a:p>
          <a:p>
            <a:pPr algn="ctr"/>
            <a:r>
              <a:rPr lang="vi-VN" sz="2000">
                <a:latin typeface="Calibri" panose="020F0502020204030204" pitchFamily="34" charset="0"/>
                <a:cs typeface="Calibri" panose="020F0502020204030204" pitchFamily="34" charset="0"/>
              </a:rPr>
              <a:t>con mèo</a:t>
            </a:r>
            <a:endParaRPr lang="en-US" sz="2000" dirty="0">
              <a:latin typeface="Calibri" panose="020F0502020204030204" pitchFamily="34" charset="0"/>
              <a:cs typeface="Calibri" panose="020F0502020204030204" pitchFamily="34" charset="0"/>
            </a:endParaRPr>
          </a:p>
        </p:txBody>
      </p:sp>
      <p:sp>
        <p:nvSpPr>
          <p:cNvPr id="21" name="TextBox 20"/>
          <p:cNvSpPr txBox="1"/>
          <p:nvPr/>
        </p:nvSpPr>
        <p:spPr>
          <a:xfrm>
            <a:off x="6805709" y="535837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fɪʃ</a:t>
            </a:r>
            <a:r>
              <a:rPr lang="en-US"/>
              <a:t>/</a:t>
            </a:r>
            <a:endParaRPr lang="en-US" dirty="0"/>
          </a:p>
          <a:p>
            <a:pPr algn="ctr"/>
            <a:r>
              <a:rPr lang="en-US" sz="2000"/>
              <a:t>con cá</a:t>
            </a:r>
            <a:endParaRPr lang="en-US" sz="2000" dirty="0"/>
          </a:p>
        </p:txBody>
      </p:sp>
      <p:sp>
        <p:nvSpPr>
          <p:cNvPr id="22" name="TextBox 21"/>
          <p:cNvSpPr txBox="1"/>
          <p:nvPr/>
        </p:nvSpPr>
        <p:spPr>
          <a:xfrm>
            <a:off x="9802758" y="535837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bɜːrd</a:t>
            </a:r>
            <a:r>
              <a:rPr lang="en-US"/>
              <a:t>/</a:t>
            </a:r>
            <a:endParaRPr lang="en-US" dirty="0"/>
          </a:p>
          <a:p>
            <a:pPr algn="ctr"/>
            <a:r>
              <a:rPr lang="vi-VN" sz="2000">
                <a:latin typeface="Calibri" panose="020F0502020204030204" pitchFamily="34" charset="0"/>
                <a:cs typeface="Calibri" panose="020F0502020204030204" pitchFamily="34" charset="0"/>
              </a:rPr>
              <a:t>con chim</a:t>
            </a:r>
            <a:r>
              <a:rPr lang="en-US" sz="200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D0B8666-20A0-7A3F-26A9-722DF9065765}"/>
              </a:ext>
            </a:extLst>
          </p:cNvPr>
          <p:cNvPicPr>
            <a:picLocks noChangeAspect="1"/>
          </p:cNvPicPr>
          <p:nvPr/>
        </p:nvPicPr>
        <p:blipFill>
          <a:blip r:embed="rId11"/>
          <a:stretch>
            <a:fillRect/>
          </a:stretch>
        </p:blipFill>
        <p:spPr>
          <a:xfrm>
            <a:off x="391886" y="542130"/>
            <a:ext cx="6667500" cy="638175"/>
          </a:xfrm>
          <a:prstGeom prst="rect">
            <a:avLst/>
          </a:prstGeom>
        </p:spPr>
      </p:pic>
      <p:pic>
        <p:nvPicPr>
          <p:cNvPr id="24" name="Picture 23">
            <a:extLst>
              <a:ext uri="{FF2B5EF4-FFF2-40B4-BE49-F238E27FC236}">
                <a16:creationId xmlns:a16="http://schemas.microsoft.com/office/drawing/2014/main" id="{606A1993-806A-F0E0-197A-173AC8539BB5}"/>
              </a:ext>
            </a:extLst>
          </p:cNvPr>
          <p:cNvPicPr>
            <a:picLocks noChangeAspect="1"/>
          </p:cNvPicPr>
          <p:nvPr/>
        </p:nvPicPr>
        <p:blipFill>
          <a:blip r:embed="rId12"/>
          <a:stretch>
            <a:fillRect/>
          </a:stretch>
        </p:blipFill>
        <p:spPr>
          <a:xfrm>
            <a:off x="307105" y="1951416"/>
            <a:ext cx="2713100" cy="2315784"/>
          </a:xfrm>
          <a:prstGeom prst="rect">
            <a:avLst/>
          </a:prstGeom>
        </p:spPr>
      </p:pic>
      <p:pic>
        <p:nvPicPr>
          <p:cNvPr id="26" name="Picture 25">
            <a:extLst>
              <a:ext uri="{FF2B5EF4-FFF2-40B4-BE49-F238E27FC236}">
                <a16:creationId xmlns:a16="http://schemas.microsoft.com/office/drawing/2014/main" id="{7B9DA8CC-E232-BC84-95E9-E65BD23C78EE}"/>
              </a:ext>
            </a:extLst>
          </p:cNvPr>
          <p:cNvPicPr>
            <a:picLocks noChangeAspect="1"/>
          </p:cNvPicPr>
          <p:nvPr/>
        </p:nvPicPr>
        <p:blipFill>
          <a:blip r:embed="rId13"/>
          <a:stretch>
            <a:fillRect/>
          </a:stretch>
        </p:blipFill>
        <p:spPr>
          <a:xfrm>
            <a:off x="3251750" y="1951416"/>
            <a:ext cx="2760688" cy="2315784"/>
          </a:xfrm>
          <a:prstGeom prst="rect">
            <a:avLst/>
          </a:prstGeom>
        </p:spPr>
      </p:pic>
      <p:pic>
        <p:nvPicPr>
          <p:cNvPr id="28" name="Picture 27">
            <a:extLst>
              <a:ext uri="{FF2B5EF4-FFF2-40B4-BE49-F238E27FC236}">
                <a16:creationId xmlns:a16="http://schemas.microsoft.com/office/drawing/2014/main" id="{6F8D73E0-EFC3-552C-EFBA-8CE5154F4455}"/>
              </a:ext>
            </a:extLst>
          </p:cNvPr>
          <p:cNvPicPr>
            <a:picLocks noChangeAspect="1"/>
          </p:cNvPicPr>
          <p:nvPr/>
        </p:nvPicPr>
        <p:blipFill>
          <a:blip r:embed="rId14"/>
          <a:stretch>
            <a:fillRect/>
          </a:stretch>
        </p:blipFill>
        <p:spPr>
          <a:xfrm>
            <a:off x="6260260" y="1951416"/>
            <a:ext cx="2699865" cy="2315784"/>
          </a:xfrm>
          <a:prstGeom prst="rect">
            <a:avLst/>
          </a:prstGeom>
        </p:spPr>
      </p:pic>
      <p:pic>
        <p:nvPicPr>
          <p:cNvPr id="30" name="Picture 29">
            <a:extLst>
              <a:ext uri="{FF2B5EF4-FFF2-40B4-BE49-F238E27FC236}">
                <a16:creationId xmlns:a16="http://schemas.microsoft.com/office/drawing/2014/main" id="{3C50B3EC-107C-95E2-B25F-464125CAED92}"/>
              </a:ext>
            </a:extLst>
          </p:cNvPr>
          <p:cNvPicPr>
            <a:picLocks noChangeAspect="1"/>
          </p:cNvPicPr>
          <p:nvPr/>
        </p:nvPicPr>
        <p:blipFill>
          <a:blip r:embed="rId15"/>
          <a:stretch>
            <a:fillRect/>
          </a:stretch>
        </p:blipFill>
        <p:spPr>
          <a:xfrm>
            <a:off x="9217776" y="1951415"/>
            <a:ext cx="2713099" cy="2315783"/>
          </a:xfrm>
          <a:prstGeom prst="rect">
            <a:avLst/>
          </a:prstGeom>
        </p:spPr>
      </p:pic>
      <p:pic>
        <p:nvPicPr>
          <p:cNvPr id="2" name="dog">
            <a:hlinkClick r:id="" action="ppaction://media"/>
            <a:extLst>
              <a:ext uri="{FF2B5EF4-FFF2-40B4-BE49-F238E27FC236}">
                <a16:creationId xmlns:a16="http://schemas.microsoft.com/office/drawing/2014/main" id="{BB45DC72-4EF3-7475-0D4B-F3B770212D0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198617" y="639826"/>
            <a:ext cx="487363" cy="487363"/>
          </a:xfrm>
          <a:prstGeom prst="rect">
            <a:avLst/>
          </a:prstGeom>
        </p:spPr>
      </p:pic>
      <p:pic>
        <p:nvPicPr>
          <p:cNvPr id="5" name="cat">
            <a:hlinkClick r:id="" action="ppaction://media"/>
            <a:extLst>
              <a:ext uri="{FF2B5EF4-FFF2-40B4-BE49-F238E27FC236}">
                <a16:creationId xmlns:a16="http://schemas.microsoft.com/office/drawing/2014/main" id="{69A036C8-DAE0-1E14-8706-22E57A9E9313}"/>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1190031" y="639826"/>
            <a:ext cx="487363" cy="487363"/>
          </a:xfrm>
          <a:prstGeom prst="rect">
            <a:avLst/>
          </a:prstGeom>
        </p:spPr>
      </p:pic>
      <p:pic>
        <p:nvPicPr>
          <p:cNvPr id="6" name="fish">
            <a:hlinkClick r:id="" action="ppaction://media"/>
            <a:extLst>
              <a:ext uri="{FF2B5EF4-FFF2-40B4-BE49-F238E27FC236}">
                <a16:creationId xmlns:a16="http://schemas.microsoft.com/office/drawing/2014/main" id="{B191CA37-1AC8-6487-1579-DBACDEE5A074}"/>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11181445" y="639825"/>
            <a:ext cx="487363" cy="487363"/>
          </a:xfrm>
          <a:prstGeom prst="rect">
            <a:avLst/>
          </a:prstGeom>
        </p:spPr>
      </p:pic>
      <p:pic>
        <p:nvPicPr>
          <p:cNvPr id="8" name="bird">
            <a:hlinkClick r:id="" action="ppaction://media"/>
            <a:extLst>
              <a:ext uri="{FF2B5EF4-FFF2-40B4-BE49-F238E27FC236}">
                <a16:creationId xmlns:a16="http://schemas.microsoft.com/office/drawing/2014/main" id="{77E1A208-5A66-78D8-ED2C-6F2527C1AE46}"/>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11190031" y="639825"/>
            <a:ext cx="487363" cy="487363"/>
          </a:xfrm>
          <a:prstGeom prst="rect">
            <a:avLst/>
          </a:prstGeom>
        </p:spPr>
      </p:pic>
      <p:sp>
        <p:nvSpPr>
          <p:cNvPr id="9" name="Rectangle 8">
            <a:extLst>
              <a:ext uri="{FF2B5EF4-FFF2-40B4-BE49-F238E27FC236}">
                <a16:creationId xmlns:a16="http://schemas.microsoft.com/office/drawing/2014/main" id="{B9978DCE-4A84-B0A3-A4BD-005F75E56AEB}"/>
              </a:ext>
            </a:extLst>
          </p:cNvPr>
          <p:cNvSpPr/>
          <p:nvPr/>
        </p:nvSpPr>
        <p:spPr>
          <a:xfrm>
            <a:off x="10926501" y="542130"/>
            <a:ext cx="1004374" cy="716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100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5"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randombar(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5" fill="hold" display="0">
                  <p:stCondLst>
                    <p:cond delay="indefinite"/>
                  </p:stCondLst>
                  <p:endCondLst>
                    <p:cond evt="onStopAudio" delay="0">
                      <p:tgtEl>
                        <p:sldTgt/>
                      </p:tgtEl>
                    </p:cond>
                  </p:endCondLst>
                </p:cTn>
                <p:tgtEl>
                  <p:spTgt spid="2"/>
                </p:tgtEl>
              </p:cMediaNode>
            </p:audio>
            <p:seq concurrent="1" nextAc="seek">
              <p:cTn id="76" restart="whenNotActive" fill="hold" evtFilter="cancelBubble" nodeType="interactiveSeq">
                <p:stCondLst>
                  <p:cond evt="onClick" delay="0">
                    <p:tgtEl>
                      <p:spTgt spid="3"/>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1248" fill="hold"/>
                                        <p:tgtEl>
                                          <p:spTgt spid="2"/>
                                        </p:tgtEl>
                                      </p:cBhvr>
                                    </p:cmd>
                                  </p:childTnLst>
                                </p:cTn>
                              </p:par>
                            </p:childTnLst>
                          </p:cTn>
                        </p:par>
                      </p:childTnLst>
                    </p:cTn>
                  </p:par>
                </p:childTnLst>
              </p:cTn>
              <p:nextCondLst>
                <p:cond evt="onClick" delay="0">
                  <p:tgtEl>
                    <p:spTgt spid="3"/>
                  </p:tgtEl>
                </p:cond>
              </p:nextCondLst>
            </p:seq>
            <p:audio>
              <p:cMediaNode vol="80000" showWhenStopped="0">
                <p:cTn id="81" fill="hold" display="0">
                  <p:stCondLst>
                    <p:cond delay="indefinite"/>
                  </p:stCondLst>
                  <p:endCondLst>
                    <p:cond evt="onStopAudio" delay="0">
                      <p:tgtEl>
                        <p:sldTgt/>
                      </p:tgtEl>
                    </p:cond>
                  </p:endCondLst>
                </p:cTn>
                <p:tgtEl>
                  <p:spTgt spid="5"/>
                </p:tgtEl>
              </p:cMediaNode>
            </p:audio>
            <p:audio>
              <p:cMediaNode vol="80000" showWhenStopped="0">
                <p:cTn id="82" fill="hold" display="0">
                  <p:stCondLst>
                    <p:cond delay="indefinite"/>
                  </p:stCondLst>
                  <p:endCondLst>
                    <p:cond evt="onStopAudio" delay="0">
                      <p:tgtEl>
                        <p:sldTgt/>
                      </p:tgtEl>
                    </p:cond>
                  </p:endCondLst>
                </p:cTn>
                <p:tgtEl>
                  <p:spTgt spid="6"/>
                </p:tgtEl>
              </p:cMediaNode>
            </p:audio>
            <p:audio>
              <p:cMediaNode vol="80000" showWhenStopped="0">
                <p:cTn id="83" fill="hold" display="0">
                  <p:stCondLst>
                    <p:cond delay="indefinite"/>
                  </p:stCondLst>
                  <p:endCondLst>
                    <p:cond evt="onStopAudio" delay="0">
                      <p:tgtEl>
                        <p:sldTgt/>
                      </p:tgtEl>
                    </p:cond>
                  </p:endCondLst>
                </p:cTn>
                <p:tgtEl>
                  <p:spTgt spid="8"/>
                </p:tgtEl>
              </p:cMediaNode>
            </p:audio>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1368" fill="hold"/>
                                        <p:tgtEl>
                                          <p:spTgt spid="5"/>
                                        </p:tgtEl>
                                      </p:cBhvr>
                                    </p:cmd>
                                  </p:childTnLst>
                                </p:cTn>
                              </p:par>
                            </p:childTnLst>
                          </p:cTn>
                        </p:par>
                      </p:childTnLst>
                    </p:cTn>
                  </p:par>
                </p:childTnLst>
              </p:cTn>
              <p:nextCondLst>
                <p:cond evt="onClick" delay="0">
                  <p:tgtEl>
                    <p:spTgt spid="7"/>
                  </p:tgtEl>
                </p:cond>
              </p:nextCondLst>
            </p:seq>
            <p:seq concurrent="1" nextAc="seek">
              <p:cTn id="89" restart="whenNotActive" fill="hold" evtFilter="cancelBubble" nodeType="interactiveSeq">
                <p:stCondLst>
                  <p:cond evt="onClick" delay="0">
                    <p:tgtEl>
                      <p:spTgt spid="10"/>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296" fill="hold"/>
                                        <p:tgtEl>
                                          <p:spTgt spid="6"/>
                                        </p:tgtEl>
                                      </p:cBhvr>
                                    </p:cmd>
                                  </p:childTnLst>
                                </p:cTn>
                              </p:par>
                            </p:childTnLst>
                          </p:cTn>
                        </p:par>
                      </p:childTnLst>
                    </p:cTn>
                  </p:par>
                </p:childTnLst>
              </p:cTn>
              <p:nextCondLst>
                <p:cond evt="onClick" delay="0">
                  <p:tgtEl>
                    <p:spTgt spid="10"/>
                  </p:tgtEl>
                </p:cond>
              </p:nextCondLst>
            </p:seq>
            <p:seq concurrent="1" nextAc="seek">
              <p:cTn id="94" restart="whenNotActive" fill="hold" evtFilter="cancelBubble" nodeType="interactiveSeq">
                <p:stCondLst>
                  <p:cond evt="onClick" delay="0">
                    <p:tgtEl>
                      <p:spTgt spid="11"/>
                    </p:tgtEl>
                  </p:cond>
                </p:stCondLst>
                <p:endSync evt="end" delay="0">
                  <p:rtn val="all"/>
                </p:endSync>
                <p:childTnLst>
                  <p:par>
                    <p:cTn id="95" fill="hold">
                      <p:stCondLst>
                        <p:cond delay="0"/>
                      </p:stCondLst>
                      <p:childTnLst>
                        <p:par>
                          <p:cTn id="96" fill="hold">
                            <p:stCondLst>
                              <p:cond delay="0"/>
                            </p:stCondLst>
                            <p:childTnLst>
                              <p:par>
                                <p:cTn id="97" presetID="1" presetClass="mediacall" presetSubtype="0" fill="hold" nodeType="clickEffect">
                                  <p:stCondLst>
                                    <p:cond delay="0"/>
                                  </p:stCondLst>
                                  <p:childTnLst>
                                    <p:cmd type="call" cmd="playFrom(0.0)">
                                      <p:cBhvr>
                                        <p:cTn id="98" dur="1392" fill="hold"/>
                                        <p:tgtEl>
                                          <p:spTgt spid="8"/>
                                        </p:tgtEl>
                                      </p:cBhvr>
                                    </p:cmd>
                                  </p:childTnLst>
                                </p:cTn>
                              </p:par>
                            </p:childTnLst>
                          </p:cTn>
                        </p:par>
                      </p:childTnLst>
                    </p:cTn>
                  </p:par>
                </p:childTnLst>
              </p:cTn>
              <p:nextCondLst>
                <p:cond evt="onClick" delay="0">
                  <p:tgtEl>
                    <p:spTgt spid="11"/>
                  </p:tgtEl>
                </p:cond>
              </p:nextCondLst>
            </p:seq>
          </p:childTnLst>
        </p:cTn>
      </p:par>
    </p:tnLst>
    <p:bldLst>
      <p:bldP spid="3" grpId="0" animBg="1"/>
      <p:bldP spid="7" grpId="0" animBg="1"/>
      <p:bldP spid="10" grpId="0" animBg="1"/>
      <p:bldP spid="11"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2561F-3033-2589-B112-B1C3231FBC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359" y="3864380"/>
            <a:ext cx="2612570" cy="1255976"/>
          </a:xfrm>
          <a:prstGeom prst="rect">
            <a:avLst/>
          </a:prstGeom>
        </p:spPr>
      </p:pic>
      <p:pic>
        <p:nvPicPr>
          <p:cNvPr id="3" name="Picture 2">
            <a:extLst>
              <a:ext uri="{FF2B5EF4-FFF2-40B4-BE49-F238E27FC236}">
                <a16:creationId xmlns:a16="http://schemas.microsoft.com/office/drawing/2014/main" id="{11FD057B-FBC7-2754-F5E6-C382C12A1A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0872"/>
          <a:stretch/>
        </p:blipFill>
        <p:spPr>
          <a:xfrm>
            <a:off x="3321359" y="1089517"/>
            <a:ext cx="2684814" cy="1619250"/>
          </a:xfrm>
          <a:prstGeom prst="rect">
            <a:avLst/>
          </a:prstGeom>
        </p:spPr>
      </p:pic>
      <p:pic>
        <p:nvPicPr>
          <p:cNvPr id="4" name="Picture 3">
            <a:extLst>
              <a:ext uri="{FF2B5EF4-FFF2-40B4-BE49-F238E27FC236}">
                <a16:creationId xmlns:a16="http://schemas.microsoft.com/office/drawing/2014/main" id="{7865AC64-80D3-C0FA-EA70-4AB5ED13D9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4135" y="3732978"/>
            <a:ext cx="1477010" cy="1508104"/>
          </a:xfrm>
          <a:prstGeom prst="rect">
            <a:avLst/>
          </a:prstGeom>
        </p:spPr>
      </p:pic>
      <p:pic>
        <p:nvPicPr>
          <p:cNvPr id="6" name="Picture 5">
            <a:extLst>
              <a:ext uri="{FF2B5EF4-FFF2-40B4-BE49-F238E27FC236}">
                <a16:creationId xmlns:a16="http://schemas.microsoft.com/office/drawing/2014/main" id="{A293D528-A623-CA01-81DB-92C41CE056EC}"/>
              </a:ext>
            </a:extLst>
          </p:cNvPr>
          <p:cNvPicPr>
            <a:picLocks noChangeAspect="1"/>
          </p:cNvPicPr>
          <p:nvPr/>
        </p:nvPicPr>
        <p:blipFill>
          <a:blip r:embed="rId6"/>
          <a:stretch>
            <a:fillRect/>
          </a:stretch>
        </p:blipFill>
        <p:spPr>
          <a:xfrm>
            <a:off x="9704135" y="1089517"/>
            <a:ext cx="1571625" cy="1619250"/>
          </a:xfrm>
          <a:prstGeom prst="rect">
            <a:avLst/>
          </a:prstGeom>
        </p:spPr>
      </p:pic>
      <p:pic>
        <p:nvPicPr>
          <p:cNvPr id="7" name="Picture 6">
            <a:extLst>
              <a:ext uri="{FF2B5EF4-FFF2-40B4-BE49-F238E27FC236}">
                <a16:creationId xmlns:a16="http://schemas.microsoft.com/office/drawing/2014/main" id="{DFFFA5BB-E2CD-5EB0-E5A2-058BDF3D2E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295" y="964091"/>
            <a:ext cx="2044008" cy="1744676"/>
          </a:xfrm>
          <a:prstGeom prst="rect">
            <a:avLst/>
          </a:prstGeom>
        </p:spPr>
      </p:pic>
      <p:pic>
        <p:nvPicPr>
          <p:cNvPr id="8" name="Picture 7">
            <a:extLst>
              <a:ext uri="{FF2B5EF4-FFF2-40B4-BE49-F238E27FC236}">
                <a16:creationId xmlns:a16="http://schemas.microsoft.com/office/drawing/2014/main" id="{4F8C7F6F-9D6F-D2EE-0573-C70FC38880A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8443" y="3694907"/>
            <a:ext cx="2079860" cy="1744676"/>
          </a:xfrm>
          <a:prstGeom prst="rect">
            <a:avLst/>
          </a:prstGeom>
        </p:spPr>
      </p:pic>
      <p:pic>
        <p:nvPicPr>
          <p:cNvPr id="9" name="Picture 8">
            <a:extLst>
              <a:ext uri="{FF2B5EF4-FFF2-40B4-BE49-F238E27FC236}">
                <a16:creationId xmlns:a16="http://schemas.microsoft.com/office/drawing/2014/main" id="{118625FD-DAEB-3630-F8FC-275D223293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455" y="964091"/>
            <a:ext cx="2034037" cy="1744676"/>
          </a:xfrm>
          <a:prstGeom prst="rect">
            <a:avLst/>
          </a:prstGeom>
        </p:spPr>
      </p:pic>
      <p:pic>
        <p:nvPicPr>
          <p:cNvPr id="10" name="Picture 9">
            <a:extLst>
              <a:ext uri="{FF2B5EF4-FFF2-40B4-BE49-F238E27FC236}">
                <a16:creationId xmlns:a16="http://schemas.microsoft.com/office/drawing/2014/main" id="{599F085B-D60A-37E8-FC76-BDB89A83966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05314" y="3664305"/>
            <a:ext cx="2079860" cy="1775278"/>
          </a:xfrm>
          <a:prstGeom prst="rect">
            <a:avLst/>
          </a:prstGeom>
        </p:spPr>
      </p:pic>
      <p:sp>
        <p:nvSpPr>
          <p:cNvPr id="11" name="TextBox 10">
            <a:extLst>
              <a:ext uri="{FF2B5EF4-FFF2-40B4-BE49-F238E27FC236}">
                <a16:creationId xmlns:a16="http://schemas.microsoft.com/office/drawing/2014/main" id="{7BCAFBF1-7593-8D9F-E663-A0C030C5C329}"/>
              </a:ext>
            </a:extLst>
          </p:cNvPr>
          <p:cNvSpPr txBox="1"/>
          <p:nvPr/>
        </p:nvSpPr>
        <p:spPr>
          <a:xfrm>
            <a:off x="1082106" y="2782669"/>
            <a:ext cx="888385" cy="646331"/>
          </a:xfrm>
          <a:prstGeom prst="rect">
            <a:avLst/>
          </a:prstGeom>
          <a:noFill/>
        </p:spPr>
        <p:txBody>
          <a:bodyPr wrap="none" rtlCol="0">
            <a:spAutoFit/>
          </a:bodyPr>
          <a:lstStyle/>
          <a:p>
            <a:r>
              <a:rPr lang="en-US" sz="3600">
                <a:solidFill>
                  <a:srgbClr val="0070C0"/>
                </a:solidFill>
              </a:rPr>
              <a:t>dog</a:t>
            </a:r>
            <a:endParaRPr lang="en-US" sz="3600"/>
          </a:p>
        </p:txBody>
      </p:sp>
      <p:sp>
        <p:nvSpPr>
          <p:cNvPr id="12" name="TextBox 11">
            <a:extLst>
              <a:ext uri="{FF2B5EF4-FFF2-40B4-BE49-F238E27FC236}">
                <a16:creationId xmlns:a16="http://schemas.microsoft.com/office/drawing/2014/main" id="{98CB8B4B-2D56-B79D-AF40-387FFFF48719}"/>
              </a:ext>
            </a:extLst>
          </p:cNvPr>
          <p:cNvSpPr txBox="1"/>
          <p:nvPr/>
        </p:nvSpPr>
        <p:spPr>
          <a:xfrm>
            <a:off x="1064180" y="5570743"/>
            <a:ext cx="747192" cy="646331"/>
          </a:xfrm>
          <a:prstGeom prst="rect">
            <a:avLst/>
          </a:prstGeom>
          <a:noFill/>
        </p:spPr>
        <p:txBody>
          <a:bodyPr wrap="none" rtlCol="0">
            <a:spAutoFit/>
          </a:bodyPr>
          <a:lstStyle/>
          <a:p>
            <a:r>
              <a:rPr lang="en-US" sz="3600">
                <a:solidFill>
                  <a:srgbClr val="0070C0"/>
                </a:solidFill>
              </a:rPr>
              <a:t>cat</a:t>
            </a:r>
            <a:endParaRPr lang="en-US" sz="3600"/>
          </a:p>
        </p:txBody>
      </p:sp>
      <p:sp>
        <p:nvSpPr>
          <p:cNvPr id="13" name="TextBox 12">
            <a:extLst>
              <a:ext uri="{FF2B5EF4-FFF2-40B4-BE49-F238E27FC236}">
                <a16:creationId xmlns:a16="http://schemas.microsoft.com/office/drawing/2014/main" id="{2ED6453D-1D31-3E3B-81A1-EA8588A655DB}"/>
              </a:ext>
            </a:extLst>
          </p:cNvPr>
          <p:cNvSpPr txBox="1"/>
          <p:nvPr/>
        </p:nvSpPr>
        <p:spPr>
          <a:xfrm>
            <a:off x="7235280" y="5570742"/>
            <a:ext cx="928588" cy="646331"/>
          </a:xfrm>
          <a:prstGeom prst="rect">
            <a:avLst/>
          </a:prstGeom>
          <a:noFill/>
        </p:spPr>
        <p:txBody>
          <a:bodyPr wrap="none" rtlCol="0">
            <a:spAutoFit/>
          </a:bodyPr>
          <a:lstStyle/>
          <a:p>
            <a:r>
              <a:rPr lang="en-US" sz="3600">
                <a:solidFill>
                  <a:srgbClr val="0070C0"/>
                </a:solidFill>
              </a:rPr>
              <a:t>bird</a:t>
            </a:r>
            <a:endParaRPr lang="en-US" sz="3600"/>
          </a:p>
        </p:txBody>
      </p:sp>
      <p:sp>
        <p:nvSpPr>
          <p:cNvPr id="14" name="TextBox 13">
            <a:extLst>
              <a:ext uri="{FF2B5EF4-FFF2-40B4-BE49-F238E27FC236}">
                <a16:creationId xmlns:a16="http://schemas.microsoft.com/office/drawing/2014/main" id="{2B9220F0-BE3B-4BAD-DCF7-3B2D1C45CD71}"/>
              </a:ext>
            </a:extLst>
          </p:cNvPr>
          <p:cNvSpPr txBox="1"/>
          <p:nvPr/>
        </p:nvSpPr>
        <p:spPr>
          <a:xfrm>
            <a:off x="7235280" y="2818245"/>
            <a:ext cx="854721" cy="646331"/>
          </a:xfrm>
          <a:prstGeom prst="rect">
            <a:avLst/>
          </a:prstGeom>
          <a:noFill/>
        </p:spPr>
        <p:txBody>
          <a:bodyPr wrap="none" rtlCol="0">
            <a:spAutoFit/>
          </a:bodyPr>
          <a:lstStyle/>
          <a:p>
            <a:r>
              <a:rPr lang="en-US" sz="3600">
                <a:solidFill>
                  <a:srgbClr val="0070C0"/>
                </a:solidFill>
              </a:rPr>
              <a:t>fish</a:t>
            </a:r>
            <a:endParaRPr lang="en-US" sz="3600"/>
          </a:p>
        </p:txBody>
      </p:sp>
      <p:sp>
        <p:nvSpPr>
          <p:cNvPr id="15" name="TextBox 14">
            <a:extLst>
              <a:ext uri="{FF2B5EF4-FFF2-40B4-BE49-F238E27FC236}">
                <a16:creationId xmlns:a16="http://schemas.microsoft.com/office/drawing/2014/main" id="{1469B2FD-B816-5C51-A2F0-84D0475C57B3}"/>
              </a:ext>
            </a:extLst>
          </p:cNvPr>
          <p:cNvSpPr txBox="1"/>
          <p:nvPr/>
        </p:nvSpPr>
        <p:spPr>
          <a:xfrm>
            <a:off x="4590915" y="2846607"/>
            <a:ext cx="365806" cy="646331"/>
          </a:xfrm>
          <a:prstGeom prst="rect">
            <a:avLst/>
          </a:prstGeom>
          <a:noFill/>
        </p:spPr>
        <p:txBody>
          <a:bodyPr wrap="none" rtlCol="0">
            <a:spAutoFit/>
          </a:bodyPr>
          <a:lstStyle/>
          <a:p>
            <a:r>
              <a:rPr lang="en-US" sz="3600">
                <a:solidFill>
                  <a:srgbClr val="FF0000"/>
                </a:solidFill>
              </a:rPr>
              <a:t>s</a:t>
            </a:r>
          </a:p>
        </p:txBody>
      </p:sp>
      <p:sp>
        <p:nvSpPr>
          <p:cNvPr id="17" name="TextBox 16">
            <a:extLst>
              <a:ext uri="{FF2B5EF4-FFF2-40B4-BE49-F238E27FC236}">
                <a16:creationId xmlns:a16="http://schemas.microsoft.com/office/drawing/2014/main" id="{5340F717-78D6-E14A-15C3-1840A47272AE}"/>
              </a:ext>
            </a:extLst>
          </p:cNvPr>
          <p:cNvSpPr txBox="1"/>
          <p:nvPr/>
        </p:nvSpPr>
        <p:spPr>
          <a:xfrm>
            <a:off x="10015279" y="2818244"/>
            <a:ext cx="854721" cy="646331"/>
          </a:xfrm>
          <a:prstGeom prst="rect">
            <a:avLst/>
          </a:prstGeom>
          <a:noFill/>
        </p:spPr>
        <p:txBody>
          <a:bodyPr wrap="none" rtlCol="0">
            <a:spAutoFit/>
          </a:bodyPr>
          <a:lstStyle/>
          <a:p>
            <a:r>
              <a:rPr lang="en-US" sz="3600">
                <a:solidFill>
                  <a:srgbClr val="FF0000"/>
                </a:solidFill>
              </a:rPr>
              <a:t>fish</a:t>
            </a:r>
          </a:p>
        </p:txBody>
      </p:sp>
      <p:sp>
        <p:nvSpPr>
          <p:cNvPr id="19" name="TextBox 18">
            <a:extLst>
              <a:ext uri="{FF2B5EF4-FFF2-40B4-BE49-F238E27FC236}">
                <a16:creationId xmlns:a16="http://schemas.microsoft.com/office/drawing/2014/main" id="{B8EB0939-5927-F776-8D49-595771A97015}"/>
              </a:ext>
            </a:extLst>
          </p:cNvPr>
          <p:cNvSpPr txBox="1"/>
          <p:nvPr/>
        </p:nvSpPr>
        <p:spPr>
          <a:xfrm>
            <a:off x="3895769" y="2852586"/>
            <a:ext cx="888385" cy="646331"/>
          </a:xfrm>
          <a:prstGeom prst="rect">
            <a:avLst/>
          </a:prstGeom>
          <a:noFill/>
        </p:spPr>
        <p:txBody>
          <a:bodyPr wrap="none" rtlCol="0">
            <a:spAutoFit/>
          </a:bodyPr>
          <a:lstStyle/>
          <a:p>
            <a:r>
              <a:rPr lang="en-US" sz="3600">
                <a:solidFill>
                  <a:srgbClr val="0070C0"/>
                </a:solidFill>
              </a:rPr>
              <a:t>dog</a:t>
            </a:r>
            <a:endParaRPr lang="en-US" sz="3600"/>
          </a:p>
        </p:txBody>
      </p:sp>
      <p:sp>
        <p:nvSpPr>
          <p:cNvPr id="20" name="TextBox 19">
            <a:extLst>
              <a:ext uri="{FF2B5EF4-FFF2-40B4-BE49-F238E27FC236}">
                <a16:creationId xmlns:a16="http://schemas.microsoft.com/office/drawing/2014/main" id="{99D95F50-1813-EF2F-1CF0-C2BFB9AB9CA5}"/>
              </a:ext>
            </a:extLst>
          </p:cNvPr>
          <p:cNvSpPr txBox="1"/>
          <p:nvPr/>
        </p:nvSpPr>
        <p:spPr>
          <a:xfrm>
            <a:off x="3966365" y="5547013"/>
            <a:ext cx="747192" cy="646331"/>
          </a:xfrm>
          <a:prstGeom prst="rect">
            <a:avLst/>
          </a:prstGeom>
          <a:noFill/>
        </p:spPr>
        <p:txBody>
          <a:bodyPr wrap="none" rtlCol="0">
            <a:spAutoFit/>
          </a:bodyPr>
          <a:lstStyle/>
          <a:p>
            <a:r>
              <a:rPr lang="en-US" sz="3600">
                <a:solidFill>
                  <a:srgbClr val="0070C0"/>
                </a:solidFill>
              </a:rPr>
              <a:t>cat</a:t>
            </a:r>
            <a:endParaRPr lang="en-US" sz="3600"/>
          </a:p>
        </p:txBody>
      </p:sp>
      <p:sp>
        <p:nvSpPr>
          <p:cNvPr id="21" name="TextBox 20">
            <a:extLst>
              <a:ext uri="{FF2B5EF4-FFF2-40B4-BE49-F238E27FC236}">
                <a16:creationId xmlns:a16="http://schemas.microsoft.com/office/drawing/2014/main" id="{3DBE1842-E0E8-5955-5919-B9C247E6DC3D}"/>
              </a:ext>
            </a:extLst>
          </p:cNvPr>
          <p:cNvSpPr txBox="1"/>
          <p:nvPr/>
        </p:nvSpPr>
        <p:spPr>
          <a:xfrm>
            <a:off x="4536851" y="5547012"/>
            <a:ext cx="365806" cy="646331"/>
          </a:xfrm>
          <a:prstGeom prst="rect">
            <a:avLst/>
          </a:prstGeom>
          <a:noFill/>
        </p:spPr>
        <p:txBody>
          <a:bodyPr wrap="none" rtlCol="0">
            <a:spAutoFit/>
          </a:bodyPr>
          <a:lstStyle/>
          <a:p>
            <a:r>
              <a:rPr lang="en-US" sz="3600">
                <a:solidFill>
                  <a:srgbClr val="FF0000"/>
                </a:solidFill>
              </a:rPr>
              <a:t>s</a:t>
            </a:r>
          </a:p>
        </p:txBody>
      </p:sp>
      <p:sp>
        <p:nvSpPr>
          <p:cNvPr id="22" name="TextBox 21">
            <a:extLst>
              <a:ext uri="{FF2B5EF4-FFF2-40B4-BE49-F238E27FC236}">
                <a16:creationId xmlns:a16="http://schemas.microsoft.com/office/drawing/2014/main" id="{FD25A930-0D7C-9BB6-9B9A-BAD0D03A1B2F}"/>
              </a:ext>
            </a:extLst>
          </p:cNvPr>
          <p:cNvSpPr txBox="1"/>
          <p:nvPr/>
        </p:nvSpPr>
        <p:spPr>
          <a:xfrm>
            <a:off x="9861589" y="5570741"/>
            <a:ext cx="928588" cy="646331"/>
          </a:xfrm>
          <a:prstGeom prst="rect">
            <a:avLst/>
          </a:prstGeom>
          <a:noFill/>
        </p:spPr>
        <p:txBody>
          <a:bodyPr wrap="none" rtlCol="0">
            <a:spAutoFit/>
          </a:bodyPr>
          <a:lstStyle/>
          <a:p>
            <a:r>
              <a:rPr lang="en-US" sz="3600">
                <a:solidFill>
                  <a:srgbClr val="0070C0"/>
                </a:solidFill>
              </a:rPr>
              <a:t>bird</a:t>
            </a:r>
            <a:endParaRPr lang="en-US" sz="3600"/>
          </a:p>
        </p:txBody>
      </p:sp>
      <p:sp>
        <p:nvSpPr>
          <p:cNvPr id="23" name="TextBox 22">
            <a:extLst>
              <a:ext uri="{FF2B5EF4-FFF2-40B4-BE49-F238E27FC236}">
                <a16:creationId xmlns:a16="http://schemas.microsoft.com/office/drawing/2014/main" id="{E65F01AA-866C-99A8-FAFB-B12AD3F8F050}"/>
              </a:ext>
            </a:extLst>
          </p:cNvPr>
          <p:cNvSpPr txBox="1"/>
          <p:nvPr/>
        </p:nvSpPr>
        <p:spPr>
          <a:xfrm>
            <a:off x="10607274" y="5582255"/>
            <a:ext cx="365806" cy="646331"/>
          </a:xfrm>
          <a:prstGeom prst="rect">
            <a:avLst/>
          </a:prstGeom>
          <a:noFill/>
        </p:spPr>
        <p:txBody>
          <a:bodyPr wrap="none" rtlCol="0">
            <a:spAutoFit/>
          </a:bodyPr>
          <a:lstStyle/>
          <a:p>
            <a:r>
              <a:rPr lang="en-US" sz="3600">
                <a:solidFill>
                  <a:srgbClr val="FF0000"/>
                </a:solidFill>
              </a:rPr>
              <a:t>s</a:t>
            </a:r>
          </a:p>
        </p:txBody>
      </p:sp>
    </p:spTree>
    <p:extLst>
      <p:ext uri="{BB962C8B-B14F-4D97-AF65-F5344CB8AC3E}">
        <p14:creationId xmlns:p14="http://schemas.microsoft.com/office/powerpoint/2010/main" val="34340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289A0E-620A-65A6-6CAE-CA206F9C9149}"/>
              </a:ext>
            </a:extLst>
          </p:cNvPr>
          <p:cNvPicPr>
            <a:picLocks noChangeAspect="1"/>
          </p:cNvPicPr>
          <p:nvPr/>
        </p:nvPicPr>
        <p:blipFill>
          <a:blip r:embed="rId3"/>
          <a:stretch>
            <a:fillRect/>
          </a:stretch>
        </p:blipFill>
        <p:spPr>
          <a:xfrm>
            <a:off x="189053" y="1155780"/>
            <a:ext cx="6096000" cy="523875"/>
          </a:xfrm>
          <a:prstGeom prst="rect">
            <a:avLst/>
          </a:prstGeom>
        </p:spPr>
      </p:pic>
      <p:pic>
        <p:nvPicPr>
          <p:cNvPr id="6" name="Picture 5">
            <a:extLst>
              <a:ext uri="{FF2B5EF4-FFF2-40B4-BE49-F238E27FC236}">
                <a16:creationId xmlns:a16="http://schemas.microsoft.com/office/drawing/2014/main" id="{95BCDB7B-21F7-A651-3FFC-73D459E550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55" y="2044981"/>
            <a:ext cx="3944932" cy="3395301"/>
          </a:xfrm>
          <a:prstGeom prst="rect">
            <a:avLst/>
          </a:prstGeom>
        </p:spPr>
      </p:pic>
      <p:pic>
        <p:nvPicPr>
          <p:cNvPr id="8" name="Picture 7">
            <a:extLst>
              <a:ext uri="{FF2B5EF4-FFF2-40B4-BE49-F238E27FC236}">
                <a16:creationId xmlns:a16="http://schemas.microsoft.com/office/drawing/2014/main" id="{8E1D3667-7880-9C3D-77E2-53AB302207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4388" y="2044981"/>
            <a:ext cx="3884153" cy="3395301"/>
          </a:xfrm>
          <a:prstGeom prst="rect">
            <a:avLst/>
          </a:prstGeom>
        </p:spPr>
      </p:pic>
      <p:pic>
        <p:nvPicPr>
          <p:cNvPr id="10" name="Picture 9">
            <a:extLst>
              <a:ext uri="{FF2B5EF4-FFF2-40B4-BE49-F238E27FC236}">
                <a16:creationId xmlns:a16="http://schemas.microsoft.com/office/drawing/2014/main" id="{8F1928F7-46A5-B47E-F43A-F9AE16935B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5866" y="2044981"/>
            <a:ext cx="3900606" cy="3395300"/>
          </a:xfrm>
          <a:prstGeom prst="rect">
            <a:avLst/>
          </a:prstGeom>
        </p:spPr>
      </p:pic>
    </p:spTree>
    <p:extLst>
      <p:ext uri="{BB962C8B-B14F-4D97-AF65-F5344CB8AC3E}">
        <p14:creationId xmlns:p14="http://schemas.microsoft.com/office/powerpoint/2010/main" val="2345398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36344B02-331F-B429-405E-1ADEAB2D7DA5}"/>
              </a:ext>
            </a:extLst>
          </p:cNvPr>
          <p:cNvPicPr>
            <a:picLocks noChangeAspect="1"/>
          </p:cNvPicPr>
          <p:nvPr/>
        </p:nvPicPr>
        <p:blipFill>
          <a:blip r:embed="rId3"/>
          <a:stretch>
            <a:fillRect/>
          </a:stretch>
        </p:blipFill>
        <p:spPr>
          <a:xfrm>
            <a:off x="6412841" y="4662516"/>
            <a:ext cx="1695450" cy="1266825"/>
          </a:xfrm>
          <a:prstGeom prst="rect">
            <a:avLst/>
          </a:prstGeom>
        </p:spPr>
      </p:pic>
      <p:pic>
        <p:nvPicPr>
          <p:cNvPr id="54" name="Picture 53">
            <a:extLst>
              <a:ext uri="{FF2B5EF4-FFF2-40B4-BE49-F238E27FC236}">
                <a16:creationId xmlns:a16="http://schemas.microsoft.com/office/drawing/2014/main" id="{EBBEF860-5600-2C5D-B097-EDD07276C0B1}"/>
              </a:ext>
            </a:extLst>
          </p:cNvPr>
          <p:cNvPicPr>
            <a:picLocks noChangeAspect="1"/>
          </p:cNvPicPr>
          <p:nvPr/>
        </p:nvPicPr>
        <p:blipFill>
          <a:blip r:embed="rId3"/>
          <a:stretch>
            <a:fillRect/>
          </a:stretch>
        </p:blipFill>
        <p:spPr>
          <a:xfrm>
            <a:off x="1160368" y="2731020"/>
            <a:ext cx="1695450" cy="1266825"/>
          </a:xfrm>
          <a:prstGeom prst="rect">
            <a:avLst/>
          </a:prstGeom>
        </p:spPr>
      </p:pic>
      <p:pic>
        <p:nvPicPr>
          <p:cNvPr id="53" name="Picture 52">
            <a:extLst>
              <a:ext uri="{FF2B5EF4-FFF2-40B4-BE49-F238E27FC236}">
                <a16:creationId xmlns:a16="http://schemas.microsoft.com/office/drawing/2014/main" id="{B289ECD7-68B5-96C6-0DEC-4CA6C31C6D08}"/>
              </a:ext>
            </a:extLst>
          </p:cNvPr>
          <p:cNvPicPr>
            <a:picLocks noChangeAspect="1"/>
          </p:cNvPicPr>
          <p:nvPr/>
        </p:nvPicPr>
        <p:blipFill>
          <a:blip r:embed="rId4"/>
          <a:stretch>
            <a:fillRect/>
          </a:stretch>
        </p:blipFill>
        <p:spPr>
          <a:xfrm>
            <a:off x="6261577" y="2799575"/>
            <a:ext cx="2028825" cy="1095375"/>
          </a:xfrm>
          <a:prstGeom prst="rect">
            <a:avLst/>
          </a:prstGeom>
        </p:spPr>
      </p:pic>
      <p:pic>
        <p:nvPicPr>
          <p:cNvPr id="51" name="Picture 50">
            <a:extLst>
              <a:ext uri="{FF2B5EF4-FFF2-40B4-BE49-F238E27FC236}">
                <a16:creationId xmlns:a16="http://schemas.microsoft.com/office/drawing/2014/main" id="{07E73482-B06A-517E-6B93-1F2FF9C2313B}"/>
              </a:ext>
            </a:extLst>
          </p:cNvPr>
          <p:cNvPicPr>
            <a:picLocks noChangeAspect="1"/>
          </p:cNvPicPr>
          <p:nvPr/>
        </p:nvPicPr>
        <p:blipFill>
          <a:blip r:embed="rId4"/>
          <a:stretch>
            <a:fillRect/>
          </a:stretch>
        </p:blipFill>
        <p:spPr>
          <a:xfrm>
            <a:off x="3635788" y="881620"/>
            <a:ext cx="2028825" cy="1095375"/>
          </a:xfrm>
          <a:prstGeom prst="rect">
            <a:avLst/>
          </a:prstGeom>
        </p:spPr>
      </p:pic>
      <p:pic>
        <p:nvPicPr>
          <p:cNvPr id="7" name="Picture 6">
            <a:extLst>
              <a:ext uri="{FF2B5EF4-FFF2-40B4-BE49-F238E27FC236}">
                <a16:creationId xmlns:a16="http://schemas.microsoft.com/office/drawing/2014/main" id="{A9E24A6A-0603-18DC-8253-278E96CB0C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2112" y="487034"/>
            <a:ext cx="2082524" cy="1777551"/>
          </a:xfrm>
          <a:prstGeom prst="rect">
            <a:avLst/>
          </a:prstGeom>
        </p:spPr>
      </p:pic>
      <p:pic>
        <p:nvPicPr>
          <p:cNvPr id="9" name="Picture 8">
            <a:extLst>
              <a:ext uri="{FF2B5EF4-FFF2-40B4-BE49-F238E27FC236}">
                <a16:creationId xmlns:a16="http://schemas.microsoft.com/office/drawing/2014/main" id="{166F2710-D2BC-0A63-0E21-8C6C04A1A6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63431" y="420319"/>
            <a:ext cx="2072365" cy="1777551"/>
          </a:xfrm>
          <a:prstGeom prst="rect">
            <a:avLst/>
          </a:prstGeom>
        </p:spPr>
      </p:pic>
      <p:pic>
        <p:nvPicPr>
          <p:cNvPr id="10" name="Picture 9">
            <a:extLst>
              <a:ext uri="{FF2B5EF4-FFF2-40B4-BE49-F238E27FC236}">
                <a16:creationId xmlns:a16="http://schemas.microsoft.com/office/drawing/2014/main" id="{BEED7753-D6F4-CF86-93B5-5C35855815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07879" y="420319"/>
            <a:ext cx="2082523" cy="1777550"/>
          </a:xfrm>
          <a:prstGeom prst="rect">
            <a:avLst/>
          </a:prstGeom>
        </p:spPr>
      </p:pic>
      <p:pic>
        <p:nvPicPr>
          <p:cNvPr id="12" name="Picture 11">
            <a:extLst>
              <a:ext uri="{FF2B5EF4-FFF2-40B4-BE49-F238E27FC236}">
                <a16:creationId xmlns:a16="http://schemas.microsoft.com/office/drawing/2014/main" id="{C2C05007-B96A-9322-D34B-F813166B10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9565" y="2438074"/>
            <a:ext cx="2062206" cy="1729867"/>
          </a:xfrm>
          <a:prstGeom prst="rect">
            <a:avLst/>
          </a:prstGeom>
        </p:spPr>
      </p:pic>
      <p:pic>
        <p:nvPicPr>
          <p:cNvPr id="14" name="Picture 13">
            <a:extLst>
              <a:ext uri="{FF2B5EF4-FFF2-40B4-BE49-F238E27FC236}">
                <a16:creationId xmlns:a16="http://schemas.microsoft.com/office/drawing/2014/main" id="{7F5FDE8B-8A99-39A3-24D8-CEECAF2994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2112" y="4464285"/>
            <a:ext cx="2082523" cy="1777550"/>
          </a:xfrm>
          <a:prstGeom prst="rect">
            <a:avLst/>
          </a:prstGeom>
        </p:spPr>
      </p:pic>
      <p:pic>
        <p:nvPicPr>
          <p:cNvPr id="15" name="Picture 14">
            <a:extLst>
              <a:ext uri="{FF2B5EF4-FFF2-40B4-BE49-F238E27FC236}">
                <a16:creationId xmlns:a16="http://schemas.microsoft.com/office/drawing/2014/main" id="{503DF77E-0252-FEFA-8305-92ABE90881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3272" y="2390390"/>
            <a:ext cx="2082524" cy="1777551"/>
          </a:xfrm>
          <a:prstGeom prst="rect">
            <a:avLst/>
          </a:prstGeom>
        </p:spPr>
      </p:pic>
      <p:pic>
        <p:nvPicPr>
          <p:cNvPr id="16" name="Picture 15">
            <a:extLst>
              <a:ext uri="{FF2B5EF4-FFF2-40B4-BE49-F238E27FC236}">
                <a16:creationId xmlns:a16="http://schemas.microsoft.com/office/drawing/2014/main" id="{07106845-7F64-7123-3302-B8C67F1EF1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9565" y="4428636"/>
            <a:ext cx="2062206" cy="1729867"/>
          </a:xfrm>
          <a:prstGeom prst="rect">
            <a:avLst/>
          </a:prstGeom>
        </p:spPr>
      </p:pic>
      <p:pic>
        <p:nvPicPr>
          <p:cNvPr id="17" name="Picture 16">
            <a:extLst>
              <a:ext uri="{FF2B5EF4-FFF2-40B4-BE49-F238E27FC236}">
                <a16:creationId xmlns:a16="http://schemas.microsoft.com/office/drawing/2014/main" id="{319D1697-0612-0D1F-053F-2E0C8F0D1E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63431" y="4397574"/>
            <a:ext cx="2072365" cy="1777551"/>
          </a:xfrm>
          <a:prstGeom prst="rect">
            <a:avLst/>
          </a:prstGeom>
        </p:spPr>
      </p:pic>
      <p:sp>
        <p:nvSpPr>
          <p:cNvPr id="23" name="1">
            <a:extLst>
              <a:ext uri="{FF2B5EF4-FFF2-40B4-BE49-F238E27FC236}">
                <a16:creationId xmlns:a16="http://schemas.microsoft.com/office/drawing/2014/main" id="{1B78F1EF-6A80-9A08-8577-B6C917D29917}"/>
              </a:ext>
            </a:extLst>
          </p:cNvPr>
          <p:cNvSpPr/>
          <p:nvPr/>
        </p:nvSpPr>
        <p:spPr>
          <a:xfrm>
            <a:off x="1032112" y="487033"/>
            <a:ext cx="2076577" cy="1777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a:t>1</a:t>
            </a:r>
          </a:p>
        </p:txBody>
      </p:sp>
      <p:sp>
        <p:nvSpPr>
          <p:cNvPr id="26" name="2">
            <a:extLst>
              <a:ext uri="{FF2B5EF4-FFF2-40B4-BE49-F238E27FC236}">
                <a16:creationId xmlns:a16="http://schemas.microsoft.com/office/drawing/2014/main" id="{70A9ED79-1774-3457-77D8-C6D84470EBD6}"/>
              </a:ext>
            </a:extLst>
          </p:cNvPr>
          <p:cNvSpPr/>
          <p:nvPr/>
        </p:nvSpPr>
        <p:spPr>
          <a:xfrm>
            <a:off x="3641814" y="475841"/>
            <a:ext cx="2076577" cy="17775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a:t>2</a:t>
            </a:r>
          </a:p>
        </p:txBody>
      </p:sp>
      <p:sp>
        <p:nvSpPr>
          <p:cNvPr id="27" name="3">
            <a:extLst>
              <a:ext uri="{FF2B5EF4-FFF2-40B4-BE49-F238E27FC236}">
                <a16:creationId xmlns:a16="http://schemas.microsoft.com/office/drawing/2014/main" id="{F23C9765-FC75-07F0-F2E1-C014975F7FE7}"/>
              </a:ext>
            </a:extLst>
          </p:cNvPr>
          <p:cNvSpPr/>
          <p:nvPr/>
        </p:nvSpPr>
        <p:spPr>
          <a:xfrm>
            <a:off x="6191713" y="420319"/>
            <a:ext cx="2076577" cy="17775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6000" b="1"/>
              <a:t>3</a:t>
            </a:r>
          </a:p>
        </p:txBody>
      </p:sp>
      <p:sp>
        <p:nvSpPr>
          <p:cNvPr id="28" name="4">
            <a:extLst>
              <a:ext uri="{FF2B5EF4-FFF2-40B4-BE49-F238E27FC236}">
                <a16:creationId xmlns:a16="http://schemas.microsoft.com/office/drawing/2014/main" id="{C69ED851-273D-2830-827B-C877622BB309}"/>
              </a:ext>
            </a:extLst>
          </p:cNvPr>
          <p:cNvSpPr/>
          <p:nvPr/>
        </p:nvSpPr>
        <p:spPr>
          <a:xfrm>
            <a:off x="8741319" y="420319"/>
            <a:ext cx="2076577" cy="17775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6000" b="1"/>
              <a:t>4</a:t>
            </a:r>
          </a:p>
        </p:txBody>
      </p:sp>
      <p:sp>
        <p:nvSpPr>
          <p:cNvPr id="30" name="5">
            <a:extLst>
              <a:ext uri="{FF2B5EF4-FFF2-40B4-BE49-F238E27FC236}">
                <a16:creationId xmlns:a16="http://schemas.microsoft.com/office/drawing/2014/main" id="{ECA20B86-DFDF-E795-FA29-F5F089FD36A1}"/>
              </a:ext>
            </a:extLst>
          </p:cNvPr>
          <p:cNvSpPr/>
          <p:nvPr/>
        </p:nvSpPr>
        <p:spPr>
          <a:xfrm>
            <a:off x="1005116" y="2457881"/>
            <a:ext cx="2076577" cy="17775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6000" b="1"/>
              <a:t>5</a:t>
            </a:r>
          </a:p>
        </p:txBody>
      </p:sp>
      <p:sp>
        <p:nvSpPr>
          <p:cNvPr id="31" name="6">
            <a:extLst>
              <a:ext uri="{FF2B5EF4-FFF2-40B4-BE49-F238E27FC236}">
                <a16:creationId xmlns:a16="http://schemas.microsoft.com/office/drawing/2014/main" id="{CC85C7E3-F570-63F2-A835-2800B310979C}"/>
              </a:ext>
            </a:extLst>
          </p:cNvPr>
          <p:cNvSpPr/>
          <p:nvPr/>
        </p:nvSpPr>
        <p:spPr>
          <a:xfrm>
            <a:off x="3619996" y="2458488"/>
            <a:ext cx="2076577" cy="17775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b="1"/>
              <a:t>6</a:t>
            </a:r>
          </a:p>
        </p:txBody>
      </p:sp>
      <p:sp>
        <p:nvSpPr>
          <p:cNvPr id="32" name="7">
            <a:extLst>
              <a:ext uri="{FF2B5EF4-FFF2-40B4-BE49-F238E27FC236}">
                <a16:creationId xmlns:a16="http://schemas.microsoft.com/office/drawing/2014/main" id="{3024F2F6-D820-AA6C-9310-B7AA2A4DF195}"/>
              </a:ext>
            </a:extLst>
          </p:cNvPr>
          <p:cNvSpPr/>
          <p:nvPr/>
        </p:nvSpPr>
        <p:spPr>
          <a:xfrm>
            <a:off x="6213825" y="2448521"/>
            <a:ext cx="2076577" cy="1777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a:t>7</a:t>
            </a:r>
          </a:p>
        </p:txBody>
      </p:sp>
      <p:sp>
        <p:nvSpPr>
          <p:cNvPr id="33" name="8">
            <a:extLst>
              <a:ext uri="{FF2B5EF4-FFF2-40B4-BE49-F238E27FC236}">
                <a16:creationId xmlns:a16="http://schemas.microsoft.com/office/drawing/2014/main" id="{219A6780-3C67-FE63-A0CF-CA6171B90FFB}"/>
              </a:ext>
            </a:extLst>
          </p:cNvPr>
          <p:cNvSpPr/>
          <p:nvPr/>
        </p:nvSpPr>
        <p:spPr>
          <a:xfrm>
            <a:off x="8741319" y="2390390"/>
            <a:ext cx="2076577" cy="180208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a:t>8</a:t>
            </a:r>
          </a:p>
        </p:txBody>
      </p:sp>
      <p:sp>
        <p:nvSpPr>
          <p:cNvPr id="34" name="9">
            <a:extLst>
              <a:ext uri="{FF2B5EF4-FFF2-40B4-BE49-F238E27FC236}">
                <a16:creationId xmlns:a16="http://schemas.microsoft.com/office/drawing/2014/main" id="{32733CBB-7622-DD53-64CB-B193D895EB66}"/>
              </a:ext>
            </a:extLst>
          </p:cNvPr>
          <p:cNvSpPr/>
          <p:nvPr/>
        </p:nvSpPr>
        <p:spPr>
          <a:xfrm>
            <a:off x="1054224" y="4464285"/>
            <a:ext cx="2076577" cy="17775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6000" b="1"/>
              <a:t>9</a:t>
            </a:r>
          </a:p>
        </p:txBody>
      </p:sp>
      <p:sp>
        <p:nvSpPr>
          <p:cNvPr id="35" name="10">
            <a:extLst>
              <a:ext uri="{FF2B5EF4-FFF2-40B4-BE49-F238E27FC236}">
                <a16:creationId xmlns:a16="http://schemas.microsoft.com/office/drawing/2014/main" id="{99F9F333-FB31-CE6F-A1E9-AA50EB885C6C}"/>
              </a:ext>
            </a:extLst>
          </p:cNvPr>
          <p:cNvSpPr/>
          <p:nvPr/>
        </p:nvSpPr>
        <p:spPr>
          <a:xfrm>
            <a:off x="3642108" y="4441135"/>
            <a:ext cx="2076577" cy="1777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a:t>10</a:t>
            </a:r>
          </a:p>
        </p:txBody>
      </p:sp>
      <p:sp>
        <p:nvSpPr>
          <p:cNvPr id="36" name="11">
            <a:extLst>
              <a:ext uri="{FF2B5EF4-FFF2-40B4-BE49-F238E27FC236}">
                <a16:creationId xmlns:a16="http://schemas.microsoft.com/office/drawing/2014/main" id="{4E339AAA-3E65-10A0-AF19-7CDDE8A97112}"/>
              </a:ext>
            </a:extLst>
          </p:cNvPr>
          <p:cNvSpPr/>
          <p:nvPr/>
        </p:nvSpPr>
        <p:spPr>
          <a:xfrm>
            <a:off x="6218157" y="4417061"/>
            <a:ext cx="2076577" cy="17775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6000" b="1"/>
              <a:t>11</a:t>
            </a:r>
          </a:p>
        </p:txBody>
      </p:sp>
      <p:sp>
        <p:nvSpPr>
          <p:cNvPr id="37" name="12">
            <a:extLst>
              <a:ext uri="{FF2B5EF4-FFF2-40B4-BE49-F238E27FC236}">
                <a16:creationId xmlns:a16="http://schemas.microsoft.com/office/drawing/2014/main" id="{D9FFEB1E-8156-728A-5F87-19E326B50767}"/>
              </a:ext>
            </a:extLst>
          </p:cNvPr>
          <p:cNvSpPr/>
          <p:nvPr/>
        </p:nvSpPr>
        <p:spPr>
          <a:xfrm>
            <a:off x="8763431" y="4397571"/>
            <a:ext cx="2076577" cy="17775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b="1"/>
              <a:t>12</a:t>
            </a:r>
          </a:p>
        </p:txBody>
      </p:sp>
      <p:sp>
        <p:nvSpPr>
          <p:cNvPr id="25" name="x 1">
            <a:extLst>
              <a:ext uri="{FF2B5EF4-FFF2-40B4-BE49-F238E27FC236}">
                <a16:creationId xmlns:a16="http://schemas.microsoft.com/office/drawing/2014/main" id="{02223A16-E7DB-02D4-BCB6-3C3E0D4C1FC1}"/>
              </a:ext>
            </a:extLst>
          </p:cNvPr>
          <p:cNvSpPr/>
          <p:nvPr/>
        </p:nvSpPr>
        <p:spPr>
          <a:xfrm>
            <a:off x="2713213" y="1804330"/>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x 2">
            <a:extLst>
              <a:ext uri="{FF2B5EF4-FFF2-40B4-BE49-F238E27FC236}">
                <a16:creationId xmlns:a16="http://schemas.microsoft.com/office/drawing/2014/main" id="{16A02F32-FCC3-1110-EE5D-29008B16F643}"/>
              </a:ext>
            </a:extLst>
          </p:cNvPr>
          <p:cNvSpPr/>
          <p:nvPr/>
        </p:nvSpPr>
        <p:spPr>
          <a:xfrm>
            <a:off x="5256026" y="1816531"/>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x 3">
            <a:extLst>
              <a:ext uri="{FF2B5EF4-FFF2-40B4-BE49-F238E27FC236}">
                <a16:creationId xmlns:a16="http://schemas.microsoft.com/office/drawing/2014/main" id="{5B18CA97-E106-EC6B-83D3-D26E1C7C0D13}"/>
              </a:ext>
            </a:extLst>
          </p:cNvPr>
          <p:cNvSpPr/>
          <p:nvPr/>
        </p:nvSpPr>
        <p:spPr>
          <a:xfrm>
            <a:off x="7855378" y="1750821"/>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x 4">
            <a:extLst>
              <a:ext uri="{FF2B5EF4-FFF2-40B4-BE49-F238E27FC236}">
                <a16:creationId xmlns:a16="http://schemas.microsoft.com/office/drawing/2014/main" id="{B3DD085E-3C88-EADA-8344-90E736150253}"/>
              </a:ext>
            </a:extLst>
          </p:cNvPr>
          <p:cNvSpPr/>
          <p:nvPr/>
        </p:nvSpPr>
        <p:spPr>
          <a:xfrm>
            <a:off x="10449416" y="1806614"/>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x 5">
            <a:extLst>
              <a:ext uri="{FF2B5EF4-FFF2-40B4-BE49-F238E27FC236}">
                <a16:creationId xmlns:a16="http://schemas.microsoft.com/office/drawing/2014/main" id="{BB989353-C661-D054-6A2A-CC8D54713DE8}"/>
              </a:ext>
            </a:extLst>
          </p:cNvPr>
          <p:cNvSpPr/>
          <p:nvPr/>
        </p:nvSpPr>
        <p:spPr>
          <a:xfrm>
            <a:off x="2654649" y="3785625"/>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x 6">
            <a:extLst>
              <a:ext uri="{FF2B5EF4-FFF2-40B4-BE49-F238E27FC236}">
                <a16:creationId xmlns:a16="http://schemas.microsoft.com/office/drawing/2014/main" id="{E4E07EFD-D95E-42FE-BEE6-70CB31696FD0}"/>
              </a:ext>
            </a:extLst>
          </p:cNvPr>
          <p:cNvSpPr/>
          <p:nvPr/>
        </p:nvSpPr>
        <p:spPr>
          <a:xfrm>
            <a:off x="5225790" y="3809625"/>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x 7">
            <a:extLst>
              <a:ext uri="{FF2B5EF4-FFF2-40B4-BE49-F238E27FC236}">
                <a16:creationId xmlns:a16="http://schemas.microsoft.com/office/drawing/2014/main" id="{7B402939-E298-6C6A-2AAA-8E042770FF42}"/>
              </a:ext>
            </a:extLst>
          </p:cNvPr>
          <p:cNvSpPr/>
          <p:nvPr/>
        </p:nvSpPr>
        <p:spPr>
          <a:xfrm>
            <a:off x="7869072" y="3766320"/>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x 8">
            <a:extLst>
              <a:ext uri="{FF2B5EF4-FFF2-40B4-BE49-F238E27FC236}">
                <a16:creationId xmlns:a16="http://schemas.microsoft.com/office/drawing/2014/main" id="{83355EC4-71F9-577E-E8F0-D976A644F629}"/>
              </a:ext>
            </a:extLst>
          </p:cNvPr>
          <p:cNvSpPr/>
          <p:nvPr/>
        </p:nvSpPr>
        <p:spPr>
          <a:xfrm>
            <a:off x="10417848" y="3765366"/>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x 9">
            <a:extLst>
              <a:ext uri="{FF2B5EF4-FFF2-40B4-BE49-F238E27FC236}">
                <a16:creationId xmlns:a16="http://schemas.microsoft.com/office/drawing/2014/main" id="{C6C3FA21-2D2E-EDD7-2F63-496CF14B1CB1}"/>
              </a:ext>
            </a:extLst>
          </p:cNvPr>
          <p:cNvSpPr/>
          <p:nvPr/>
        </p:nvSpPr>
        <p:spPr>
          <a:xfrm>
            <a:off x="2699728" y="5756407"/>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x 10">
            <a:extLst>
              <a:ext uri="{FF2B5EF4-FFF2-40B4-BE49-F238E27FC236}">
                <a16:creationId xmlns:a16="http://schemas.microsoft.com/office/drawing/2014/main" id="{91E51282-B695-7975-E7BC-E3870F8B54D1}"/>
              </a:ext>
            </a:extLst>
          </p:cNvPr>
          <p:cNvSpPr/>
          <p:nvPr/>
        </p:nvSpPr>
        <p:spPr>
          <a:xfrm>
            <a:off x="5267023" y="5779800"/>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x 11">
            <a:extLst>
              <a:ext uri="{FF2B5EF4-FFF2-40B4-BE49-F238E27FC236}">
                <a16:creationId xmlns:a16="http://schemas.microsoft.com/office/drawing/2014/main" id="{455923BD-7DFF-A189-08CE-156E9AAE0BAB}"/>
              </a:ext>
            </a:extLst>
          </p:cNvPr>
          <p:cNvSpPr/>
          <p:nvPr/>
        </p:nvSpPr>
        <p:spPr>
          <a:xfrm>
            <a:off x="7852984" y="5722388"/>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x 12">
            <a:extLst>
              <a:ext uri="{FF2B5EF4-FFF2-40B4-BE49-F238E27FC236}">
                <a16:creationId xmlns:a16="http://schemas.microsoft.com/office/drawing/2014/main" id="{0A11A10A-40B1-BDE9-6C83-FE0E559EE614}"/>
              </a:ext>
            </a:extLst>
          </p:cNvPr>
          <p:cNvSpPr/>
          <p:nvPr/>
        </p:nvSpPr>
        <p:spPr>
          <a:xfrm>
            <a:off x="10435931" y="5758691"/>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8574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4" presetClass="exit" presetSubtype="10" fill="hold" grpId="0" nodeType="clickEffect">
                                  <p:stCondLst>
                                    <p:cond delay="0"/>
                                  </p:stCondLst>
                                  <p:childTnLst>
                                    <p:animEffect transition="out" filter="randombar(horizontal)">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4" presetClass="exit" presetSubtype="10" fill="hold" grpId="0" nodeType="clickEffect">
                                  <p:stCondLst>
                                    <p:cond delay="0"/>
                                  </p:stCondLst>
                                  <p:childTnLst>
                                    <p:animEffect transition="out" filter="randombar(horizontal)">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25"/>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grpId="1"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39"/>
                    </p:tgtEl>
                  </p:cond>
                </p:stCondLst>
                <p:endSync evt="end" delay="0">
                  <p:rtn val="all"/>
                </p:endSync>
                <p:childTnLst>
                  <p:par>
                    <p:cTn id="71" fill="hold">
                      <p:stCondLst>
                        <p:cond delay="0"/>
                      </p:stCondLst>
                      <p:childTnLst>
                        <p:par>
                          <p:cTn id="72" fill="hold">
                            <p:stCondLst>
                              <p:cond delay="0"/>
                            </p:stCondLst>
                            <p:childTnLst>
                              <p:par>
                                <p:cTn id="73" presetID="53" presetClass="entr" presetSubtype="16" fill="hold" grpId="1"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childTnLst>
                    </p:cTn>
                  </p:par>
                </p:childTnLst>
              </p:cTn>
              <p:nextCondLst>
                <p:cond evt="onClick" delay="0">
                  <p:tgtEl>
                    <p:spTgt spid="3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childTnLst>
                    </p:cTn>
                  </p:par>
                </p:childTnLst>
              </p:cTn>
              <p:nextCondLst>
                <p:cond evt="onClick" delay="0">
                  <p:tgtEl>
                    <p:spTgt spid="41"/>
                  </p:tgtEl>
                </p:cond>
              </p:nextCondLst>
            </p:seq>
            <p:seq concurrent="1" nextAc="seek">
              <p:cTn id="86" restart="whenNotActive" fill="hold" evtFilter="cancelBubble" nodeType="interactiveSeq">
                <p:stCondLst>
                  <p:cond evt="onClick" delay="0">
                    <p:tgtEl>
                      <p:spTgt spid="43"/>
                    </p:tgtEl>
                  </p:cond>
                </p:stCondLst>
                <p:endSync evt="end" delay="0">
                  <p:rtn val="all"/>
                </p:endSync>
                <p:childTnLst>
                  <p:par>
                    <p:cTn id="87" fill="hold">
                      <p:stCondLst>
                        <p:cond delay="0"/>
                      </p:stCondLst>
                      <p:childTnLst>
                        <p:par>
                          <p:cTn id="88" fill="hold">
                            <p:stCondLst>
                              <p:cond delay="0"/>
                            </p:stCondLst>
                            <p:childTnLst>
                              <p:par>
                                <p:cTn id="89" presetID="53" presetClass="entr" presetSubtype="16" fill="hold" grpId="1"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childTnLst>
                    </p:cTn>
                  </p:par>
                </p:childTnLst>
              </p:cTn>
              <p:nextCondLst>
                <p:cond evt="onClick" delay="0">
                  <p:tgtEl>
                    <p:spTgt spid="43"/>
                  </p:tgtEl>
                </p:cond>
              </p:nextCondLst>
            </p:seq>
            <p:seq concurrent="1" nextAc="seek">
              <p:cTn id="94" restart="whenNotActive" fill="hold" evtFilter="cancelBubble" nodeType="interactiveSeq">
                <p:stCondLst>
                  <p:cond evt="onClick" delay="0">
                    <p:tgtEl>
                      <p:spTgt spid="44"/>
                    </p:tgtEl>
                  </p:cond>
                </p:stCondLst>
                <p:endSync evt="end" delay="0">
                  <p:rtn val="all"/>
                </p:endSync>
                <p:childTnLst>
                  <p:par>
                    <p:cTn id="95" fill="hold">
                      <p:stCondLst>
                        <p:cond delay="0"/>
                      </p:stCondLst>
                      <p:childTnLst>
                        <p:par>
                          <p:cTn id="96" fill="hold">
                            <p:stCondLst>
                              <p:cond delay="0"/>
                            </p:stCondLst>
                            <p:childTnLst>
                              <p:par>
                                <p:cTn id="97" presetID="53" presetClass="entr" presetSubtype="16" fill="hold" grpId="1"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childTnLst>
                    </p:cTn>
                  </p:par>
                </p:childTnLst>
              </p:cTn>
              <p:nextCondLst>
                <p:cond evt="onClick" delay="0">
                  <p:tgtEl>
                    <p:spTgt spid="44"/>
                  </p:tgtEl>
                </p:cond>
              </p:nextCondLst>
            </p:seq>
            <p:seq concurrent="1" nextAc="seek">
              <p:cTn id="102" restart="whenNotActive" fill="hold" evtFilter="cancelBubble" nodeType="interactiveSeq">
                <p:stCondLst>
                  <p:cond evt="onClick" delay="0">
                    <p:tgtEl>
                      <p:spTgt spid="45"/>
                    </p:tgtEl>
                  </p:cond>
                </p:stCondLst>
                <p:endSync evt="end" delay="0">
                  <p:rtn val="all"/>
                </p:endSync>
                <p:childTnLst>
                  <p:par>
                    <p:cTn id="103" fill="hold">
                      <p:stCondLst>
                        <p:cond delay="0"/>
                      </p:stCondLst>
                      <p:childTnLst>
                        <p:par>
                          <p:cTn id="104" fill="hold">
                            <p:stCondLst>
                              <p:cond delay="0"/>
                            </p:stCondLst>
                            <p:childTnLst>
                              <p:par>
                                <p:cTn id="105" presetID="53" presetClass="entr" presetSubtype="16" fill="hold" grpId="1" nodeType="click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childTnLst>
                          </p:cTn>
                        </p:par>
                      </p:childTnLst>
                    </p:cTn>
                  </p:par>
                </p:childTnLst>
              </p:cTn>
              <p:nextCondLst>
                <p:cond evt="onClick" delay="0">
                  <p:tgtEl>
                    <p:spTgt spid="45"/>
                  </p:tgtEl>
                </p:cond>
              </p:nextCondLst>
            </p:seq>
            <p:seq concurrent="1" nextAc="seek">
              <p:cTn id="110" restart="whenNotActive" fill="hold" evtFilter="cancelBubble" nodeType="interactiveSeq">
                <p:stCondLst>
                  <p:cond evt="onClick" delay="0">
                    <p:tgtEl>
                      <p:spTgt spid="4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16" fill="hold" grpId="1" nodeType="click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8"/>
                    </p:tgtEl>
                  </p:cond>
                </p:stCondLst>
                <p:endSync evt="end" delay="0">
                  <p:rtn val="all"/>
                </p:endSync>
                <p:childTnLst>
                  <p:par>
                    <p:cTn id="119" fill="hold">
                      <p:stCondLst>
                        <p:cond delay="0"/>
                      </p:stCondLst>
                      <p:childTnLst>
                        <p:par>
                          <p:cTn id="120" fill="hold">
                            <p:stCondLst>
                              <p:cond delay="0"/>
                            </p:stCondLst>
                            <p:childTnLst>
                              <p:par>
                                <p:cTn id="121" presetID="53" presetClass="entr" presetSubtype="16" fill="hold" grpId="1"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childTnLst>
                          </p:cTn>
                        </p:par>
                      </p:childTnLst>
                    </p:cTn>
                  </p:par>
                </p:childTnLst>
              </p:cTn>
              <p:nextCondLst>
                <p:cond evt="onClick" delay="0">
                  <p:tgtEl>
                    <p:spTgt spid="48"/>
                  </p:tgtEl>
                </p:cond>
              </p:nextCondLst>
            </p:seq>
            <p:seq concurrent="1" nextAc="seek">
              <p:cTn id="126" restart="whenNotActive" fill="hold" evtFilter="cancelBubble" nodeType="interactiveSeq">
                <p:stCondLst>
                  <p:cond evt="onClick" delay="0">
                    <p:tgtEl>
                      <p:spTgt spid="50"/>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1"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fill="hold"/>
                                        <p:tgtEl>
                                          <p:spTgt spid="37"/>
                                        </p:tgtEl>
                                        <p:attrNameLst>
                                          <p:attrName>ppt_w</p:attrName>
                                        </p:attrNameLst>
                                      </p:cBhvr>
                                      <p:tavLst>
                                        <p:tav tm="0">
                                          <p:val>
                                            <p:fltVal val="0"/>
                                          </p:val>
                                        </p:tav>
                                        <p:tav tm="100000">
                                          <p:val>
                                            <p:strVal val="#ppt_w"/>
                                          </p:val>
                                        </p:tav>
                                      </p:tavLst>
                                    </p:anim>
                                    <p:anim calcmode="lin" valueType="num">
                                      <p:cBhvr>
                                        <p:cTn id="132" dur="500" fill="hold"/>
                                        <p:tgtEl>
                                          <p:spTgt spid="37"/>
                                        </p:tgtEl>
                                        <p:attrNameLst>
                                          <p:attrName>ppt_h</p:attrName>
                                        </p:attrNameLst>
                                      </p:cBhvr>
                                      <p:tavLst>
                                        <p:tav tm="0">
                                          <p:val>
                                            <p:fltVal val="0"/>
                                          </p:val>
                                        </p:tav>
                                        <p:tav tm="100000">
                                          <p:val>
                                            <p:strVal val="#ppt_h"/>
                                          </p:val>
                                        </p:tav>
                                      </p:tavLst>
                                    </p:anim>
                                    <p:animEffect transition="in" filter="fade">
                                      <p:cBhvr>
                                        <p:cTn id="133" dur="500"/>
                                        <p:tgtEl>
                                          <p:spTgt spid="37"/>
                                        </p:tgtEl>
                                      </p:cBhvr>
                                    </p:animEffect>
                                  </p:childTnLst>
                                </p:cTn>
                              </p:par>
                            </p:childTnLst>
                          </p:cTn>
                        </p:par>
                      </p:childTnLst>
                    </p:cTn>
                  </p:par>
                </p:childTnLst>
              </p:cTn>
              <p:nextCondLst>
                <p:cond evt="onClick" delay="0">
                  <p:tgtEl>
                    <p:spTgt spid="50"/>
                  </p:tgtEl>
                </p:cond>
              </p:nextCondLst>
            </p:seq>
            <p:seq concurrent="1" nextAc="seek">
              <p:cTn id="134" restart="whenNotActive" fill="hold" evtFilter="cancelBubble" nodeType="interactiveSeq">
                <p:stCondLst>
                  <p:cond evt="onClick" delay="0">
                    <p:tgtEl>
                      <p:spTgt spid="27"/>
                    </p:tgtEl>
                  </p:cond>
                </p:stCondLst>
                <p:endSync evt="end" delay="0">
                  <p:rtn val="all"/>
                </p:endSync>
                <p:childTnLst>
                  <p:par>
                    <p:cTn id="135" fill="hold">
                      <p:stCondLst>
                        <p:cond delay="0"/>
                      </p:stCondLst>
                      <p:childTnLst>
                        <p:par>
                          <p:cTn id="136" fill="hold">
                            <p:stCondLst>
                              <p:cond delay="0"/>
                            </p:stCondLst>
                            <p:childTnLst>
                              <p:par>
                                <p:cTn id="137" presetID="14" presetClass="exit" presetSubtype="10" fill="hold" grpId="0" nodeType="clickEffect">
                                  <p:stCondLst>
                                    <p:cond delay="0"/>
                                  </p:stCondLst>
                                  <p:childTnLst>
                                    <p:animEffect transition="out" filter="randombar(horizontal)">
                                      <p:cBhvr>
                                        <p:cTn id="138" dur="500"/>
                                        <p:tgtEl>
                                          <p:spTgt spid="27"/>
                                        </p:tgtEl>
                                      </p:cBhvr>
                                    </p:animEffect>
                                    <p:set>
                                      <p:cBhvr>
                                        <p:cTn id="13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0" restart="whenNotActive" fill="hold" evtFilter="cancelBubble" nodeType="interactiveSeq">
                <p:stCondLst>
                  <p:cond evt="onClick" delay="0">
                    <p:tgtEl>
                      <p:spTgt spid="34"/>
                    </p:tgtEl>
                  </p:cond>
                </p:stCondLst>
                <p:endSync evt="end" delay="0">
                  <p:rtn val="all"/>
                </p:endSync>
                <p:childTnLst>
                  <p:par>
                    <p:cTn id="141" fill="hold">
                      <p:stCondLst>
                        <p:cond delay="0"/>
                      </p:stCondLst>
                      <p:childTnLst>
                        <p:par>
                          <p:cTn id="142" fill="hold">
                            <p:stCondLst>
                              <p:cond delay="0"/>
                            </p:stCondLst>
                            <p:childTnLst>
                              <p:par>
                                <p:cTn id="143" presetID="14" presetClass="exit" presetSubtype="10" fill="hold" grpId="0" nodeType="clickEffect">
                                  <p:stCondLst>
                                    <p:cond delay="0"/>
                                  </p:stCondLst>
                                  <p:childTnLst>
                                    <p:animEffect transition="out" filter="randombar(horizontal)">
                                      <p:cBhvr>
                                        <p:cTn id="144" dur="500"/>
                                        <p:tgtEl>
                                          <p:spTgt spid="34"/>
                                        </p:tgtEl>
                                      </p:cBhvr>
                                    </p:animEffect>
                                    <p:set>
                                      <p:cBhvr>
                                        <p:cTn id="14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6" restart="whenNotActive" fill="hold" evtFilter="cancelBubble" nodeType="interactiveSeq">
                <p:stCondLst>
                  <p:cond evt="onClick" delay="0">
                    <p:tgtEl>
                      <p:spTgt spid="40"/>
                    </p:tgtEl>
                  </p:cond>
                </p:stCondLst>
                <p:endSync evt="end" delay="0">
                  <p:rtn val="all"/>
                </p:endSync>
                <p:childTnLst>
                  <p:par>
                    <p:cTn id="147" fill="hold">
                      <p:stCondLst>
                        <p:cond delay="0"/>
                      </p:stCondLst>
                      <p:childTnLst>
                        <p:par>
                          <p:cTn id="148" fill="hold">
                            <p:stCondLst>
                              <p:cond delay="0"/>
                            </p:stCondLst>
                            <p:childTnLst>
                              <p:par>
                                <p:cTn id="149" presetID="53" presetClass="entr" presetSubtype="16" fill="hold" grpId="1"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500" fill="hold"/>
                                        <p:tgtEl>
                                          <p:spTgt spid="27"/>
                                        </p:tgtEl>
                                        <p:attrNameLst>
                                          <p:attrName>ppt_w</p:attrName>
                                        </p:attrNameLst>
                                      </p:cBhvr>
                                      <p:tavLst>
                                        <p:tav tm="0">
                                          <p:val>
                                            <p:fltVal val="0"/>
                                          </p:val>
                                        </p:tav>
                                        <p:tav tm="100000">
                                          <p:val>
                                            <p:strVal val="#ppt_w"/>
                                          </p:val>
                                        </p:tav>
                                      </p:tavLst>
                                    </p:anim>
                                    <p:anim calcmode="lin" valueType="num">
                                      <p:cBhvr>
                                        <p:cTn id="152" dur="500" fill="hold"/>
                                        <p:tgtEl>
                                          <p:spTgt spid="27"/>
                                        </p:tgtEl>
                                        <p:attrNameLst>
                                          <p:attrName>ppt_h</p:attrName>
                                        </p:attrNameLst>
                                      </p:cBhvr>
                                      <p:tavLst>
                                        <p:tav tm="0">
                                          <p:val>
                                            <p:fltVal val="0"/>
                                          </p:val>
                                        </p:tav>
                                        <p:tav tm="100000">
                                          <p:val>
                                            <p:strVal val="#ppt_h"/>
                                          </p:val>
                                        </p:tav>
                                      </p:tavLst>
                                    </p:anim>
                                    <p:animEffect transition="in" filter="fade">
                                      <p:cBhvr>
                                        <p:cTn id="153" dur="500"/>
                                        <p:tgtEl>
                                          <p:spTgt spid="27"/>
                                        </p:tgtEl>
                                      </p:cBhvr>
                                    </p:animEffect>
                                  </p:childTnLst>
                                </p:cTn>
                              </p:par>
                            </p:childTnLst>
                          </p:cTn>
                        </p:par>
                      </p:childTnLst>
                    </p:cTn>
                  </p:par>
                </p:childTnLst>
              </p:cTn>
              <p:nextCondLst>
                <p:cond evt="onClick" delay="0">
                  <p:tgtEl>
                    <p:spTgt spid="40"/>
                  </p:tgtEl>
                </p:cond>
              </p:nextCondLst>
            </p:seq>
            <p:seq concurrent="1" nextAc="seek">
              <p:cTn id="154" restart="whenNotActive" fill="hold" evtFilter="cancelBubble" nodeType="interactiveSeq">
                <p:stCondLst>
                  <p:cond evt="onClick" delay="0">
                    <p:tgtEl>
                      <p:spTgt spid="47"/>
                    </p:tgtEl>
                  </p:cond>
                </p:stCondLst>
                <p:endSync evt="end" delay="0">
                  <p:rtn val="all"/>
                </p:endSync>
                <p:childTnLst>
                  <p:par>
                    <p:cTn id="155" fill="hold">
                      <p:stCondLst>
                        <p:cond delay="0"/>
                      </p:stCondLst>
                      <p:childTnLst>
                        <p:par>
                          <p:cTn id="156" fill="hold">
                            <p:stCondLst>
                              <p:cond delay="0"/>
                            </p:stCondLst>
                            <p:childTnLst>
                              <p:par>
                                <p:cTn id="157" presetID="53" presetClass="entr" presetSubtype="16" fill="hold" grpId="1" nodeType="clickEffect">
                                  <p:stCondLst>
                                    <p:cond delay="0"/>
                                  </p:stCondLst>
                                  <p:childTnLst>
                                    <p:set>
                                      <p:cBhvr>
                                        <p:cTn id="158" dur="1" fill="hold">
                                          <p:stCondLst>
                                            <p:cond delay="0"/>
                                          </p:stCondLst>
                                        </p:cTn>
                                        <p:tgtEl>
                                          <p:spTgt spid="34"/>
                                        </p:tgtEl>
                                        <p:attrNameLst>
                                          <p:attrName>style.visibility</p:attrName>
                                        </p:attrNameLst>
                                      </p:cBhvr>
                                      <p:to>
                                        <p:strVal val="visible"/>
                                      </p:to>
                                    </p:set>
                                    <p:anim calcmode="lin" valueType="num">
                                      <p:cBhvr>
                                        <p:cTn id="159" dur="500" fill="hold"/>
                                        <p:tgtEl>
                                          <p:spTgt spid="34"/>
                                        </p:tgtEl>
                                        <p:attrNameLst>
                                          <p:attrName>ppt_w</p:attrName>
                                        </p:attrNameLst>
                                      </p:cBhvr>
                                      <p:tavLst>
                                        <p:tav tm="0">
                                          <p:val>
                                            <p:fltVal val="0"/>
                                          </p:val>
                                        </p:tav>
                                        <p:tav tm="100000">
                                          <p:val>
                                            <p:strVal val="#ppt_w"/>
                                          </p:val>
                                        </p:tav>
                                      </p:tavLst>
                                    </p:anim>
                                    <p:anim calcmode="lin" valueType="num">
                                      <p:cBhvr>
                                        <p:cTn id="160" dur="500" fill="hold"/>
                                        <p:tgtEl>
                                          <p:spTgt spid="34"/>
                                        </p:tgtEl>
                                        <p:attrNameLst>
                                          <p:attrName>ppt_h</p:attrName>
                                        </p:attrNameLst>
                                      </p:cBhvr>
                                      <p:tavLst>
                                        <p:tav tm="0">
                                          <p:val>
                                            <p:fltVal val="0"/>
                                          </p:val>
                                        </p:tav>
                                        <p:tav tm="100000">
                                          <p:val>
                                            <p:strVal val="#ppt_h"/>
                                          </p:val>
                                        </p:tav>
                                      </p:tavLst>
                                    </p:anim>
                                    <p:animEffect transition="in" filter="fade">
                                      <p:cBhvr>
                                        <p:cTn id="161" dur="500"/>
                                        <p:tgtEl>
                                          <p:spTgt spid="34"/>
                                        </p:tgtEl>
                                      </p:cBhvr>
                                    </p:animEffect>
                                  </p:childTnLst>
                                </p:cTn>
                              </p:par>
                            </p:childTnLst>
                          </p:cTn>
                        </p:par>
                      </p:childTnLst>
                    </p:cTn>
                  </p:par>
                </p:childTnLst>
              </p:cTn>
              <p:nextCondLst>
                <p:cond evt="onClick" delay="0">
                  <p:tgtEl>
                    <p:spTgt spid="47"/>
                  </p:tgtEl>
                </p:cond>
              </p:nextCondLst>
            </p:seq>
            <p:seq concurrent="1" nextAc="seek">
              <p:cTn id="162" restart="whenNotActive" fill="hold" evtFilter="cancelBubble" nodeType="interactiveSeq">
                <p:stCondLst>
                  <p:cond evt="onClick" delay="0">
                    <p:tgtEl>
                      <p:spTgt spid="49"/>
                    </p:tgtEl>
                  </p:cond>
                </p:stCondLst>
                <p:endSync evt="end" delay="0">
                  <p:rtn val="all"/>
                </p:endSync>
                <p:childTnLst>
                  <p:par>
                    <p:cTn id="163" fill="hold">
                      <p:stCondLst>
                        <p:cond delay="0"/>
                      </p:stCondLst>
                      <p:childTnLst>
                        <p:par>
                          <p:cTn id="164" fill="hold">
                            <p:stCondLst>
                              <p:cond delay="0"/>
                            </p:stCondLst>
                            <p:childTnLst>
                              <p:par>
                                <p:cTn id="165" presetID="53" presetClass="entr" presetSubtype="16" fill="hold" grpId="1" nodeType="click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p:cTn id="167" dur="500" fill="hold"/>
                                        <p:tgtEl>
                                          <p:spTgt spid="36"/>
                                        </p:tgtEl>
                                        <p:attrNameLst>
                                          <p:attrName>ppt_w</p:attrName>
                                        </p:attrNameLst>
                                      </p:cBhvr>
                                      <p:tavLst>
                                        <p:tav tm="0">
                                          <p:val>
                                            <p:fltVal val="0"/>
                                          </p:val>
                                        </p:tav>
                                        <p:tav tm="100000">
                                          <p:val>
                                            <p:strVal val="#ppt_w"/>
                                          </p:val>
                                        </p:tav>
                                      </p:tavLst>
                                    </p:anim>
                                    <p:anim calcmode="lin" valueType="num">
                                      <p:cBhvr>
                                        <p:cTn id="168" dur="500" fill="hold"/>
                                        <p:tgtEl>
                                          <p:spTgt spid="36"/>
                                        </p:tgtEl>
                                        <p:attrNameLst>
                                          <p:attrName>ppt_h</p:attrName>
                                        </p:attrNameLst>
                                      </p:cBhvr>
                                      <p:tavLst>
                                        <p:tav tm="0">
                                          <p:val>
                                            <p:fltVal val="0"/>
                                          </p:val>
                                        </p:tav>
                                        <p:tav tm="100000">
                                          <p:val>
                                            <p:strVal val="#ppt_h"/>
                                          </p:val>
                                        </p:tav>
                                      </p:tavLst>
                                    </p:anim>
                                    <p:animEffect transition="in" filter="fade">
                                      <p:cBhvr>
                                        <p:cTn id="169" dur="500"/>
                                        <p:tgtEl>
                                          <p:spTgt spid="36"/>
                                        </p:tgtEl>
                                      </p:cBhvr>
                                    </p:animEffect>
                                  </p:childTnLst>
                                </p:cTn>
                              </p:par>
                            </p:childTnLst>
                          </p:cTn>
                        </p:par>
                      </p:childTnLst>
                    </p:cTn>
                  </p:par>
                </p:childTnLst>
              </p:cTn>
              <p:nextCondLst>
                <p:cond evt="onClick" delay="0">
                  <p:tgtEl>
                    <p:spTgt spid="49"/>
                  </p:tgtEl>
                </p:cond>
              </p:nextCondLst>
            </p:seq>
          </p:childTnLst>
        </p:cTn>
      </p:par>
    </p:tnLst>
    <p:bldLst>
      <p:bldP spid="23" grpId="0" animBg="1"/>
      <p:bldP spid="23" grpId="1"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183361"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a:t>Structures</a:t>
            </a:r>
            <a:endParaRPr lang="en-US" sz="3600" i="1"/>
          </a:p>
          <a:p>
            <a:pPr algn="ctr"/>
            <a:r>
              <a:rPr lang="en-US" sz="3600" i="1"/>
              <a:t>I like my cat.</a:t>
            </a:r>
          </a:p>
          <a:p>
            <a:pPr algn="ctr"/>
            <a:r>
              <a:rPr lang="en-US" sz="3600" i="1"/>
              <a:t>I love cats.</a:t>
            </a:r>
          </a:p>
          <a:p>
            <a:pPr algn="ctr"/>
            <a:r>
              <a:rPr lang="en-US" sz="3600" i="1"/>
              <a:t>I don’t like dogs.</a:t>
            </a:r>
            <a:endParaRPr lang="en-US" i="1" dirty="0"/>
          </a:p>
        </p:txBody>
      </p:sp>
    </p:spTree>
    <p:extLst>
      <p:ext uri="{BB962C8B-B14F-4D97-AF65-F5344CB8AC3E}">
        <p14:creationId xmlns:p14="http://schemas.microsoft.com/office/powerpoint/2010/main" val="11448158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1008" y="479932"/>
            <a:ext cx="4201181" cy="5876365"/>
          </a:xfrm>
          <a:prstGeom prst="rect">
            <a:avLst/>
          </a:prstGeom>
        </p:spPr>
      </p:pic>
    </p:spTree>
    <p:extLst>
      <p:ext uri="{BB962C8B-B14F-4D97-AF65-F5344CB8AC3E}">
        <p14:creationId xmlns:p14="http://schemas.microsoft.com/office/powerpoint/2010/main" val="25863207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9AE313-F18B-349E-8537-30C43563E01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66318" y="1456998"/>
            <a:ext cx="870566" cy="1107102"/>
          </a:xfrm>
          <a:prstGeom prst="rect">
            <a:avLst/>
          </a:prstGeom>
        </p:spPr>
      </p:pic>
      <p:pic>
        <p:nvPicPr>
          <p:cNvPr id="6" name="Picture 5">
            <a:extLst>
              <a:ext uri="{FF2B5EF4-FFF2-40B4-BE49-F238E27FC236}">
                <a16:creationId xmlns:a16="http://schemas.microsoft.com/office/drawing/2014/main" id="{B6F5B81D-BF27-D6E8-140C-7BC49609AB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76631" y="2783230"/>
            <a:ext cx="847278" cy="1291539"/>
          </a:xfrm>
          <a:prstGeom prst="rect">
            <a:avLst/>
          </a:prstGeom>
        </p:spPr>
      </p:pic>
      <p:pic>
        <p:nvPicPr>
          <p:cNvPr id="8" name="Picture 7">
            <a:extLst>
              <a:ext uri="{FF2B5EF4-FFF2-40B4-BE49-F238E27FC236}">
                <a16:creationId xmlns:a16="http://schemas.microsoft.com/office/drawing/2014/main" id="{771D52FA-5AD8-2DC3-6461-3D96AE96A13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26242" y="4110706"/>
            <a:ext cx="886926" cy="1696112"/>
          </a:xfrm>
          <a:prstGeom prst="rect">
            <a:avLst/>
          </a:prstGeom>
        </p:spPr>
      </p:pic>
      <p:pic>
        <p:nvPicPr>
          <p:cNvPr id="10" name="Picture 9">
            <a:extLst>
              <a:ext uri="{FF2B5EF4-FFF2-40B4-BE49-F238E27FC236}">
                <a16:creationId xmlns:a16="http://schemas.microsoft.com/office/drawing/2014/main" id="{A9BDEE32-AA22-7B8E-02E4-FDC7B177161D}"/>
              </a:ext>
            </a:extLst>
          </p:cNvPr>
          <p:cNvPicPr>
            <a:picLocks noChangeAspect="1"/>
          </p:cNvPicPr>
          <p:nvPr/>
        </p:nvPicPr>
        <p:blipFill>
          <a:blip r:embed="rId8"/>
          <a:stretch>
            <a:fillRect/>
          </a:stretch>
        </p:blipFill>
        <p:spPr>
          <a:xfrm>
            <a:off x="170469" y="525780"/>
            <a:ext cx="5781675" cy="666750"/>
          </a:xfrm>
          <a:prstGeom prst="rect">
            <a:avLst/>
          </a:prstGeom>
        </p:spPr>
      </p:pic>
      <p:pic>
        <p:nvPicPr>
          <p:cNvPr id="7" name="cau 1">
            <a:extLst>
              <a:ext uri="{FF2B5EF4-FFF2-40B4-BE49-F238E27FC236}">
                <a16:creationId xmlns:a16="http://schemas.microsoft.com/office/drawing/2014/main" id="{03252B6C-D5F3-455D-7D79-8DD3D9D2FA0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62715" y="1574192"/>
            <a:ext cx="2701245" cy="1107102"/>
          </a:xfrm>
          <a:prstGeom prst="rect">
            <a:avLst/>
          </a:prstGeom>
        </p:spPr>
      </p:pic>
      <p:pic>
        <p:nvPicPr>
          <p:cNvPr id="9" name="cau 2">
            <a:extLst>
              <a:ext uri="{FF2B5EF4-FFF2-40B4-BE49-F238E27FC236}">
                <a16:creationId xmlns:a16="http://schemas.microsoft.com/office/drawing/2014/main" id="{53709715-5D4B-118E-0669-5DBAB871C0D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169002" y="3062956"/>
            <a:ext cx="2179437" cy="1047750"/>
          </a:xfrm>
          <a:prstGeom prst="rect">
            <a:avLst/>
          </a:prstGeom>
        </p:spPr>
      </p:pic>
      <p:pic>
        <p:nvPicPr>
          <p:cNvPr id="11" name="cau 3">
            <a:extLst>
              <a:ext uri="{FF2B5EF4-FFF2-40B4-BE49-F238E27FC236}">
                <a16:creationId xmlns:a16="http://schemas.microsoft.com/office/drawing/2014/main" id="{12C9BFC8-D8B7-606C-4E64-C8085F0306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30872"/>
          <a:stretch/>
        </p:blipFill>
        <p:spPr>
          <a:xfrm>
            <a:off x="4203728" y="4492368"/>
            <a:ext cx="2179437" cy="1314450"/>
          </a:xfrm>
          <a:prstGeom prst="rect">
            <a:avLst/>
          </a:prstGeom>
        </p:spPr>
      </p:pic>
      <p:sp>
        <p:nvSpPr>
          <p:cNvPr id="5" name="1">
            <a:extLst>
              <a:ext uri="{FF2B5EF4-FFF2-40B4-BE49-F238E27FC236}">
                <a16:creationId xmlns:a16="http://schemas.microsoft.com/office/drawing/2014/main" id="{BC063341-112B-4E28-EA06-F0F6B492B23F}"/>
              </a:ext>
            </a:extLst>
          </p:cNvPr>
          <p:cNvSpPr/>
          <p:nvPr/>
        </p:nvSpPr>
        <p:spPr>
          <a:xfrm>
            <a:off x="7060557" y="1574192"/>
            <a:ext cx="3874853" cy="989908"/>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855150-C897-8580-C79D-6BBB2C33522D}"/>
              </a:ext>
            </a:extLst>
          </p:cNvPr>
          <p:cNvSpPr txBox="1"/>
          <p:nvPr/>
        </p:nvSpPr>
        <p:spPr>
          <a:xfrm>
            <a:off x="7989288" y="1745980"/>
            <a:ext cx="820609" cy="646331"/>
          </a:xfrm>
          <a:prstGeom prst="rect">
            <a:avLst/>
          </a:prstGeom>
          <a:noFill/>
        </p:spPr>
        <p:txBody>
          <a:bodyPr wrap="none" rtlCol="0">
            <a:spAutoFit/>
          </a:bodyPr>
          <a:lstStyle/>
          <a:p>
            <a:r>
              <a:rPr lang="en-US" sz="3600" dirty="0"/>
              <a:t>like</a:t>
            </a:r>
          </a:p>
        </p:txBody>
      </p:sp>
      <p:sp>
        <p:nvSpPr>
          <p:cNvPr id="13" name="TextBox 12">
            <a:extLst>
              <a:ext uri="{FF2B5EF4-FFF2-40B4-BE49-F238E27FC236}">
                <a16:creationId xmlns:a16="http://schemas.microsoft.com/office/drawing/2014/main" id="{23F9A3F0-6A32-3C60-0602-E01C2C568E65}"/>
              </a:ext>
            </a:extLst>
          </p:cNvPr>
          <p:cNvSpPr txBox="1"/>
          <p:nvPr/>
        </p:nvSpPr>
        <p:spPr>
          <a:xfrm>
            <a:off x="8809897" y="1745980"/>
            <a:ext cx="1536896" cy="646331"/>
          </a:xfrm>
          <a:prstGeom prst="rect">
            <a:avLst/>
          </a:prstGeom>
          <a:noFill/>
        </p:spPr>
        <p:txBody>
          <a:bodyPr wrap="none" rtlCol="0">
            <a:spAutoFit/>
          </a:bodyPr>
          <a:lstStyle/>
          <a:p>
            <a:r>
              <a:rPr lang="en-US" sz="3600" dirty="0"/>
              <a:t>my </a:t>
            </a:r>
            <a:r>
              <a:rPr lang="en-US" sz="3600" dirty="0">
                <a:solidFill>
                  <a:srgbClr val="0070C0"/>
                </a:solidFill>
              </a:rPr>
              <a:t>cat</a:t>
            </a:r>
            <a:r>
              <a:rPr lang="en-US" sz="3600" dirty="0"/>
              <a:t>.</a:t>
            </a:r>
          </a:p>
        </p:txBody>
      </p:sp>
      <p:sp>
        <p:nvSpPr>
          <p:cNvPr id="14" name="TextBox 13">
            <a:extLst>
              <a:ext uri="{FF2B5EF4-FFF2-40B4-BE49-F238E27FC236}">
                <a16:creationId xmlns:a16="http://schemas.microsoft.com/office/drawing/2014/main" id="{FF113122-1576-20CE-52A8-B4B6838C3D6D}"/>
              </a:ext>
            </a:extLst>
          </p:cNvPr>
          <p:cNvSpPr txBox="1"/>
          <p:nvPr/>
        </p:nvSpPr>
        <p:spPr>
          <a:xfrm>
            <a:off x="7622626" y="1745980"/>
            <a:ext cx="301686" cy="646331"/>
          </a:xfrm>
          <a:prstGeom prst="rect">
            <a:avLst/>
          </a:prstGeom>
          <a:noFill/>
        </p:spPr>
        <p:txBody>
          <a:bodyPr wrap="none" rtlCol="0">
            <a:spAutoFit/>
          </a:bodyPr>
          <a:lstStyle/>
          <a:p>
            <a:r>
              <a:rPr lang="en-US" sz="3600" dirty="0"/>
              <a:t>I</a:t>
            </a:r>
          </a:p>
        </p:txBody>
      </p:sp>
      <p:sp>
        <p:nvSpPr>
          <p:cNvPr id="15" name="2">
            <a:extLst>
              <a:ext uri="{FF2B5EF4-FFF2-40B4-BE49-F238E27FC236}">
                <a16:creationId xmlns:a16="http://schemas.microsoft.com/office/drawing/2014/main" id="{7852E43B-B755-EBE1-9B7F-DCD23C4E3C24}"/>
              </a:ext>
            </a:extLst>
          </p:cNvPr>
          <p:cNvSpPr/>
          <p:nvPr/>
        </p:nvSpPr>
        <p:spPr>
          <a:xfrm>
            <a:off x="7060557" y="3091877"/>
            <a:ext cx="3874853" cy="989908"/>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3">
            <a:extLst>
              <a:ext uri="{FF2B5EF4-FFF2-40B4-BE49-F238E27FC236}">
                <a16:creationId xmlns:a16="http://schemas.microsoft.com/office/drawing/2014/main" id="{5AB8B595-B251-6237-8AB6-3D5C8E2A8750}"/>
              </a:ext>
            </a:extLst>
          </p:cNvPr>
          <p:cNvSpPr/>
          <p:nvPr/>
        </p:nvSpPr>
        <p:spPr>
          <a:xfrm>
            <a:off x="7060557" y="4788854"/>
            <a:ext cx="3874853" cy="989908"/>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E4304F9-7420-0093-522A-88E880C0C08C}"/>
              </a:ext>
            </a:extLst>
          </p:cNvPr>
          <p:cNvSpPr txBox="1"/>
          <p:nvPr/>
        </p:nvSpPr>
        <p:spPr>
          <a:xfrm>
            <a:off x="7761522" y="3275491"/>
            <a:ext cx="301686" cy="646331"/>
          </a:xfrm>
          <a:prstGeom prst="rect">
            <a:avLst/>
          </a:prstGeom>
          <a:noFill/>
        </p:spPr>
        <p:txBody>
          <a:bodyPr wrap="none" rtlCol="0">
            <a:spAutoFit/>
          </a:bodyPr>
          <a:lstStyle/>
          <a:p>
            <a:r>
              <a:rPr lang="en-US" sz="3600"/>
              <a:t>I</a:t>
            </a:r>
          </a:p>
        </p:txBody>
      </p:sp>
      <p:sp>
        <p:nvSpPr>
          <p:cNvPr id="18" name="TextBox 17">
            <a:extLst>
              <a:ext uri="{FF2B5EF4-FFF2-40B4-BE49-F238E27FC236}">
                <a16:creationId xmlns:a16="http://schemas.microsoft.com/office/drawing/2014/main" id="{8E604838-043B-855D-78E1-C8979F1DE2AE}"/>
              </a:ext>
            </a:extLst>
          </p:cNvPr>
          <p:cNvSpPr txBox="1"/>
          <p:nvPr/>
        </p:nvSpPr>
        <p:spPr>
          <a:xfrm>
            <a:off x="7316966" y="4962441"/>
            <a:ext cx="301686" cy="646331"/>
          </a:xfrm>
          <a:prstGeom prst="rect">
            <a:avLst/>
          </a:prstGeom>
          <a:noFill/>
        </p:spPr>
        <p:txBody>
          <a:bodyPr wrap="none" rtlCol="0">
            <a:spAutoFit/>
          </a:bodyPr>
          <a:lstStyle/>
          <a:p>
            <a:r>
              <a:rPr lang="en-US" sz="3600"/>
              <a:t>I</a:t>
            </a:r>
          </a:p>
        </p:txBody>
      </p:sp>
      <p:sp>
        <p:nvSpPr>
          <p:cNvPr id="19" name="TextBox 18">
            <a:extLst>
              <a:ext uri="{FF2B5EF4-FFF2-40B4-BE49-F238E27FC236}">
                <a16:creationId xmlns:a16="http://schemas.microsoft.com/office/drawing/2014/main" id="{253FECF6-990B-8B0D-4E22-A8EFA6A8E724}"/>
              </a:ext>
            </a:extLst>
          </p:cNvPr>
          <p:cNvSpPr txBox="1"/>
          <p:nvPr/>
        </p:nvSpPr>
        <p:spPr>
          <a:xfrm>
            <a:off x="8128184" y="3271170"/>
            <a:ext cx="965201" cy="646331"/>
          </a:xfrm>
          <a:prstGeom prst="rect">
            <a:avLst/>
          </a:prstGeom>
          <a:noFill/>
        </p:spPr>
        <p:txBody>
          <a:bodyPr wrap="none" rtlCol="0">
            <a:spAutoFit/>
          </a:bodyPr>
          <a:lstStyle/>
          <a:p>
            <a:r>
              <a:rPr lang="en-US" sz="3600"/>
              <a:t>love</a:t>
            </a:r>
          </a:p>
        </p:txBody>
      </p:sp>
      <p:sp>
        <p:nvSpPr>
          <p:cNvPr id="20" name="TextBox 19">
            <a:extLst>
              <a:ext uri="{FF2B5EF4-FFF2-40B4-BE49-F238E27FC236}">
                <a16:creationId xmlns:a16="http://schemas.microsoft.com/office/drawing/2014/main" id="{E3B3959A-3C0B-C597-6797-9C8892FDD14F}"/>
              </a:ext>
            </a:extLst>
          </p:cNvPr>
          <p:cNvSpPr txBox="1"/>
          <p:nvPr/>
        </p:nvSpPr>
        <p:spPr>
          <a:xfrm>
            <a:off x="9155579" y="3271169"/>
            <a:ext cx="1045351" cy="646331"/>
          </a:xfrm>
          <a:prstGeom prst="rect">
            <a:avLst/>
          </a:prstGeom>
          <a:noFill/>
        </p:spPr>
        <p:txBody>
          <a:bodyPr wrap="none" rtlCol="0">
            <a:spAutoFit/>
          </a:bodyPr>
          <a:lstStyle/>
          <a:p>
            <a:r>
              <a:rPr lang="en-US" sz="3600">
                <a:solidFill>
                  <a:srgbClr val="0070C0"/>
                </a:solidFill>
              </a:rPr>
              <a:t>cats</a:t>
            </a:r>
            <a:r>
              <a:rPr lang="en-US" sz="3600"/>
              <a:t>.</a:t>
            </a:r>
          </a:p>
        </p:txBody>
      </p:sp>
      <p:sp>
        <p:nvSpPr>
          <p:cNvPr id="21" name="TextBox 20">
            <a:extLst>
              <a:ext uri="{FF2B5EF4-FFF2-40B4-BE49-F238E27FC236}">
                <a16:creationId xmlns:a16="http://schemas.microsoft.com/office/drawing/2014/main" id="{3E327922-4A35-23B3-1372-A3F2534C95E9}"/>
              </a:ext>
            </a:extLst>
          </p:cNvPr>
          <p:cNvSpPr txBox="1"/>
          <p:nvPr/>
        </p:nvSpPr>
        <p:spPr>
          <a:xfrm>
            <a:off x="7607076" y="4962441"/>
            <a:ext cx="1921873" cy="646331"/>
          </a:xfrm>
          <a:prstGeom prst="rect">
            <a:avLst/>
          </a:prstGeom>
          <a:noFill/>
        </p:spPr>
        <p:txBody>
          <a:bodyPr wrap="none" rtlCol="0">
            <a:spAutoFit/>
          </a:bodyPr>
          <a:lstStyle/>
          <a:p>
            <a:r>
              <a:rPr lang="en-US" sz="3600"/>
              <a:t>don’t like</a:t>
            </a:r>
          </a:p>
        </p:txBody>
      </p:sp>
      <p:sp>
        <p:nvSpPr>
          <p:cNvPr id="22" name="TextBox 21">
            <a:extLst>
              <a:ext uri="{FF2B5EF4-FFF2-40B4-BE49-F238E27FC236}">
                <a16:creationId xmlns:a16="http://schemas.microsoft.com/office/drawing/2014/main" id="{27E19E40-E6B2-6D73-E6C3-66D396A5D79B}"/>
              </a:ext>
            </a:extLst>
          </p:cNvPr>
          <p:cNvSpPr txBox="1"/>
          <p:nvPr/>
        </p:nvSpPr>
        <p:spPr>
          <a:xfrm>
            <a:off x="9471074" y="4984840"/>
            <a:ext cx="1186543" cy="646331"/>
          </a:xfrm>
          <a:prstGeom prst="rect">
            <a:avLst/>
          </a:prstGeom>
          <a:noFill/>
        </p:spPr>
        <p:txBody>
          <a:bodyPr wrap="none" rtlCol="0">
            <a:spAutoFit/>
          </a:bodyPr>
          <a:lstStyle/>
          <a:p>
            <a:r>
              <a:rPr lang="en-US" sz="3600">
                <a:solidFill>
                  <a:srgbClr val="0070C0"/>
                </a:solidFill>
              </a:rPr>
              <a:t>dogs</a:t>
            </a:r>
            <a:r>
              <a:rPr lang="en-US" sz="3600"/>
              <a:t>.</a:t>
            </a:r>
          </a:p>
        </p:txBody>
      </p:sp>
      <p:pic>
        <p:nvPicPr>
          <p:cNvPr id="25" name="CD1-TRACK 54">
            <a:hlinkClick r:id="" action="ppaction://media"/>
            <a:extLst>
              <a:ext uri="{FF2B5EF4-FFF2-40B4-BE49-F238E27FC236}">
                <a16:creationId xmlns:a16="http://schemas.microsoft.com/office/drawing/2014/main" id="{D3AB6D23-680D-9362-838A-CD0475EEB507}"/>
              </a:ext>
            </a:extLst>
          </p:cNvPr>
          <p:cNvPicPr>
            <a:picLocks noChangeAspect="1"/>
          </p:cNvPicPr>
          <p:nvPr>
            <a:audioFile r:link="rId1"/>
            <p:extLst>
              <p:ext uri="{DAA4B4D4-6D71-4841-9C94-3DE7FCFB9230}">
                <p14:media xmlns:p14="http://schemas.microsoft.com/office/powerpoint/2010/main" r:embed="rId2">
                  <p14:trim st="6534" end="7526.3125"/>
                </p14:media>
              </p:ext>
            </p:extLst>
          </p:nvPr>
        </p:nvPicPr>
        <p:blipFill>
          <a:blip r:embed="rId12"/>
          <a:stretch>
            <a:fillRect/>
          </a:stretch>
        </p:blipFill>
        <p:spPr>
          <a:xfrm>
            <a:off x="11442097" y="525780"/>
            <a:ext cx="487363" cy="487363"/>
          </a:xfrm>
          <a:prstGeom prst="rect">
            <a:avLst/>
          </a:prstGeom>
        </p:spPr>
      </p:pic>
      <p:pic>
        <p:nvPicPr>
          <p:cNvPr id="26" name="CD1-TRACK 54">
            <a:hlinkClick r:id="" action="ppaction://media"/>
            <a:extLst>
              <a:ext uri="{FF2B5EF4-FFF2-40B4-BE49-F238E27FC236}">
                <a16:creationId xmlns:a16="http://schemas.microsoft.com/office/drawing/2014/main" id="{668A72C2-1DB6-6134-60C9-43AABFE60F3D}"/>
              </a:ext>
            </a:extLst>
          </p:cNvPr>
          <p:cNvPicPr>
            <a:picLocks noChangeAspect="1"/>
          </p:cNvPicPr>
          <p:nvPr>
            <a:audioFile r:link="rId1"/>
            <p:extLst>
              <p:ext uri="{DAA4B4D4-6D71-4841-9C94-3DE7FCFB9230}">
                <p14:media xmlns:p14="http://schemas.microsoft.com/office/powerpoint/2010/main" r:embed="rId2">
                  <p14:trim st="9074" end="4965.3125"/>
                </p14:media>
              </p:ext>
            </p:extLst>
          </p:nvPr>
        </p:nvPicPr>
        <p:blipFill>
          <a:blip r:embed="rId12"/>
          <a:stretch>
            <a:fillRect/>
          </a:stretch>
        </p:blipFill>
        <p:spPr>
          <a:xfrm>
            <a:off x="11432907" y="525779"/>
            <a:ext cx="487363" cy="487363"/>
          </a:xfrm>
          <a:prstGeom prst="rect">
            <a:avLst/>
          </a:prstGeom>
        </p:spPr>
      </p:pic>
      <p:pic>
        <p:nvPicPr>
          <p:cNvPr id="27" name="CD1-TRACK 54">
            <a:hlinkClick r:id="" action="ppaction://media"/>
            <a:extLst>
              <a:ext uri="{FF2B5EF4-FFF2-40B4-BE49-F238E27FC236}">
                <a16:creationId xmlns:a16="http://schemas.microsoft.com/office/drawing/2014/main" id="{EEB83918-195C-CBCF-04BE-00C1E602E4B0}"/>
              </a:ext>
            </a:extLst>
          </p:cNvPr>
          <p:cNvPicPr>
            <a:picLocks noChangeAspect="1"/>
          </p:cNvPicPr>
          <p:nvPr>
            <a:audioFile r:link="rId1"/>
            <p:extLst>
              <p:ext uri="{DAA4B4D4-6D71-4841-9C94-3DE7FCFB9230}">
                <p14:media xmlns:p14="http://schemas.microsoft.com/office/powerpoint/2010/main" r:embed="rId2">
                  <p14:trim st="11274" end="2558.3125"/>
                </p14:media>
              </p:ext>
            </p:extLst>
          </p:nvPr>
        </p:nvPicPr>
        <p:blipFill>
          <a:blip r:embed="rId12"/>
          <a:stretch>
            <a:fillRect/>
          </a:stretch>
        </p:blipFill>
        <p:spPr>
          <a:xfrm>
            <a:off x="11451287" y="525779"/>
            <a:ext cx="487363" cy="487363"/>
          </a:xfrm>
          <a:prstGeom prst="rect">
            <a:avLst/>
          </a:prstGeom>
        </p:spPr>
      </p:pic>
      <p:pic>
        <p:nvPicPr>
          <p:cNvPr id="29" name="Picture 28">
            <a:extLst>
              <a:ext uri="{FF2B5EF4-FFF2-40B4-BE49-F238E27FC236}">
                <a16:creationId xmlns:a16="http://schemas.microsoft.com/office/drawing/2014/main" id="{DFE00CCC-504C-073B-0272-C2E3EDF28C4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40614" y="2172493"/>
            <a:ext cx="2845747" cy="2789948"/>
          </a:xfrm>
          <a:prstGeom prst="rect">
            <a:avLst/>
          </a:prstGeom>
        </p:spPr>
      </p:pic>
      <p:sp>
        <p:nvSpPr>
          <p:cNvPr id="2" name="TextBox 1"/>
          <p:cNvSpPr txBox="1"/>
          <p:nvPr/>
        </p:nvSpPr>
        <p:spPr>
          <a:xfrm>
            <a:off x="6073695" y="709906"/>
            <a:ext cx="3979025" cy="369332"/>
          </a:xfrm>
          <a:prstGeom prst="rect">
            <a:avLst/>
          </a:prstGeom>
          <a:noFill/>
        </p:spPr>
        <p:txBody>
          <a:bodyPr wrap="square" rtlCol="0">
            <a:spAutoFit/>
          </a:bodyPr>
          <a:lstStyle/>
          <a:p>
            <a:r>
              <a:rPr lang="en-US" i="1" dirty="0"/>
              <a:t>Click on each picture to hear the sound.</a:t>
            </a:r>
          </a:p>
        </p:txBody>
      </p:sp>
      <p:sp>
        <p:nvSpPr>
          <p:cNvPr id="3" name="Rectangle 2"/>
          <p:cNvSpPr/>
          <p:nvPr/>
        </p:nvSpPr>
        <p:spPr>
          <a:xfrm>
            <a:off x="10570837" y="429099"/>
            <a:ext cx="1450694" cy="997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39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randombar(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6" fill="hold" display="0">
                  <p:stCondLst>
                    <p:cond delay="indefinite"/>
                  </p:stCondLst>
                  <p:endCondLst>
                    <p:cond evt="onStopAudio" delay="0">
                      <p:tgtEl>
                        <p:sldTgt/>
                      </p:tgtEl>
                    </p:cond>
                  </p:endCondLst>
                </p:cTn>
                <p:tgtEl>
                  <p:spTgt spid="25"/>
                </p:tgtEl>
              </p:cMediaNode>
            </p:audio>
            <p:audio>
              <p:cMediaNode vol="80000" showWhenStopped="0">
                <p:cTn id="97" fill="hold" display="0">
                  <p:stCondLst>
                    <p:cond delay="indefinite"/>
                  </p:stCondLst>
                  <p:endCondLst>
                    <p:cond evt="onStopAudio" delay="0">
                      <p:tgtEl>
                        <p:sldTgt/>
                      </p:tgtEl>
                    </p:cond>
                  </p:endCondLst>
                </p:cTn>
                <p:tgtEl>
                  <p:spTgt spid="26"/>
                </p:tgtEl>
              </p:cMediaNode>
            </p:audio>
            <p:audio>
              <p:cMediaNode vol="80000" showWhenStopped="0">
                <p:cTn id="98" fill="hold" display="0">
                  <p:stCondLst>
                    <p:cond delay="indefinite"/>
                  </p:stCondLst>
                  <p:endCondLst>
                    <p:cond evt="onStopAudio" delay="0">
                      <p:tgtEl>
                        <p:sldTgt/>
                      </p:tgtEl>
                    </p:cond>
                  </p:endCondLst>
                </p:cTn>
                <p:tgtEl>
                  <p:spTgt spid="27"/>
                </p:tgtEl>
              </p:cMediaNode>
            </p:audio>
            <p:seq concurrent="1" nextAc="seek">
              <p:cTn id="99" restart="whenNotActive" fill="hold" evtFilter="cancelBubble" nodeType="interactiveSeq">
                <p:stCondLst>
                  <p:cond evt="onClick" delay="0">
                    <p:tgtEl>
                      <p:spTgt spid="7"/>
                    </p:tgtEl>
                  </p:cond>
                </p:stCondLst>
                <p:endSync evt="end" delay="0">
                  <p:rtn val="all"/>
                </p:endSync>
                <p:childTnLst>
                  <p:par>
                    <p:cTn id="100" fill="hold">
                      <p:stCondLst>
                        <p:cond delay="0"/>
                      </p:stCondLst>
                      <p:childTnLst>
                        <p:par>
                          <p:cTn id="101" fill="hold">
                            <p:stCondLst>
                              <p:cond delay="0"/>
                            </p:stCondLst>
                            <p:childTnLst>
                              <p:par>
                                <p:cTn id="102" presetID="1" presetClass="mediacall" presetSubtype="0" fill="hold" nodeType="clickEffect">
                                  <p:stCondLst>
                                    <p:cond delay="0"/>
                                  </p:stCondLst>
                                  <p:childTnLst>
                                    <p:cmd type="call" cmd="playFrom(0.0)">
                                      <p:cBhvr>
                                        <p:cTn id="103" dur="960" fill="hold"/>
                                        <p:tgtEl>
                                          <p:spTgt spid="25"/>
                                        </p:tgtEl>
                                      </p:cBhvr>
                                    </p:cmd>
                                  </p:childTnLst>
                                </p:cTn>
                              </p:par>
                            </p:childTnLst>
                          </p:cTn>
                        </p:par>
                      </p:childTnLst>
                    </p:cTn>
                  </p:par>
                </p:childTnLst>
              </p:cTn>
              <p:nextCondLst>
                <p:cond evt="onClick" delay="0">
                  <p:tgtEl>
                    <p:spTgt spid="7"/>
                  </p:tgtEl>
                </p:cond>
              </p:nextCondLst>
            </p:seq>
            <p:seq concurrent="1" nextAc="seek">
              <p:cTn id="104" restart="whenNotActive" fill="hold" evtFilter="cancelBubble" nodeType="interactiveSeq">
                <p:stCondLst>
                  <p:cond evt="onClick" delay="0">
                    <p:tgtEl>
                      <p:spTgt spid="11"/>
                    </p:tgtEl>
                  </p:cond>
                </p:stCondLst>
                <p:endSync evt="end" delay="0">
                  <p:rtn val="all"/>
                </p:endSync>
                <p:childTnLst>
                  <p:par>
                    <p:cTn id="105" fill="hold">
                      <p:stCondLst>
                        <p:cond delay="0"/>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1188" fill="hold"/>
                                        <p:tgtEl>
                                          <p:spTgt spid="27"/>
                                        </p:tgtEl>
                                      </p:cBhvr>
                                    </p:cmd>
                                  </p:childTnLst>
                                </p:cTn>
                              </p:par>
                            </p:childTnLst>
                          </p:cTn>
                        </p:par>
                      </p:childTnLst>
                    </p:cTn>
                  </p:par>
                </p:childTnLst>
              </p:cTn>
              <p:nextCondLst>
                <p:cond evt="onClick" delay="0">
                  <p:tgtEl>
                    <p:spTgt spid="11"/>
                  </p:tgtEl>
                </p:cond>
              </p:nextCondLst>
            </p:seq>
            <p:seq concurrent="1" nextAc="seek">
              <p:cTn id="109" restart="whenNotActive" fill="hold" evtFilter="cancelBubble" nodeType="interactiveSeq">
                <p:stCondLst>
                  <p:cond evt="onClick" delay="0">
                    <p:tgtEl>
                      <p:spTgt spid="9"/>
                    </p:tgtEl>
                  </p:cond>
                </p:stCondLst>
                <p:endSync evt="end" delay="0">
                  <p:rtn val="all"/>
                </p:endSync>
                <p:childTnLst>
                  <p:par>
                    <p:cTn id="110" fill="hold">
                      <p:stCondLst>
                        <p:cond delay="0"/>
                      </p:stCondLst>
                      <p:childTnLst>
                        <p:par>
                          <p:cTn id="111" fill="hold">
                            <p:stCondLst>
                              <p:cond delay="0"/>
                            </p:stCondLst>
                            <p:childTnLst>
                              <p:par>
                                <p:cTn id="112" presetID="1" presetClass="mediacall" presetSubtype="0" fill="hold" nodeType="clickEffect">
                                  <p:stCondLst>
                                    <p:cond delay="0"/>
                                  </p:stCondLst>
                                  <p:childTnLst>
                                    <p:cmd type="call" cmd="playFrom(0.0)">
                                      <p:cBhvr>
                                        <p:cTn id="113" dur="981" fill="hold"/>
                                        <p:tgtEl>
                                          <p:spTgt spid="26"/>
                                        </p:tgtEl>
                                      </p:cBhvr>
                                    </p:cmd>
                                  </p:childTnLst>
                                </p:cTn>
                              </p:par>
                            </p:childTnLst>
                          </p:cTn>
                        </p:par>
                      </p:childTnLst>
                    </p:cTn>
                  </p:par>
                </p:childTnLst>
              </p:cTn>
              <p:nextCondLst>
                <p:cond evt="onClick" delay="0">
                  <p:tgtEl>
                    <p:spTgt spid="9"/>
                  </p:tgtEl>
                </p:cond>
              </p:nextCondLst>
            </p:seq>
          </p:childTnLst>
        </p:cTn>
      </p:par>
    </p:tnLst>
    <p:bldLst>
      <p:bldP spid="12" grpId="0"/>
      <p:bldP spid="13" grpId="0"/>
      <p:bldP spid="14" grpId="0"/>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CDF872-34EC-8638-C989-21F8453668F8}"/>
              </a:ext>
            </a:extLst>
          </p:cNvPr>
          <p:cNvSpPr txBox="1"/>
          <p:nvPr/>
        </p:nvSpPr>
        <p:spPr>
          <a:xfrm>
            <a:off x="176377" y="600085"/>
            <a:ext cx="7991227" cy="707886"/>
          </a:xfrm>
          <a:prstGeom prst="rect">
            <a:avLst/>
          </a:prstGeom>
          <a:noFill/>
        </p:spPr>
        <p:txBody>
          <a:bodyPr wrap="none" rtlCol="0">
            <a:spAutoFit/>
          </a:bodyPr>
          <a:lstStyle/>
          <a:p>
            <a:r>
              <a:rPr lang="en-US" sz="4000" b="1" dirty="0">
                <a:solidFill>
                  <a:srgbClr val="0070C0"/>
                </a:solidFill>
              </a:rPr>
              <a:t>Read and choose the correct answer.</a:t>
            </a:r>
          </a:p>
        </p:txBody>
      </p:sp>
      <p:pic>
        <p:nvPicPr>
          <p:cNvPr id="3" name="Picture 2">
            <a:extLst>
              <a:ext uri="{FF2B5EF4-FFF2-40B4-BE49-F238E27FC236}">
                <a16:creationId xmlns:a16="http://schemas.microsoft.com/office/drawing/2014/main" id="{4EA19DB0-755D-B02A-1BD2-A112E5AD7D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48777" y="2148125"/>
            <a:ext cx="991536" cy="1023063"/>
          </a:xfrm>
          <a:prstGeom prst="rect">
            <a:avLst/>
          </a:prstGeom>
        </p:spPr>
      </p:pic>
      <p:pic>
        <p:nvPicPr>
          <p:cNvPr id="4" name="Picture 3">
            <a:extLst>
              <a:ext uri="{FF2B5EF4-FFF2-40B4-BE49-F238E27FC236}">
                <a16:creationId xmlns:a16="http://schemas.microsoft.com/office/drawing/2014/main" id="{ECE5A808-ACB4-F50E-971C-DCEE88C943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5909" y="2147892"/>
            <a:ext cx="991537" cy="1036788"/>
          </a:xfrm>
          <a:prstGeom prst="rect">
            <a:avLst/>
          </a:prstGeom>
        </p:spPr>
      </p:pic>
      <p:pic>
        <p:nvPicPr>
          <p:cNvPr id="5" name="Picture 4">
            <a:extLst>
              <a:ext uri="{FF2B5EF4-FFF2-40B4-BE49-F238E27FC236}">
                <a16:creationId xmlns:a16="http://schemas.microsoft.com/office/drawing/2014/main" id="{6942FBC9-1BB7-E587-8612-D9059CB0AA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9741" y="1993800"/>
            <a:ext cx="991537" cy="1064362"/>
          </a:xfrm>
          <a:prstGeom prst="rect">
            <a:avLst/>
          </a:prstGeom>
        </p:spPr>
      </p:pic>
      <p:sp>
        <p:nvSpPr>
          <p:cNvPr id="6" name="TextBox 5">
            <a:extLst>
              <a:ext uri="{FF2B5EF4-FFF2-40B4-BE49-F238E27FC236}">
                <a16:creationId xmlns:a16="http://schemas.microsoft.com/office/drawing/2014/main" id="{8480E49C-AA60-A28A-15DB-C46FFE4F595B}"/>
              </a:ext>
            </a:extLst>
          </p:cNvPr>
          <p:cNvSpPr txBox="1"/>
          <p:nvPr/>
        </p:nvSpPr>
        <p:spPr>
          <a:xfrm>
            <a:off x="634004" y="2147892"/>
            <a:ext cx="3540649" cy="707886"/>
          </a:xfrm>
          <a:prstGeom prst="rect">
            <a:avLst/>
          </a:prstGeom>
          <a:noFill/>
        </p:spPr>
        <p:txBody>
          <a:bodyPr wrap="none" rtlCol="0">
            <a:spAutoFit/>
          </a:bodyPr>
          <a:lstStyle/>
          <a:p>
            <a:r>
              <a:rPr lang="en-US" sz="4000" dirty="0"/>
              <a:t>1. I </a:t>
            </a:r>
            <a:r>
              <a:rPr lang="en-US" sz="4000" u="sng" dirty="0">
                <a:solidFill>
                  <a:srgbClr val="FF0000"/>
                </a:solidFill>
              </a:rPr>
              <a:t>love</a:t>
            </a:r>
            <a:r>
              <a:rPr lang="en-US" sz="4000" dirty="0"/>
              <a:t> my fish.</a:t>
            </a:r>
          </a:p>
        </p:txBody>
      </p:sp>
      <p:sp>
        <p:nvSpPr>
          <p:cNvPr id="7" name="TextBox 6">
            <a:extLst>
              <a:ext uri="{FF2B5EF4-FFF2-40B4-BE49-F238E27FC236}">
                <a16:creationId xmlns:a16="http://schemas.microsoft.com/office/drawing/2014/main" id="{A23E551B-D552-C910-B755-3300794A817B}"/>
              </a:ext>
            </a:extLst>
          </p:cNvPr>
          <p:cNvSpPr txBox="1"/>
          <p:nvPr/>
        </p:nvSpPr>
        <p:spPr>
          <a:xfrm>
            <a:off x="634004" y="3422745"/>
            <a:ext cx="4138184" cy="707886"/>
          </a:xfrm>
          <a:prstGeom prst="rect">
            <a:avLst/>
          </a:prstGeom>
          <a:noFill/>
        </p:spPr>
        <p:txBody>
          <a:bodyPr wrap="none" rtlCol="0">
            <a:spAutoFit/>
          </a:bodyPr>
          <a:lstStyle/>
          <a:p>
            <a:r>
              <a:rPr lang="en-US" sz="4000" dirty="0"/>
              <a:t>2. I </a:t>
            </a:r>
            <a:r>
              <a:rPr lang="en-US" sz="4000" u="sng" dirty="0">
                <a:solidFill>
                  <a:srgbClr val="FF0000"/>
                </a:solidFill>
              </a:rPr>
              <a:t>don’t like</a:t>
            </a:r>
            <a:r>
              <a:rPr lang="en-US" sz="4000" dirty="0"/>
              <a:t> birds.</a:t>
            </a:r>
          </a:p>
        </p:txBody>
      </p:sp>
      <p:sp>
        <p:nvSpPr>
          <p:cNvPr id="8" name="TextBox 7">
            <a:extLst>
              <a:ext uri="{FF2B5EF4-FFF2-40B4-BE49-F238E27FC236}">
                <a16:creationId xmlns:a16="http://schemas.microsoft.com/office/drawing/2014/main" id="{383EDD87-C5FE-82C0-16DC-F1EE41318C0B}"/>
              </a:ext>
            </a:extLst>
          </p:cNvPr>
          <p:cNvSpPr txBox="1"/>
          <p:nvPr/>
        </p:nvSpPr>
        <p:spPr>
          <a:xfrm>
            <a:off x="634004" y="4825659"/>
            <a:ext cx="3415935" cy="707886"/>
          </a:xfrm>
          <a:prstGeom prst="rect">
            <a:avLst/>
          </a:prstGeom>
          <a:noFill/>
        </p:spPr>
        <p:txBody>
          <a:bodyPr wrap="none" rtlCol="0">
            <a:spAutoFit/>
          </a:bodyPr>
          <a:lstStyle/>
          <a:p>
            <a:r>
              <a:rPr lang="en-US" sz="4000" dirty="0"/>
              <a:t>3. I </a:t>
            </a:r>
            <a:r>
              <a:rPr lang="en-US" sz="4000" u="sng" dirty="0">
                <a:solidFill>
                  <a:srgbClr val="FF0000"/>
                </a:solidFill>
              </a:rPr>
              <a:t>like</a:t>
            </a:r>
            <a:r>
              <a:rPr lang="en-US" sz="4000" dirty="0"/>
              <a:t> my dog.</a:t>
            </a:r>
          </a:p>
        </p:txBody>
      </p:sp>
      <p:sp>
        <p:nvSpPr>
          <p:cNvPr id="9" name="TextBox 8">
            <a:extLst>
              <a:ext uri="{FF2B5EF4-FFF2-40B4-BE49-F238E27FC236}">
                <a16:creationId xmlns:a16="http://schemas.microsoft.com/office/drawing/2014/main" id="{5664BC82-A0E0-38EE-64D4-35050EB70101}"/>
              </a:ext>
            </a:extLst>
          </p:cNvPr>
          <p:cNvSpPr txBox="1"/>
          <p:nvPr/>
        </p:nvSpPr>
        <p:spPr>
          <a:xfrm>
            <a:off x="6811390" y="1334134"/>
            <a:ext cx="481222" cy="707886"/>
          </a:xfrm>
          <a:prstGeom prst="rect">
            <a:avLst/>
          </a:prstGeom>
          <a:noFill/>
        </p:spPr>
        <p:txBody>
          <a:bodyPr wrap="none" rtlCol="0">
            <a:spAutoFit/>
          </a:bodyPr>
          <a:lstStyle/>
          <a:p>
            <a:r>
              <a:rPr lang="en-US" sz="4000"/>
              <a:t>A</a:t>
            </a:r>
          </a:p>
        </p:txBody>
      </p:sp>
      <p:sp>
        <p:nvSpPr>
          <p:cNvPr id="10" name="TextBox 9">
            <a:extLst>
              <a:ext uri="{FF2B5EF4-FFF2-40B4-BE49-F238E27FC236}">
                <a16:creationId xmlns:a16="http://schemas.microsoft.com/office/drawing/2014/main" id="{91D3726C-8F4F-C15B-A748-446B3679E931}"/>
              </a:ext>
            </a:extLst>
          </p:cNvPr>
          <p:cNvSpPr txBox="1"/>
          <p:nvPr/>
        </p:nvSpPr>
        <p:spPr>
          <a:xfrm>
            <a:off x="8864899" y="1334134"/>
            <a:ext cx="481222" cy="707886"/>
          </a:xfrm>
          <a:prstGeom prst="rect">
            <a:avLst/>
          </a:prstGeom>
          <a:noFill/>
        </p:spPr>
        <p:txBody>
          <a:bodyPr wrap="none" rtlCol="0">
            <a:spAutoFit/>
          </a:bodyPr>
          <a:lstStyle/>
          <a:p>
            <a:r>
              <a:rPr lang="en-US" sz="4000"/>
              <a:t>B</a:t>
            </a:r>
          </a:p>
        </p:txBody>
      </p:sp>
      <p:sp>
        <p:nvSpPr>
          <p:cNvPr id="11" name="TextBox 10">
            <a:extLst>
              <a:ext uri="{FF2B5EF4-FFF2-40B4-BE49-F238E27FC236}">
                <a16:creationId xmlns:a16="http://schemas.microsoft.com/office/drawing/2014/main" id="{5AE1EC98-9628-FB7C-C998-D2A67F6A994E}"/>
              </a:ext>
            </a:extLst>
          </p:cNvPr>
          <p:cNvSpPr txBox="1"/>
          <p:nvPr/>
        </p:nvSpPr>
        <p:spPr>
          <a:xfrm>
            <a:off x="10689018" y="1331121"/>
            <a:ext cx="458780" cy="707886"/>
          </a:xfrm>
          <a:prstGeom prst="rect">
            <a:avLst/>
          </a:prstGeom>
          <a:noFill/>
        </p:spPr>
        <p:txBody>
          <a:bodyPr wrap="none" rtlCol="0">
            <a:spAutoFit/>
          </a:bodyPr>
          <a:lstStyle/>
          <a:p>
            <a:r>
              <a:rPr lang="en-US" sz="4000"/>
              <a:t>C</a:t>
            </a:r>
          </a:p>
        </p:txBody>
      </p:sp>
      <p:pic>
        <p:nvPicPr>
          <p:cNvPr id="12" name="Picture 11">
            <a:extLst>
              <a:ext uri="{FF2B5EF4-FFF2-40B4-BE49-F238E27FC236}">
                <a16:creationId xmlns:a16="http://schemas.microsoft.com/office/drawing/2014/main" id="{F3BB471C-3B7F-8383-F5FE-06B152DF8B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48777" y="3404057"/>
            <a:ext cx="991536" cy="1023063"/>
          </a:xfrm>
          <a:prstGeom prst="rect">
            <a:avLst/>
          </a:prstGeom>
        </p:spPr>
      </p:pic>
      <p:pic>
        <p:nvPicPr>
          <p:cNvPr id="13" name="Picture 12">
            <a:extLst>
              <a:ext uri="{FF2B5EF4-FFF2-40B4-BE49-F238E27FC236}">
                <a16:creationId xmlns:a16="http://schemas.microsoft.com/office/drawing/2014/main" id="{C99C1F63-BDFA-68AC-669D-FB139CDD4D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5909" y="3403824"/>
            <a:ext cx="991537" cy="1036788"/>
          </a:xfrm>
          <a:prstGeom prst="rect">
            <a:avLst/>
          </a:prstGeom>
        </p:spPr>
      </p:pic>
      <p:pic>
        <p:nvPicPr>
          <p:cNvPr id="14" name="Picture 13">
            <a:extLst>
              <a:ext uri="{FF2B5EF4-FFF2-40B4-BE49-F238E27FC236}">
                <a16:creationId xmlns:a16="http://schemas.microsoft.com/office/drawing/2014/main" id="{3F7F0901-D33F-8F2E-DEDB-824CD525C1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9741" y="3272882"/>
            <a:ext cx="991537" cy="1064362"/>
          </a:xfrm>
          <a:prstGeom prst="rect">
            <a:avLst/>
          </a:prstGeom>
        </p:spPr>
      </p:pic>
      <p:pic>
        <p:nvPicPr>
          <p:cNvPr id="15" name="Picture 14">
            <a:extLst>
              <a:ext uri="{FF2B5EF4-FFF2-40B4-BE49-F238E27FC236}">
                <a16:creationId xmlns:a16="http://schemas.microsoft.com/office/drawing/2014/main" id="{3D951FA0-F9C7-359C-838F-5CF6301E834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48777" y="4778596"/>
            <a:ext cx="991536" cy="1023063"/>
          </a:xfrm>
          <a:prstGeom prst="rect">
            <a:avLst/>
          </a:prstGeom>
        </p:spPr>
      </p:pic>
      <p:pic>
        <p:nvPicPr>
          <p:cNvPr id="16" name="Picture 15">
            <a:extLst>
              <a:ext uri="{FF2B5EF4-FFF2-40B4-BE49-F238E27FC236}">
                <a16:creationId xmlns:a16="http://schemas.microsoft.com/office/drawing/2014/main" id="{57599629-21A9-1A08-BD23-6C8317C57A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5909" y="4778363"/>
            <a:ext cx="991537" cy="1036788"/>
          </a:xfrm>
          <a:prstGeom prst="rect">
            <a:avLst/>
          </a:prstGeom>
        </p:spPr>
      </p:pic>
      <p:pic>
        <p:nvPicPr>
          <p:cNvPr id="17" name="Picture 16">
            <a:extLst>
              <a:ext uri="{FF2B5EF4-FFF2-40B4-BE49-F238E27FC236}">
                <a16:creationId xmlns:a16="http://schemas.microsoft.com/office/drawing/2014/main" id="{09462D05-1137-2FAD-997D-C92D8AF73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9741" y="4647421"/>
            <a:ext cx="991537" cy="1064362"/>
          </a:xfrm>
          <a:prstGeom prst="rect">
            <a:avLst/>
          </a:prstGeom>
        </p:spPr>
      </p:pic>
    </p:spTree>
    <p:extLst>
      <p:ext uri="{BB962C8B-B14F-4D97-AF65-F5344CB8AC3E}">
        <p14:creationId xmlns:p14="http://schemas.microsoft.com/office/powerpoint/2010/main" val="23136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pinner BG">
            <a:extLst>
              <a:ext uri="{FF2B5EF4-FFF2-40B4-BE49-F238E27FC236}">
                <a16:creationId xmlns:a16="http://schemas.microsoft.com/office/drawing/2014/main" id="{E7247EFC-DA6F-4517-958E-60940FA8DC84}"/>
              </a:ext>
            </a:extLst>
          </p:cNvPr>
          <p:cNvSpPr/>
          <p:nvPr/>
        </p:nvSpPr>
        <p:spPr>
          <a:xfrm>
            <a:off x="3130198" y="327896"/>
            <a:ext cx="5931604" cy="596222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46" name="Anchor">
            <a:extLst>
              <a:ext uri="{FF2B5EF4-FFF2-40B4-BE49-F238E27FC236}">
                <a16:creationId xmlns:a16="http://schemas.microsoft.com/office/drawing/2014/main" id="{B316AF16-047B-4F82-AB9C-1224E1DDA737}"/>
              </a:ext>
            </a:extLst>
          </p:cNvPr>
          <p:cNvSpPr/>
          <p:nvPr/>
        </p:nvSpPr>
        <p:spPr>
          <a:xfrm>
            <a:off x="5470198" y="2667896"/>
            <a:ext cx="1647668" cy="1656174"/>
          </a:xfrm>
          <a:prstGeom prst="ellipse">
            <a:avLst/>
          </a:prstGeom>
          <a:solidFill>
            <a:srgbClr val="00B050">
              <a:alpha val="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mj-lt"/>
              <a:cs typeface="Arial" panose="020B0604020202020204" pitchFamily="34" charset="0"/>
            </a:endParaRPr>
          </a:p>
        </p:txBody>
      </p:sp>
      <p:grpSp>
        <p:nvGrpSpPr>
          <p:cNvPr id="31" name="Spinning Wheel 6">
            <a:extLst>
              <a:ext uri="{FF2B5EF4-FFF2-40B4-BE49-F238E27FC236}">
                <a16:creationId xmlns:a16="http://schemas.microsoft.com/office/drawing/2014/main" id="{356BEC47-C717-414D-9AAC-68EFFD076E1D}"/>
              </a:ext>
            </a:extLst>
          </p:cNvPr>
          <p:cNvGrpSpPr/>
          <p:nvPr/>
        </p:nvGrpSpPr>
        <p:grpSpPr>
          <a:xfrm>
            <a:off x="2882317" y="223722"/>
            <a:ext cx="6385410" cy="6153928"/>
            <a:chOff x="2608119" y="84826"/>
            <a:chExt cx="6975762" cy="6688348"/>
          </a:xfrm>
        </p:grpSpPr>
        <p:sp>
          <p:nvSpPr>
            <p:cNvPr id="32" name="Segment 6">
              <a:extLst>
                <a:ext uri="{FF2B5EF4-FFF2-40B4-BE49-F238E27FC236}">
                  <a16:creationId xmlns:a16="http://schemas.microsoft.com/office/drawing/2014/main" id="{F6C22396-752E-4638-A39D-EBB067BDA4ED}"/>
                </a:ext>
              </a:extLst>
            </p:cNvPr>
            <p:cNvSpPr/>
            <p:nvPr/>
          </p:nvSpPr>
          <p:spPr>
            <a:xfrm rot="12600000">
              <a:off x="3934945" y="84826"/>
              <a:ext cx="2624602" cy="2647298"/>
            </a:xfrm>
            <a:custGeom>
              <a:avLst/>
              <a:gdLst>
                <a:gd name="connsiteX0" fmla="*/ 1098532 w 2624602"/>
                <a:gd name="connsiteY0" fmla="*/ 2647298 h 2647298"/>
                <a:gd name="connsiteX1" fmla="*/ 0 w 2624602"/>
                <a:gd name="connsiteY1" fmla="*/ 744585 h 2647298"/>
                <a:gd name="connsiteX2" fmla="*/ 72673 w 2624602"/>
                <a:gd name="connsiteY2" fmla="*/ 697588 h 2647298"/>
                <a:gd name="connsiteX3" fmla="*/ 427972 w 2624602"/>
                <a:gd name="connsiteY3" fmla="*/ 58260 h 2647298"/>
                <a:gd name="connsiteX4" fmla="*/ 426439 w 2624602"/>
                <a:gd name="connsiteY4" fmla="*/ 0 h 2647298"/>
                <a:gd name="connsiteX5" fmla="*/ 2624602 w 2624602"/>
                <a:gd name="connsiteY5" fmla="*/ 0 h 2647298"/>
                <a:gd name="connsiteX6" fmla="*/ 2619886 w 2624602"/>
                <a:gd name="connsiteY6" fmla="*/ 211161 h 2647298"/>
                <a:gd name="connsiteX7" fmla="*/ 1231375 w 2624602"/>
                <a:gd name="connsiteY7" fmla="*/ 2566056 h 2647298"/>
                <a:gd name="connsiteX8" fmla="*/ 1098532 w 2624602"/>
                <a:gd name="connsiteY8" fmla="*/ 2647298 h 26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602" h="2647298">
                  <a:moveTo>
                    <a:pt x="1098532" y="2647298"/>
                  </a:moveTo>
                  <a:lnTo>
                    <a:pt x="0" y="744585"/>
                  </a:lnTo>
                  <a:lnTo>
                    <a:pt x="72673" y="697588"/>
                  </a:lnTo>
                  <a:cubicBezTo>
                    <a:pt x="285532" y="544075"/>
                    <a:pt x="410396" y="306967"/>
                    <a:pt x="427972" y="58260"/>
                  </a:cubicBezTo>
                  <a:lnTo>
                    <a:pt x="426439" y="0"/>
                  </a:lnTo>
                  <a:lnTo>
                    <a:pt x="2624602" y="0"/>
                  </a:lnTo>
                  <a:lnTo>
                    <a:pt x="2619886" y="211161"/>
                  </a:lnTo>
                  <a:cubicBezTo>
                    <a:pt x="2554100" y="1142035"/>
                    <a:pt x="2064447" y="2027080"/>
                    <a:pt x="1231375" y="2566056"/>
                  </a:cubicBezTo>
                  <a:lnTo>
                    <a:pt x="1098532" y="2647298"/>
                  </a:lnTo>
                  <a:close/>
                </a:path>
              </a:pathLst>
            </a:cu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3" name="Segment 5">
              <a:extLst>
                <a:ext uri="{FF2B5EF4-FFF2-40B4-BE49-F238E27FC236}">
                  <a16:creationId xmlns:a16="http://schemas.microsoft.com/office/drawing/2014/main" id="{046AFF47-347B-49AD-AEDB-40E362F0D8E7}"/>
                </a:ext>
              </a:extLst>
            </p:cNvPr>
            <p:cNvSpPr/>
            <p:nvPr/>
          </p:nvSpPr>
          <p:spPr>
            <a:xfrm rot="12600000">
              <a:off x="2608119" y="2380677"/>
              <a:ext cx="2628248" cy="2645334"/>
            </a:xfrm>
            <a:custGeom>
              <a:avLst/>
              <a:gdLst>
                <a:gd name="connsiteX0" fmla="*/ 2626453 w 2628248"/>
                <a:gd name="connsiteY0" fmla="*/ 2645334 h 2645334"/>
                <a:gd name="connsiteX1" fmla="*/ 428115 w 2628248"/>
                <a:gd name="connsiteY1" fmla="*/ 2645334 h 2645334"/>
                <a:gd name="connsiteX2" fmla="*/ 425355 w 2628248"/>
                <a:gd name="connsiteY2" fmla="*/ 2540459 h 2645334"/>
                <a:gd name="connsiteX3" fmla="*/ 316130 w 2628248"/>
                <a:gd name="connsiteY3" fmla="*/ 2215643 h 2645334"/>
                <a:gd name="connsiteX4" fmla="*/ 89444 w 2628248"/>
                <a:gd name="connsiteY4" fmla="*/ 1958645 h 2645334"/>
                <a:gd name="connsiteX5" fmla="*/ 0 w 2628248"/>
                <a:gd name="connsiteY5" fmla="*/ 1903817 h 2645334"/>
                <a:gd name="connsiteX6" fmla="*/ 1099169 w 2628248"/>
                <a:gd name="connsiteY6" fmla="*/ 0 h 2645334"/>
                <a:gd name="connsiteX7" fmla="*/ 1169670 w 2628248"/>
                <a:gd name="connsiteY7" fmla="*/ 38631 h 2645334"/>
                <a:gd name="connsiteX8" fmla="*/ 2218805 w 2628248"/>
                <a:gd name="connsiteY8" fmla="*/ 1117134 h 2645334"/>
                <a:gd name="connsiteX9" fmla="*/ 2628248 w 2628248"/>
                <a:gd name="connsiteY9" fmla="*/ 2564963 h 2645334"/>
                <a:gd name="connsiteX10" fmla="*/ 2626453 w 2628248"/>
                <a:gd name="connsiteY10" fmla="*/ 2645334 h 264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248" h="2645334">
                  <a:moveTo>
                    <a:pt x="2626453" y="2645334"/>
                  </a:moveTo>
                  <a:lnTo>
                    <a:pt x="428115" y="2645334"/>
                  </a:lnTo>
                  <a:lnTo>
                    <a:pt x="425355" y="2540459"/>
                  </a:lnTo>
                  <a:cubicBezTo>
                    <a:pt x="411550" y="2429212"/>
                    <a:pt x="375707" y="2318833"/>
                    <a:pt x="316130" y="2215643"/>
                  </a:cubicBezTo>
                  <a:cubicBezTo>
                    <a:pt x="256554" y="2112454"/>
                    <a:pt x="178885" y="2026223"/>
                    <a:pt x="89444" y="1958645"/>
                  </a:cubicBezTo>
                  <a:lnTo>
                    <a:pt x="0" y="1903817"/>
                  </a:lnTo>
                  <a:lnTo>
                    <a:pt x="1099169" y="0"/>
                  </a:lnTo>
                  <a:lnTo>
                    <a:pt x="1169670" y="38631"/>
                  </a:lnTo>
                  <a:cubicBezTo>
                    <a:pt x="1590441" y="296356"/>
                    <a:pt x="1954744" y="659767"/>
                    <a:pt x="2218805" y="1117134"/>
                  </a:cubicBezTo>
                  <a:cubicBezTo>
                    <a:pt x="2482866" y="1574501"/>
                    <a:pt x="2615437" y="2071702"/>
                    <a:pt x="2628248" y="2564963"/>
                  </a:cubicBezTo>
                  <a:lnTo>
                    <a:pt x="2626453" y="2645334"/>
                  </a:lnTo>
                  <a:close/>
                </a:path>
              </a:pathLst>
            </a:cu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4" name="Segment 4">
              <a:extLst>
                <a:ext uri="{FF2B5EF4-FFF2-40B4-BE49-F238E27FC236}">
                  <a16:creationId xmlns:a16="http://schemas.microsoft.com/office/drawing/2014/main" id="{EE96CB9C-1D5C-4AAD-9C45-89E8661916F7}"/>
                </a:ext>
              </a:extLst>
            </p:cNvPr>
            <p:cNvSpPr/>
            <p:nvPr/>
          </p:nvSpPr>
          <p:spPr>
            <a:xfrm rot="12600000">
              <a:off x="3617250" y="3919560"/>
              <a:ext cx="3055662" cy="2315311"/>
            </a:xfrm>
            <a:custGeom>
              <a:avLst/>
              <a:gdLst>
                <a:gd name="connsiteX0" fmla="*/ 1956580 w 3055662"/>
                <a:gd name="connsiteY0" fmla="*/ 2315311 h 2315311"/>
                <a:gd name="connsiteX1" fmla="*/ 1906893 w 3055662"/>
                <a:gd name="connsiteY1" fmla="*/ 2284853 h 2315311"/>
                <a:gd name="connsiteX2" fmla="*/ 1175569 w 3055662"/>
                <a:gd name="connsiteY2" fmla="*/ 2272887 h 2315311"/>
                <a:gd name="connsiteX3" fmla="*/ 1098532 w 3055662"/>
                <a:gd name="connsiteY3" fmla="*/ 2312325 h 2315311"/>
                <a:gd name="connsiteX4" fmla="*/ 0 w 3055662"/>
                <a:gd name="connsiteY4" fmla="*/ 409612 h 2315311"/>
                <a:gd name="connsiteX5" fmla="*/ 136779 w 3055662"/>
                <a:gd name="connsiteY5" fmla="*/ 335187 h 2315311"/>
                <a:gd name="connsiteX6" fmla="*/ 2870433 w 3055662"/>
                <a:gd name="connsiteY6" fmla="*/ 310149 h 2315311"/>
                <a:gd name="connsiteX7" fmla="*/ 3055662 w 3055662"/>
                <a:gd name="connsiteY7" fmla="*/ 411646 h 2315311"/>
                <a:gd name="connsiteX8" fmla="*/ 1956580 w 3055662"/>
                <a:gd name="connsiteY8" fmla="*/ 2315311 h 2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5662" h="2315311">
                  <a:moveTo>
                    <a:pt x="1956580" y="2315311"/>
                  </a:moveTo>
                  <a:lnTo>
                    <a:pt x="1906893" y="2284853"/>
                  </a:lnTo>
                  <a:cubicBezTo>
                    <a:pt x="1682718" y="2175721"/>
                    <a:pt x="1414944" y="2165302"/>
                    <a:pt x="1175569" y="2272887"/>
                  </a:cubicBezTo>
                  <a:lnTo>
                    <a:pt x="1098532" y="2312325"/>
                  </a:lnTo>
                  <a:lnTo>
                    <a:pt x="0" y="409612"/>
                  </a:lnTo>
                  <a:lnTo>
                    <a:pt x="136779" y="335187"/>
                  </a:lnTo>
                  <a:cubicBezTo>
                    <a:pt x="1020082" y="-116786"/>
                    <a:pt x="2031380" y="-98316"/>
                    <a:pt x="2870433" y="310149"/>
                  </a:cubicBezTo>
                  <a:lnTo>
                    <a:pt x="3055662" y="411646"/>
                  </a:lnTo>
                  <a:lnTo>
                    <a:pt x="1956580" y="2315311"/>
                  </a:lnTo>
                  <a:close/>
                </a:path>
              </a:pathLst>
            </a:cu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5" name="Segment 3">
              <a:extLst>
                <a:ext uri="{FF2B5EF4-FFF2-40B4-BE49-F238E27FC236}">
                  <a16:creationId xmlns:a16="http://schemas.microsoft.com/office/drawing/2014/main" id="{E4DED3A9-E0F3-4657-890E-493214981EBD}"/>
                </a:ext>
              </a:extLst>
            </p:cNvPr>
            <p:cNvSpPr/>
            <p:nvPr/>
          </p:nvSpPr>
          <p:spPr>
            <a:xfrm rot="12580216">
              <a:off x="5632454" y="4125876"/>
              <a:ext cx="2624601" cy="2647298"/>
            </a:xfrm>
            <a:custGeom>
              <a:avLst/>
              <a:gdLst>
                <a:gd name="connsiteX0" fmla="*/ 2198163 w 2624602"/>
                <a:gd name="connsiteY0" fmla="*/ 2647298 h 2647298"/>
                <a:gd name="connsiteX1" fmla="*/ 0 w 2624602"/>
                <a:gd name="connsiteY1" fmla="*/ 2647298 h 2647298"/>
                <a:gd name="connsiteX2" fmla="*/ 4716 w 2624602"/>
                <a:gd name="connsiteY2" fmla="*/ 2436137 h 2647298"/>
                <a:gd name="connsiteX3" fmla="*/ 1393227 w 2624602"/>
                <a:gd name="connsiteY3" fmla="*/ 81242 h 2647298"/>
                <a:gd name="connsiteX4" fmla="*/ 1526070 w 2624602"/>
                <a:gd name="connsiteY4" fmla="*/ 0 h 2647298"/>
                <a:gd name="connsiteX5" fmla="*/ 2624602 w 2624602"/>
                <a:gd name="connsiteY5" fmla="*/ 1902713 h 2647298"/>
                <a:gd name="connsiteX6" fmla="*/ 2551929 w 2624602"/>
                <a:gd name="connsiteY6" fmla="*/ 1949710 h 2647298"/>
                <a:gd name="connsiteX7" fmla="*/ 2196630 w 2624602"/>
                <a:gd name="connsiteY7" fmla="*/ 2589038 h 2647298"/>
                <a:gd name="connsiteX8" fmla="*/ 2198163 w 2624602"/>
                <a:gd name="connsiteY8" fmla="*/ 2647298 h 26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602" h="2647298">
                  <a:moveTo>
                    <a:pt x="2198163" y="2647298"/>
                  </a:moveTo>
                  <a:lnTo>
                    <a:pt x="0" y="2647298"/>
                  </a:lnTo>
                  <a:lnTo>
                    <a:pt x="4716" y="2436137"/>
                  </a:lnTo>
                  <a:cubicBezTo>
                    <a:pt x="70502" y="1505263"/>
                    <a:pt x="560155" y="620218"/>
                    <a:pt x="1393227" y="81242"/>
                  </a:cubicBezTo>
                  <a:lnTo>
                    <a:pt x="1526070" y="0"/>
                  </a:lnTo>
                  <a:lnTo>
                    <a:pt x="2624602" y="1902713"/>
                  </a:lnTo>
                  <a:lnTo>
                    <a:pt x="2551929" y="1949710"/>
                  </a:lnTo>
                  <a:cubicBezTo>
                    <a:pt x="2339070" y="2103223"/>
                    <a:pt x="2214206" y="2340331"/>
                    <a:pt x="2196630" y="2589038"/>
                  </a:cubicBezTo>
                  <a:lnTo>
                    <a:pt x="2198163" y="2647298"/>
                  </a:lnTo>
                  <a:close/>
                </a:path>
              </a:pathLst>
            </a:cu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6" name="Segment 2">
              <a:extLst>
                <a:ext uri="{FF2B5EF4-FFF2-40B4-BE49-F238E27FC236}">
                  <a16:creationId xmlns:a16="http://schemas.microsoft.com/office/drawing/2014/main" id="{C7056AC3-87D1-4236-83A6-D554F7EB403D}"/>
                </a:ext>
              </a:extLst>
            </p:cNvPr>
            <p:cNvSpPr/>
            <p:nvPr/>
          </p:nvSpPr>
          <p:spPr>
            <a:xfrm rot="12600000">
              <a:off x="6955633" y="1831990"/>
              <a:ext cx="2628248" cy="2645334"/>
            </a:xfrm>
            <a:custGeom>
              <a:avLst/>
              <a:gdLst>
                <a:gd name="connsiteX0" fmla="*/ 1529079 w 2628248"/>
                <a:gd name="connsiteY0" fmla="*/ 2645334 h 2645334"/>
                <a:gd name="connsiteX1" fmla="*/ 1458578 w 2628248"/>
                <a:gd name="connsiteY1" fmla="*/ 2606703 h 2645334"/>
                <a:gd name="connsiteX2" fmla="*/ 409443 w 2628248"/>
                <a:gd name="connsiteY2" fmla="*/ 1528200 h 2645334"/>
                <a:gd name="connsiteX3" fmla="*/ 0 w 2628248"/>
                <a:gd name="connsiteY3" fmla="*/ 80371 h 2645334"/>
                <a:gd name="connsiteX4" fmla="*/ 1795 w 2628248"/>
                <a:gd name="connsiteY4" fmla="*/ 0 h 2645334"/>
                <a:gd name="connsiteX5" fmla="*/ 2200133 w 2628248"/>
                <a:gd name="connsiteY5" fmla="*/ 0 h 2645334"/>
                <a:gd name="connsiteX6" fmla="*/ 2202893 w 2628248"/>
                <a:gd name="connsiteY6" fmla="*/ 104875 h 2645334"/>
                <a:gd name="connsiteX7" fmla="*/ 2312118 w 2628248"/>
                <a:gd name="connsiteY7" fmla="*/ 429691 h 2645334"/>
                <a:gd name="connsiteX8" fmla="*/ 2538804 w 2628248"/>
                <a:gd name="connsiteY8" fmla="*/ 686689 h 2645334"/>
                <a:gd name="connsiteX9" fmla="*/ 2628248 w 2628248"/>
                <a:gd name="connsiteY9" fmla="*/ 741517 h 2645334"/>
                <a:gd name="connsiteX10" fmla="*/ 1529079 w 2628248"/>
                <a:gd name="connsiteY10" fmla="*/ 2645334 h 264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248" h="2645334">
                  <a:moveTo>
                    <a:pt x="1529079" y="2645334"/>
                  </a:moveTo>
                  <a:lnTo>
                    <a:pt x="1458578" y="2606703"/>
                  </a:lnTo>
                  <a:cubicBezTo>
                    <a:pt x="1037807" y="2348978"/>
                    <a:pt x="673504" y="1985567"/>
                    <a:pt x="409443" y="1528200"/>
                  </a:cubicBezTo>
                  <a:cubicBezTo>
                    <a:pt x="145382" y="1070833"/>
                    <a:pt x="12811" y="573632"/>
                    <a:pt x="0" y="80371"/>
                  </a:cubicBezTo>
                  <a:lnTo>
                    <a:pt x="1795" y="0"/>
                  </a:lnTo>
                  <a:lnTo>
                    <a:pt x="2200133" y="0"/>
                  </a:lnTo>
                  <a:lnTo>
                    <a:pt x="2202893" y="104875"/>
                  </a:lnTo>
                  <a:cubicBezTo>
                    <a:pt x="2216698" y="216122"/>
                    <a:pt x="2252541" y="326501"/>
                    <a:pt x="2312118" y="429691"/>
                  </a:cubicBezTo>
                  <a:cubicBezTo>
                    <a:pt x="2371694" y="532880"/>
                    <a:pt x="2449363" y="619111"/>
                    <a:pt x="2538804" y="686689"/>
                  </a:cubicBezTo>
                  <a:lnTo>
                    <a:pt x="2628248" y="741517"/>
                  </a:lnTo>
                  <a:lnTo>
                    <a:pt x="1529079" y="2645334"/>
                  </a:lnTo>
                  <a:close/>
                </a:path>
              </a:pathLst>
            </a:cu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7" name="Segment 1">
              <a:extLst>
                <a:ext uri="{FF2B5EF4-FFF2-40B4-BE49-F238E27FC236}">
                  <a16:creationId xmlns:a16="http://schemas.microsoft.com/office/drawing/2014/main" id="{37CA9E96-6C4B-4FAA-873B-80F315085477}"/>
                </a:ext>
              </a:extLst>
            </p:cNvPr>
            <p:cNvSpPr/>
            <p:nvPr/>
          </p:nvSpPr>
          <p:spPr>
            <a:xfrm rot="12600000">
              <a:off x="5519218" y="623130"/>
              <a:ext cx="3055662" cy="2315311"/>
            </a:xfrm>
            <a:custGeom>
              <a:avLst/>
              <a:gdLst>
                <a:gd name="connsiteX0" fmla="*/ 3055662 w 3055662"/>
                <a:gd name="connsiteY0" fmla="*/ 1905699 h 2315311"/>
                <a:gd name="connsiteX1" fmla="*/ 2918883 w 3055662"/>
                <a:gd name="connsiteY1" fmla="*/ 1980124 h 2315311"/>
                <a:gd name="connsiteX2" fmla="*/ 185229 w 3055662"/>
                <a:gd name="connsiteY2" fmla="*/ 2005162 h 2315311"/>
                <a:gd name="connsiteX3" fmla="*/ 0 w 3055662"/>
                <a:gd name="connsiteY3" fmla="*/ 1903665 h 2315311"/>
                <a:gd name="connsiteX4" fmla="*/ 1099082 w 3055662"/>
                <a:gd name="connsiteY4" fmla="*/ 0 h 2315311"/>
                <a:gd name="connsiteX5" fmla="*/ 1148769 w 3055662"/>
                <a:gd name="connsiteY5" fmla="*/ 30458 h 2315311"/>
                <a:gd name="connsiteX6" fmla="*/ 1880093 w 3055662"/>
                <a:gd name="connsiteY6" fmla="*/ 42424 h 2315311"/>
                <a:gd name="connsiteX7" fmla="*/ 1957130 w 3055662"/>
                <a:gd name="connsiteY7" fmla="*/ 2986 h 2315311"/>
                <a:gd name="connsiteX8" fmla="*/ 3055662 w 3055662"/>
                <a:gd name="connsiteY8" fmla="*/ 1905699 h 2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5662" h="2315311">
                  <a:moveTo>
                    <a:pt x="3055662" y="1905699"/>
                  </a:moveTo>
                  <a:lnTo>
                    <a:pt x="2918883" y="1980124"/>
                  </a:lnTo>
                  <a:cubicBezTo>
                    <a:pt x="2035580" y="2432097"/>
                    <a:pt x="1024282" y="2413627"/>
                    <a:pt x="185229" y="2005162"/>
                  </a:cubicBezTo>
                  <a:lnTo>
                    <a:pt x="0" y="1903665"/>
                  </a:lnTo>
                  <a:lnTo>
                    <a:pt x="1099082" y="0"/>
                  </a:lnTo>
                  <a:lnTo>
                    <a:pt x="1148769" y="30458"/>
                  </a:lnTo>
                  <a:cubicBezTo>
                    <a:pt x="1372944" y="139590"/>
                    <a:pt x="1640718" y="150009"/>
                    <a:pt x="1880093" y="42424"/>
                  </a:cubicBezTo>
                  <a:lnTo>
                    <a:pt x="1957130" y="2986"/>
                  </a:lnTo>
                  <a:lnTo>
                    <a:pt x="3055662" y="1905699"/>
                  </a:lnTo>
                  <a:close/>
                </a:path>
              </a:pathLst>
            </a:custGeom>
            <a:solidFill>
              <a:srgbClr val="FF3399"/>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8" name="Segment 6 Text">
              <a:extLst>
                <a:ext uri="{FF2B5EF4-FFF2-40B4-BE49-F238E27FC236}">
                  <a16:creationId xmlns:a16="http://schemas.microsoft.com/office/drawing/2014/main" id="{CFEFFEB9-09F2-4CE7-BFD2-A9795F06577D}"/>
                </a:ext>
              </a:extLst>
            </p:cNvPr>
            <p:cNvSpPr/>
            <p:nvPr/>
          </p:nvSpPr>
          <p:spPr>
            <a:xfrm rot="19668440">
              <a:off x="4004988" y="1284732"/>
              <a:ext cx="2145652" cy="938560"/>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6</a:t>
              </a:r>
              <a:endParaRPr lang="en-US" sz="6000" b="1" cap="none" spc="0" dirty="0">
                <a:ln w="0"/>
                <a:solidFill>
                  <a:schemeClr val="bg1"/>
                </a:solidFill>
                <a:latin typeface="+mj-lt"/>
                <a:cs typeface="Arial" panose="020B0604020202020204" pitchFamily="34" charset="0"/>
              </a:endParaRPr>
            </a:p>
          </p:txBody>
        </p:sp>
        <p:sp>
          <p:nvSpPr>
            <p:cNvPr id="39" name="Segment 5 Text">
              <a:extLst>
                <a:ext uri="{FF2B5EF4-FFF2-40B4-BE49-F238E27FC236}">
                  <a16:creationId xmlns:a16="http://schemas.microsoft.com/office/drawing/2014/main" id="{BA6A202C-3156-4B61-BC6E-38AB909F8B59}"/>
                </a:ext>
              </a:extLst>
            </p:cNvPr>
            <p:cNvSpPr/>
            <p:nvPr/>
          </p:nvSpPr>
          <p:spPr>
            <a:xfrm rot="214658">
              <a:off x="3095277" y="2980805"/>
              <a:ext cx="2134632" cy="943406"/>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5</a:t>
              </a:r>
              <a:endParaRPr lang="en-US" sz="6000" b="1" cap="none" spc="0" dirty="0">
                <a:ln w="0"/>
                <a:solidFill>
                  <a:schemeClr val="bg1"/>
                </a:solidFill>
                <a:latin typeface="+mj-lt"/>
                <a:cs typeface="Arial" panose="020B0604020202020204" pitchFamily="34" charset="0"/>
              </a:endParaRPr>
            </a:p>
          </p:txBody>
        </p:sp>
        <p:sp>
          <p:nvSpPr>
            <p:cNvPr id="40" name="Segment 4 Text">
              <a:extLst>
                <a:ext uri="{FF2B5EF4-FFF2-40B4-BE49-F238E27FC236}">
                  <a16:creationId xmlns:a16="http://schemas.microsoft.com/office/drawing/2014/main" id="{2E9CC0CE-1DE3-4D14-99D9-905FE078C32C}"/>
                </a:ext>
              </a:extLst>
            </p:cNvPr>
            <p:cNvSpPr/>
            <p:nvPr/>
          </p:nvSpPr>
          <p:spPr>
            <a:xfrm rot="1813501">
              <a:off x="4021381" y="4641760"/>
              <a:ext cx="2145652" cy="938560"/>
            </a:xfrm>
            <a:prstGeom prst="rect">
              <a:avLst/>
            </a:prstGeom>
            <a:noFill/>
          </p:spPr>
          <p:txBody>
            <a:bodyPr vert="horz" wrap="square" lIns="36000" tIns="36000" rIns="36000" bIns="36000" anchor="ctr" anchorCtr="0">
              <a:normAutofit fontScale="92500" lnSpcReduction="10000"/>
            </a:bodyPr>
            <a:lstStyle/>
            <a:p>
              <a:pPr algn="ctr"/>
              <a:r>
                <a:rPr lang="en-US" sz="6000" b="1" cap="none" spc="0" dirty="0">
                  <a:ln w="0"/>
                  <a:solidFill>
                    <a:schemeClr val="bg1"/>
                  </a:solidFill>
                  <a:latin typeface="+mj-lt"/>
                  <a:cs typeface="Arial" panose="020B0604020202020204" pitchFamily="34" charset="0"/>
                </a:rPr>
                <a:t>4</a:t>
              </a:r>
            </a:p>
          </p:txBody>
        </p:sp>
        <p:sp>
          <p:nvSpPr>
            <p:cNvPr id="41" name="Segment 3 Text">
              <a:extLst>
                <a:ext uri="{FF2B5EF4-FFF2-40B4-BE49-F238E27FC236}">
                  <a16:creationId xmlns:a16="http://schemas.microsoft.com/office/drawing/2014/main" id="{C0C6F036-182F-4D24-B27F-FC0711AC4592}"/>
                </a:ext>
              </a:extLst>
            </p:cNvPr>
            <p:cNvSpPr/>
            <p:nvPr/>
          </p:nvSpPr>
          <p:spPr>
            <a:xfrm rot="19967767">
              <a:off x="6003009" y="4651437"/>
              <a:ext cx="2145652" cy="938560"/>
            </a:xfrm>
            <a:prstGeom prst="rect">
              <a:avLst/>
            </a:prstGeom>
            <a:noFill/>
          </p:spPr>
          <p:txBody>
            <a:bodyPr vert="horz" wrap="square" lIns="36000" tIns="36000" rIns="36000" bIns="36000" anchor="ctr" anchorCtr="0">
              <a:normAutofit fontScale="92500" lnSpcReduction="10000"/>
            </a:bodyPr>
            <a:lstStyle/>
            <a:p>
              <a:pPr algn="ctr"/>
              <a:r>
                <a:rPr lang="en-US" sz="6000" b="1" dirty="0">
                  <a:ln w="0"/>
                  <a:solidFill>
                    <a:srgbClr val="FF0000"/>
                  </a:solidFill>
                  <a:latin typeface="+mj-lt"/>
                  <a:cs typeface="Arial" panose="020B0604020202020204" pitchFamily="34" charset="0"/>
                </a:rPr>
                <a:t>3</a:t>
              </a:r>
              <a:endParaRPr lang="en-US" sz="6000" b="1" cap="none" spc="0" dirty="0">
                <a:ln w="0"/>
                <a:solidFill>
                  <a:srgbClr val="FF0000"/>
                </a:solidFill>
                <a:latin typeface="+mj-lt"/>
                <a:cs typeface="Arial" panose="020B0604020202020204" pitchFamily="34" charset="0"/>
              </a:endParaRPr>
            </a:p>
          </p:txBody>
        </p:sp>
        <p:sp>
          <p:nvSpPr>
            <p:cNvPr id="42" name="Segment 2 Text">
              <a:extLst>
                <a:ext uri="{FF2B5EF4-FFF2-40B4-BE49-F238E27FC236}">
                  <a16:creationId xmlns:a16="http://schemas.microsoft.com/office/drawing/2014/main" id="{328EEC02-802F-4C5C-BBCE-496F25F02A8C}"/>
                </a:ext>
              </a:extLst>
            </p:cNvPr>
            <p:cNvSpPr/>
            <p:nvPr/>
          </p:nvSpPr>
          <p:spPr>
            <a:xfrm rot="21252148">
              <a:off x="6956866" y="2953524"/>
              <a:ext cx="2134632" cy="943406"/>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2</a:t>
              </a:r>
              <a:endParaRPr lang="en-US" sz="6000" b="1" cap="none" spc="0" dirty="0">
                <a:ln w="0"/>
                <a:solidFill>
                  <a:schemeClr val="bg1"/>
                </a:solidFill>
                <a:latin typeface="+mj-lt"/>
                <a:cs typeface="Arial" panose="020B0604020202020204" pitchFamily="34" charset="0"/>
              </a:endParaRPr>
            </a:p>
          </p:txBody>
        </p:sp>
        <p:sp>
          <p:nvSpPr>
            <p:cNvPr id="43" name="Segment 1 Text">
              <a:extLst>
                <a:ext uri="{FF2B5EF4-FFF2-40B4-BE49-F238E27FC236}">
                  <a16:creationId xmlns:a16="http://schemas.microsoft.com/office/drawing/2014/main" id="{6E2AC8F1-204C-497D-9ED3-0D10182C8349}"/>
                </a:ext>
              </a:extLst>
            </p:cNvPr>
            <p:cNvSpPr/>
            <p:nvPr/>
          </p:nvSpPr>
          <p:spPr>
            <a:xfrm rot="18404525">
              <a:off x="6090134" y="1320539"/>
              <a:ext cx="2134632" cy="943406"/>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1</a:t>
              </a:r>
              <a:endParaRPr lang="en-US" sz="6000" b="1" cap="none" spc="0" dirty="0">
                <a:ln w="0"/>
                <a:solidFill>
                  <a:schemeClr val="bg1"/>
                </a:solidFill>
                <a:latin typeface="+mj-lt"/>
                <a:cs typeface="Arial" panose="020B0604020202020204" pitchFamily="34" charset="0"/>
              </a:endParaRPr>
            </a:p>
          </p:txBody>
        </p:sp>
      </p:grpSp>
      <p:grpSp>
        <p:nvGrpSpPr>
          <p:cNvPr id="67" name="Spin Button">
            <a:extLst>
              <a:ext uri="{FF2B5EF4-FFF2-40B4-BE49-F238E27FC236}">
                <a16:creationId xmlns:a16="http://schemas.microsoft.com/office/drawing/2014/main" id="{1972FA71-9F7D-4B81-B488-7F26645D57CD}"/>
              </a:ext>
            </a:extLst>
          </p:cNvPr>
          <p:cNvGrpSpPr/>
          <p:nvPr/>
        </p:nvGrpSpPr>
        <p:grpSpPr>
          <a:xfrm>
            <a:off x="5272166" y="2458800"/>
            <a:ext cx="1647668" cy="1656174"/>
            <a:chOff x="5196000" y="2529000"/>
            <a:chExt cx="1800000" cy="1800000"/>
          </a:xfrm>
        </p:grpSpPr>
        <p:sp>
          <p:nvSpPr>
            <p:cNvPr id="51" name="Spin Button">
              <a:extLst>
                <a:ext uri="{FF2B5EF4-FFF2-40B4-BE49-F238E27FC236}">
                  <a16:creationId xmlns:a16="http://schemas.microsoft.com/office/drawing/2014/main" id="{B7650D7D-7FCB-4A79-BFAA-6C32C5E3579F}"/>
                </a:ext>
              </a:extLst>
            </p:cNvPr>
            <p:cNvSpPr/>
            <p:nvPr/>
          </p:nvSpPr>
          <p:spPr>
            <a:xfrm>
              <a:off x="5196000" y="2529000"/>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chemeClr val="accent6">
                <a:lumMod val="60000"/>
                <a:lumOff val="40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GB" sz="4000" b="1" dirty="0">
                  <a:solidFill>
                    <a:schemeClr val="tx1"/>
                  </a:solidFill>
                  <a:latin typeface="+mj-lt"/>
                  <a:cs typeface="Arial" panose="020B0604020202020204" pitchFamily="34" charset="0"/>
                </a:rPr>
                <a:t>SPIN</a:t>
              </a:r>
            </a:p>
          </p:txBody>
        </p:sp>
        <p:sp>
          <p:nvSpPr>
            <p:cNvPr id="63" name="Arrow: Curved Down 62">
              <a:extLst>
                <a:ext uri="{FF2B5EF4-FFF2-40B4-BE49-F238E27FC236}">
                  <a16:creationId xmlns:a16="http://schemas.microsoft.com/office/drawing/2014/main" id="{B210A41A-0C7E-475B-831B-931895C7011C}"/>
                </a:ext>
              </a:extLst>
            </p:cNvPr>
            <p:cNvSpPr/>
            <p:nvPr/>
          </p:nvSpPr>
          <p:spPr>
            <a:xfrm>
              <a:off x="5392462" y="2664749"/>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solidFill>
                  <a:schemeClr val="tx1"/>
                </a:solidFill>
                <a:latin typeface="+mj-lt"/>
              </a:endParaRPr>
            </a:p>
          </p:txBody>
        </p:sp>
        <p:sp>
          <p:nvSpPr>
            <p:cNvPr id="64" name="Arrow: Curved Down 63">
              <a:extLst>
                <a:ext uri="{FF2B5EF4-FFF2-40B4-BE49-F238E27FC236}">
                  <a16:creationId xmlns:a16="http://schemas.microsoft.com/office/drawing/2014/main" id="{1CA3CB84-AD33-4099-80E9-01351CE5DBB5}"/>
                </a:ext>
              </a:extLst>
            </p:cNvPr>
            <p:cNvSpPr/>
            <p:nvPr/>
          </p:nvSpPr>
          <p:spPr>
            <a:xfrm flipH="1" flipV="1">
              <a:off x="5384979" y="3672555"/>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solidFill>
                  <a:schemeClr val="tx1"/>
                </a:solidFill>
                <a:latin typeface="+mj-lt"/>
              </a:endParaRPr>
            </a:p>
          </p:txBody>
        </p:sp>
      </p:grpSp>
      <p:sp>
        <p:nvSpPr>
          <p:cNvPr id="48" name="Marker">
            <a:extLst>
              <a:ext uri="{FF2B5EF4-FFF2-40B4-BE49-F238E27FC236}">
                <a16:creationId xmlns:a16="http://schemas.microsoft.com/office/drawing/2014/main" id="{6F381C54-25EF-445D-B869-A54C62C08DBE}"/>
              </a:ext>
            </a:extLst>
          </p:cNvPr>
          <p:cNvSpPr/>
          <p:nvPr/>
        </p:nvSpPr>
        <p:spPr>
          <a:xfrm rot="10800000">
            <a:off x="5745542" y="127769"/>
            <a:ext cx="659067" cy="662470"/>
          </a:xfrm>
          <a:prstGeom prst="triangle">
            <a:avLst/>
          </a:prstGeom>
          <a:solidFill>
            <a:srgbClr val="C0000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pic>
        <p:nvPicPr>
          <p:cNvPr id="29" name="Picture 28">
            <a:extLst>
              <a:ext uri="{FF2B5EF4-FFF2-40B4-BE49-F238E27FC236}">
                <a16:creationId xmlns:a16="http://schemas.microsoft.com/office/drawing/2014/main" id="{7B37F45E-5BEF-0DBA-647B-447AAF72F7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705" y="1003699"/>
            <a:ext cx="870566" cy="1107102"/>
          </a:xfrm>
          <a:prstGeom prst="rect">
            <a:avLst/>
          </a:prstGeom>
        </p:spPr>
      </p:pic>
      <p:pic>
        <p:nvPicPr>
          <p:cNvPr id="30" name="Picture 29">
            <a:extLst>
              <a:ext uri="{FF2B5EF4-FFF2-40B4-BE49-F238E27FC236}">
                <a16:creationId xmlns:a16="http://schemas.microsoft.com/office/drawing/2014/main" id="{5D486C2B-308E-B580-B1FE-DEB42FF28B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489" y="4114974"/>
            <a:ext cx="838223" cy="1277736"/>
          </a:xfrm>
          <a:prstGeom prst="rect">
            <a:avLst/>
          </a:prstGeom>
        </p:spPr>
      </p:pic>
      <p:pic>
        <p:nvPicPr>
          <p:cNvPr id="44" name="Picture 43">
            <a:extLst>
              <a:ext uri="{FF2B5EF4-FFF2-40B4-BE49-F238E27FC236}">
                <a16:creationId xmlns:a16="http://schemas.microsoft.com/office/drawing/2014/main" id="{2D9B6975-F5B7-36BB-2C04-770A6F05B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5261" y="2335361"/>
            <a:ext cx="835010" cy="1596831"/>
          </a:xfrm>
          <a:prstGeom prst="rect">
            <a:avLst/>
          </a:prstGeom>
        </p:spPr>
      </p:pic>
      <p:pic>
        <p:nvPicPr>
          <p:cNvPr id="45" name="Picture 44">
            <a:extLst>
              <a:ext uri="{FF2B5EF4-FFF2-40B4-BE49-F238E27FC236}">
                <a16:creationId xmlns:a16="http://schemas.microsoft.com/office/drawing/2014/main" id="{1E8575B8-CA83-6D93-37EC-619680FC6B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90854" y="4606213"/>
            <a:ext cx="870566" cy="1107102"/>
          </a:xfrm>
          <a:prstGeom prst="rect">
            <a:avLst/>
          </a:prstGeom>
        </p:spPr>
      </p:pic>
      <p:pic>
        <p:nvPicPr>
          <p:cNvPr id="47" name="Picture 46">
            <a:extLst>
              <a:ext uri="{FF2B5EF4-FFF2-40B4-BE49-F238E27FC236}">
                <a16:creationId xmlns:a16="http://schemas.microsoft.com/office/drawing/2014/main" id="{3EE0E550-6321-F4B6-6F91-BDAB6F4DF7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29432" y="452099"/>
            <a:ext cx="838223" cy="1277736"/>
          </a:xfrm>
          <a:prstGeom prst="rect">
            <a:avLst/>
          </a:prstGeom>
        </p:spPr>
      </p:pic>
      <p:pic>
        <p:nvPicPr>
          <p:cNvPr id="49" name="Picture 48">
            <a:extLst>
              <a:ext uri="{FF2B5EF4-FFF2-40B4-BE49-F238E27FC236}">
                <a16:creationId xmlns:a16="http://schemas.microsoft.com/office/drawing/2014/main" id="{74CD4414-BF72-CF3F-A6AD-DED5992B4C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29432" y="2348285"/>
            <a:ext cx="835010" cy="1596831"/>
          </a:xfrm>
          <a:prstGeom prst="rect">
            <a:avLst/>
          </a:prstGeom>
        </p:spPr>
      </p:pic>
      <p:pic>
        <p:nvPicPr>
          <p:cNvPr id="50" name="Picture 49">
            <a:extLst>
              <a:ext uri="{FF2B5EF4-FFF2-40B4-BE49-F238E27FC236}">
                <a16:creationId xmlns:a16="http://schemas.microsoft.com/office/drawing/2014/main" id="{7B40A73E-9EDB-CF9B-3CF2-E38E79FAFE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6832" y="984701"/>
            <a:ext cx="1418665" cy="1210911"/>
          </a:xfrm>
          <a:prstGeom prst="rect">
            <a:avLst/>
          </a:prstGeom>
        </p:spPr>
      </p:pic>
      <p:pic>
        <p:nvPicPr>
          <p:cNvPr id="53" name="Picture 52">
            <a:extLst>
              <a:ext uri="{FF2B5EF4-FFF2-40B4-BE49-F238E27FC236}">
                <a16:creationId xmlns:a16="http://schemas.microsoft.com/office/drawing/2014/main" id="{EE93B720-05FE-ED21-C2A2-6AA6B57805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64643" y="695527"/>
            <a:ext cx="1398697" cy="1199719"/>
          </a:xfrm>
          <a:prstGeom prst="rect">
            <a:avLst/>
          </a:prstGeom>
        </p:spPr>
      </p:pic>
      <p:pic>
        <p:nvPicPr>
          <p:cNvPr id="55" name="Picture 54">
            <a:extLst>
              <a:ext uri="{FF2B5EF4-FFF2-40B4-BE49-F238E27FC236}">
                <a16:creationId xmlns:a16="http://schemas.microsoft.com/office/drawing/2014/main" id="{5FD77B05-9FCE-2914-6B12-BCE5BF8E62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309886" y="2908271"/>
            <a:ext cx="1722513" cy="828087"/>
          </a:xfrm>
          <a:prstGeom prst="rect">
            <a:avLst/>
          </a:prstGeom>
        </p:spPr>
      </p:pic>
      <p:pic>
        <p:nvPicPr>
          <p:cNvPr id="56" name="Picture 55">
            <a:extLst>
              <a:ext uri="{FF2B5EF4-FFF2-40B4-BE49-F238E27FC236}">
                <a16:creationId xmlns:a16="http://schemas.microsoft.com/office/drawing/2014/main" id="{1258FC3A-5912-9BC6-44DE-B33EABF0674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30125" y="4324070"/>
            <a:ext cx="1853010" cy="1117577"/>
          </a:xfrm>
          <a:prstGeom prst="rect">
            <a:avLst/>
          </a:prstGeom>
        </p:spPr>
      </p:pic>
      <p:pic>
        <p:nvPicPr>
          <p:cNvPr id="57" name="Picture 56">
            <a:extLst>
              <a:ext uri="{FF2B5EF4-FFF2-40B4-BE49-F238E27FC236}">
                <a16:creationId xmlns:a16="http://schemas.microsoft.com/office/drawing/2014/main" id="{9A123954-CC33-5002-D7B0-5B734B26D85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82512" y="4673396"/>
            <a:ext cx="1441000" cy="1229974"/>
          </a:xfrm>
          <a:prstGeom prst="rect">
            <a:avLst/>
          </a:prstGeom>
        </p:spPr>
      </p:pic>
      <p:pic>
        <p:nvPicPr>
          <p:cNvPr id="3" name="Picture 2">
            <a:extLst>
              <a:ext uri="{FF2B5EF4-FFF2-40B4-BE49-F238E27FC236}">
                <a16:creationId xmlns:a16="http://schemas.microsoft.com/office/drawing/2014/main" id="{B05C1DD9-4BF5-AE20-8112-66A154600E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67099" y="2730484"/>
            <a:ext cx="1230081" cy="1255977"/>
          </a:xfrm>
          <a:prstGeom prst="rect">
            <a:avLst/>
          </a:prstGeom>
        </p:spPr>
      </p:pic>
      <p:sp>
        <p:nvSpPr>
          <p:cNvPr id="4" name="TextBox 3">
            <a:extLst>
              <a:ext uri="{FF2B5EF4-FFF2-40B4-BE49-F238E27FC236}">
                <a16:creationId xmlns:a16="http://schemas.microsoft.com/office/drawing/2014/main" id="{90B0C112-8207-8C00-A9B3-1473CD7E0ABA}"/>
              </a:ext>
            </a:extLst>
          </p:cNvPr>
          <p:cNvSpPr txBox="1"/>
          <p:nvPr/>
        </p:nvSpPr>
        <p:spPr>
          <a:xfrm>
            <a:off x="159185" y="552696"/>
            <a:ext cx="418704" cy="646331"/>
          </a:xfrm>
          <a:prstGeom prst="rect">
            <a:avLst/>
          </a:prstGeom>
          <a:noFill/>
        </p:spPr>
        <p:txBody>
          <a:bodyPr wrap="none" rtlCol="0">
            <a:spAutoFit/>
          </a:bodyPr>
          <a:lstStyle/>
          <a:p>
            <a:r>
              <a:rPr lang="en-US" sz="3600" b="1">
                <a:solidFill>
                  <a:srgbClr val="0070C0"/>
                </a:solidFill>
              </a:rPr>
              <a:t>1</a:t>
            </a:r>
          </a:p>
        </p:txBody>
      </p:sp>
      <p:sp>
        <p:nvSpPr>
          <p:cNvPr id="58" name="TextBox 57">
            <a:extLst>
              <a:ext uri="{FF2B5EF4-FFF2-40B4-BE49-F238E27FC236}">
                <a16:creationId xmlns:a16="http://schemas.microsoft.com/office/drawing/2014/main" id="{2F025615-A66C-C05E-F6FF-BA17A4F9AA04}"/>
              </a:ext>
            </a:extLst>
          </p:cNvPr>
          <p:cNvSpPr txBox="1"/>
          <p:nvPr/>
        </p:nvSpPr>
        <p:spPr>
          <a:xfrm>
            <a:off x="159185" y="2272349"/>
            <a:ext cx="418704" cy="646331"/>
          </a:xfrm>
          <a:prstGeom prst="rect">
            <a:avLst/>
          </a:prstGeom>
          <a:noFill/>
        </p:spPr>
        <p:txBody>
          <a:bodyPr wrap="none" rtlCol="0">
            <a:spAutoFit/>
          </a:bodyPr>
          <a:lstStyle/>
          <a:p>
            <a:r>
              <a:rPr lang="en-US" sz="3600" b="1">
                <a:solidFill>
                  <a:srgbClr val="0070C0"/>
                </a:solidFill>
              </a:rPr>
              <a:t>2</a:t>
            </a:r>
          </a:p>
        </p:txBody>
      </p:sp>
      <p:sp>
        <p:nvSpPr>
          <p:cNvPr id="59" name="TextBox 58">
            <a:extLst>
              <a:ext uri="{FF2B5EF4-FFF2-40B4-BE49-F238E27FC236}">
                <a16:creationId xmlns:a16="http://schemas.microsoft.com/office/drawing/2014/main" id="{80714476-3869-B185-3B37-992FD7ADDD57}"/>
              </a:ext>
            </a:extLst>
          </p:cNvPr>
          <p:cNvSpPr txBox="1"/>
          <p:nvPr/>
        </p:nvSpPr>
        <p:spPr>
          <a:xfrm>
            <a:off x="135606" y="3922413"/>
            <a:ext cx="418704" cy="646331"/>
          </a:xfrm>
          <a:prstGeom prst="rect">
            <a:avLst/>
          </a:prstGeom>
          <a:noFill/>
        </p:spPr>
        <p:txBody>
          <a:bodyPr wrap="none" rtlCol="0">
            <a:spAutoFit/>
          </a:bodyPr>
          <a:lstStyle/>
          <a:p>
            <a:r>
              <a:rPr lang="en-US" sz="3600" b="1">
                <a:solidFill>
                  <a:srgbClr val="0070C0"/>
                </a:solidFill>
              </a:rPr>
              <a:t>3</a:t>
            </a:r>
          </a:p>
        </p:txBody>
      </p:sp>
      <p:sp>
        <p:nvSpPr>
          <p:cNvPr id="60" name="TextBox 59">
            <a:extLst>
              <a:ext uri="{FF2B5EF4-FFF2-40B4-BE49-F238E27FC236}">
                <a16:creationId xmlns:a16="http://schemas.microsoft.com/office/drawing/2014/main" id="{F93C379F-3EF1-BA3E-37FE-ADA6DFDBCF6D}"/>
              </a:ext>
            </a:extLst>
          </p:cNvPr>
          <p:cNvSpPr txBox="1"/>
          <p:nvPr/>
        </p:nvSpPr>
        <p:spPr>
          <a:xfrm>
            <a:off x="9155219" y="383213"/>
            <a:ext cx="418704" cy="646331"/>
          </a:xfrm>
          <a:prstGeom prst="rect">
            <a:avLst/>
          </a:prstGeom>
          <a:noFill/>
        </p:spPr>
        <p:txBody>
          <a:bodyPr wrap="none" rtlCol="0">
            <a:spAutoFit/>
          </a:bodyPr>
          <a:lstStyle/>
          <a:p>
            <a:r>
              <a:rPr lang="en-US" sz="3600" b="1">
                <a:solidFill>
                  <a:srgbClr val="0070C0"/>
                </a:solidFill>
              </a:rPr>
              <a:t>4</a:t>
            </a:r>
          </a:p>
        </p:txBody>
      </p:sp>
      <p:sp>
        <p:nvSpPr>
          <p:cNvPr id="61" name="TextBox 60">
            <a:extLst>
              <a:ext uri="{FF2B5EF4-FFF2-40B4-BE49-F238E27FC236}">
                <a16:creationId xmlns:a16="http://schemas.microsoft.com/office/drawing/2014/main" id="{97D9E851-2615-87B7-9F4E-BF0255F72903}"/>
              </a:ext>
            </a:extLst>
          </p:cNvPr>
          <p:cNvSpPr txBox="1"/>
          <p:nvPr/>
        </p:nvSpPr>
        <p:spPr>
          <a:xfrm>
            <a:off x="9215541" y="2220478"/>
            <a:ext cx="418704" cy="646331"/>
          </a:xfrm>
          <a:prstGeom prst="rect">
            <a:avLst/>
          </a:prstGeom>
          <a:noFill/>
        </p:spPr>
        <p:txBody>
          <a:bodyPr wrap="none" rtlCol="0">
            <a:spAutoFit/>
          </a:bodyPr>
          <a:lstStyle/>
          <a:p>
            <a:r>
              <a:rPr lang="en-US" sz="3600" b="1">
                <a:solidFill>
                  <a:srgbClr val="0070C0"/>
                </a:solidFill>
              </a:rPr>
              <a:t>5</a:t>
            </a:r>
          </a:p>
        </p:txBody>
      </p:sp>
      <p:sp>
        <p:nvSpPr>
          <p:cNvPr id="62" name="TextBox 61">
            <a:extLst>
              <a:ext uri="{FF2B5EF4-FFF2-40B4-BE49-F238E27FC236}">
                <a16:creationId xmlns:a16="http://schemas.microsoft.com/office/drawing/2014/main" id="{0E7F776E-AC56-B3C0-694C-633A6F4EEB32}"/>
              </a:ext>
            </a:extLst>
          </p:cNvPr>
          <p:cNvSpPr txBox="1"/>
          <p:nvPr/>
        </p:nvSpPr>
        <p:spPr>
          <a:xfrm>
            <a:off x="9214120" y="3877911"/>
            <a:ext cx="418704" cy="646331"/>
          </a:xfrm>
          <a:prstGeom prst="rect">
            <a:avLst/>
          </a:prstGeom>
          <a:noFill/>
        </p:spPr>
        <p:txBody>
          <a:bodyPr wrap="none" rtlCol="0">
            <a:spAutoFit/>
          </a:bodyPr>
          <a:lstStyle/>
          <a:p>
            <a:r>
              <a:rPr lang="en-US" sz="3600" b="1">
                <a:solidFill>
                  <a:srgbClr val="0070C0"/>
                </a:solidFill>
              </a:rPr>
              <a:t>6</a:t>
            </a:r>
          </a:p>
        </p:txBody>
      </p:sp>
    </p:spTree>
    <p:extLst>
      <p:ext uri="{BB962C8B-B14F-4D97-AF65-F5344CB8AC3E}">
        <p14:creationId xmlns:p14="http://schemas.microsoft.com/office/powerpoint/2010/main" val="2983933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3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
                                        <p:tgtEl>
                                          <p:spTgt spid="46"/>
                                        </p:tgtEl>
                                      </p:cBhvr>
                                    </p:animEffect>
                                  </p:childTnLst>
                                </p:cTn>
                              </p:par>
                              <p:par>
                                <p:cTn id="12" presetID="10" presetClass="exit" presetSubtype="0" fill="hold" grpId="1" nodeType="withEffect">
                                  <p:stCondLst>
                                    <p:cond delay="0"/>
                                  </p:stCondLst>
                                  <p:childTnLst>
                                    <p:animEffect transition="out" filter="fade">
                                      <p:cBhvr>
                                        <p:cTn id="13" dur="10"/>
                                        <p:tgtEl>
                                          <p:spTgt spid="46"/>
                                        </p:tgtEl>
                                      </p:cBhvr>
                                    </p:animEffect>
                                    <p:set>
                                      <p:cBhvr>
                                        <p:cTn id="14" dur="1" fill="hold">
                                          <p:stCondLst>
                                            <p:cond delay="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46" grpId="0" animBg="1"/>
      <p:bldP spid="4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352994" cy="6858000"/>
          </a:xfrm>
          <a:prstGeom prst="rect">
            <a:avLst/>
          </a:prstGeom>
        </p:spPr>
      </p:pic>
      <p:sp>
        <p:nvSpPr>
          <p:cNvPr id="3" name="TextBox 2"/>
          <p:cNvSpPr txBox="1"/>
          <p:nvPr/>
        </p:nvSpPr>
        <p:spPr>
          <a:xfrm>
            <a:off x="4096138" y="3046428"/>
            <a:ext cx="3293707" cy="923330"/>
          </a:xfrm>
          <a:prstGeom prst="rect">
            <a:avLst/>
          </a:prstGeom>
          <a:noFill/>
        </p:spPr>
        <p:txBody>
          <a:bodyPr wrap="square" rtlCol="0">
            <a:spAutoFit/>
          </a:bodyPr>
          <a:lstStyle/>
          <a:p>
            <a:r>
              <a:rPr lang="en-US" sz="5400" dirty="0">
                <a:solidFill>
                  <a:schemeClr val="bg1"/>
                </a:solidFill>
              </a:rPr>
              <a:t>Speaking</a:t>
            </a:r>
            <a:endParaRPr lang="en-US" sz="2400" dirty="0">
              <a:solidFill>
                <a:schemeClr val="bg1"/>
              </a:solidFill>
            </a:endParaRPr>
          </a:p>
        </p:txBody>
      </p:sp>
    </p:spTree>
    <p:extLst>
      <p:ext uri="{BB962C8B-B14F-4D97-AF65-F5344CB8AC3E}">
        <p14:creationId xmlns:p14="http://schemas.microsoft.com/office/powerpoint/2010/main" val="27942587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AA2E5-E270-DF23-E3FA-1A81EBEB9CA4}"/>
              </a:ext>
            </a:extLst>
          </p:cNvPr>
          <p:cNvPicPr>
            <a:picLocks noChangeAspect="1"/>
          </p:cNvPicPr>
          <p:nvPr/>
        </p:nvPicPr>
        <p:blipFill>
          <a:blip r:embed="rId2"/>
          <a:stretch>
            <a:fillRect/>
          </a:stretch>
        </p:blipFill>
        <p:spPr>
          <a:xfrm>
            <a:off x="163942" y="493507"/>
            <a:ext cx="5581650" cy="685800"/>
          </a:xfrm>
          <a:prstGeom prst="rect">
            <a:avLst/>
          </a:prstGeom>
        </p:spPr>
      </p:pic>
      <p:pic>
        <p:nvPicPr>
          <p:cNvPr id="5" name="Picture 4">
            <a:extLst>
              <a:ext uri="{FF2B5EF4-FFF2-40B4-BE49-F238E27FC236}">
                <a16:creationId xmlns:a16="http://schemas.microsoft.com/office/drawing/2014/main" id="{75E766F9-3F1F-BE97-EA82-AF3CCFC97791}"/>
              </a:ext>
            </a:extLst>
          </p:cNvPr>
          <p:cNvPicPr>
            <a:picLocks noChangeAspect="1"/>
          </p:cNvPicPr>
          <p:nvPr/>
        </p:nvPicPr>
        <p:blipFill>
          <a:blip r:embed="rId3"/>
          <a:stretch>
            <a:fillRect/>
          </a:stretch>
        </p:blipFill>
        <p:spPr>
          <a:xfrm>
            <a:off x="862012" y="1790700"/>
            <a:ext cx="10467975" cy="3276600"/>
          </a:xfrm>
          <a:prstGeom prst="rect">
            <a:avLst/>
          </a:prstGeom>
        </p:spPr>
      </p:pic>
      <p:sp>
        <p:nvSpPr>
          <p:cNvPr id="4" name="TextBox 3">
            <a:extLst>
              <a:ext uri="{FF2B5EF4-FFF2-40B4-BE49-F238E27FC236}">
                <a16:creationId xmlns:a16="http://schemas.microsoft.com/office/drawing/2014/main" id="{5FAD5ED4-3CEB-09A7-469A-82476AC4DE30}"/>
              </a:ext>
            </a:extLst>
          </p:cNvPr>
          <p:cNvSpPr txBox="1"/>
          <p:nvPr/>
        </p:nvSpPr>
        <p:spPr>
          <a:xfrm>
            <a:off x="3046898" y="2938172"/>
            <a:ext cx="965201" cy="646331"/>
          </a:xfrm>
          <a:prstGeom prst="rect">
            <a:avLst/>
          </a:prstGeom>
          <a:noFill/>
        </p:spPr>
        <p:txBody>
          <a:bodyPr wrap="none" rtlCol="0">
            <a:spAutoFit/>
          </a:bodyPr>
          <a:lstStyle/>
          <a:p>
            <a:r>
              <a:rPr lang="en-US" sz="3600">
                <a:solidFill>
                  <a:srgbClr val="FF0000"/>
                </a:solidFill>
              </a:rPr>
              <a:t>love</a:t>
            </a:r>
          </a:p>
        </p:txBody>
      </p:sp>
      <p:sp>
        <p:nvSpPr>
          <p:cNvPr id="6" name="TextBox 5">
            <a:extLst>
              <a:ext uri="{FF2B5EF4-FFF2-40B4-BE49-F238E27FC236}">
                <a16:creationId xmlns:a16="http://schemas.microsoft.com/office/drawing/2014/main" id="{622FD402-AA60-624A-FA6B-42D63EDEA91E}"/>
              </a:ext>
            </a:extLst>
          </p:cNvPr>
          <p:cNvSpPr txBox="1"/>
          <p:nvPr/>
        </p:nvSpPr>
        <p:spPr>
          <a:xfrm>
            <a:off x="5986868" y="2938172"/>
            <a:ext cx="747192" cy="646331"/>
          </a:xfrm>
          <a:prstGeom prst="rect">
            <a:avLst/>
          </a:prstGeom>
          <a:noFill/>
        </p:spPr>
        <p:txBody>
          <a:bodyPr wrap="none" rtlCol="0">
            <a:spAutoFit/>
          </a:bodyPr>
          <a:lstStyle/>
          <a:p>
            <a:r>
              <a:rPr lang="en-US" sz="3600">
                <a:solidFill>
                  <a:srgbClr val="FF0000"/>
                </a:solidFill>
              </a:rPr>
              <a:t>cat</a:t>
            </a:r>
          </a:p>
        </p:txBody>
      </p:sp>
      <p:sp>
        <p:nvSpPr>
          <p:cNvPr id="7" name="TextBox 6">
            <a:extLst>
              <a:ext uri="{FF2B5EF4-FFF2-40B4-BE49-F238E27FC236}">
                <a16:creationId xmlns:a16="http://schemas.microsoft.com/office/drawing/2014/main" id="{F3A3FB8B-0013-4258-9CAF-4C4C02A9A3FB}"/>
              </a:ext>
            </a:extLst>
          </p:cNvPr>
          <p:cNvSpPr txBox="1"/>
          <p:nvPr/>
        </p:nvSpPr>
        <p:spPr>
          <a:xfrm>
            <a:off x="4012099" y="3872730"/>
            <a:ext cx="1921873" cy="646331"/>
          </a:xfrm>
          <a:prstGeom prst="rect">
            <a:avLst/>
          </a:prstGeom>
          <a:noFill/>
        </p:spPr>
        <p:txBody>
          <a:bodyPr wrap="none" rtlCol="0">
            <a:spAutoFit/>
          </a:bodyPr>
          <a:lstStyle/>
          <a:p>
            <a:r>
              <a:rPr lang="en-US" sz="3600">
                <a:solidFill>
                  <a:srgbClr val="FF0000"/>
                </a:solidFill>
              </a:rPr>
              <a:t>don’t like</a:t>
            </a:r>
          </a:p>
        </p:txBody>
      </p:sp>
    </p:spTree>
    <p:extLst>
      <p:ext uri="{BB962C8B-B14F-4D97-AF65-F5344CB8AC3E}">
        <p14:creationId xmlns:p14="http://schemas.microsoft.com/office/powerpoint/2010/main" val="27143813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30C91-AA4B-CEA9-B699-1CB1B0252989}"/>
              </a:ext>
            </a:extLst>
          </p:cNvPr>
          <p:cNvSpPr txBox="1"/>
          <p:nvPr/>
        </p:nvSpPr>
        <p:spPr>
          <a:xfrm>
            <a:off x="176377" y="600085"/>
            <a:ext cx="6670801" cy="707886"/>
          </a:xfrm>
          <a:prstGeom prst="rect">
            <a:avLst/>
          </a:prstGeom>
          <a:noFill/>
        </p:spPr>
        <p:txBody>
          <a:bodyPr wrap="none" rtlCol="0">
            <a:spAutoFit/>
          </a:bodyPr>
          <a:lstStyle/>
          <a:p>
            <a:r>
              <a:rPr lang="en-US" sz="4000" b="1">
                <a:solidFill>
                  <a:srgbClr val="0070C0"/>
                </a:solidFill>
              </a:rPr>
              <a:t>Put the words in correct order.</a:t>
            </a:r>
          </a:p>
        </p:txBody>
      </p:sp>
      <p:sp>
        <p:nvSpPr>
          <p:cNvPr id="3" name="TextBox 2">
            <a:extLst>
              <a:ext uri="{FF2B5EF4-FFF2-40B4-BE49-F238E27FC236}">
                <a16:creationId xmlns:a16="http://schemas.microsoft.com/office/drawing/2014/main" id="{56EAB39C-F89D-04DD-9AE4-0C05DE2A0890}"/>
              </a:ext>
            </a:extLst>
          </p:cNvPr>
          <p:cNvSpPr txBox="1"/>
          <p:nvPr/>
        </p:nvSpPr>
        <p:spPr>
          <a:xfrm>
            <a:off x="985243" y="1919312"/>
            <a:ext cx="5569282" cy="707886"/>
          </a:xfrm>
          <a:prstGeom prst="rect">
            <a:avLst/>
          </a:prstGeom>
          <a:noFill/>
        </p:spPr>
        <p:txBody>
          <a:bodyPr wrap="none" rtlCol="0">
            <a:spAutoFit/>
          </a:bodyPr>
          <a:lstStyle/>
          <a:p>
            <a:r>
              <a:rPr lang="en-US" sz="4000"/>
              <a:t>1. cats   /  don’t  /  like  / I.</a:t>
            </a:r>
          </a:p>
        </p:txBody>
      </p:sp>
      <p:sp>
        <p:nvSpPr>
          <p:cNvPr id="4" name="TextBox 3">
            <a:extLst>
              <a:ext uri="{FF2B5EF4-FFF2-40B4-BE49-F238E27FC236}">
                <a16:creationId xmlns:a16="http://schemas.microsoft.com/office/drawing/2014/main" id="{ADFA586E-A9A6-2FBD-9BA5-060E2042C467}"/>
              </a:ext>
            </a:extLst>
          </p:cNvPr>
          <p:cNvSpPr txBox="1"/>
          <p:nvPr/>
        </p:nvSpPr>
        <p:spPr>
          <a:xfrm>
            <a:off x="985243" y="3336540"/>
            <a:ext cx="5175712" cy="707886"/>
          </a:xfrm>
          <a:prstGeom prst="rect">
            <a:avLst/>
          </a:prstGeom>
          <a:noFill/>
        </p:spPr>
        <p:txBody>
          <a:bodyPr wrap="none" rtlCol="0">
            <a:spAutoFit/>
          </a:bodyPr>
          <a:lstStyle/>
          <a:p>
            <a:r>
              <a:rPr lang="en-US" sz="4000"/>
              <a:t>2. love   /  my  /  I  / fish.</a:t>
            </a:r>
          </a:p>
        </p:txBody>
      </p:sp>
      <p:sp>
        <p:nvSpPr>
          <p:cNvPr id="5" name="TextBox 4">
            <a:extLst>
              <a:ext uri="{FF2B5EF4-FFF2-40B4-BE49-F238E27FC236}">
                <a16:creationId xmlns:a16="http://schemas.microsoft.com/office/drawing/2014/main" id="{6E35FBA2-CD85-1586-11D0-21AF76E77C35}"/>
              </a:ext>
            </a:extLst>
          </p:cNvPr>
          <p:cNvSpPr txBox="1"/>
          <p:nvPr/>
        </p:nvSpPr>
        <p:spPr>
          <a:xfrm>
            <a:off x="985243" y="4694321"/>
            <a:ext cx="4118948" cy="707886"/>
          </a:xfrm>
          <a:prstGeom prst="rect">
            <a:avLst/>
          </a:prstGeom>
          <a:noFill/>
        </p:spPr>
        <p:txBody>
          <a:bodyPr wrap="none" rtlCol="0">
            <a:spAutoFit/>
          </a:bodyPr>
          <a:lstStyle/>
          <a:p>
            <a:r>
              <a:rPr lang="en-US" sz="4000"/>
              <a:t>3. birds   /  I  /  like.</a:t>
            </a:r>
          </a:p>
        </p:txBody>
      </p:sp>
      <p:sp>
        <p:nvSpPr>
          <p:cNvPr id="6" name="TextBox 5">
            <a:extLst>
              <a:ext uri="{FF2B5EF4-FFF2-40B4-BE49-F238E27FC236}">
                <a16:creationId xmlns:a16="http://schemas.microsoft.com/office/drawing/2014/main" id="{CB1317D6-662D-B8C5-75DE-81F8B4D4CF44}"/>
              </a:ext>
            </a:extLst>
          </p:cNvPr>
          <p:cNvSpPr txBox="1"/>
          <p:nvPr/>
        </p:nvSpPr>
        <p:spPr>
          <a:xfrm>
            <a:off x="7542222" y="1919312"/>
            <a:ext cx="3429272" cy="707886"/>
          </a:xfrm>
          <a:prstGeom prst="rect">
            <a:avLst/>
          </a:prstGeom>
          <a:noFill/>
        </p:spPr>
        <p:txBody>
          <a:bodyPr wrap="none" rtlCol="0">
            <a:spAutoFit/>
          </a:bodyPr>
          <a:lstStyle/>
          <a:p>
            <a:r>
              <a:rPr lang="en-US" sz="4000">
                <a:solidFill>
                  <a:srgbClr val="FF0000"/>
                </a:solidFill>
              </a:rPr>
              <a:t>I don’t like cats.</a:t>
            </a:r>
          </a:p>
        </p:txBody>
      </p:sp>
      <p:sp>
        <p:nvSpPr>
          <p:cNvPr id="7" name="TextBox 6">
            <a:extLst>
              <a:ext uri="{FF2B5EF4-FFF2-40B4-BE49-F238E27FC236}">
                <a16:creationId xmlns:a16="http://schemas.microsoft.com/office/drawing/2014/main" id="{CFA1CC9E-FA99-FE80-E9E7-A695703261CC}"/>
              </a:ext>
            </a:extLst>
          </p:cNvPr>
          <p:cNvSpPr txBox="1"/>
          <p:nvPr/>
        </p:nvSpPr>
        <p:spPr>
          <a:xfrm>
            <a:off x="7542222" y="3314847"/>
            <a:ext cx="3035703" cy="707886"/>
          </a:xfrm>
          <a:prstGeom prst="rect">
            <a:avLst/>
          </a:prstGeom>
          <a:noFill/>
        </p:spPr>
        <p:txBody>
          <a:bodyPr wrap="none" rtlCol="0">
            <a:spAutoFit/>
          </a:bodyPr>
          <a:lstStyle/>
          <a:p>
            <a:r>
              <a:rPr lang="en-US" sz="4000">
                <a:solidFill>
                  <a:srgbClr val="FF0000"/>
                </a:solidFill>
              </a:rPr>
              <a:t>I love my fish.</a:t>
            </a:r>
          </a:p>
        </p:txBody>
      </p:sp>
      <p:sp>
        <p:nvSpPr>
          <p:cNvPr id="8" name="TextBox 7">
            <a:extLst>
              <a:ext uri="{FF2B5EF4-FFF2-40B4-BE49-F238E27FC236}">
                <a16:creationId xmlns:a16="http://schemas.microsoft.com/office/drawing/2014/main" id="{0C866E75-23B1-7653-2898-04A4B51E305F}"/>
              </a:ext>
            </a:extLst>
          </p:cNvPr>
          <p:cNvSpPr txBox="1"/>
          <p:nvPr/>
        </p:nvSpPr>
        <p:spPr>
          <a:xfrm>
            <a:off x="7542222" y="4694321"/>
            <a:ext cx="2408544" cy="707886"/>
          </a:xfrm>
          <a:prstGeom prst="rect">
            <a:avLst/>
          </a:prstGeom>
          <a:noFill/>
        </p:spPr>
        <p:txBody>
          <a:bodyPr wrap="none" rtlCol="0">
            <a:spAutoFit/>
          </a:bodyPr>
          <a:lstStyle/>
          <a:p>
            <a:r>
              <a:rPr lang="en-US" sz="4000">
                <a:solidFill>
                  <a:srgbClr val="FF0000"/>
                </a:solidFill>
              </a:rPr>
              <a:t>I like birds.</a:t>
            </a:r>
          </a:p>
        </p:txBody>
      </p:sp>
    </p:spTree>
    <p:extLst>
      <p:ext uri="{BB962C8B-B14F-4D97-AF65-F5344CB8AC3E}">
        <p14:creationId xmlns:p14="http://schemas.microsoft.com/office/powerpoint/2010/main" val="30789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1754326"/>
          </a:xfrm>
          <a:prstGeom prst="rect">
            <a:avLst/>
          </a:prstGeom>
          <a:noFill/>
        </p:spPr>
        <p:txBody>
          <a:bodyPr wrap="square" rtlCol="0">
            <a:spAutoFit/>
          </a:bodyPr>
          <a:lstStyle/>
          <a:p>
            <a:pPr algn="ctr"/>
            <a:r>
              <a:rPr lang="en-US" sz="5400">
                <a:solidFill>
                  <a:schemeClr val="bg1"/>
                </a:solidFill>
              </a:rPr>
              <a:t>Workbook</a:t>
            </a:r>
          </a:p>
          <a:p>
            <a:pPr algn="ctr"/>
            <a:r>
              <a:rPr lang="en-US" sz="5400">
                <a:solidFill>
                  <a:schemeClr val="bg1"/>
                </a:solidFill>
              </a:rPr>
              <a:t>p. 24</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BB98D-B9D3-E1FF-F9B6-540805556D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148" y="1527858"/>
            <a:ext cx="11125704" cy="4560204"/>
          </a:xfrm>
          <a:prstGeom prst="rect">
            <a:avLst/>
          </a:prstGeom>
        </p:spPr>
      </p:pic>
      <p:sp>
        <p:nvSpPr>
          <p:cNvPr id="4" name="TextBox 3">
            <a:extLst>
              <a:ext uri="{FF2B5EF4-FFF2-40B4-BE49-F238E27FC236}">
                <a16:creationId xmlns:a16="http://schemas.microsoft.com/office/drawing/2014/main" id="{84D3D177-2991-C24F-E04A-9B688C4C380D}"/>
              </a:ext>
            </a:extLst>
          </p:cNvPr>
          <p:cNvSpPr txBox="1"/>
          <p:nvPr/>
        </p:nvSpPr>
        <p:spPr>
          <a:xfrm>
            <a:off x="10972800" y="2819647"/>
            <a:ext cx="555585" cy="923330"/>
          </a:xfrm>
          <a:prstGeom prst="rect">
            <a:avLst/>
          </a:prstGeom>
          <a:noFill/>
        </p:spPr>
        <p:txBody>
          <a:bodyPr wrap="square" rtlCol="0">
            <a:spAutoFit/>
          </a:bodyPr>
          <a:lstStyle/>
          <a:p>
            <a:r>
              <a:rPr lang="en-US" sz="5400">
                <a:solidFill>
                  <a:srgbClr val="FF0000"/>
                </a:solidFill>
                <a:sym typeface="Wingdings 2" panose="05020102010507070707" pitchFamily="18" charset="2"/>
              </a:rPr>
              <a:t></a:t>
            </a:r>
            <a:endParaRPr lang="en-US" sz="5400">
              <a:solidFill>
                <a:srgbClr val="FF0000"/>
              </a:solidFill>
            </a:endParaRPr>
          </a:p>
        </p:txBody>
      </p:sp>
      <p:sp>
        <p:nvSpPr>
          <p:cNvPr id="5" name="TextBox 4">
            <a:extLst>
              <a:ext uri="{FF2B5EF4-FFF2-40B4-BE49-F238E27FC236}">
                <a16:creationId xmlns:a16="http://schemas.microsoft.com/office/drawing/2014/main" id="{853AFC37-A50A-3E63-3F4E-55EDF65A4184}"/>
              </a:ext>
            </a:extLst>
          </p:cNvPr>
          <p:cNvSpPr txBox="1"/>
          <p:nvPr/>
        </p:nvSpPr>
        <p:spPr>
          <a:xfrm>
            <a:off x="5266481" y="5164732"/>
            <a:ext cx="555585" cy="923330"/>
          </a:xfrm>
          <a:prstGeom prst="rect">
            <a:avLst/>
          </a:prstGeom>
          <a:noFill/>
        </p:spPr>
        <p:txBody>
          <a:bodyPr wrap="square" rtlCol="0">
            <a:spAutoFit/>
          </a:bodyPr>
          <a:lstStyle/>
          <a:p>
            <a:r>
              <a:rPr lang="en-US" sz="5400">
                <a:solidFill>
                  <a:srgbClr val="FF0000"/>
                </a:solidFill>
                <a:sym typeface="Wingdings 2" panose="05020102010507070707" pitchFamily="18" charset="2"/>
              </a:rPr>
              <a:t></a:t>
            </a:r>
            <a:endParaRPr lang="en-US" sz="5400">
              <a:solidFill>
                <a:srgbClr val="FF0000"/>
              </a:solidFill>
            </a:endParaRPr>
          </a:p>
        </p:txBody>
      </p:sp>
      <p:sp>
        <p:nvSpPr>
          <p:cNvPr id="6" name="TextBox 5">
            <a:extLst>
              <a:ext uri="{FF2B5EF4-FFF2-40B4-BE49-F238E27FC236}">
                <a16:creationId xmlns:a16="http://schemas.microsoft.com/office/drawing/2014/main" id="{5822BC72-54A1-1CA4-8CE2-74D963A2B137}"/>
              </a:ext>
            </a:extLst>
          </p:cNvPr>
          <p:cNvSpPr txBox="1"/>
          <p:nvPr/>
        </p:nvSpPr>
        <p:spPr>
          <a:xfrm>
            <a:off x="10972800" y="4241402"/>
            <a:ext cx="555585" cy="923330"/>
          </a:xfrm>
          <a:prstGeom prst="rect">
            <a:avLst/>
          </a:prstGeom>
          <a:noFill/>
        </p:spPr>
        <p:txBody>
          <a:bodyPr wrap="square" rtlCol="0">
            <a:spAutoFit/>
          </a:bodyPr>
          <a:lstStyle/>
          <a:p>
            <a:r>
              <a:rPr lang="en-US" sz="5400">
                <a:solidFill>
                  <a:srgbClr val="FF0000"/>
                </a:solidFill>
                <a:sym typeface="Wingdings 2" panose="05020102010507070707" pitchFamily="18" charset="2"/>
              </a:rPr>
              <a:t></a:t>
            </a:r>
            <a:endParaRPr lang="en-US" sz="5400">
              <a:solidFill>
                <a:srgbClr val="FF0000"/>
              </a:solidFill>
            </a:endParaRPr>
          </a:p>
        </p:txBody>
      </p:sp>
      <p:pic>
        <p:nvPicPr>
          <p:cNvPr id="9" name="Picture 8">
            <a:extLst>
              <a:ext uri="{FF2B5EF4-FFF2-40B4-BE49-F238E27FC236}">
                <a16:creationId xmlns:a16="http://schemas.microsoft.com/office/drawing/2014/main" id="{1737D436-1C2D-7088-0237-F46BE9CA5D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72" y="389700"/>
            <a:ext cx="6227180" cy="731192"/>
          </a:xfrm>
          <a:prstGeom prst="rect">
            <a:avLst/>
          </a:prstGeom>
        </p:spPr>
      </p:pic>
    </p:spTree>
    <p:extLst>
      <p:ext uri="{BB962C8B-B14F-4D97-AF65-F5344CB8AC3E}">
        <p14:creationId xmlns:p14="http://schemas.microsoft.com/office/powerpoint/2010/main" val="128477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6F8A22-282A-C3C1-3C6F-75B31BB9541B}"/>
              </a:ext>
            </a:extLst>
          </p:cNvPr>
          <p:cNvSpPr txBox="1"/>
          <p:nvPr/>
        </p:nvSpPr>
        <p:spPr>
          <a:xfrm>
            <a:off x="226165" y="363083"/>
            <a:ext cx="11074215" cy="1323439"/>
          </a:xfrm>
          <a:prstGeom prst="rect">
            <a:avLst/>
          </a:prstGeom>
          <a:noFill/>
        </p:spPr>
        <p:txBody>
          <a:bodyPr wrap="square" rtlCol="0">
            <a:spAutoFit/>
          </a:bodyPr>
          <a:lstStyle/>
          <a:p>
            <a:r>
              <a:rPr lang="en-US" sz="4000" b="1">
                <a:solidFill>
                  <a:srgbClr val="0070C0"/>
                </a:solidFill>
              </a:rPr>
              <a:t>Go around the class and ask 3 friends about the animals they love, like and don’t like.</a:t>
            </a:r>
          </a:p>
        </p:txBody>
      </p:sp>
      <p:graphicFrame>
        <p:nvGraphicFramePr>
          <p:cNvPr id="3" name="Table 3">
            <a:extLst>
              <a:ext uri="{FF2B5EF4-FFF2-40B4-BE49-F238E27FC236}">
                <a16:creationId xmlns:a16="http://schemas.microsoft.com/office/drawing/2014/main" id="{D95512F2-E743-35DC-E2C9-E91FA8CAAFF8}"/>
              </a:ext>
            </a:extLst>
          </p:cNvPr>
          <p:cNvGraphicFramePr>
            <a:graphicFrameLocks noGrp="1"/>
          </p:cNvGraphicFramePr>
          <p:nvPr>
            <p:extLst>
              <p:ext uri="{D42A27DB-BD31-4B8C-83A1-F6EECF244321}">
                <p14:modId xmlns:p14="http://schemas.microsoft.com/office/powerpoint/2010/main" val="2749571128"/>
              </p:ext>
            </p:extLst>
          </p:nvPr>
        </p:nvGraphicFramePr>
        <p:xfrm>
          <a:off x="788686" y="1850073"/>
          <a:ext cx="10614628" cy="4226636"/>
        </p:xfrm>
        <a:graphic>
          <a:graphicData uri="http://schemas.openxmlformats.org/drawingml/2006/table">
            <a:tbl>
              <a:tblPr firstRow="1" bandRow="1">
                <a:tableStyleId>{5940675A-B579-460E-94D1-54222C63F5DA}</a:tableStyleId>
              </a:tblPr>
              <a:tblGrid>
                <a:gridCol w="2653657">
                  <a:extLst>
                    <a:ext uri="{9D8B030D-6E8A-4147-A177-3AD203B41FA5}">
                      <a16:colId xmlns:a16="http://schemas.microsoft.com/office/drawing/2014/main" val="2059587972"/>
                    </a:ext>
                  </a:extLst>
                </a:gridCol>
                <a:gridCol w="2653657">
                  <a:extLst>
                    <a:ext uri="{9D8B030D-6E8A-4147-A177-3AD203B41FA5}">
                      <a16:colId xmlns:a16="http://schemas.microsoft.com/office/drawing/2014/main" val="1822351678"/>
                    </a:ext>
                  </a:extLst>
                </a:gridCol>
                <a:gridCol w="2653657">
                  <a:extLst>
                    <a:ext uri="{9D8B030D-6E8A-4147-A177-3AD203B41FA5}">
                      <a16:colId xmlns:a16="http://schemas.microsoft.com/office/drawing/2014/main" val="1369524099"/>
                    </a:ext>
                  </a:extLst>
                </a:gridCol>
                <a:gridCol w="2653657">
                  <a:extLst>
                    <a:ext uri="{9D8B030D-6E8A-4147-A177-3AD203B41FA5}">
                      <a16:colId xmlns:a16="http://schemas.microsoft.com/office/drawing/2014/main" val="282968413"/>
                    </a:ext>
                  </a:extLst>
                </a:gridCol>
              </a:tblGrid>
              <a:tr h="1056659">
                <a:tc>
                  <a:txBody>
                    <a:bodyPr/>
                    <a:lstStyle/>
                    <a:p>
                      <a:pPr algn="ctr"/>
                      <a:r>
                        <a:rPr lang="en-US" sz="2800" b="1"/>
                        <a:t>Name</a:t>
                      </a: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3331745"/>
                  </a:ext>
                </a:extLst>
              </a:tr>
              <a:tr h="1056659">
                <a:tc>
                  <a:txBody>
                    <a:bodyPr/>
                    <a:lstStyle/>
                    <a:p>
                      <a:pPr algn="ctr"/>
                      <a:endParaRPr lang="en-US" sz="3600"/>
                    </a:p>
                  </a:txBody>
                  <a:tcPr anchor="ctr"/>
                </a:tc>
                <a:tc>
                  <a:txBody>
                    <a:bodyPr/>
                    <a:lstStyle/>
                    <a:p>
                      <a:pPr algn="ctr"/>
                      <a:endParaRPr lang="en-US" sz="3600">
                        <a:solidFill>
                          <a:srgbClr val="0070C0"/>
                        </a:solidFill>
                      </a:endParaRPr>
                    </a:p>
                  </a:txBody>
                  <a:tcPr anchor="ctr"/>
                </a:tc>
                <a:tc>
                  <a:txBody>
                    <a:bodyPr/>
                    <a:lstStyle/>
                    <a:p>
                      <a:pPr algn="ctr"/>
                      <a:endParaRPr lang="en-US" sz="3600">
                        <a:solidFill>
                          <a:srgbClr val="0070C0"/>
                        </a:solidFill>
                      </a:endParaRPr>
                    </a:p>
                  </a:txBody>
                  <a:tcPr anchor="ctr"/>
                </a:tc>
                <a:tc>
                  <a:txBody>
                    <a:bodyPr/>
                    <a:lstStyle/>
                    <a:p>
                      <a:pPr algn="ctr"/>
                      <a:endParaRPr lang="en-US" sz="3600">
                        <a:solidFill>
                          <a:srgbClr val="0070C0"/>
                        </a:solidFill>
                      </a:endParaRPr>
                    </a:p>
                  </a:txBody>
                  <a:tcPr anchor="ctr"/>
                </a:tc>
                <a:extLst>
                  <a:ext uri="{0D108BD9-81ED-4DB2-BD59-A6C34878D82A}">
                    <a16:rowId xmlns:a16="http://schemas.microsoft.com/office/drawing/2014/main" val="2170995889"/>
                  </a:ext>
                </a:extLst>
              </a:tr>
              <a:tr h="1056659">
                <a:tc>
                  <a:txBody>
                    <a:bodyPr/>
                    <a:lstStyle/>
                    <a:p>
                      <a:pPr algn="ctr"/>
                      <a:endParaRPr lang="en-US" sz="360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390888609"/>
                  </a:ext>
                </a:extLst>
              </a:tr>
              <a:tr h="1056659">
                <a:tc>
                  <a:txBody>
                    <a:bodyPr/>
                    <a:lstStyle/>
                    <a:p>
                      <a:pPr algn="ctr"/>
                      <a:endParaRPr lang="en-US" sz="360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81015629"/>
                  </a:ext>
                </a:extLst>
              </a:tr>
            </a:tbl>
          </a:graphicData>
        </a:graphic>
      </p:graphicFrame>
      <p:pic>
        <p:nvPicPr>
          <p:cNvPr id="4" name="Picture 3">
            <a:extLst>
              <a:ext uri="{FF2B5EF4-FFF2-40B4-BE49-F238E27FC236}">
                <a16:creationId xmlns:a16="http://schemas.microsoft.com/office/drawing/2014/main" id="{70AC60DA-26C3-A227-171A-E088313AE5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4972" y="1898026"/>
            <a:ext cx="952286" cy="982565"/>
          </a:xfrm>
          <a:prstGeom prst="rect">
            <a:avLst/>
          </a:prstGeom>
        </p:spPr>
      </p:pic>
      <p:pic>
        <p:nvPicPr>
          <p:cNvPr id="5" name="Picture 4">
            <a:extLst>
              <a:ext uri="{FF2B5EF4-FFF2-40B4-BE49-F238E27FC236}">
                <a16:creationId xmlns:a16="http://schemas.microsoft.com/office/drawing/2014/main" id="{D857A11F-DCB7-EC6A-1801-1542E2F940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4483" y="1951318"/>
            <a:ext cx="833981" cy="872042"/>
          </a:xfrm>
          <a:prstGeom prst="rect">
            <a:avLst/>
          </a:prstGeom>
        </p:spPr>
      </p:pic>
      <p:pic>
        <p:nvPicPr>
          <p:cNvPr id="6" name="Picture 5">
            <a:extLst>
              <a:ext uri="{FF2B5EF4-FFF2-40B4-BE49-F238E27FC236}">
                <a16:creationId xmlns:a16="http://schemas.microsoft.com/office/drawing/2014/main" id="{A1B6B323-5C73-6916-5070-E8CC915D32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04178" y="1891939"/>
            <a:ext cx="833981" cy="895234"/>
          </a:xfrm>
          <a:prstGeom prst="rect">
            <a:avLst/>
          </a:prstGeom>
        </p:spPr>
      </p:pic>
      <p:sp>
        <p:nvSpPr>
          <p:cNvPr id="7" name="TextBox 6">
            <a:extLst>
              <a:ext uri="{FF2B5EF4-FFF2-40B4-BE49-F238E27FC236}">
                <a16:creationId xmlns:a16="http://schemas.microsoft.com/office/drawing/2014/main" id="{5362E241-7FCD-62EE-E479-13967ACCA114}"/>
              </a:ext>
            </a:extLst>
          </p:cNvPr>
          <p:cNvSpPr txBox="1"/>
          <p:nvPr/>
        </p:nvSpPr>
        <p:spPr>
          <a:xfrm>
            <a:off x="1724078" y="3044142"/>
            <a:ext cx="694421" cy="646331"/>
          </a:xfrm>
          <a:prstGeom prst="rect">
            <a:avLst/>
          </a:prstGeom>
          <a:noFill/>
        </p:spPr>
        <p:txBody>
          <a:bodyPr wrap="none" rtlCol="0">
            <a:spAutoFit/>
          </a:bodyPr>
          <a:lstStyle/>
          <a:p>
            <a:pPr algn="ctr"/>
            <a:r>
              <a:rPr lang="en-US" sz="3600"/>
              <a:t>An</a:t>
            </a:r>
          </a:p>
        </p:txBody>
      </p:sp>
      <p:sp>
        <p:nvSpPr>
          <p:cNvPr id="8" name="TextBox 7">
            <a:extLst>
              <a:ext uri="{FF2B5EF4-FFF2-40B4-BE49-F238E27FC236}">
                <a16:creationId xmlns:a16="http://schemas.microsoft.com/office/drawing/2014/main" id="{78934398-D0D1-8A1F-F99B-273F43825394}"/>
              </a:ext>
            </a:extLst>
          </p:cNvPr>
          <p:cNvSpPr txBox="1"/>
          <p:nvPr/>
        </p:nvSpPr>
        <p:spPr>
          <a:xfrm>
            <a:off x="1603051" y="4109014"/>
            <a:ext cx="936474" cy="646331"/>
          </a:xfrm>
          <a:prstGeom prst="rect">
            <a:avLst/>
          </a:prstGeom>
          <a:noFill/>
        </p:spPr>
        <p:txBody>
          <a:bodyPr wrap="none" rtlCol="0">
            <a:spAutoFit/>
          </a:bodyPr>
          <a:lstStyle/>
          <a:p>
            <a:pPr algn="ctr"/>
            <a:r>
              <a:rPr lang="en-US" sz="3600"/>
              <a:t>Hoa</a:t>
            </a:r>
          </a:p>
        </p:txBody>
      </p:sp>
      <p:sp>
        <p:nvSpPr>
          <p:cNvPr id="9" name="TextBox 8">
            <a:extLst>
              <a:ext uri="{FF2B5EF4-FFF2-40B4-BE49-F238E27FC236}">
                <a16:creationId xmlns:a16="http://schemas.microsoft.com/office/drawing/2014/main" id="{2D4BC075-145F-11A3-3859-49474C6DA91D}"/>
              </a:ext>
            </a:extLst>
          </p:cNvPr>
          <p:cNvSpPr txBox="1"/>
          <p:nvPr/>
        </p:nvSpPr>
        <p:spPr>
          <a:xfrm>
            <a:off x="1534922" y="5169974"/>
            <a:ext cx="1072731" cy="646331"/>
          </a:xfrm>
          <a:prstGeom prst="rect">
            <a:avLst/>
          </a:prstGeom>
          <a:noFill/>
        </p:spPr>
        <p:txBody>
          <a:bodyPr wrap="none" rtlCol="0">
            <a:spAutoFit/>
          </a:bodyPr>
          <a:lstStyle/>
          <a:p>
            <a:pPr algn="ctr"/>
            <a:r>
              <a:rPr lang="en-US" sz="3600"/>
              <a:t>Nam</a:t>
            </a:r>
          </a:p>
        </p:txBody>
      </p:sp>
      <p:sp>
        <p:nvSpPr>
          <p:cNvPr id="10" name="TextBox 9">
            <a:extLst>
              <a:ext uri="{FF2B5EF4-FFF2-40B4-BE49-F238E27FC236}">
                <a16:creationId xmlns:a16="http://schemas.microsoft.com/office/drawing/2014/main" id="{3CBB93AD-99B3-8A0A-FF6D-9537F5DAD543}"/>
              </a:ext>
            </a:extLst>
          </p:cNvPr>
          <p:cNvSpPr txBox="1"/>
          <p:nvPr/>
        </p:nvSpPr>
        <p:spPr>
          <a:xfrm>
            <a:off x="4388098" y="3044142"/>
            <a:ext cx="747192" cy="646331"/>
          </a:xfrm>
          <a:prstGeom prst="rect">
            <a:avLst/>
          </a:prstGeom>
          <a:noFill/>
        </p:spPr>
        <p:txBody>
          <a:bodyPr wrap="none" rtlCol="0">
            <a:spAutoFit/>
          </a:bodyPr>
          <a:lstStyle/>
          <a:p>
            <a:pPr algn="ctr"/>
            <a:r>
              <a:rPr lang="en-US" sz="3600">
                <a:solidFill>
                  <a:srgbClr val="0070C0"/>
                </a:solidFill>
              </a:rPr>
              <a:t>cat</a:t>
            </a:r>
          </a:p>
        </p:txBody>
      </p:sp>
      <p:sp>
        <p:nvSpPr>
          <p:cNvPr id="11" name="TextBox 10">
            <a:extLst>
              <a:ext uri="{FF2B5EF4-FFF2-40B4-BE49-F238E27FC236}">
                <a16:creationId xmlns:a16="http://schemas.microsoft.com/office/drawing/2014/main" id="{0379FB93-7980-9AA8-E476-75FF8ACA773D}"/>
              </a:ext>
            </a:extLst>
          </p:cNvPr>
          <p:cNvSpPr txBox="1"/>
          <p:nvPr/>
        </p:nvSpPr>
        <p:spPr>
          <a:xfrm>
            <a:off x="6834972" y="3044142"/>
            <a:ext cx="1069524" cy="646331"/>
          </a:xfrm>
          <a:prstGeom prst="rect">
            <a:avLst/>
          </a:prstGeom>
          <a:noFill/>
        </p:spPr>
        <p:txBody>
          <a:bodyPr wrap="none" rtlCol="0">
            <a:spAutoFit/>
          </a:bodyPr>
          <a:lstStyle/>
          <a:p>
            <a:pPr algn="ctr"/>
            <a:r>
              <a:rPr lang="en-US" sz="3600">
                <a:solidFill>
                  <a:srgbClr val="0070C0"/>
                </a:solidFill>
              </a:rPr>
              <a:t>dogs</a:t>
            </a:r>
          </a:p>
        </p:txBody>
      </p:sp>
      <p:sp>
        <p:nvSpPr>
          <p:cNvPr id="12" name="TextBox 11">
            <a:extLst>
              <a:ext uri="{FF2B5EF4-FFF2-40B4-BE49-F238E27FC236}">
                <a16:creationId xmlns:a16="http://schemas.microsoft.com/office/drawing/2014/main" id="{DD0FED77-89C8-7CD0-05D4-DBCDE6D7F165}"/>
              </a:ext>
            </a:extLst>
          </p:cNvPr>
          <p:cNvSpPr txBox="1"/>
          <p:nvPr/>
        </p:nvSpPr>
        <p:spPr>
          <a:xfrm>
            <a:off x="9604178" y="3070902"/>
            <a:ext cx="1109727" cy="646331"/>
          </a:xfrm>
          <a:prstGeom prst="rect">
            <a:avLst/>
          </a:prstGeom>
          <a:noFill/>
        </p:spPr>
        <p:txBody>
          <a:bodyPr wrap="none" rtlCol="0">
            <a:spAutoFit/>
          </a:bodyPr>
          <a:lstStyle/>
          <a:p>
            <a:pPr algn="ctr"/>
            <a:r>
              <a:rPr lang="en-US" sz="3600">
                <a:solidFill>
                  <a:srgbClr val="0070C0"/>
                </a:solidFill>
              </a:rPr>
              <a:t>birds</a:t>
            </a:r>
          </a:p>
        </p:txBody>
      </p:sp>
    </p:spTree>
    <p:extLst>
      <p:ext uri="{BB962C8B-B14F-4D97-AF65-F5344CB8AC3E}">
        <p14:creationId xmlns:p14="http://schemas.microsoft.com/office/powerpoint/2010/main" val="36652561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5061" y="970986"/>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73399" y="2000904"/>
            <a:ext cx="10832836" cy="3139321"/>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talk about animals they like and don’t like, using …</a:t>
            </a:r>
          </a:p>
          <a:p>
            <a:endParaRPr lang="en-US" sz="5400" baseline="-25000" dirty="0">
              <a:solidFill>
                <a:srgbClr val="FF0000"/>
              </a:solidFill>
              <a:ea typeface="Times New Roman" panose="02020603050405020304" pitchFamily="18" charset="0"/>
            </a:endParaRPr>
          </a:p>
          <a:p>
            <a:r>
              <a:rPr lang="en-US" sz="3600" b="1" dirty="0">
                <a:solidFill>
                  <a:srgbClr val="0070C0"/>
                </a:solidFill>
              </a:rPr>
              <a:t>Vocabulary</a:t>
            </a:r>
            <a:r>
              <a:rPr lang="en-US" sz="3600" dirty="0">
                <a:solidFill>
                  <a:srgbClr val="0070C0"/>
                </a:solidFill>
              </a:rPr>
              <a:t>: </a:t>
            </a:r>
            <a:r>
              <a:rPr lang="en-US" sz="3600" i="1" dirty="0">
                <a:solidFill>
                  <a:srgbClr val="00B050"/>
                </a:solidFill>
              </a:rPr>
              <a:t>dog, cat, fish, bird</a:t>
            </a:r>
            <a:r>
              <a:rPr lang="en-US" sz="3600" i="1" dirty="0">
                <a:solidFill>
                  <a:srgbClr val="0070C0"/>
                </a:solidFill>
              </a:rPr>
              <a:t> </a:t>
            </a:r>
            <a:endParaRPr lang="en-US" sz="3600" dirty="0">
              <a:solidFill>
                <a:srgbClr val="0070C0"/>
              </a:solidFill>
            </a:endParaRPr>
          </a:p>
          <a:p>
            <a:r>
              <a:rPr lang="en-US" sz="3600" b="1" dirty="0">
                <a:solidFill>
                  <a:srgbClr val="0070C0"/>
                </a:solidFill>
              </a:rPr>
              <a:t>Structure</a:t>
            </a:r>
            <a:r>
              <a:rPr lang="en-US" sz="3600" dirty="0">
                <a:solidFill>
                  <a:srgbClr val="0070C0"/>
                </a:solidFill>
              </a:rPr>
              <a:t>: </a:t>
            </a:r>
            <a:r>
              <a:rPr lang="en-US" sz="3600" i="1" dirty="0">
                <a:solidFill>
                  <a:srgbClr val="00B050"/>
                </a:solidFill>
              </a:rPr>
              <a:t>I like my cat/I love cats/I don’t like dogs.</a:t>
            </a:r>
            <a:endParaRPr lang="en-US" sz="3600" dirty="0">
              <a:solidFill>
                <a:srgbClr val="00B050"/>
              </a:solidFill>
            </a:endParaRP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i="1">
                <a:solidFill>
                  <a:srgbClr val="0070C0"/>
                </a:solidFill>
              </a:rPr>
              <a:t>dog</a:t>
            </a:r>
            <a:endParaRPr lang="en-US" sz="3600" i="1" dirty="0">
              <a:solidFill>
                <a:srgbClr val="0070C0"/>
              </a:solidFill>
            </a:endParaRPr>
          </a:p>
          <a:p>
            <a:r>
              <a:rPr lang="en-US" sz="3600" i="1">
                <a:solidFill>
                  <a:srgbClr val="0070C0"/>
                </a:solidFill>
              </a:rPr>
              <a:t>cat</a:t>
            </a:r>
          </a:p>
          <a:p>
            <a:r>
              <a:rPr lang="en-US" sz="3600" i="1">
                <a:solidFill>
                  <a:srgbClr val="0070C0"/>
                </a:solidFill>
              </a:rPr>
              <a:t>fish</a:t>
            </a:r>
          </a:p>
          <a:p>
            <a:r>
              <a:rPr lang="en-US" sz="3600" i="1">
                <a:solidFill>
                  <a:srgbClr val="0070C0"/>
                </a:solidFill>
              </a:rPr>
              <a:t>bird</a:t>
            </a:r>
            <a:endParaRPr lang="en-US" sz="3600" i="1" dirty="0">
              <a:solidFill>
                <a:srgbClr val="0070C0"/>
              </a:solidFill>
            </a:endParaRPr>
          </a:p>
        </p:txBody>
      </p:sp>
      <p:sp>
        <p:nvSpPr>
          <p:cNvPr id="6" name="Rectangle 5"/>
          <p:cNvSpPr/>
          <p:nvPr/>
        </p:nvSpPr>
        <p:spPr>
          <a:xfrm>
            <a:off x="5723652" y="2092292"/>
            <a:ext cx="5892278"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i="1">
                <a:solidFill>
                  <a:srgbClr val="0070C0"/>
                </a:solidFill>
              </a:rPr>
              <a:t>I like my cat.</a:t>
            </a:r>
            <a:endParaRPr lang="en-US" sz="3600" i="1" dirty="0">
              <a:solidFill>
                <a:srgbClr val="0070C0"/>
              </a:solidFill>
            </a:endParaRPr>
          </a:p>
          <a:p>
            <a:r>
              <a:rPr lang="en-US" sz="3600" i="1">
                <a:solidFill>
                  <a:srgbClr val="0070C0"/>
                </a:solidFill>
              </a:rPr>
              <a:t>I love cats.</a:t>
            </a:r>
          </a:p>
          <a:p>
            <a:r>
              <a:rPr lang="en-US" sz="3600" i="1">
                <a:solidFill>
                  <a:srgbClr val="0070C0"/>
                </a:solidFill>
              </a:rPr>
              <a:t>I don’t like dogs.</a:t>
            </a:r>
            <a:endParaRPr lang="en-US" sz="3600" i="1"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595" y="986808"/>
            <a:ext cx="3362267" cy="923330"/>
          </a:xfrm>
          <a:prstGeom prst="rect">
            <a:avLst/>
          </a:prstGeom>
        </p:spPr>
        <p:txBody>
          <a:bodyPr wrap="none">
            <a:spAutoFit/>
          </a:bodyPr>
          <a:lstStyle/>
          <a:p>
            <a:r>
              <a:rPr lang="en-US" sz="5400" b="1" dirty="0">
                <a:solidFill>
                  <a:srgbClr val="FF0000"/>
                </a:solidFill>
              </a:rPr>
              <a:t>Homework</a:t>
            </a:r>
          </a:p>
        </p:txBody>
      </p:sp>
      <p:sp>
        <p:nvSpPr>
          <p:cNvPr id="6" name="Rectangle 5">
            <a:extLst>
              <a:ext uri="{FF2B5EF4-FFF2-40B4-BE49-F238E27FC236}">
                <a16:creationId xmlns:a16="http://schemas.microsoft.com/office/drawing/2014/main" id="{14007E12-C40A-8AA5-1643-2BDFFB7C2028}"/>
              </a:ext>
            </a:extLst>
          </p:cNvPr>
          <p:cNvSpPr/>
          <p:nvPr/>
        </p:nvSpPr>
        <p:spPr>
          <a:xfrm>
            <a:off x="242595" y="2153206"/>
            <a:ext cx="11872029"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the vocabularies and structure; and make sentences using them. </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Workbook</a:t>
            </a:r>
            <a:r>
              <a:rPr lang="en-US" sz="3600" i="1" dirty="0">
                <a:solidFill>
                  <a:srgbClr val="0070C0"/>
                </a:solidFill>
              </a:rPr>
              <a:t> (page 24)</a:t>
            </a:r>
          </a:p>
          <a:p>
            <a:pPr marL="571500" indent="-571500">
              <a:buFontTx/>
              <a:buChar char="-"/>
            </a:pPr>
            <a:r>
              <a:rPr lang="en-US" sz="3600" i="1" dirty="0">
                <a:solidFill>
                  <a:srgbClr val="0070C0"/>
                </a:solidFill>
              </a:rPr>
              <a:t>Prepare the next lesson (page 34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a:t>
            </a:r>
            <a:r>
              <a:rPr lang="en-US" sz="3600" b="1" i="1" dirty="0">
                <a:solidFill>
                  <a:srgbClr val="0070C0"/>
                </a:solidFill>
              </a:rPr>
              <a:t> </a:t>
            </a:r>
            <a:r>
              <a:rPr lang="en-US" sz="3600" b="1" i="1" dirty="0">
                <a:solidFill>
                  <a:srgbClr val="0070C0"/>
                </a:solidFill>
                <a:hlinkClick r:id="rId2"/>
              </a:rPr>
              <a:t>www.eduhome.com.vn</a:t>
            </a:r>
            <a:r>
              <a:rPr lang="en-US" sz="3600" b="1" i="1" dirty="0">
                <a:solidFill>
                  <a:srgbClr val="0070C0"/>
                </a:solidFill>
              </a:rPr>
              <a:t> </a:t>
            </a:r>
            <a:endParaRPr lang="en-US" sz="3600" i="1" dirty="0">
              <a:solidFill>
                <a:srgbClr val="0070C0"/>
              </a:solidFill>
            </a:endParaRPr>
          </a:p>
        </p:txBody>
      </p:sp>
    </p:spTree>
    <p:extLst>
      <p:ext uri="{BB962C8B-B14F-4D97-AF65-F5344CB8AC3E}">
        <p14:creationId xmlns:p14="http://schemas.microsoft.com/office/powerpoint/2010/main" val="1759097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heel(1)">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heel(1)">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8817235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077942-702B-E034-1E6D-408AF18DCDA5}"/>
              </a:ext>
            </a:extLst>
          </p:cNvPr>
          <p:cNvSpPr txBox="1"/>
          <p:nvPr/>
        </p:nvSpPr>
        <p:spPr>
          <a:xfrm>
            <a:off x="3605377" y="457201"/>
            <a:ext cx="45628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a:ea typeface="+mn-ea"/>
                <a:cs typeface="+mn-cs"/>
              </a:rPr>
              <a:t>GUESSING GAME</a:t>
            </a:r>
          </a:p>
        </p:txBody>
      </p:sp>
      <p:pic>
        <p:nvPicPr>
          <p:cNvPr id="4" name="Picture 3">
            <a:extLst>
              <a:ext uri="{FF2B5EF4-FFF2-40B4-BE49-F238E27FC236}">
                <a16:creationId xmlns:a16="http://schemas.microsoft.com/office/drawing/2014/main" id="{CD90F359-422A-24C6-DB8A-6B1B78A0923E}"/>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a:ext>
            </a:extLst>
          </a:blip>
          <a:stretch>
            <a:fillRect/>
          </a:stretch>
        </p:blipFill>
        <p:spPr>
          <a:xfrm>
            <a:off x="1130962" y="1161029"/>
            <a:ext cx="5258952" cy="4948159"/>
          </a:xfrm>
          <a:prstGeom prst="rect">
            <a:avLst/>
          </a:prstGeom>
        </p:spPr>
      </p:pic>
      <p:sp>
        <p:nvSpPr>
          <p:cNvPr id="6" name="TextBox 5">
            <a:extLst>
              <a:ext uri="{FF2B5EF4-FFF2-40B4-BE49-F238E27FC236}">
                <a16:creationId xmlns:a16="http://schemas.microsoft.com/office/drawing/2014/main" id="{8F8B41BA-B7AA-B3E1-F441-50D32034D2DD}"/>
              </a:ext>
            </a:extLst>
          </p:cNvPr>
          <p:cNvSpPr txBox="1"/>
          <p:nvPr/>
        </p:nvSpPr>
        <p:spPr>
          <a:xfrm>
            <a:off x="6966856" y="3127275"/>
            <a:ext cx="399621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grandfather</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7" name="grand">
            <a:extLst>
              <a:ext uri="{FF2B5EF4-FFF2-40B4-BE49-F238E27FC236}">
                <a16:creationId xmlns:a16="http://schemas.microsoft.com/office/drawing/2014/main" id="{795EC34F-82E1-33A4-F695-C5AD54E3BC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0962" y="1161028"/>
            <a:ext cx="5258952" cy="4948159"/>
          </a:xfrm>
          <a:prstGeom prst="rect">
            <a:avLst/>
          </a:prstGeom>
        </p:spPr>
      </p:pic>
      <p:pic>
        <p:nvPicPr>
          <p:cNvPr id="3" name="CD1-TRACK 41">
            <a:hlinkClick r:id="" action="ppaction://media"/>
            <a:extLst>
              <a:ext uri="{FF2B5EF4-FFF2-40B4-BE49-F238E27FC236}">
                <a16:creationId xmlns:a16="http://schemas.microsoft.com/office/drawing/2014/main" id="{72288C41-40BC-B9FB-DBE4-A935F9B86512}"/>
              </a:ext>
            </a:extLst>
          </p:cNvPr>
          <p:cNvPicPr>
            <a:picLocks noChangeAspect="1"/>
          </p:cNvPicPr>
          <p:nvPr>
            <a:audioFile r:link="rId1"/>
            <p:extLst>
              <p:ext uri="{DAA4B4D4-6D71-4841-9C94-3DE7FCFB9230}">
                <p14:media xmlns:p14="http://schemas.microsoft.com/office/powerpoint/2010/main" r:embed="rId2">
                  <p14:trim st="16434" end="20329"/>
                </p14:media>
              </p:ext>
            </p:extLst>
          </p:nvPr>
        </p:nvPicPr>
        <p:blipFill>
          <a:blip r:embed="rId8"/>
          <a:stretch>
            <a:fillRect/>
          </a:stretch>
        </p:blipFill>
        <p:spPr>
          <a:xfrm>
            <a:off x="11372649" y="618685"/>
            <a:ext cx="487363" cy="487363"/>
          </a:xfrm>
          <a:prstGeom prst="rect">
            <a:avLst/>
          </a:prstGeom>
        </p:spPr>
      </p:pic>
      <p:sp>
        <p:nvSpPr>
          <p:cNvPr id="8" name="TextBox 7">
            <a:extLst>
              <a:ext uri="{FF2B5EF4-FFF2-40B4-BE49-F238E27FC236}">
                <a16:creationId xmlns:a16="http://schemas.microsoft.com/office/drawing/2014/main" id="{D1AA23BD-A534-2074-4B0C-3BC1DA9777D1}"/>
              </a:ext>
            </a:extLst>
          </p:cNvPr>
          <p:cNvSpPr txBox="1"/>
          <p:nvPr/>
        </p:nvSpPr>
        <p:spPr>
          <a:xfrm>
            <a:off x="8411781" y="1288198"/>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sp>
        <p:nvSpPr>
          <p:cNvPr id="5" name="Rectangle 4">
            <a:extLst>
              <a:ext uri="{FF2B5EF4-FFF2-40B4-BE49-F238E27FC236}">
                <a16:creationId xmlns:a16="http://schemas.microsoft.com/office/drawing/2014/main" id="{32383426-E7FD-8653-984F-2CBB34EDBAB3}"/>
              </a:ext>
            </a:extLst>
          </p:cNvPr>
          <p:cNvSpPr/>
          <p:nvPr/>
        </p:nvSpPr>
        <p:spPr>
          <a:xfrm>
            <a:off x="11126447" y="446867"/>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88094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373" fill="hold"/>
                                        <p:tgtEl>
                                          <p:spTgt spid="3"/>
                                        </p:tgtEl>
                                      </p:cBhvr>
                                    </p:cmd>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3F20488-55A2-86D8-3D4B-157FBC791B7B}"/>
              </a:ext>
            </a:extLst>
          </p:cNvPr>
          <p:cNvSpPr txBox="1"/>
          <p:nvPr/>
        </p:nvSpPr>
        <p:spPr>
          <a:xfrm>
            <a:off x="6988628" y="3105834"/>
            <a:ext cx="375381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stand up</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9255403-00D2-4EDC-72BD-5717120CBB48}"/>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491614" y="404047"/>
            <a:ext cx="5878547" cy="5593981"/>
          </a:xfrm>
          <a:prstGeom prst="rect">
            <a:avLst/>
          </a:prstGeom>
        </p:spPr>
      </p:pic>
      <p:pic>
        <p:nvPicPr>
          <p:cNvPr id="7" name="stand">
            <a:extLst>
              <a:ext uri="{FF2B5EF4-FFF2-40B4-BE49-F238E27FC236}">
                <a16:creationId xmlns:a16="http://schemas.microsoft.com/office/drawing/2014/main" id="{75DA4EE0-08CE-5DE7-8BB1-89081F56AE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614" y="404047"/>
            <a:ext cx="5878547" cy="5593981"/>
          </a:xfrm>
          <a:prstGeom prst="rect">
            <a:avLst/>
          </a:prstGeom>
        </p:spPr>
      </p:pic>
      <p:sp>
        <p:nvSpPr>
          <p:cNvPr id="5" name="TextBox 4">
            <a:extLst>
              <a:ext uri="{FF2B5EF4-FFF2-40B4-BE49-F238E27FC236}">
                <a16:creationId xmlns:a16="http://schemas.microsoft.com/office/drawing/2014/main" id="{0B6749B5-B0C5-48F2-4803-32E0C90F8EE4}"/>
              </a:ext>
            </a:extLst>
          </p:cNvPr>
          <p:cNvSpPr txBox="1"/>
          <p:nvPr/>
        </p:nvSpPr>
        <p:spPr>
          <a:xfrm>
            <a:off x="8365482" y="1218749"/>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2" name="CD1-TRACK 2">
            <a:hlinkClick r:id="" action="ppaction://media"/>
            <a:extLst>
              <a:ext uri="{FF2B5EF4-FFF2-40B4-BE49-F238E27FC236}">
                <a16:creationId xmlns:a16="http://schemas.microsoft.com/office/drawing/2014/main" id="{2C7E5451-BBE0-50D1-C35B-27DA2911A8D1}"/>
              </a:ext>
            </a:extLst>
          </p:cNvPr>
          <p:cNvPicPr>
            <a:picLocks noChangeAspect="1"/>
          </p:cNvPicPr>
          <p:nvPr>
            <a:audioFile r:link="rId1"/>
            <p:extLst>
              <p:ext uri="{DAA4B4D4-6D71-4841-9C94-3DE7FCFB9230}">
                <p14:media xmlns:p14="http://schemas.microsoft.com/office/powerpoint/2010/main" r:embed="rId2">
                  <p14:trim st="12107" end="11656"/>
                </p14:media>
              </p:ext>
            </p:extLst>
          </p:nvPr>
        </p:nvPicPr>
        <p:blipFill>
          <a:blip r:embed="rId7"/>
          <a:stretch>
            <a:fillRect/>
          </a:stretch>
        </p:blipFill>
        <p:spPr>
          <a:xfrm>
            <a:off x="11213023" y="614946"/>
            <a:ext cx="487363" cy="487363"/>
          </a:xfrm>
          <a:prstGeom prst="rect">
            <a:avLst/>
          </a:prstGeom>
        </p:spPr>
      </p:pic>
      <p:sp>
        <p:nvSpPr>
          <p:cNvPr id="8" name="Rectangle 7">
            <a:extLst>
              <a:ext uri="{FF2B5EF4-FFF2-40B4-BE49-F238E27FC236}">
                <a16:creationId xmlns:a16="http://schemas.microsoft.com/office/drawing/2014/main" id="{B3C0ED84-F977-D079-D960-7F856BFFF655}"/>
              </a:ext>
            </a:extLst>
          </p:cNvPr>
          <p:cNvSpPr/>
          <p:nvPr/>
        </p:nvSpPr>
        <p:spPr>
          <a:xfrm>
            <a:off x="11016866" y="443128"/>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68847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01" fill="hold"/>
                                        <p:tgtEl>
                                          <p:spTgt spid="2"/>
                                        </p:tgtEl>
                                      </p:cBhvr>
                                    </p:cmd>
                                  </p:childTnLst>
                                </p:cTn>
                              </p:par>
                            </p:childTnLst>
                          </p:cTn>
                        </p:par>
                      </p:childTnLst>
                    </p:cTn>
                  </p:par>
                </p:childTnLst>
              </p:cTn>
              <p:nextCondLst>
                <p:cond evt="onClick" delay="0">
                  <p:tgtEl>
                    <p:spTgt spid="7"/>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A667B62-916B-886E-49EE-A257CF7CC765}"/>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409585" y="424543"/>
            <a:ext cx="6072009" cy="5823856"/>
          </a:xfrm>
          <a:prstGeom prst="rect">
            <a:avLst/>
          </a:prstGeom>
        </p:spPr>
      </p:pic>
      <p:pic>
        <p:nvPicPr>
          <p:cNvPr id="23" name="hand">
            <a:extLst>
              <a:ext uri="{FF2B5EF4-FFF2-40B4-BE49-F238E27FC236}">
                <a16:creationId xmlns:a16="http://schemas.microsoft.com/office/drawing/2014/main" id="{DC8897AC-23E3-60B9-C97C-6540083DA8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584" y="424543"/>
            <a:ext cx="6072009" cy="5823856"/>
          </a:xfrm>
          <a:prstGeom prst="rect">
            <a:avLst/>
          </a:prstGeom>
        </p:spPr>
      </p:pic>
      <p:sp>
        <p:nvSpPr>
          <p:cNvPr id="24" name="TextBox 23">
            <a:extLst>
              <a:ext uri="{FF2B5EF4-FFF2-40B4-BE49-F238E27FC236}">
                <a16:creationId xmlns:a16="http://schemas.microsoft.com/office/drawing/2014/main" id="{1B0042E6-2CB9-AFD5-E2D0-5CF8EEEB50B8}"/>
              </a:ext>
            </a:extLst>
          </p:cNvPr>
          <p:cNvSpPr txBox="1"/>
          <p:nvPr/>
        </p:nvSpPr>
        <p:spPr>
          <a:xfrm>
            <a:off x="7646232" y="3013305"/>
            <a:ext cx="337063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hands up</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TextBox 4">
            <a:extLst>
              <a:ext uri="{FF2B5EF4-FFF2-40B4-BE49-F238E27FC236}">
                <a16:creationId xmlns:a16="http://schemas.microsoft.com/office/drawing/2014/main" id="{BE02172A-D052-2108-8E88-C1D9833B44A5}"/>
              </a:ext>
            </a:extLst>
          </p:cNvPr>
          <p:cNvSpPr txBox="1"/>
          <p:nvPr/>
        </p:nvSpPr>
        <p:spPr>
          <a:xfrm>
            <a:off x="8411781" y="1288198"/>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6" name="CD1-TRACK 2">
            <a:hlinkClick r:id="" action="ppaction://media"/>
            <a:extLst>
              <a:ext uri="{FF2B5EF4-FFF2-40B4-BE49-F238E27FC236}">
                <a16:creationId xmlns:a16="http://schemas.microsoft.com/office/drawing/2014/main" id="{15DF39BF-2DA2-3C1B-78FE-7BC8349B4BC6}"/>
              </a:ext>
            </a:extLst>
          </p:cNvPr>
          <p:cNvPicPr>
            <a:picLocks noChangeAspect="1"/>
          </p:cNvPicPr>
          <p:nvPr>
            <a:audioFile r:link="rId1"/>
            <p:extLst>
              <p:ext uri="{DAA4B4D4-6D71-4841-9C94-3DE7FCFB9230}">
                <p14:media xmlns:p14="http://schemas.microsoft.com/office/powerpoint/2010/main" r:embed="rId2">
                  <p14:trim st="21950" end="1913"/>
                </p14:media>
              </p:ext>
            </p:extLst>
          </p:nvPr>
        </p:nvPicPr>
        <p:blipFill>
          <a:blip r:embed="rId7"/>
          <a:stretch>
            <a:fillRect/>
          </a:stretch>
        </p:blipFill>
        <p:spPr>
          <a:xfrm>
            <a:off x="11213023" y="614946"/>
            <a:ext cx="487363" cy="487363"/>
          </a:xfrm>
          <a:prstGeom prst="rect">
            <a:avLst/>
          </a:prstGeom>
        </p:spPr>
      </p:pic>
      <p:sp>
        <p:nvSpPr>
          <p:cNvPr id="7" name="Rectangle 6">
            <a:extLst>
              <a:ext uri="{FF2B5EF4-FFF2-40B4-BE49-F238E27FC236}">
                <a16:creationId xmlns:a16="http://schemas.microsoft.com/office/drawing/2014/main" id="{35E9DCA8-316D-0FEF-73A9-4AC0D2F7C63D}"/>
              </a:ext>
            </a:extLst>
          </p:cNvPr>
          <p:cNvSpPr/>
          <p:nvPr/>
        </p:nvSpPr>
        <p:spPr>
          <a:xfrm>
            <a:off x="9775525" y="404047"/>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4B84FED-0223-1377-1681-84D8AC1B5D78}"/>
              </a:ext>
            </a:extLst>
          </p:cNvPr>
          <p:cNvSpPr/>
          <p:nvPr/>
        </p:nvSpPr>
        <p:spPr>
          <a:xfrm>
            <a:off x="9927925" y="556447"/>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A5BDB07-06B3-1C00-542D-E7417F132B73}"/>
              </a:ext>
            </a:extLst>
          </p:cNvPr>
          <p:cNvSpPr/>
          <p:nvPr/>
        </p:nvSpPr>
        <p:spPr>
          <a:xfrm>
            <a:off x="11016866" y="443128"/>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8917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6"/>
                </p:tgtEl>
              </p:cMediaNode>
            </p:audio>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901" fill="hold"/>
                                        <p:tgtEl>
                                          <p:spTgt spid="6"/>
                                        </p:tgtEl>
                                      </p:cBhvr>
                                    </p:cmd>
                                  </p:childTnLst>
                                </p:cTn>
                              </p:par>
                            </p:childTnLst>
                          </p:cTn>
                        </p:par>
                      </p:childTnLst>
                    </p:cTn>
                  </p:par>
                </p:childTnLst>
              </p:cTn>
              <p:nextCondLst>
                <p:cond evt="onClick" delay="0">
                  <p:tgtEl>
                    <p:spTgt spid="23"/>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C93ED1-670B-3CF7-4C3C-BF44690D8FDC}"/>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413656" y="427661"/>
            <a:ext cx="6008914" cy="5646567"/>
          </a:xfrm>
          <a:prstGeom prst="rect">
            <a:avLst/>
          </a:prstGeom>
        </p:spPr>
      </p:pic>
      <p:pic>
        <p:nvPicPr>
          <p:cNvPr id="10" name="wake">
            <a:extLst>
              <a:ext uri="{FF2B5EF4-FFF2-40B4-BE49-F238E27FC236}">
                <a16:creationId xmlns:a16="http://schemas.microsoft.com/office/drawing/2014/main" id="{D0FBE3BD-7D42-D360-F9CD-F44270E8BD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656" y="427661"/>
            <a:ext cx="6008914" cy="5646567"/>
          </a:xfrm>
          <a:prstGeom prst="rect">
            <a:avLst/>
          </a:prstGeom>
        </p:spPr>
      </p:pic>
      <p:sp>
        <p:nvSpPr>
          <p:cNvPr id="11" name="TextBox 10">
            <a:extLst>
              <a:ext uri="{FF2B5EF4-FFF2-40B4-BE49-F238E27FC236}">
                <a16:creationId xmlns:a16="http://schemas.microsoft.com/office/drawing/2014/main" id="{C5F2CC7A-0C89-686F-615E-21BB1CAE9418}"/>
              </a:ext>
            </a:extLst>
          </p:cNvPr>
          <p:cNvSpPr txBox="1"/>
          <p:nvPr/>
        </p:nvSpPr>
        <p:spPr>
          <a:xfrm>
            <a:off x="7246442" y="3105834"/>
            <a:ext cx="338545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wake up</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a16="http://schemas.microsoft.com/office/drawing/2014/main" id="{6F376B29-5FFC-9B00-8BBE-9C772105C3CF}"/>
              </a:ext>
            </a:extLst>
          </p:cNvPr>
          <p:cNvSpPr txBox="1"/>
          <p:nvPr/>
        </p:nvSpPr>
        <p:spPr>
          <a:xfrm>
            <a:off x="8411781" y="1288198"/>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2" name="CD1-TRACK 47">
            <a:hlinkClick r:id="" action="ppaction://media"/>
            <a:extLst>
              <a:ext uri="{FF2B5EF4-FFF2-40B4-BE49-F238E27FC236}">
                <a16:creationId xmlns:a16="http://schemas.microsoft.com/office/drawing/2014/main" id="{34CEACB1-275F-EC00-FE16-F3CC06111F0D}"/>
              </a:ext>
            </a:extLst>
          </p:cNvPr>
          <p:cNvPicPr>
            <a:picLocks noChangeAspect="1"/>
          </p:cNvPicPr>
          <p:nvPr>
            <a:audioFile r:link="rId1"/>
            <p:extLst>
              <p:ext uri="{DAA4B4D4-6D71-4841-9C94-3DE7FCFB9230}">
                <p14:media xmlns:p14="http://schemas.microsoft.com/office/powerpoint/2010/main" r:embed="rId2">
                  <p14:trim st="25681" end="5649"/>
                </p14:media>
              </p:ext>
            </p:extLst>
          </p:nvPr>
        </p:nvPicPr>
        <p:blipFill>
          <a:blip r:embed="rId7"/>
          <a:stretch>
            <a:fillRect/>
          </a:stretch>
        </p:blipFill>
        <p:spPr>
          <a:xfrm>
            <a:off x="11290981" y="557072"/>
            <a:ext cx="487363" cy="487363"/>
          </a:xfrm>
          <a:prstGeom prst="rect">
            <a:avLst/>
          </a:prstGeom>
        </p:spPr>
      </p:pic>
      <p:sp>
        <p:nvSpPr>
          <p:cNvPr id="7" name="Rectangle 6">
            <a:extLst>
              <a:ext uri="{FF2B5EF4-FFF2-40B4-BE49-F238E27FC236}">
                <a16:creationId xmlns:a16="http://schemas.microsoft.com/office/drawing/2014/main" id="{EAF15445-524C-5A2A-1337-827BD361A6FC}"/>
              </a:ext>
            </a:extLst>
          </p:cNvPr>
          <p:cNvSpPr/>
          <p:nvPr/>
        </p:nvSpPr>
        <p:spPr>
          <a:xfrm>
            <a:off x="11016866" y="443128"/>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51995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22" fill="hold"/>
                                        <p:tgtEl>
                                          <p:spTgt spid="2"/>
                                        </p:tgtEl>
                                      </p:cBhvr>
                                    </p:cmd>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21C18-574C-E0E6-E935-493C6BEBE039}"/>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180348" y="337456"/>
            <a:ext cx="6343432" cy="5889171"/>
          </a:xfrm>
          <a:prstGeom prst="rect">
            <a:avLst/>
          </a:prstGeom>
        </p:spPr>
      </p:pic>
      <p:pic>
        <p:nvPicPr>
          <p:cNvPr id="10" name="clean">
            <a:extLst>
              <a:ext uri="{FF2B5EF4-FFF2-40B4-BE49-F238E27FC236}">
                <a16:creationId xmlns:a16="http://schemas.microsoft.com/office/drawing/2014/main" id="{122E1FE5-7DCD-9DA0-5F26-D7171217CD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348" y="337456"/>
            <a:ext cx="6343432" cy="5889171"/>
          </a:xfrm>
          <a:prstGeom prst="rect">
            <a:avLst/>
          </a:prstGeom>
        </p:spPr>
      </p:pic>
      <p:sp>
        <p:nvSpPr>
          <p:cNvPr id="11" name="TextBox 10">
            <a:extLst>
              <a:ext uri="{FF2B5EF4-FFF2-40B4-BE49-F238E27FC236}">
                <a16:creationId xmlns:a16="http://schemas.microsoft.com/office/drawing/2014/main" id="{8BC7F0C7-A963-E799-1303-CF0DF4539D00}"/>
              </a:ext>
            </a:extLst>
          </p:cNvPr>
          <p:cNvSpPr txBox="1"/>
          <p:nvPr/>
        </p:nvSpPr>
        <p:spPr>
          <a:xfrm>
            <a:off x="7265406" y="3105834"/>
            <a:ext cx="375146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clean your room</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a16="http://schemas.microsoft.com/office/drawing/2014/main" id="{F44B8AA4-D371-9C7A-34D5-8388EBA6FFDC}"/>
              </a:ext>
            </a:extLst>
          </p:cNvPr>
          <p:cNvSpPr txBox="1"/>
          <p:nvPr/>
        </p:nvSpPr>
        <p:spPr>
          <a:xfrm>
            <a:off x="8411781" y="1288198"/>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7" name="CD1-TRACK 47">
            <a:hlinkClick r:id="" action="ppaction://media"/>
            <a:extLst>
              <a:ext uri="{FF2B5EF4-FFF2-40B4-BE49-F238E27FC236}">
                <a16:creationId xmlns:a16="http://schemas.microsoft.com/office/drawing/2014/main" id="{C707FC1F-CABB-2E49-852E-010B6B86D7BC}"/>
              </a:ext>
            </a:extLst>
          </p:cNvPr>
          <p:cNvPicPr>
            <a:picLocks noChangeAspect="1"/>
          </p:cNvPicPr>
          <p:nvPr>
            <a:audioFile r:link="rId1"/>
            <p:extLst>
              <p:ext uri="{DAA4B4D4-6D71-4841-9C94-3DE7FCFB9230}">
                <p14:media xmlns:p14="http://schemas.microsoft.com/office/powerpoint/2010/main" r:embed="rId2">
                  <p14:trim st="21095" end="9858"/>
                </p14:media>
              </p:ext>
            </p:extLst>
          </p:nvPr>
        </p:nvPicPr>
        <p:blipFill>
          <a:blip r:embed="rId7"/>
          <a:stretch>
            <a:fillRect/>
          </a:stretch>
        </p:blipFill>
        <p:spPr>
          <a:xfrm>
            <a:off x="11290981" y="557072"/>
            <a:ext cx="487363" cy="487363"/>
          </a:xfrm>
          <a:prstGeom prst="rect">
            <a:avLst/>
          </a:prstGeom>
        </p:spPr>
      </p:pic>
      <p:sp>
        <p:nvSpPr>
          <p:cNvPr id="8" name="Rectangle 7">
            <a:extLst>
              <a:ext uri="{FF2B5EF4-FFF2-40B4-BE49-F238E27FC236}">
                <a16:creationId xmlns:a16="http://schemas.microsoft.com/office/drawing/2014/main" id="{F080AEEA-3582-B4AA-F055-EFBD901E18CC}"/>
              </a:ext>
            </a:extLst>
          </p:cNvPr>
          <p:cNvSpPr/>
          <p:nvPr/>
        </p:nvSpPr>
        <p:spPr>
          <a:xfrm>
            <a:off x="11016866" y="443128"/>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6193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399" fill="hold"/>
                                        <p:tgtEl>
                                          <p:spTgt spid="7"/>
                                        </p:tgtEl>
                                      </p:cBhvr>
                                    </p:cmd>
                                  </p:childTnLst>
                                </p:cTn>
                              </p:par>
                            </p:childTnLst>
                          </p:cTn>
                        </p:par>
                      </p:childTnLst>
                    </p:cTn>
                  </p:par>
                </p:childTnLst>
              </p:cTn>
              <p:nextCondLst>
                <p:cond evt="onClick" delay="0">
                  <p:tgtEl>
                    <p:spTgt spid="10"/>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7171</TotalTime>
  <Words>762</Words>
  <Application>Microsoft Office PowerPoint</Application>
  <PresentationFormat>Màn hình rộng</PresentationFormat>
  <Paragraphs>171</Paragraphs>
  <Slides>33</Slides>
  <Notes>10</Notes>
  <HiddenSlides>0</HiddenSlides>
  <MMClips>14</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33</vt:i4>
      </vt:variant>
    </vt:vector>
  </HeadingPairs>
  <TitlesOfParts>
    <vt:vector size="37" baseType="lpstr">
      <vt:lpstr>Arial</vt:lpstr>
      <vt:lpstr>Calibri</vt:lpstr>
      <vt:lpstr>Roboto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cp:lastModifiedBy>
  <cp:revision>151</cp:revision>
  <dcterms:created xsi:type="dcterms:W3CDTF">2020-12-08T03:17:05Z</dcterms:created>
  <dcterms:modified xsi:type="dcterms:W3CDTF">2022-08-02T01:37:41Z</dcterms:modified>
</cp:coreProperties>
</file>